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7" r:id="rId3"/>
    <p:sldId id="258" r:id="rId4"/>
    <p:sldId id="259" r:id="rId5"/>
    <p:sldId id="264" r:id="rId6"/>
    <p:sldId id="260" r:id="rId7"/>
    <p:sldId id="261" r:id="rId8"/>
    <p:sldId id="263" r:id="rId9"/>
    <p:sldId id="265" r:id="rId10"/>
    <p:sldId id="268" r:id="rId11"/>
    <p:sldId id="262" r:id="rId12"/>
    <p:sldId id="274" r:id="rId13"/>
    <p:sldId id="287" r:id="rId14"/>
    <p:sldId id="288" r:id="rId15"/>
    <p:sldId id="289" r:id="rId16"/>
    <p:sldId id="290" r:id="rId17"/>
    <p:sldId id="32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82" d="100"/>
          <a:sy n="82" d="100"/>
        </p:scale>
        <p:origin x="30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43C9A-41DC-A31A-9F58-61DC64F9DA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B631E80-E6C9-B2D3-7BD8-AAE41E27C1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19717F6-AA50-8CD1-B6B3-1AE8C13F5489}"/>
              </a:ext>
            </a:extLst>
          </p:cNvPr>
          <p:cNvSpPr>
            <a:spLocks noGrp="1"/>
          </p:cNvSpPr>
          <p:nvPr>
            <p:ph type="dt" sz="half" idx="10"/>
          </p:nvPr>
        </p:nvSpPr>
        <p:spPr/>
        <p:txBody>
          <a:bodyPr/>
          <a:lstStyle/>
          <a:p>
            <a:fld id="{7D1BDF6C-C0C3-4B8F-897C-907D382EAF93}" type="datetimeFigureOut">
              <a:rPr lang="en-IN" smtClean="0"/>
              <a:t>07-09-2023</a:t>
            </a:fld>
            <a:endParaRPr lang="en-IN"/>
          </a:p>
        </p:txBody>
      </p:sp>
      <p:sp>
        <p:nvSpPr>
          <p:cNvPr id="5" name="Footer Placeholder 4">
            <a:extLst>
              <a:ext uri="{FF2B5EF4-FFF2-40B4-BE49-F238E27FC236}">
                <a16:creationId xmlns:a16="http://schemas.microsoft.com/office/drawing/2014/main" id="{93A9770A-4831-0270-E208-819B20C61D0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176CDAF-6F79-C3E3-774F-D091B499FFFC}"/>
              </a:ext>
            </a:extLst>
          </p:cNvPr>
          <p:cNvSpPr>
            <a:spLocks noGrp="1"/>
          </p:cNvSpPr>
          <p:nvPr>
            <p:ph type="sldNum" sz="quarter" idx="12"/>
          </p:nvPr>
        </p:nvSpPr>
        <p:spPr/>
        <p:txBody>
          <a:bodyPr/>
          <a:lstStyle/>
          <a:p>
            <a:fld id="{DD1A3F64-9DD4-41C2-933C-3DDF15BD6CB0}" type="slidenum">
              <a:rPr lang="en-IN" smtClean="0"/>
              <a:t>‹#›</a:t>
            </a:fld>
            <a:endParaRPr lang="en-IN"/>
          </a:p>
        </p:txBody>
      </p:sp>
    </p:spTree>
    <p:extLst>
      <p:ext uri="{BB962C8B-B14F-4D97-AF65-F5344CB8AC3E}">
        <p14:creationId xmlns:p14="http://schemas.microsoft.com/office/powerpoint/2010/main" val="3126942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4676D-8FBD-FBD5-0CA1-192D3DF0ABE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AE0B7B8-3468-5884-011A-2592E51B6D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7114AF9-B9B7-D313-9AA6-28030F7F8A77}"/>
              </a:ext>
            </a:extLst>
          </p:cNvPr>
          <p:cNvSpPr>
            <a:spLocks noGrp="1"/>
          </p:cNvSpPr>
          <p:nvPr>
            <p:ph type="dt" sz="half" idx="10"/>
          </p:nvPr>
        </p:nvSpPr>
        <p:spPr/>
        <p:txBody>
          <a:bodyPr/>
          <a:lstStyle/>
          <a:p>
            <a:fld id="{7D1BDF6C-C0C3-4B8F-897C-907D382EAF93}" type="datetimeFigureOut">
              <a:rPr lang="en-IN" smtClean="0"/>
              <a:t>07-09-2023</a:t>
            </a:fld>
            <a:endParaRPr lang="en-IN"/>
          </a:p>
        </p:txBody>
      </p:sp>
      <p:sp>
        <p:nvSpPr>
          <p:cNvPr id="5" name="Footer Placeholder 4">
            <a:extLst>
              <a:ext uri="{FF2B5EF4-FFF2-40B4-BE49-F238E27FC236}">
                <a16:creationId xmlns:a16="http://schemas.microsoft.com/office/drawing/2014/main" id="{F80873E2-7206-FE71-82A5-2AD2CC633FD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D468118-8377-EE35-26CD-D221678C4F17}"/>
              </a:ext>
            </a:extLst>
          </p:cNvPr>
          <p:cNvSpPr>
            <a:spLocks noGrp="1"/>
          </p:cNvSpPr>
          <p:nvPr>
            <p:ph type="sldNum" sz="quarter" idx="12"/>
          </p:nvPr>
        </p:nvSpPr>
        <p:spPr/>
        <p:txBody>
          <a:bodyPr/>
          <a:lstStyle/>
          <a:p>
            <a:fld id="{DD1A3F64-9DD4-41C2-933C-3DDF15BD6CB0}" type="slidenum">
              <a:rPr lang="en-IN" smtClean="0"/>
              <a:t>‹#›</a:t>
            </a:fld>
            <a:endParaRPr lang="en-IN"/>
          </a:p>
        </p:txBody>
      </p:sp>
    </p:spTree>
    <p:extLst>
      <p:ext uri="{BB962C8B-B14F-4D97-AF65-F5344CB8AC3E}">
        <p14:creationId xmlns:p14="http://schemas.microsoft.com/office/powerpoint/2010/main" val="1886307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7147C-263E-11DF-E922-B649FE522E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4887068-3261-1DC6-2EC9-B8CFC147F4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CF6567-72C3-4215-B2F9-7C0740492D4D}"/>
              </a:ext>
            </a:extLst>
          </p:cNvPr>
          <p:cNvSpPr>
            <a:spLocks noGrp="1"/>
          </p:cNvSpPr>
          <p:nvPr>
            <p:ph type="dt" sz="half" idx="10"/>
          </p:nvPr>
        </p:nvSpPr>
        <p:spPr/>
        <p:txBody>
          <a:bodyPr/>
          <a:lstStyle/>
          <a:p>
            <a:fld id="{7D1BDF6C-C0C3-4B8F-897C-907D382EAF93}" type="datetimeFigureOut">
              <a:rPr lang="en-IN" smtClean="0"/>
              <a:t>07-09-2023</a:t>
            </a:fld>
            <a:endParaRPr lang="en-IN"/>
          </a:p>
        </p:txBody>
      </p:sp>
      <p:sp>
        <p:nvSpPr>
          <p:cNvPr id="5" name="Footer Placeholder 4">
            <a:extLst>
              <a:ext uri="{FF2B5EF4-FFF2-40B4-BE49-F238E27FC236}">
                <a16:creationId xmlns:a16="http://schemas.microsoft.com/office/drawing/2014/main" id="{48DF46BE-C7AE-A9EE-1F88-6D2C4E64B70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29E0445-AF7F-E60A-FEE8-853F7C48BCD8}"/>
              </a:ext>
            </a:extLst>
          </p:cNvPr>
          <p:cNvSpPr>
            <a:spLocks noGrp="1"/>
          </p:cNvSpPr>
          <p:nvPr>
            <p:ph type="sldNum" sz="quarter" idx="12"/>
          </p:nvPr>
        </p:nvSpPr>
        <p:spPr/>
        <p:txBody>
          <a:bodyPr/>
          <a:lstStyle/>
          <a:p>
            <a:fld id="{DD1A3F64-9DD4-41C2-933C-3DDF15BD6CB0}" type="slidenum">
              <a:rPr lang="en-IN" smtClean="0"/>
              <a:t>‹#›</a:t>
            </a:fld>
            <a:endParaRPr lang="en-IN"/>
          </a:p>
        </p:txBody>
      </p:sp>
    </p:spTree>
    <p:extLst>
      <p:ext uri="{BB962C8B-B14F-4D97-AF65-F5344CB8AC3E}">
        <p14:creationId xmlns:p14="http://schemas.microsoft.com/office/powerpoint/2010/main" val="2920970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46F94-B45F-07D7-E7E8-1A59A5E5E7E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4E49AB0-27D5-1306-B1D5-71C5A2B3F3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64A26F9-53CA-CBB1-487E-D48D0A3B79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FD627E8-A82C-AD7B-5321-7255A078B06A}"/>
              </a:ext>
            </a:extLst>
          </p:cNvPr>
          <p:cNvSpPr>
            <a:spLocks noGrp="1"/>
          </p:cNvSpPr>
          <p:nvPr>
            <p:ph type="dt" sz="half" idx="10"/>
          </p:nvPr>
        </p:nvSpPr>
        <p:spPr/>
        <p:txBody>
          <a:bodyPr/>
          <a:lstStyle/>
          <a:p>
            <a:fld id="{7D1BDF6C-C0C3-4B8F-897C-907D382EAF93}" type="datetimeFigureOut">
              <a:rPr lang="en-IN" smtClean="0"/>
              <a:t>07-09-2023</a:t>
            </a:fld>
            <a:endParaRPr lang="en-IN"/>
          </a:p>
        </p:txBody>
      </p:sp>
      <p:sp>
        <p:nvSpPr>
          <p:cNvPr id="6" name="Footer Placeholder 5">
            <a:extLst>
              <a:ext uri="{FF2B5EF4-FFF2-40B4-BE49-F238E27FC236}">
                <a16:creationId xmlns:a16="http://schemas.microsoft.com/office/drawing/2014/main" id="{D8180B4E-3F7B-0BF4-2B2C-75F8D493074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FF306E6-FD3E-7F07-6E60-25D2CD3DC178}"/>
              </a:ext>
            </a:extLst>
          </p:cNvPr>
          <p:cNvSpPr>
            <a:spLocks noGrp="1"/>
          </p:cNvSpPr>
          <p:nvPr>
            <p:ph type="sldNum" sz="quarter" idx="12"/>
          </p:nvPr>
        </p:nvSpPr>
        <p:spPr/>
        <p:txBody>
          <a:bodyPr/>
          <a:lstStyle/>
          <a:p>
            <a:fld id="{DD1A3F64-9DD4-41C2-933C-3DDF15BD6CB0}" type="slidenum">
              <a:rPr lang="en-IN" smtClean="0"/>
              <a:t>‹#›</a:t>
            </a:fld>
            <a:endParaRPr lang="en-IN"/>
          </a:p>
        </p:txBody>
      </p:sp>
    </p:spTree>
    <p:extLst>
      <p:ext uri="{BB962C8B-B14F-4D97-AF65-F5344CB8AC3E}">
        <p14:creationId xmlns:p14="http://schemas.microsoft.com/office/powerpoint/2010/main" val="1658696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D0ADC-41D4-74B1-3941-C88BAC9BB53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5EB62D1-EE84-4192-687A-C29EC011C6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953503-C2E4-4F5B-C99E-1CF51A7F1B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6B2F11C-3ADA-A8D8-8DB3-83F2985AF5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5219EC-F9F4-DA28-65EF-5FEFE0D5BF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B6CB554-8315-F16F-0D2D-88BE2201E607}"/>
              </a:ext>
            </a:extLst>
          </p:cNvPr>
          <p:cNvSpPr>
            <a:spLocks noGrp="1"/>
          </p:cNvSpPr>
          <p:nvPr>
            <p:ph type="dt" sz="half" idx="10"/>
          </p:nvPr>
        </p:nvSpPr>
        <p:spPr/>
        <p:txBody>
          <a:bodyPr/>
          <a:lstStyle/>
          <a:p>
            <a:fld id="{7D1BDF6C-C0C3-4B8F-897C-907D382EAF93}" type="datetimeFigureOut">
              <a:rPr lang="en-IN" smtClean="0"/>
              <a:t>07-09-2023</a:t>
            </a:fld>
            <a:endParaRPr lang="en-IN"/>
          </a:p>
        </p:txBody>
      </p:sp>
      <p:sp>
        <p:nvSpPr>
          <p:cNvPr id="8" name="Footer Placeholder 7">
            <a:extLst>
              <a:ext uri="{FF2B5EF4-FFF2-40B4-BE49-F238E27FC236}">
                <a16:creationId xmlns:a16="http://schemas.microsoft.com/office/drawing/2014/main" id="{20939C0C-67F0-50B9-5CA8-693504EBEF2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E0E647B-B382-E35C-A0BE-5344B9B80C5E}"/>
              </a:ext>
            </a:extLst>
          </p:cNvPr>
          <p:cNvSpPr>
            <a:spLocks noGrp="1"/>
          </p:cNvSpPr>
          <p:nvPr>
            <p:ph type="sldNum" sz="quarter" idx="12"/>
          </p:nvPr>
        </p:nvSpPr>
        <p:spPr/>
        <p:txBody>
          <a:bodyPr/>
          <a:lstStyle/>
          <a:p>
            <a:fld id="{DD1A3F64-9DD4-41C2-933C-3DDF15BD6CB0}" type="slidenum">
              <a:rPr lang="en-IN" smtClean="0"/>
              <a:t>‹#›</a:t>
            </a:fld>
            <a:endParaRPr lang="en-IN"/>
          </a:p>
        </p:txBody>
      </p:sp>
    </p:spTree>
    <p:extLst>
      <p:ext uri="{BB962C8B-B14F-4D97-AF65-F5344CB8AC3E}">
        <p14:creationId xmlns:p14="http://schemas.microsoft.com/office/powerpoint/2010/main" val="2063920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959A2-DAEB-CA3C-F038-C484E73DC48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B95E297-F0A8-F457-FCAF-068C93B31460}"/>
              </a:ext>
            </a:extLst>
          </p:cNvPr>
          <p:cNvSpPr>
            <a:spLocks noGrp="1"/>
          </p:cNvSpPr>
          <p:nvPr>
            <p:ph type="dt" sz="half" idx="10"/>
          </p:nvPr>
        </p:nvSpPr>
        <p:spPr/>
        <p:txBody>
          <a:bodyPr/>
          <a:lstStyle/>
          <a:p>
            <a:fld id="{7D1BDF6C-C0C3-4B8F-897C-907D382EAF93}" type="datetimeFigureOut">
              <a:rPr lang="en-IN" smtClean="0"/>
              <a:t>07-09-2023</a:t>
            </a:fld>
            <a:endParaRPr lang="en-IN"/>
          </a:p>
        </p:txBody>
      </p:sp>
      <p:sp>
        <p:nvSpPr>
          <p:cNvPr id="4" name="Footer Placeholder 3">
            <a:extLst>
              <a:ext uri="{FF2B5EF4-FFF2-40B4-BE49-F238E27FC236}">
                <a16:creationId xmlns:a16="http://schemas.microsoft.com/office/drawing/2014/main" id="{8D35E4CF-ADC1-393A-14F9-CBD1A1B4D46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84D6CBB-E72B-C6D9-65AE-3520A038887E}"/>
              </a:ext>
            </a:extLst>
          </p:cNvPr>
          <p:cNvSpPr>
            <a:spLocks noGrp="1"/>
          </p:cNvSpPr>
          <p:nvPr>
            <p:ph type="sldNum" sz="quarter" idx="12"/>
          </p:nvPr>
        </p:nvSpPr>
        <p:spPr/>
        <p:txBody>
          <a:bodyPr/>
          <a:lstStyle/>
          <a:p>
            <a:fld id="{DD1A3F64-9DD4-41C2-933C-3DDF15BD6CB0}" type="slidenum">
              <a:rPr lang="en-IN" smtClean="0"/>
              <a:t>‹#›</a:t>
            </a:fld>
            <a:endParaRPr lang="en-IN"/>
          </a:p>
        </p:txBody>
      </p:sp>
    </p:spTree>
    <p:extLst>
      <p:ext uri="{BB962C8B-B14F-4D97-AF65-F5344CB8AC3E}">
        <p14:creationId xmlns:p14="http://schemas.microsoft.com/office/powerpoint/2010/main" val="1429368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A8C17C-E5B7-34D1-5496-7E7028D32650}"/>
              </a:ext>
            </a:extLst>
          </p:cNvPr>
          <p:cNvSpPr>
            <a:spLocks noGrp="1"/>
          </p:cNvSpPr>
          <p:nvPr>
            <p:ph type="dt" sz="half" idx="10"/>
          </p:nvPr>
        </p:nvSpPr>
        <p:spPr/>
        <p:txBody>
          <a:bodyPr/>
          <a:lstStyle/>
          <a:p>
            <a:fld id="{7D1BDF6C-C0C3-4B8F-897C-907D382EAF93}" type="datetimeFigureOut">
              <a:rPr lang="en-IN" smtClean="0"/>
              <a:t>07-09-2023</a:t>
            </a:fld>
            <a:endParaRPr lang="en-IN"/>
          </a:p>
        </p:txBody>
      </p:sp>
      <p:sp>
        <p:nvSpPr>
          <p:cNvPr id="3" name="Footer Placeholder 2">
            <a:extLst>
              <a:ext uri="{FF2B5EF4-FFF2-40B4-BE49-F238E27FC236}">
                <a16:creationId xmlns:a16="http://schemas.microsoft.com/office/drawing/2014/main" id="{1C825022-A019-05EA-9EF4-D00BB94BDE4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5067369-B6F7-F788-7768-BBBDB44B7279}"/>
              </a:ext>
            </a:extLst>
          </p:cNvPr>
          <p:cNvSpPr>
            <a:spLocks noGrp="1"/>
          </p:cNvSpPr>
          <p:nvPr>
            <p:ph type="sldNum" sz="quarter" idx="12"/>
          </p:nvPr>
        </p:nvSpPr>
        <p:spPr/>
        <p:txBody>
          <a:bodyPr/>
          <a:lstStyle/>
          <a:p>
            <a:fld id="{DD1A3F64-9DD4-41C2-933C-3DDF15BD6CB0}" type="slidenum">
              <a:rPr lang="en-IN" smtClean="0"/>
              <a:t>‹#›</a:t>
            </a:fld>
            <a:endParaRPr lang="en-IN"/>
          </a:p>
        </p:txBody>
      </p:sp>
    </p:spTree>
    <p:extLst>
      <p:ext uri="{BB962C8B-B14F-4D97-AF65-F5344CB8AC3E}">
        <p14:creationId xmlns:p14="http://schemas.microsoft.com/office/powerpoint/2010/main" val="1049869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2E069-97BA-5F28-1AE1-095F840CA0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90895DC-2C1D-FE2B-4027-DE058E9098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CD96ED2-82AE-2323-9655-91555E3ACD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0153DA-FE05-AE87-A7DC-146A32D91F0C}"/>
              </a:ext>
            </a:extLst>
          </p:cNvPr>
          <p:cNvSpPr>
            <a:spLocks noGrp="1"/>
          </p:cNvSpPr>
          <p:nvPr>
            <p:ph type="dt" sz="half" idx="10"/>
          </p:nvPr>
        </p:nvSpPr>
        <p:spPr/>
        <p:txBody>
          <a:bodyPr/>
          <a:lstStyle/>
          <a:p>
            <a:fld id="{7D1BDF6C-C0C3-4B8F-897C-907D382EAF93}" type="datetimeFigureOut">
              <a:rPr lang="en-IN" smtClean="0"/>
              <a:t>07-09-2023</a:t>
            </a:fld>
            <a:endParaRPr lang="en-IN"/>
          </a:p>
        </p:txBody>
      </p:sp>
      <p:sp>
        <p:nvSpPr>
          <p:cNvPr id="6" name="Footer Placeholder 5">
            <a:extLst>
              <a:ext uri="{FF2B5EF4-FFF2-40B4-BE49-F238E27FC236}">
                <a16:creationId xmlns:a16="http://schemas.microsoft.com/office/drawing/2014/main" id="{350AA4AF-E845-6962-D5EE-056E462FE13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1B4A1E2-DD1A-FFF3-34ED-7C7EACE6E9D6}"/>
              </a:ext>
            </a:extLst>
          </p:cNvPr>
          <p:cNvSpPr>
            <a:spLocks noGrp="1"/>
          </p:cNvSpPr>
          <p:nvPr>
            <p:ph type="sldNum" sz="quarter" idx="12"/>
          </p:nvPr>
        </p:nvSpPr>
        <p:spPr/>
        <p:txBody>
          <a:bodyPr/>
          <a:lstStyle/>
          <a:p>
            <a:fld id="{DD1A3F64-9DD4-41C2-933C-3DDF15BD6CB0}" type="slidenum">
              <a:rPr lang="en-IN" smtClean="0"/>
              <a:t>‹#›</a:t>
            </a:fld>
            <a:endParaRPr lang="en-IN"/>
          </a:p>
        </p:txBody>
      </p:sp>
    </p:spTree>
    <p:extLst>
      <p:ext uri="{BB962C8B-B14F-4D97-AF65-F5344CB8AC3E}">
        <p14:creationId xmlns:p14="http://schemas.microsoft.com/office/powerpoint/2010/main" val="1336068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A84CC-4960-BA9C-E132-E32149FE34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6B8D5A6-0709-9B3F-CA8C-17D78165DF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F84823B-7819-2D58-D101-619F53FA32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5BBA83-1760-AA73-BF7A-255DE1555F69}"/>
              </a:ext>
            </a:extLst>
          </p:cNvPr>
          <p:cNvSpPr>
            <a:spLocks noGrp="1"/>
          </p:cNvSpPr>
          <p:nvPr>
            <p:ph type="dt" sz="half" idx="10"/>
          </p:nvPr>
        </p:nvSpPr>
        <p:spPr/>
        <p:txBody>
          <a:bodyPr/>
          <a:lstStyle/>
          <a:p>
            <a:fld id="{7D1BDF6C-C0C3-4B8F-897C-907D382EAF93}" type="datetimeFigureOut">
              <a:rPr lang="en-IN" smtClean="0"/>
              <a:t>07-09-2023</a:t>
            </a:fld>
            <a:endParaRPr lang="en-IN"/>
          </a:p>
        </p:txBody>
      </p:sp>
      <p:sp>
        <p:nvSpPr>
          <p:cNvPr id="6" name="Footer Placeholder 5">
            <a:extLst>
              <a:ext uri="{FF2B5EF4-FFF2-40B4-BE49-F238E27FC236}">
                <a16:creationId xmlns:a16="http://schemas.microsoft.com/office/drawing/2014/main" id="{99659833-62B5-0061-8F55-95F6BFC4BF4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03F9E1A-EE36-AD78-6507-676B91B16C5D}"/>
              </a:ext>
            </a:extLst>
          </p:cNvPr>
          <p:cNvSpPr>
            <a:spLocks noGrp="1"/>
          </p:cNvSpPr>
          <p:nvPr>
            <p:ph type="sldNum" sz="quarter" idx="12"/>
          </p:nvPr>
        </p:nvSpPr>
        <p:spPr/>
        <p:txBody>
          <a:bodyPr/>
          <a:lstStyle/>
          <a:p>
            <a:fld id="{DD1A3F64-9DD4-41C2-933C-3DDF15BD6CB0}" type="slidenum">
              <a:rPr lang="en-IN" smtClean="0"/>
              <a:t>‹#›</a:t>
            </a:fld>
            <a:endParaRPr lang="en-IN"/>
          </a:p>
        </p:txBody>
      </p:sp>
    </p:spTree>
    <p:extLst>
      <p:ext uri="{BB962C8B-B14F-4D97-AF65-F5344CB8AC3E}">
        <p14:creationId xmlns:p14="http://schemas.microsoft.com/office/powerpoint/2010/main" val="1925884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59766-1DC9-F7FB-FA43-05D2B5F09F0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2A132E1-2E8A-268D-AAFF-60674B1FAA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7EAE332-E3A6-4992-7E18-237D0CECBB37}"/>
              </a:ext>
            </a:extLst>
          </p:cNvPr>
          <p:cNvSpPr>
            <a:spLocks noGrp="1"/>
          </p:cNvSpPr>
          <p:nvPr>
            <p:ph type="dt" sz="half" idx="10"/>
          </p:nvPr>
        </p:nvSpPr>
        <p:spPr/>
        <p:txBody>
          <a:bodyPr/>
          <a:lstStyle/>
          <a:p>
            <a:fld id="{7D1BDF6C-C0C3-4B8F-897C-907D382EAF93}" type="datetimeFigureOut">
              <a:rPr lang="en-IN" smtClean="0"/>
              <a:t>07-09-2023</a:t>
            </a:fld>
            <a:endParaRPr lang="en-IN"/>
          </a:p>
        </p:txBody>
      </p:sp>
      <p:sp>
        <p:nvSpPr>
          <p:cNvPr id="5" name="Footer Placeholder 4">
            <a:extLst>
              <a:ext uri="{FF2B5EF4-FFF2-40B4-BE49-F238E27FC236}">
                <a16:creationId xmlns:a16="http://schemas.microsoft.com/office/drawing/2014/main" id="{1D77FF10-F42D-7D05-D8DE-15BE828BD57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9FA4504-6F33-2D7D-0037-5A9CE61256F8}"/>
              </a:ext>
            </a:extLst>
          </p:cNvPr>
          <p:cNvSpPr>
            <a:spLocks noGrp="1"/>
          </p:cNvSpPr>
          <p:nvPr>
            <p:ph type="sldNum" sz="quarter" idx="12"/>
          </p:nvPr>
        </p:nvSpPr>
        <p:spPr/>
        <p:txBody>
          <a:bodyPr/>
          <a:lstStyle/>
          <a:p>
            <a:fld id="{DD1A3F64-9DD4-41C2-933C-3DDF15BD6CB0}" type="slidenum">
              <a:rPr lang="en-IN" smtClean="0"/>
              <a:t>‹#›</a:t>
            </a:fld>
            <a:endParaRPr lang="en-IN"/>
          </a:p>
        </p:txBody>
      </p:sp>
    </p:spTree>
    <p:extLst>
      <p:ext uri="{BB962C8B-B14F-4D97-AF65-F5344CB8AC3E}">
        <p14:creationId xmlns:p14="http://schemas.microsoft.com/office/powerpoint/2010/main" val="1642964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52208D-9A46-D9F7-B297-B320A9DE9C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8DD69A0-2B7C-DB0D-7A9A-E42116346D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41EBCB-E8D8-1290-3A3F-6A308D485F22}"/>
              </a:ext>
            </a:extLst>
          </p:cNvPr>
          <p:cNvSpPr>
            <a:spLocks noGrp="1"/>
          </p:cNvSpPr>
          <p:nvPr>
            <p:ph type="dt" sz="half" idx="10"/>
          </p:nvPr>
        </p:nvSpPr>
        <p:spPr/>
        <p:txBody>
          <a:bodyPr/>
          <a:lstStyle/>
          <a:p>
            <a:fld id="{7D1BDF6C-C0C3-4B8F-897C-907D382EAF93}" type="datetimeFigureOut">
              <a:rPr lang="en-IN" smtClean="0"/>
              <a:t>07-09-2023</a:t>
            </a:fld>
            <a:endParaRPr lang="en-IN"/>
          </a:p>
        </p:txBody>
      </p:sp>
      <p:sp>
        <p:nvSpPr>
          <p:cNvPr id="5" name="Footer Placeholder 4">
            <a:extLst>
              <a:ext uri="{FF2B5EF4-FFF2-40B4-BE49-F238E27FC236}">
                <a16:creationId xmlns:a16="http://schemas.microsoft.com/office/drawing/2014/main" id="{519A05C8-401A-019A-7852-494CC1AC86A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3E4330-68E5-425E-2B14-42347E47BBEB}"/>
              </a:ext>
            </a:extLst>
          </p:cNvPr>
          <p:cNvSpPr>
            <a:spLocks noGrp="1"/>
          </p:cNvSpPr>
          <p:nvPr>
            <p:ph type="sldNum" sz="quarter" idx="12"/>
          </p:nvPr>
        </p:nvSpPr>
        <p:spPr/>
        <p:txBody>
          <a:bodyPr/>
          <a:lstStyle/>
          <a:p>
            <a:fld id="{DD1A3F64-9DD4-41C2-933C-3DDF15BD6CB0}" type="slidenum">
              <a:rPr lang="en-IN" smtClean="0"/>
              <a:t>‹#›</a:t>
            </a:fld>
            <a:endParaRPr lang="en-IN"/>
          </a:p>
        </p:txBody>
      </p:sp>
    </p:spTree>
    <p:extLst>
      <p:ext uri="{BB962C8B-B14F-4D97-AF65-F5344CB8AC3E}">
        <p14:creationId xmlns:p14="http://schemas.microsoft.com/office/powerpoint/2010/main" val="2672696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30411-0163-4B13-89FE-F257FAC259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A9C06F-0DE7-4504-815D-E0AD67C24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603E74-B29C-4F04-AFB6-C69DE1F65190}"/>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5" name="Footer Placeholder 4">
            <a:extLst>
              <a:ext uri="{FF2B5EF4-FFF2-40B4-BE49-F238E27FC236}">
                <a16:creationId xmlns:a16="http://schemas.microsoft.com/office/drawing/2014/main" id="{C3301E17-C08A-4759-982E-397049804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BC5895-F4AC-47EF-A207-84578559064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566814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90ABB-205B-4C1F-94F2-5FB6248DF2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3ADA85-D3A1-460E-A414-E956BFE26A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709378-2B4D-406B-B98E-FFCA9F637B2D}"/>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5" name="Footer Placeholder 4">
            <a:extLst>
              <a:ext uri="{FF2B5EF4-FFF2-40B4-BE49-F238E27FC236}">
                <a16:creationId xmlns:a16="http://schemas.microsoft.com/office/drawing/2014/main" id="{B269941E-CBB7-4275-B2AD-BBE786E5B5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5005E-AD41-4982-9434-BDDDEA5AAC4F}"/>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884122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EE59-2C96-4307-9C39-37A78581D5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0F15FB-AB0A-4832-A83C-5B3232E171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D2F649-0563-4AF2-B9D6-FD8567B87C8E}"/>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5" name="Footer Placeholder 4">
            <a:extLst>
              <a:ext uri="{FF2B5EF4-FFF2-40B4-BE49-F238E27FC236}">
                <a16:creationId xmlns:a16="http://schemas.microsoft.com/office/drawing/2014/main" id="{D7DED0F0-C4DF-4458-B2A0-B5F561EFA6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D825A3-FC04-4DA2-8C1D-7DF4C5C9799B}"/>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436143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7C3AD-F69F-4657-B131-70705B83CD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4C91DC-B4CB-4D9E-87DC-75B494B8DB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872812-00F2-48F7-A95B-4841783361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7BA63A-8F3E-4A8E-97F5-8FF31D70B697}"/>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6" name="Footer Placeholder 5">
            <a:extLst>
              <a:ext uri="{FF2B5EF4-FFF2-40B4-BE49-F238E27FC236}">
                <a16:creationId xmlns:a16="http://schemas.microsoft.com/office/drawing/2014/main" id="{296B1475-C624-45C1-AD6A-DE5E08C641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DEF3DA-8255-4A22-A9CD-7B18A3F7904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30795373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CB4DC-F5D7-4981-B66B-BAC8E88D97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00B395-6D5A-4801-9785-7C10C526F7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400E8E-6DE5-4923-8923-C8645A722B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646225-6934-4572-A214-F800D9D0DA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04B5A8-B125-4574-949E-89B5DB49E0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5408E9-A997-4A0B-B22E-7E6956D0117D}"/>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8" name="Footer Placeholder 7">
            <a:extLst>
              <a:ext uri="{FF2B5EF4-FFF2-40B4-BE49-F238E27FC236}">
                <a16:creationId xmlns:a16="http://schemas.microsoft.com/office/drawing/2014/main" id="{8F058024-B396-481B-A1B3-DE007C3A53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BB28DB-0EB8-423B-BA09-CD7E0153718B}"/>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4181673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BDD2-9CFA-4EC5-A00F-3E8667E45C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08DE36-D524-4D3C-9996-961C8FCD6CB1}"/>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4" name="Footer Placeholder 3">
            <a:extLst>
              <a:ext uri="{FF2B5EF4-FFF2-40B4-BE49-F238E27FC236}">
                <a16:creationId xmlns:a16="http://schemas.microsoft.com/office/drawing/2014/main" id="{713B9DC6-3183-4CE4-B4B8-2A1AFD500D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EB73C9-5CC0-4083-A3D1-10A8D274567E}"/>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6268201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FE54B2-39AC-4E07-A794-FE05EF797C54}"/>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3" name="Footer Placeholder 2">
            <a:extLst>
              <a:ext uri="{FF2B5EF4-FFF2-40B4-BE49-F238E27FC236}">
                <a16:creationId xmlns:a16="http://schemas.microsoft.com/office/drawing/2014/main" id="{0D76C31E-9CBD-4364-9747-0B088674C3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61F4A7-6797-4302-A839-2F0F41676C99}"/>
              </a:ext>
            </a:extLst>
          </p:cNvPr>
          <p:cNvSpPr>
            <a:spLocks noGrp="1"/>
          </p:cNvSpPr>
          <p:nvPr>
            <p:ph type="sldNum" sz="quarter" idx="12"/>
          </p:nvPr>
        </p:nvSpPr>
        <p:spPr/>
        <p:txBody>
          <a:bodyPr/>
          <a:lstStyle/>
          <a:p>
            <a:fld id="{754692E7-E29C-4701-8865-056B6E54FC72}" type="slidenum">
              <a:rPr lang="en-US" smtClean="0"/>
              <a:t>‹#›</a:t>
            </a:fld>
            <a:endParaRPr lang="en-US"/>
          </a:p>
        </p:txBody>
      </p:sp>
      <p:grpSp>
        <p:nvGrpSpPr>
          <p:cNvPr id="14" name="Graphic 12">
            <a:extLst>
              <a:ext uri="{FF2B5EF4-FFF2-40B4-BE49-F238E27FC236}">
                <a16:creationId xmlns:a16="http://schemas.microsoft.com/office/drawing/2014/main" id="{ECC12DB3-9420-A67F-21FA-F1B3EA778DCB}"/>
              </a:ext>
            </a:extLst>
          </p:cNvPr>
          <p:cNvGrpSpPr/>
          <p:nvPr/>
        </p:nvGrpSpPr>
        <p:grpSpPr>
          <a:xfrm>
            <a:off x="-72" y="13430"/>
            <a:ext cx="12192298" cy="6831725"/>
            <a:chOff x="-72" y="13430"/>
            <a:chExt cx="12192298" cy="6831725"/>
          </a:xfrm>
          <a:solidFill>
            <a:schemeClr val="bg1">
              <a:lumMod val="95000"/>
            </a:schemeClr>
          </a:solidFill>
        </p:grpSpPr>
        <p:sp>
          <p:nvSpPr>
            <p:cNvPr id="15" name="Freeform: Shape 14">
              <a:extLst>
                <a:ext uri="{FF2B5EF4-FFF2-40B4-BE49-F238E27FC236}">
                  <a16:creationId xmlns:a16="http://schemas.microsoft.com/office/drawing/2014/main" id="{C997D0CA-6D08-AA78-2F34-2AB598C1DB49}"/>
                </a:ext>
              </a:extLst>
            </p:cNvPr>
            <p:cNvSpPr/>
            <p:nvPr/>
          </p:nvSpPr>
          <p:spPr>
            <a:xfrm>
              <a:off x="3205377" y="931529"/>
              <a:ext cx="622715" cy="302568"/>
            </a:xfrm>
            <a:custGeom>
              <a:avLst/>
              <a:gdLst>
                <a:gd name="connsiteX0" fmla="*/ 610318 w 622715"/>
                <a:gd name="connsiteY0" fmla="*/ 5538 h 302568"/>
                <a:gd name="connsiteX1" fmla="*/ 564306 w 622715"/>
                <a:gd name="connsiteY1" fmla="*/ 86591 h 302568"/>
                <a:gd name="connsiteX2" fmla="*/ 480425 w 622715"/>
                <a:gd name="connsiteY2" fmla="*/ 108721 h 302568"/>
                <a:gd name="connsiteX3" fmla="*/ 357600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8 w 622715"/>
                <a:gd name="connsiteY8" fmla="*/ 286040 h 302568"/>
                <a:gd name="connsiteX9" fmla="*/ 7372 w 622715"/>
                <a:gd name="connsiteY9" fmla="*/ 270961 h 302568"/>
                <a:gd name="connsiteX10" fmla="*/ 1717 w 622715"/>
                <a:gd name="connsiteY10" fmla="*/ 280725 h 302568"/>
                <a:gd name="connsiteX11" fmla="*/ 84241 w 622715"/>
                <a:gd name="connsiteY11" fmla="*/ 302685 h 302568"/>
                <a:gd name="connsiteX12" fmla="*/ 152289 w 622715"/>
                <a:gd name="connsiteY12" fmla="*/ 280065 h 302568"/>
                <a:gd name="connsiteX13" fmla="*/ 214323 w 622715"/>
                <a:gd name="connsiteY13" fmla="*/ 236334 h 302568"/>
                <a:gd name="connsiteX14" fmla="*/ 288648 w 622715"/>
                <a:gd name="connsiteY14" fmla="*/ 206966 h 302568"/>
                <a:gd name="connsiteX15" fmla="*/ 351549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5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8" y="5538"/>
                  </a:moveTo>
                  <a:cubicBezTo>
                    <a:pt x="608038" y="38619"/>
                    <a:pt x="593712" y="69457"/>
                    <a:pt x="564306" y="86591"/>
                  </a:cubicBezTo>
                  <a:cubicBezTo>
                    <a:pt x="538878" y="101407"/>
                    <a:pt x="509001" y="104593"/>
                    <a:pt x="480425" y="108721"/>
                  </a:cubicBezTo>
                  <a:cubicBezTo>
                    <a:pt x="432603" y="115601"/>
                    <a:pt x="381294" y="126854"/>
                    <a:pt x="357600" y="174016"/>
                  </a:cubicBezTo>
                  <a:cubicBezTo>
                    <a:pt x="341446" y="206174"/>
                    <a:pt x="341748" y="243647"/>
                    <a:pt x="351700" y="277690"/>
                  </a:cubicBezTo>
                  <a:cubicBezTo>
                    <a:pt x="353415" y="283571"/>
                    <a:pt x="363368" y="282761"/>
                    <a:pt x="362803" y="276182"/>
                  </a:cubicBezTo>
                  <a:cubicBezTo>
                    <a:pt x="360522" y="249660"/>
                    <a:pt x="346196" y="225665"/>
                    <a:pt x="324990" y="209718"/>
                  </a:cubicBezTo>
                  <a:cubicBezTo>
                    <a:pt x="301956" y="192376"/>
                    <a:pt x="273926" y="192150"/>
                    <a:pt x="248046" y="203309"/>
                  </a:cubicBezTo>
                  <a:cubicBezTo>
                    <a:pt x="199036" y="224458"/>
                    <a:pt x="163769" y="269886"/>
                    <a:pt x="112158" y="286040"/>
                  </a:cubicBezTo>
                  <a:cubicBezTo>
                    <a:pt x="76343" y="297237"/>
                    <a:pt x="39153" y="289697"/>
                    <a:pt x="7372" y="270961"/>
                  </a:cubicBezTo>
                  <a:cubicBezTo>
                    <a:pt x="1095" y="267191"/>
                    <a:pt x="-4597" y="277011"/>
                    <a:pt x="1717" y="280725"/>
                  </a:cubicBezTo>
                  <a:cubicBezTo>
                    <a:pt x="26543" y="295428"/>
                    <a:pt x="55175" y="304381"/>
                    <a:pt x="84241" y="302685"/>
                  </a:cubicBezTo>
                  <a:cubicBezTo>
                    <a:pt x="108614" y="301252"/>
                    <a:pt x="131479" y="292393"/>
                    <a:pt x="152289" y="280065"/>
                  </a:cubicBezTo>
                  <a:cubicBezTo>
                    <a:pt x="174042" y="267078"/>
                    <a:pt x="193589" y="250829"/>
                    <a:pt x="214323" y="236334"/>
                  </a:cubicBezTo>
                  <a:cubicBezTo>
                    <a:pt x="235925" y="221254"/>
                    <a:pt x="261127" y="204760"/>
                    <a:pt x="288648" y="206966"/>
                  </a:cubicBezTo>
                  <a:cubicBezTo>
                    <a:pt x="322069" y="209624"/>
                    <a:pt x="348816" y="244665"/>
                    <a:pt x="351549" y="276333"/>
                  </a:cubicBezTo>
                  <a:lnTo>
                    <a:pt x="362652" y="274825"/>
                  </a:lnTo>
                  <a:cubicBezTo>
                    <a:pt x="353340" y="243006"/>
                    <a:pt x="352662" y="207418"/>
                    <a:pt x="368684" y="177541"/>
                  </a:cubicBezTo>
                  <a:cubicBezTo>
                    <a:pt x="381162" y="154224"/>
                    <a:pt x="402406" y="139540"/>
                    <a:pt x="427118" y="131454"/>
                  </a:cubicBezTo>
                  <a:cubicBezTo>
                    <a:pt x="477579" y="114979"/>
                    <a:pt x="537313" y="122802"/>
                    <a:pt x="581365" y="88967"/>
                  </a:cubicBezTo>
                  <a:cubicBezTo>
                    <a:pt x="607415" y="68948"/>
                    <a:pt x="619461" y="37790"/>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16" name="Freeform: Shape 15">
              <a:extLst>
                <a:ext uri="{FF2B5EF4-FFF2-40B4-BE49-F238E27FC236}">
                  <a16:creationId xmlns:a16="http://schemas.microsoft.com/office/drawing/2014/main" id="{5113B42E-1A91-C51D-3DA9-A0A7D6A9E736}"/>
                </a:ext>
              </a:extLst>
            </p:cNvPr>
            <p:cNvSpPr/>
            <p:nvPr/>
          </p:nvSpPr>
          <p:spPr>
            <a:xfrm>
              <a:off x="795949" y="1177769"/>
              <a:ext cx="134320" cy="56663"/>
            </a:xfrm>
            <a:custGeom>
              <a:avLst/>
              <a:gdLst>
                <a:gd name="connsiteX0" fmla="*/ 126445 w 134320"/>
                <a:gd name="connsiteY0" fmla="*/ 687 h 56663"/>
                <a:gd name="connsiteX1" fmla="*/ 2791 w 134320"/>
                <a:gd name="connsiteY1" fmla="*/ 45700 h 56663"/>
                <a:gd name="connsiteX2" fmla="*/ 5807 w 134320"/>
                <a:gd name="connsiteY2" fmla="*/ 56614 h 56663"/>
                <a:gd name="connsiteX3" fmla="*/ 129461 w 134320"/>
                <a:gd name="connsiteY3" fmla="*/ 11601 h 56663"/>
                <a:gd name="connsiteX4" fmla="*/ 126445 w 134320"/>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0" h="56663">
                  <a:moveTo>
                    <a:pt x="126445" y="687"/>
                  </a:moveTo>
                  <a:lnTo>
                    <a:pt x="2791" y="45700"/>
                  </a:lnTo>
                  <a:cubicBezTo>
                    <a:pt x="-3995" y="48169"/>
                    <a:pt x="-979" y="59121"/>
                    <a:pt x="5807" y="56614"/>
                  </a:cubicBezTo>
                  <a:lnTo>
                    <a:pt x="129461" y="11601"/>
                  </a:lnTo>
                  <a:cubicBezTo>
                    <a:pt x="136247" y="9131"/>
                    <a:pt x="133231" y="-1801"/>
                    <a:pt x="126445" y="687"/>
                  </a:cubicBezTo>
                  <a:close/>
                </a:path>
              </a:pathLst>
            </a:custGeom>
            <a:grpFill/>
            <a:ln w="1885" cap="flat">
              <a:noFill/>
              <a:prstDash val="solid"/>
              <a:miter/>
            </a:ln>
          </p:spPr>
          <p:txBody>
            <a:bodyPr rtlCol="0" anchor="ctr"/>
            <a:lstStyle/>
            <a:p>
              <a:endParaRPr lang="en-IN"/>
            </a:p>
          </p:txBody>
        </p:sp>
        <p:sp>
          <p:nvSpPr>
            <p:cNvPr id="17" name="Freeform: Shape 16">
              <a:extLst>
                <a:ext uri="{FF2B5EF4-FFF2-40B4-BE49-F238E27FC236}">
                  <a16:creationId xmlns:a16="http://schemas.microsoft.com/office/drawing/2014/main" id="{AA375D78-F0D2-743C-4B76-AC40B7069472}"/>
                </a:ext>
              </a:extLst>
            </p:cNvPr>
            <p:cNvSpPr/>
            <p:nvPr/>
          </p:nvSpPr>
          <p:spPr>
            <a:xfrm>
              <a:off x="840962" y="1142462"/>
              <a:ext cx="35944" cy="125217"/>
            </a:xfrm>
            <a:custGeom>
              <a:avLst/>
              <a:gdLst>
                <a:gd name="connsiteX0" fmla="*/ -884 w 35944"/>
                <a:gd name="connsiteY0" fmla="*/ 7380 h 125217"/>
                <a:gd name="connsiteX1" fmla="*/ 23866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8"/>
                    <a:pt x="15590" y="83452"/>
                    <a:pt x="23866" y="121477"/>
                  </a:cubicBezTo>
                  <a:cubicBezTo>
                    <a:pt x="25392" y="128583"/>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18" name="Freeform: Shape 17">
              <a:extLst>
                <a:ext uri="{FF2B5EF4-FFF2-40B4-BE49-F238E27FC236}">
                  <a16:creationId xmlns:a16="http://schemas.microsoft.com/office/drawing/2014/main" id="{618C5A9A-D539-9DF3-B79A-4105161BB2FD}"/>
                </a:ext>
              </a:extLst>
            </p:cNvPr>
            <p:cNvSpPr/>
            <p:nvPr/>
          </p:nvSpPr>
          <p:spPr>
            <a:xfrm>
              <a:off x="959990" y="1038491"/>
              <a:ext cx="150452" cy="253760"/>
            </a:xfrm>
            <a:custGeom>
              <a:avLst/>
              <a:gdLst>
                <a:gd name="connsiteX0" fmla="*/ 10264 w 150452"/>
                <a:gd name="connsiteY0" fmla="*/ 70239 h 253760"/>
                <a:gd name="connsiteX1" fmla="*/ 21103 w 150452"/>
                <a:gd name="connsiteY1" fmla="*/ 35650 h 253760"/>
                <a:gd name="connsiteX2" fmla="*/ 47606 w 150452"/>
                <a:gd name="connsiteY2" fmla="*/ 11768 h 253760"/>
                <a:gd name="connsiteX3" fmla="*/ 55937 w 150452"/>
                <a:gd name="connsiteY3" fmla="*/ 49260 h 253760"/>
                <a:gd name="connsiteX4" fmla="*/ 47662 w 150452"/>
                <a:gd name="connsiteY4" fmla="*/ 89504 h 253760"/>
                <a:gd name="connsiteX5" fmla="*/ 15297 w 150452"/>
                <a:gd name="connsiteY5" fmla="*/ 246824 h 253760"/>
                <a:gd name="connsiteX6" fmla="*/ 22253 w 150452"/>
                <a:gd name="connsiteY6" fmla="*/ 253779 h 253760"/>
                <a:gd name="connsiteX7" fmla="*/ 145530 w 150452"/>
                <a:gd name="connsiteY7" fmla="*/ 210971 h 253760"/>
                <a:gd name="connsiteX8" fmla="*/ 142533 w 150452"/>
                <a:gd name="connsiteY8" fmla="*/ 200057 h 253760"/>
                <a:gd name="connsiteX9" fmla="*/ 19293 w 150452"/>
                <a:gd name="connsiteY9" fmla="*/ 242884 h 253760"/>
                <a:gd name="connsiteX10" fmla="*/ 26249 w 150452"/>
                <a:gd name="connsiteY10" fmla="*/ 249840 h 253760"/>
                <a:gd name="connsiteX11" fmla="*/ 68378 w 150452"/>
                <a:gd name="connsiteY11" fmla="*/ 44943 h 253760"/>
                <a:gd name="connsiteX12" fmla="*/ 64307 w 150452"/>
                <a:gd name="connsiteY12" fmla="*/ 8224 h 253760"/>
                <a:gd name="connsiteX13" fmla="*/ 35391 w 150452"/>
                <a:gd name="connsiteY13" fmla="*/ 3681 h 253760"/>
                <a:gd name="connsiteX14" fmla="*/ -1008 w 150452"/>
                <a:gd name="connsiteY14" fmla="*/ 70239 h 253760"/>
                <a:gd name="connsiteX15" fmla="*/ 10302 w 150452"/>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60">
                  <a:moveTo>
                    <a:pt x="10264" y="70239"/>
                  </a:moveTo>
                  <a:cubicBezTo>
                    <a:pt x="11320" y="58059"/>
                    <a:pt x="15015" y="46255"/>
                    <a:pt x="21103" y="35650"/>
                  </a:cubicBezTo>
                  <a:cubicBezTo>
                    <a:pt x="26117" y="26960"/>
                    <a:pt x="36183" y="11504"/>
                    <a:pt x="47606" y="11768"/>
                  </a:cubicBezTo>
                  <a:cubicBezTo>
                    <a:pt x="65400" y="12182"/>
                    <a:pt x="58067" y="38911"/>
                    <a:pt x="55937" y="49260"/>
                  </a:cubicBezTo>
                  <a:cubicBezTo>
                    <a:pt x="53185" y="62681"/>
                    <a:pt x="50433" y="76096"/>
                    <a:pt x="47662" y="89504"/>
                  </a:cubicBezTo>
                  <a:cubicBezTo>
                    <a:pt x="36880" y="141944"/>
                    <a:pt x="26098" y="194384"/>
                    <a:pt x="15297" y="246824"/>
                  </a:cubicBezTo>
                  <a:cubicBezTo>
                    <a:pt x="14506" y="250744"/>
                    <a:pt x="17899" y="255306"/>
                    <a:pt x="22253" y="253779"/>
                  </a:cubicBezTo>
                  <a:lnTo>
                    <a:pt x="145530" y="210971"/>
                  </a:lnTo>
                  <a:cubicBezTo>
                    <a:pt x="152372" y="208596"/>
                    <a:pt x="149432" y="197664"/>
                    <a:pt x="142533" y="200057"/>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19" name="Freeform: Shape 18">
              <a:extLst>
                <a:ext uri="{FF2B5EF4-FFF2-40B4-BE49-F238E27FC236}">
                  <a16:creationId xmlns:a16="http://schemas.microsoft.com/office/drawing/2014/main" id="{A3EA8A41-1D77-5794-A556-1EAB85316976}"/>
                </a:ext>
              </a:extLst>
            </p:cNvPr>
            <p:cNvSpPr/>
            <p:nvPr/>
          </p:nvSpPr>
          <p:spPr>
            <a:xfrm>
              <a:off x="665161" y="1134663"/>
              <a:ext cx="150489" cy="253760"/>
            </a:xfrm>
            <a:custGeom>
              <a:avLst/>
              <a:gdLst>
                <a:gd name="connsiteX0" fmla="*/ 10302 w 150489"/>
                <a:gd name="connsiteY0" fmla="*/ 70239 h 253760"/>
                <a:gd name="connsiteX1" fmla="*/ 21141 w 150489"/>
                <a:gd name="connsiteY1" fmla="*/ 35650 h 253760"/>
                <a:gd name="connsiteX2" fmla="*/ 47644 w 150489"/>
                <a:gd name="connsiteY2" fmla="*/ 11768 h 253760"/>
                <a:gd name="connsiteX3" fmla="*/ 55975 w 150489"/>
                <a:gd name="connsiteY3" fmla="*/ 49260 h 253760"/>
                <a:gd name="connsiteX4" fmla="*/ 47700 w 150489"/>
                <a:gd name="connsiteY4" fmla="*/ 89504 h 253760"/>
                <a:gd name="connsiteX5" fmla="*/ 15335 w 150489"/>
                <a:gd name="connsiteY5" fmla="*/ 246824 h 253760"/>
                <a:gd name="connsiteX6" fmla="*/ 22291 w 150489"/>
                <a:gd name="connsiteY6" fmla="*/ 253779 h 253760"/>
                <a:gd name="connsiteX7" fmla="*/ 145568 w 150489"/>
                <a:gd name="connsiteY7" fmla="*/ 210971 h 253760"/>
                <a:gd name="connsiteX8" fmla="*/ 142571 w 150489"/>
                <a:gd name="connsiteY8" fmla="*/ 200057 h 253760"/>
                <a:gd name="connsiteX9" fmla="*/ 19293 w 150489"/>
                <a:gd name="connsiteY9" fmla="*/ 242884 h 253760"/>
                <a:gd name="connsiteX10" fmla="*/ 26249 w 150489"/>
                <a:gd name="connsiteY10" fmla="*/ 249840 h 253760"/>
                <a:gd name="connsiteX11" fmla="*/ 68378 w 150489"/>
                <a:gd name="connsiteY11" fmla="*/ 44943 h 253760"/>
                <a:gd name="connsiteX12" fmla="*/ 64307 w 150489"/>
                <a:gd name="connsiteY12" fmla="*/ 8224 h 253760"/>
                <a:gd name="connsiteX13" fmla="*/ 35391 w 150489"/>
                <a:gd name="connsiteY13" fmla="*/ 3681 h 253760"/>
                <a:gd name="connsiteX14" fmla="*/ -1008 w 150489"/>
                <a:gd name="connsiteY14" fmla="*/ 70239 h 253760"/>
                <a:gd name="connsiteX15" fmla="*/ 10302 w 150489"/>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89" h="253760">
                  <a:moveTo>
                    <a:pt x="10302" y="70239"/>
                  </a:moveTo>
                  <a:cubicBezTo>
                    <a:pt x="11358" y="58059"/>
                    <a:pt x="15052" y="46255"/>
                    <a:pt x="21141" y="35650"/>
                  </a:cubicBezTo>
                  <a:cubicBezTo>
                    <a:pt x="26155" y="26960"/>
                    <a:pt x="36220" y="11504"/>
                    <a:pt x="47644" y="11768"/>
                  </a:cubicBezTo>
                  <a:cubicBezTo>
                    <a:pt x="65438" y="12182"/>
                    <a:pt x="58105" y="38911"/>
                    <a:pt x="55975" y="49260"/>
                  </a:cubicBezTo>
                  <a:cubicBezTo>
                    <a:pt x="53223" y="62681"/>
                    <a:pt x="50471" y="76096"/>
                    <a:pt x="47700" y="89504"/>
                  </a:cubicBezTo>
                  <a:cubicBezTo>
                    <a:pt x="36918" y="141944"/>
                    <a:pt x="26136" y="194384"/>
                    <a:pt x="15335" y="246824"/>
                  </a:cubicBezTo>
                  <a:cubicBezTo>
                    <a:pt x="14543" y="250744"/>
                    <a:pt x="17936" y="255306"/>
                    <a:pt x="22291" y="253779"/>
                  </a:cubicBezTo>
                  <a:lnTo>
                    <a:pt x="145568" y="210971"/>
                  </a:lnTo>
                  <a:cubicBezTo>
                    <a:pt x="152410" y="208596"/>
                    <a:pt x="149470" y="197664"/>
                    <a:pt x="142571" y="200057"/>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20" name="Freeform: Shape 19">
              <a:extLst>
                <a:ext uri="{FF2B5EF4-FFF2-40B4-BE49-F238E27FC236}">
                  <a16:creationId xmlns:a16="http://schemas.microsoft.com/office/drawing/2014/main" id="{24BE3163-42F0-DB23-E36A-62C25210B5E2}"/>
                </a:ext>
              </a:extLst>
            </p:cNvPr>
            <p:cNvSpPr/>
            <p:nvPr/>
          </p:nvSpPr>
          <p:spPr>
            <a:xfrm>
              <a:off x="1116492" y="1075615"/>
              <a:ext cx="114111" cy="42051"/>
            </a:xfrm>
            <a:custGeom>
              <a:avLst/>
              <a:gdLst>
                <a:gd name="connsiteX0" fmla="*/ 106103 w 114111"/>
                <a:gd name="connsiteY0" fmla="*/ 582 h 42051"/>
                <a:gd name="connsiteX1" fmla="*/ 2938 w 114111"/>
                <a:gd name="connsiteY1" fmla="*/ 31212 h 42051"/>
                <a:gd name="connsiteX2" fmla="*/ 5935 w 114111"/>
                <a:gd name="connsiteY2" fmla="*/ 42108 h 42051"/>
                <a:gd name="connsiteX3" fmla="*/ 109100 w 114111"/>
                <a:gd name="connsiteY3" fmla="*/ 11496 h 42051"/>
                <a:gd name="connsiteX4" fmla="*/ 106103 w 114111"/>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11" h="42051">
                  <a:moveTo>
                    <a:pt x="106103" y="582"/>
                  </a:moveTo>
                  <a:lnTo>
                    <a:pt x="2938" y="31212"/>
                  </a:lnTo>
                  <a:cubicBezTo>
                    <a:pt x="-4036" y="33267"/>
                    <a:pt x="-1058" y="44200"/>
                    <a:pt x="5935" y="42108"/>
                  </a:cubicBezTo>
                  <a:lnTo>
                    <a:pt x="109100" y="11496"/>
                  </a:lnTo>
                  <a:cubicBezTo>
                    <a:pt x="116074" y="9422"/>
                    <a:pt x="113115" y="-1492"/>
                    <a:pt x="106103" y="582"/>
                  </a:cubicBezTo>
                  <a:close/>
                </a:path>
              </a:pathLst>
            </a:custGeom>
            <a:grpFill/>
            <a:ln w="1885" cap="flat">
              <a:noFill/>
              <a:prstDash val="solid"/>
              <a:miter/>
            </a:ln>
          </p:spPr>
          <p:txBody>
            <a:bodyPr rtlCol="0" anchor="ctr"/>
            <a:lstStyle/>
            <a:p>
              <a:endParaRPr lang="en-IN"/>
            </a:p>
          </p:txBody>
        </p:sp>
        <p:sp>
          <p:nvSpPr>
            <p:cNvPr id="21" name="Freeform: Shape 20">
              <a:extLst>
                <a:ext uri="{FF2B5EF4-FFF2-40B4-BE49-F238E27FC236}">
                  <a16:creationId xmlns:a16="http://schemas.microsoft.com/office/drawing/2014/main" id="{60E3FF11-5A5F-FA32-5DA7-29AE47EF00CB}"/>
                </a:ext>
              </a:extLst>
            </p:cNvPr>
            <p:cNvSpPr/>
            <p:nvPr/>
          </p:nvSpPr>
          <p:spPr>
            <a:xfrm>
              <a:off x="1119124" y="1100950"/>
              <a:ext cx="113018" cy="44847"/>
            </a:xfrm>
            <a:custGeom>
              <a:avLst/>
              <a:gdLst>
                <a:gd name="connsiteX0" fmla="*/ 105055 w 113018"/>
                <a:gd name="connsiteY0" fmla="*/ 636 h 44847"/>
                <a:gd name="connsiteX1" fmla="*/ 2889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89" y="33944"/>
                  </a:lnTo>
                  <a:cubicBezTo>
                    <a:pt x="-4009"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22" name="Freeform: Shape 21">
              <a:extLst>
                <a:ext uri="{FF2B5EF4-FFF2-40B4-BE49-F238E27FC236}">
                  <a16:creationId xmlns:a16="http://schemas.microsoft.com/office/drawing/2014/main" id="{4553CB63-5643-9821-C524-BF380FE09DC4}"/>
                </a:ext>
              </a:extLst>
            </p:cNvPr>
            <p:cNvSpPr/>
            <p:nvPr/>
          </p:nvSpPr>
          <p:spPr>
            <a:xfrm>
              <a:off x="1264666" y="929519"/>
              <a:ext cx="141284" cy="165939"/>
            </a:xfrm>
            <a:custGeom>
              <a:avLst/>
              <a:gdLst>
                <a:gd name="connsiteX0" fmla="*/ -1016 w 141284"/>
                <a:gd name="connsiteY0" fmla="*/ 5757 h 165939"/>
                <a:gd name="connsiteX1" fmla="*/ 10049 w 141284"/>
                <a:gd name="connsiteY1" fmla="*/ 160607 h 165939"/>
                <a:gd name="connsiteX2" fmla="*/ 15704 w 141284"/>
                <a:gd name="connsiteY2" fmla="*/ 166260 h 165939"/>
                <a:gd name="connsiteX3" fmla="*/ 17212 w 141284"/>
                <a:gd name="connsiteY3" fmla="*/ 166055 h 165939"/>
                <a:gd name="connsiteX4" fmla="*/ 136266 w 141284"/>
                <a:gd name="connsiteY4" fmla="*/ 132917 h 165939"/>
                <a:gd name="connsiteX5" fmla="*/ 133251 w 141284"/>
                <a:gd name="connsiteY5" fmla="*/ 122003 h 165939"/>
                <a:gd name="connsiteX6" fmla="*/ 14214 w 141284"/>
                <a:gd name="connsiteY6" fmla="*/ 155141 h 165939"/>
                <a:gd name="connsiteX7" fmla="*/ 21359 w 141284"/>
                <a:gd name="connsiteY7" fmla="*/ 160607 h 165939"/>
                <a:gd name="connsiteX8" fmla="*/ 10294 w 141284"/>
                <a:gd name="connsiteY8" fmla="*/ 5757 h 165939"/>
                <a:gd name="connsiteX9" fmla="*/ -1016 w 141284"/>
                <a:gd name="connsiteY9" fmla="*/ 5757 h 16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39">
                  <a:moveTo>
                    <a:pt x="-1016" y="5757"/>
                  </a:moveTo>
                  <a:cubicBezTo>
                    <a:pt x="2678" y="57367"/>
                    <a:pt x="6373" y="108984"/>
                    <a:pt x="10049" y="160607"/>
                  </a:cubicBezTo>
                  <a:cubicBezTo>
                    <a:pt x="10049" y="163731"/>
                    <a:pt x="12575" y="166260"/>
                    <a:pt x="15704" y="166260"/>
                  </a:cubicBezTo>
                  <a:cubicBezTo>
                    <a:pt x="16213" y="166258"/>
                    <a:pt x="16722" y="166191"/>
                    <a:pt x="17212" y="166055"/>
                  </a:cubicBezTo>
                  <a:lnTo>
                    <a:pt x="136266" y="132917"/>
                  </a:lnTo>
                  <a:cubicBezTo>
                    <a:pt x="143260" y="131032"/>
                    <a:pt x="140281" y="120062"/>
                    <a:pt x="133251" y="122003"/>
                  </a:cubicBezTo>
                  <a:lnTo>
                    <a:pt x="14214" y="155141"/>
                  </a:lnTo>
                  <a:lnTo>
                    <a:pt x="21359" y="160607"/>
                  </a:lnTo>
                  <a:cubicBezTo>
                    <a:pt x="17683" y="108984"/>
                    <a:pt x="13988" y="57367"/>
                    <a:pt x="10294" y="5757"/>
                  </a:cubicBezTo>
                  <a:cubicBezTo>
                    <a:pt x="9766" y="-1463"/>
                    <a:pt x="-1544" y="-1519"/>
                    <a:pt x="-1016" y="5757"/>
                  </a:cubicBezTo>
                  <a:close/>
                </a:path>
              </a:pathLst>
            </a:custGeom>
            <a:grpFill/>
            <a:ln w="1885" cap="flat">
              <a:noFill/>
              <a:prstDash val="solid"/>
              <a:miter/>
            </a:ln>
          </p:spPr>
          <p:txBody>
            <a:bodyPr rtlCol="0" anchor="ctr"/>
            <a:lstStyle/>
            <a:p>
              <a:endParaRPr lang="en-IN"/>
            </a:p>
          </p:txBody>
        </p:sp>
        <p:sp>
          <p:nvSpPr>
            <p:cNvPr id="23" name="Freeform: Shape 22">
              <a:extLst>
                <a:ext uri="{FF2B5EF4-FFF2-40B4-BE49-F238E27FC236}">
                  <a16:creationId xmlns:a16="http://schemas.microsoft.com/office/drawing/2014/main" id="{1D501C24-6543-47EF-7FF4-B46FD0D9745D}"/>
                </a:ext>
              </a:extLst>
            </p:cNvPr>
            <p:cNvSpPr/>
            <p:nvPr/>
          </p:nvSpPr>
          <p:spPr>
            <a:xfrm>
              <a:off x="1367846" y="987272"/>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801"/>
                    <a:pt x="12276" y="125870"/>
                    <a:pt x="18930" y="185925"/>
                  </a:cubicBezTo>
                  <a:cubicBezTo>
                    <a:pt x="19722" y="193088"/>
                    <a:pt x="31031" y="193163"/>
                    <a:pt x="30240" y="185925"/>
                  </a:cubicBezTo>
                  <a:cubicBezTo>
                    <a:pt x="23605" y="125870"/>
                    <a:pt x="16970" y="65801"/>
                    <a:pt x="10316" y="5721"/>
                  </a:cubicBezTo>
                  <a:cubicBezTo>
                    <a:pt x="9524" y="-1441"/>
                    <a:pt x="-1786" y="-1517"/>
                    <a:pt x="-994" y="5721"/>
                  </a:cubicBezTo>
                  <a:close/>
                </a:path>
              </a:pathLst>
            </a:custGeom>
            <a:grpFill/>
            <a:ln w="1885" cap="flat">
              <a:noFill/>
              <a:prstDash val="solid"/>
              <a:miter/>
            </a:ln>
          </p:spPr>
          <p:txBody>
            <a:bodyPr rtlCol="0" anchor="ctr"/>
            <a:lstStyle/>
            <a:p>
              <a:endParaRPr lang="en-IN"/>
            </a:p>
          </p:txBody>
        </p:sp>
        <p:sp>
          <p:nvSpPr>
            <p:cNvPr id="24" name="Freeform: Shape 23">
              <a:extLst>
                <a:ext uri="{FF2B5EF4-FFF2-40B4-BE49-F238E27FC236}">
                  <a16:creationId xmlns:a16="http://schemas.microsoft.com/office/drawing/2014/main" id="{A1453A5A-3A9C-38D6-097C-5344A8A667CB}"/>
                </a:ext>
              </a:extLst>
            </p:cNvPr>
            <p:cNvSpPr/>
            <p:nvPr/>
          </p:nvSpPr>
          <p:spPr>
            <a:xfrm>
              <a:off x="1408664" y="2075622"/>
              <a:ext cx="251189" cy="314640"/>
            </a:xfrm>
            <a:custGeom>
              <a:avLst/>
              <a:gdLst>
                <a:gd name="connsiteX0" fmla="*/ 159484 w 251189"/>
                <a:gd name="connsiteY0" fmla="*/ 815 h 314640"/>
                <a:gd name="connsiteX1" fmla="*/ 22767 w 251189"/>
                <a:gd name="connsiteY1" fmla="*/ 51710 h 314640"/>
                <a:gd name="connsiteX2" fmla="*/ 3107 w 251189"/>
                <a:gd name="connsiteY2" fmla="*/ 59023 h 314640"/>
                <a:gd name="connsiteX3" fmla="*/ -852 w 251189"/>
                <a:gd name="connsiteY3" fmla="*/ 65979 h 314640"/>
                <a:gd name="connsiteX4" fmla="*/ 71550 w 251189"/>
                <a:gd name="connsiteY4" fmla="*/ 280866 h 314640"/>
                <a:gd name="connsiteX5" fmla="*/ 81654 w 251189"/>
                <a:gd name="connsiteY5" fmla="*/ 310799 h 314640"/>
                <a:gd name="connsiteX6" fmla="*/ 88609 w 251189"/>
                <a:gd name="connsiteY6" fmla="*/ 314759 h 314640"/>
                <a:gd name="connsiteX7" fmla="*/ 88609 w 251189"/>
                <a:gd name="connsiteY7" fmla="*/ 314758 h 314640"/>
                <a:gd name="connsiteX8" fmla="*/ 226438 w 251189"/>
                <a:gd name="connsiteY8" fmla="*/ 267501 h 314640"/>
                <a:gd name="connsiteX9" fmla="*/ 246268 w 251189"/>
                <a:gd name="connsiteY9" fmla="*/ 260696 h 314640"/>
                <a:gd name="connsiteX10" fmla="*/ 243252 w 251189"/>
                <a:gd name="connsiteY10" fmla="*/ 249783 h 314640"/>
                <a:gd name="connsiteX11" fmla="*/ 105423 w 251189"/>
                <a:gd name="connsiteY11" fmla="*/ 297039 h 314640"/>
                <a:gd name="connsiteX12" fmla="*/ 85593 w 251189"/>
                <a:gd name="connsiteY12" fmla="*/ 303749 h 314640"/>
                <a:gd name="connsiteX13" fmla="*/ 92549 w 251189"/>
                <a:gd name="connsiteY13" fmla="*/ 307689 h 314640"/>
                <a:gd name="connsiteX14" fmla="*/ 20147 w 251189"/>
                <a:gd name="connsiteY14" fmla="*/ 92802 h 314640"/>
                <a:gd name="connsiteX15" fmla="*/ 10062 w 251189"/>
                <a:gd name="connsiteY15" fmla="*/ 62869 h 314640"/>
                <a:gd name="connsiteX16" fmla="*/ 6104 w 251189"/>
                <a:gd name="connsiteY16" fmla="*/ 69824 h 314640"/>
                <a:gd name="connsiteX17" fmla="*/ 142821 w 251189"/>
                <a:gd name="connsiteY17" fmla="*/ 18930 h 314640"/>
                <a:gd name="connsiteX18" fmla="*/ 162481 w 251189"/>
                <a:gd name="connsiteY18" fmla="*/ 11597 h 314640"/>
                <a:gd name="connsiteX19" fmla="*/ 159484 w 251189"/>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640">
                  <a:moveTo>
                    <a:pt x="159484" y="815"/>
                  </a:moveTo>
                  <a:lnTo>
                    <a:pt x="22767" y="51710"/>
                  </a:lnTo>
                  <a:lnTo>
                    <a:pt x="3107" y="59023"/>
                  </a:lnTo>
                  <a:cubicBezTo>
                    <a:pt x="129" y="59892"/>
                    <a:pt x="-1624" y="62972"/>
                    <a:pt x="-852" y="65979"/>
                  </a:cubicBezTo>
                  <a:lnTo>
                    <a:pt x="71550" y="280866"/>
                  </a:lnTo>
                  <a:lnTo>
                    <a:pt x="81654" y="310799"/>
                  </a:lnTo>
                  <a:cubicBezTo>
                    <a:pt x="82483" y="313811"/>
                    <a:pt x="85593" y="315585"/>
                    <a:pt x="88609" y="314759"/>
                  </a:cubicBezTo>
                  <a:cubicBezTo>
                    <a:pt x="88609" y="314759"/>
                    <a:pt x="88609" y="314758"/>
                    <a:pt x="88609" y="314758"/>
                  </a:cubicBezTo>
                  <a:lnTo>
                    <a:pt x="226438" y="267501"/>
                  </a:lnTo>
                  <a:lnTo>
                    <a:pt x="246268" y="260696"/>
                  </a:lnTo>
                  <a:cubicBezTo>
                    <a:pt x="253111" y="258359"/>
                    <a:pt x="250170" y="247502"/>
                    <a:pt x="243252" y="249783"/>
                  </a:cubicBezTo>
                  <a:lnTo>
                    <a:pt x="105423" y="297039"/>
                  </a:lnTo>
                  <a:lnTo>
                    <a:pt x="85593" y="303749"/>
                  </a:lnTo>
                  <a:lnTo>
                    <a:pt x="92549" y="307689"/>
                  </a:lnTo>
                  <a:cubicBezTo>
                    <a:pt x="68421" y="236060"/>
                    <a:pt x="44294" y="164431"/>
                    <a:pt x="20147" y="92802"/>
                  </a:cubicBezTo>
                  <a:lnTo>
                    <a:pt x="10062" y="62869"/>
                  </a:lnTo>
                  <a:lnTo>
                    <a:pt x="6104" y="69824"/>
                  </a:lnTo>
                  <a:lnTo>
                    <a:pt x="142821" y="18930"/>
                  </a:lnTo>
                  <a:lnTo>
                    <a:pt x="162481" y="11597"/>
                  </a:lnTo>
                  <a:cubicBezTo>
                    <a:pt x="169248" y="9090"/>
                    <a:pt x="166251" y="-1842"/>
                    <a:pt x="159484" y="702"/>
                  </a:cubicBezTo>
                  <a:close/>
                </a:path>
              </a:pathLst>
            </a:custGeom>
            <a:grpFill/>
            <a:ln w="1885" cap="flat">
              <a:noFill/>
              <a:prstDash val="solid"/>
              <a:miter/>
            </a:ln>
          </p:spPr>
          <p:txBody>
            <a:bodyPr rtlCol="0" anchor="ctr"/>
            <a:lstStyle/>
            <a:p>
              <a:endParaRPr lang="en-IN"/>
            </a:p>
          </p:txBody>
        </p:sp>
        <p:sp>
          <p:nvSpPr>
            <p:cNvPr id="25" name="Freeform: Shape 24">
              <a:extLst>
                <a:ext uri="{FF2B5EF4-FFF2-40B4-BE49-F238E27FC236}">
                  <a16:creationId xmlns:a16="http://schemas.microsoft.com/office/drawing/2014/main" id="{2C44E73F-1AE8-42CC-A3A0-2691E1DF40DD}"/>
                </a:ext>
              </a:extLst>
            </p:cNvPr>
            <p:cNvSpPr/>
            <p:nvPr/>
          </p:nvSpPr>
          <p:spPr>
            <a:xfrm>
              <a:off x="1449429" y="2220772"/>
              <a:ext cx="132157" cy="54540"/>
            </a:xfrm>
            <a:custGeom>
              <a:avLst/>
              <a:gdLst>
                <a:gd name="connsiteX0" fmla="*/ 124242 w 132157"/>
                <a:gd name="connsiteY0" fmla="*/ 677 h 54540"/>
                <a:gd name="connsiteX1" fmla="*/ 2831 w 132157"/>
                <a:gd name="connsiteY1" fmla="*/ 43616 h 54540"/>
                <a:gd name="connsiteX2" fmla="*/ 5847 w 132157"/>
                <a:gd name="connsiteY2" fmla="*/ 54511 h 54540"/>
                <a:gd name="connsiteX3" fmla="*/ 127258 w 132157"/>
                <a:gd name="connsiteY3" fmla="*/ 11572 h 54540"/>
                <a:gd name="connsiteX4" fmla="*/ 124242 w 132157"/>
                <a:gd name="connsiteY4" fmla="*/ 677 h 54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540">
                  <a:moveTo>
                    <a:pt x="124242" y="677"/>
                  </a:moveTo>
                  <a:lnTo>
                    <a:pt x="2831" y="43616"/>
                  </a:lnTo>
                  <a:cubicBezTo>
                    <a:pt x="-3973" y="46010"/>
                    <a:pt x="-1052" y="56943"/>
                    <a:pt x="5847" y="54511"/>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26" name="Freeform: Shape 25">
              <a:extLst>
                <a:ext uri="{FF2B5EF4-FFF2-40B4-BE49-F238E27FC236}">
                  <a16:creationId xmlns:a16="http://schemas.microsoft.com/office/drawing/2014/main" id="{48FFE974-5004-A01D-08CA-ACB0C0CA32A8}"/>
                </a:ext>
              </a:extLst>
            </p:cNvPr>
            <p:cNvSpPr/>
            <p:nvPr/>
          </p:nvSpPr>
          <p:spPr>
            <a:xfrm>
              <a:off x="1660512" y="2179402"/>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5" y="9173"/>
                    <a:pt x="92665" y="-1760"/>
                    <a:pt x="85766" y="671"/>
                  </a:cubicBezTo>
                  <a:close/>
                </a:path>
              </a:pathLst>
            </a:custGeom>
            <a:grpFill/>
            <a:ln w="1885" cap="flat">
              <a:noFill/>
              <a:prstDash val="solid"/>
              <a:miter/>
            </a:ln>
          </p:spPr>
          <p:txBody>
            <a:bodyPr rtlCol="0" anchor="ctr"/>
            <a:lstStyle/>
            <a:p>
              <a:endParaRPr lang="en-IN"/>
            </a:p>
          </p:txBody>
        </p:sp>
        <p:sp>
          <p:nvSpPr>
            <p:cNvPr id="27" name="Freeform: Shape 26">
              <a:extLst>
                <a:ext uri="{FF2B5EF4-FFF2-40B4-BE49-F238E27FC236}">
                  <a16:creationId xmlns:a16="http://schemas.microsoft.com/office/drawing/2014/main" id="{5710C8F4-0B6C-508A-5641-ECD73C416B25}"/>
                </a:ext>
              </a:extLst>
            </p:cNvPr>
            <p:cNvSpPr/>
            <p:nvPr/>
          </p:nvSpPr>
          <p:spPr>
            <a:xfrm>
              <a:off x="1669075" y="2213159"/>
              <a:ext cx="87497" cy="34877"/>
            </a:xfrm>
            <a:custGeom>
              <a:avLst/>
              <a:gdLst>
                <a:gd name="connsiteX0" fmla="*/ 79503 w 87497"/>
                <a:gd name="connsiteY0" fmla="*/ 599 h 34877"/>
                <a:gd name="connsiteX1" fmla="*/ 2916 w 87497"/>
                <a:gd name="connsiteY1" fmla="*/ 24011 h 34877"/>
                <a:gd name="connsiteX2" fmla="*/ 5914 w 87497"/>
                <a:gd name="connsiteY2" fmla="*/ 34925 h 34877"/>
                <a:gd name="connsiteX3" fmla="*/ 82500 w 87497"/>
                <a:gd name="connsiteY3" fmla="*/ 11494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503" y="599"/>
                  </a:moveTo>
                  <a:lnTo>
                    <a:pt x="2916" y="24011"/>
                  </a:lnTo>
                  <a:cubicBezTo>
                    <a:pt x="-4020" y="26141"/>
                    <a:pt x="-1061" y="37055"/>
                    <a:pt x="5914" y="34925"/>
                  </a:cubicBezTo>
                  <a:lnTo>
                    <a:pt x="82500" y="11494"/>
                  </a:lnTo>
                  <a:cubicBezTo>
                    <a:pt x="89456" y="9383"/>
                    <a:pt x="86496" y="-1550"/>
                    <a:pt x="79503" y="599"/>
                  </a:cubicBezTo>
                  <a:close/>
                </a:path>
              </a:pathLst>
            </a:custGeom>
            <a:grpFill/>
            <a:ln w="1885" cap="flat">
              <a:noFill/>
              <a:prstDash val="solid"/>
              <a:miter/>
            </a:ln>
          </p:spPr>
          <p:txBody>
            <a:bodyPr rtlCol="0" anchor="ctr"/>
            <a:lstStyle/>
            <a:p>
              <a:endParaRPr lang="en-IN"/>
            </a:p>
          </p:txBody>
        </p:sp>
        <p:sp>
          <p:nvSpPr>
            <p:cNvPr id="28" name="Freeform: Shape 27">
              <a:extLst>
                <a:ext uri="{FF2B5EF4-FFF2-40B4-BE49-F238E27FC236}">
                  <a16:creationId xmlns:a16="http://schemas.microsoft.com/office/drawing/2014/main" id="{35A28BB1-C2FE-F96B-E75C-847636C0CD0F}"/>
                </a:ext>
              </a:extLst>
            </p:cNvPr>
            <p:cNvSpPr/>
            <p:nvPr/>
          </p:nvSpPr>
          <p:spPr>
            <a:xfrm>
              <a:off x="1779437" y="2049782"/>
              <a:ext cx="245267" cy="213936"/>
            </a:xfrm>
            <a:custGeom>
              <a:avLst/>
              <a:gdLst>
                <a:gd name="connsiteX0" fmla="*/ -718 w 245267"/>
                <a:gd name="connsiteY0" fmla="*/ 54855 h 213936"/>
                <a:gd name="connsiteX1" fmla="*/ 53946 w 245267"/>
                <a:gd name="connsiteY1" fmla="*/ 191138 h 213936"/>
                <a:gd name="connsiteX2" fmla="*/ 61674 w 245267"/>
                <a:gd name="connsiteY2" fmla="*/ 210440 h 213936"/>
                <a:gd name="connsiteX3" fmla="*/ 72570 w 245267"/>
                <a:gd name="connsiteY3" fmla="*/ 207443 h 213936"/>
                <a:gd name="connsiteX4" fmla="*/ 53833 w 245267"/>
                <a:gd name="connsiteY4" fmla="*/ 97907 h 213936"/>
                <a:gd name="connsiteX5" fmla="*/ 61373 w 245267"/>
                <a:gd name="connsiteY5" fmla="*/ 63130 h 213936"/>
                <a:gd name="connsiteX6" fmla="*/ 97753 w 245267"/>
                <a:gd name="connsiteY6" fmla="*/ 46938 h 213936"/>
                <a:gd name="connsiteX7" fmla="*/ 117564 w 245267"/>
                <a:gd name="connsiteY7" fmla="*/ 77946 h 213936"/>
                <a:gd name="connsiteX8" fmla="*/ 130457 w 245267"/>
                <a:gd name="connsiteY8" fmla="*/ 113100 h 213936"/>
                <a:gd name="connsiteX9" fmla="*/ 147252 w 245267"/>
                <a:gd name="connsiteY9" fmla="*/ 166860 h 213936"/>
                <a:gd name="connsiteX10" fmla="*/ 158166 w 245267"/>
                <a:gd name="connsiteY10" fmla="*/ 163863 h 213936"/>
                <a:gd name="connsiteX11" fmla="*/ 142125 w 245267"/>
                <a:gd name="connsiteY11" fmla="*/ 52065 h 213936"/>
                <a:gd name="connsiteX12" fmla="*/ 159278 w 245267"/>
                <a:gd name="connsiteY12" fmla="*/ 18135 h 213936"/>
                <a:gd name="connsiteX13" fmla="*/ 195941 w 245267"/>
                <a:gd name="connsiteY13" fmla="*/ 28352 h 213936"/>
                <a:gd name="connsiteX14" fmla="*/ 214942 w 245267"/>
                <a:gd name="connsiteY14" fmla="*/ 81791 h 213936"/>
                <a:gd name="connsiteX15" fmla="*/ 233037 w 245267"/>
                <a:gd name="connsiteY15" fmla="*/ 137756 h 213936"/>
                <a:gd name="connsiteX16" fmla="*/ 243951 w 245267"/>
                <a:gd name="connsiteY16" fmla="*/ 134740 h 213936"/>
                <a:gd name="connsiteX17" fmla="*/ 209419 w 245267"/>
                <a:gd name="connsiteY17" fmla="*/ 31952 h 213936"/>
                <a:gd name="connsiteX18" fmla="*/ 193151 w 245267"/>
                <a:gd name="connsiteY18" fmla="*/ 6015 h 213936"/>
                <a:gd name="connsiteX19" fmla="*/ 161371 w 245267"/>
                <a:gd name="connsiteY19" fmla="*/ 3546 h 213936"/>
                <a:gd name="connsiteX20" fmla="*/ 136263 w 245267"/>
                <a:gd name="connsiteY20" fmla="*/ 124844 h 213936"/>
                <a:gd name="connsiteX21" fmla="*/ 147252 w 245267"/>
                <a:gd name="connsiteY21" fmla="*/ 166803 h 213936"/>
                <a:gd name="connsiteX22" fmla="*/ 158166 w 245267"/>
                <a:gd name="connsiteY22" fmla="*/ 163806 h 213936"/>
                <a:gd name="connsiteX23" fmla="*/ 140956 w 245267"/>
                <a:gd name="connsiteY23" fmla="*/ 108859 h 213936"/>
                <a:gd name="connsiteX24" fmla="*/ 126216 w 245267"/>
                <a:gd name="connsiteY24" fmla="*/ 69501 h 213936"/>
                <a:gd name="connsiteX25" fmla="*/ 104444 w 245267"/>
                <a:gd name="connsiteY25" fmla="*/ 37758 h 213936"/>
                <a:gd name="connsiteX26" fmla="*/ 46010 w 245267"/>
                <a:gd name="connsiteY26" fmla="*/ 72555 h 213936"/>
                <a:gd name="connsiteX27" fmla="*/ 47726 w 245267"/>
                <a:gd name="connsiteY27" fmla="*/ 154098 h 213936"/>
                <a:gd name="connsiteX28" fmla="*/ 61806 w 245267"/>
                <a:gd name="connsiteY28" fmla="*/ 210384 h 213936"/>
                <a:gd name="connsiteX29" fmla="*/ 72702 w 245267"/>
                <a:gd name="connsiteY29" fmla="*/ 207387 h 213936"/>
                <a:gd name="connsiteX30" fmla="*/ 18037 w 245267"/>
                <a:gd name="connsiteY30" fmla="*/ 71084 h 213936"/>
                <a:gd name="connsiteX31" fmla="*/ 10309 w 245267"/>
                <a:gd name="connsiteY31" fmla="*/ 51782 h 213936"/>
                <a:gd name="connsiteX32" fmla="*/ -605 w 245267"/>
                <a:gd name="connsiteY32" fmla="*/ 54798 h 21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7" h="213936">
                  <a:moveTo>
                    <a:pt x="-718" y="54855"/>
                  </a:moveTo>
                  <a:cubicBezTo>
                    <a:pt x="17472" y="100282"/>
                    <a:pt x="35700" y="145710"/>
                    <a:pt x="53946" y="191138"/>
                  </a:cubicBezTo>
                  <a:cubicBezTo>
                    <a:pt x="56453" y="197572"/>
                    <a:pt x="59036" y="204007"/>
                    <a:pt x="61674" y="210440"/>
                  </a:cubicBezTo>
                  <a:cubicBezTo>
                    <a:pt x="64313" y="217019"/>
                    <a:pt x="74869" y="214493"/>
                    <a:pt x="72570" y="207443"/>
                  </a:cubicBezTo>
                  <a:cubicBezTo>
                    <a:pt x="61071" y="172760"/>
                    <a:pt x="52495" y="134532"/>
                    <a:pt x="53833" y="97907"/>
                  </a:cubicBezTo>
                  <a:cubicBezTo>
                    <a:pt x="54267" y="86032"/>
                    <a:pt x="56019" y="73893"/>
                    <a:pt x="61373" y="63130"/>
                  </a:cubicBezTo>
                  <a:cubicBezTo>
                    <a:pt x="67951" y="49784"/>
                    <a:pt x="82786" y="37174"/>
                    <a:pt x="97753" y="46938"/>
                  </a:cubicBezTo>
                  <a:cubicBezTo>
                    <a:pt x="108045" y="53648"/>
                    <a:pt x="113096" y="67032"/>
                    <a:pt x="117564" y="77946"/>
                  </a:cubicBezTo>
                  <a:cubicBezTo>
                    <a:pt x="122295" y="89500"/>
                    <a:pt x="126461" y="101282"/>
                    <a:pt x="130457" y="113100"/>
                  </a:cubicBezTo>
                  <a:cubicBezTo>
                    <a:pt x="136451" y="130881"/>
                    <a:pt x="142050" y="148802"/>
                    <a:pt x="147252" y="166860"/>
                  </a:cubicBezTo>
                  <a:lnTo>
                    <a:pt x="158166" y="163863"/>
                  </a:lnTo>
                  <a:cubicBezTo>
                    <a:pt x="146687" y="129236"/>
                    <a:pt x="136753" y="88464"/>
                    <a:pt x="142125" y="52065"/>
                  </a:cubicBezTo>
                  <a:cubicBezTo>
                    <a:pt x="144010" y="39228"/>
                    <a:pt x="148986" y="26637"/>
                    <a:pt x="159278" y="18135"/>
                  </a:cubicBezTo>
                  <a:cubicBezTo>
                    <a:pt x="173830" y="6166"/>
                    <a:pt x="188834" y="12575"/>
                    <a:pt x="195941" y="28352"/>
                  </a:cubicBezTo>
                  <a:cubicBezTo>
                    <a:pt x="203651" y="45430"/>
                    <a:pt x="208947" y="64053"/>
                    <a:pt x="214942" y="81791"/>
                  </a:cubicBezTo>
                  <a:cubicBezTo>
                    <a:pt x="221219" y="100352"/>
                    <a:pt x="227250" y="119006"/>
                    <a:pt x="233037" y="137756"/>
                  </a:cubicBezTo>
                  <a:cubicBezTo>
                    <a:pt x="235186" y="144674"/>
                    <a:pt x="246119" y="141714"/>
                    <a:pt x="243951" y="134740"/>
                  </a:cubicBezTo>
                  <a:cubicBezTo>
                    <a:pt x="233245" y="100226"/>
                    <a:pt x="221859" y="65882"/>
                    <a:pt x="209419" y="31952"/>
                  </a:cubicBezTo>
                  <a:cubicBezTo>
                    <a:pt x="205894" y="22301"/>
                    <a:pt x="201671" y="12349"/>
                    <a:pt x="193151" y="6015"/>
                  </a:cubicBezTo>
                  <a:cubicBezTo>
                    <a:pt x="183802" y="-567"/>
                    <a:pt x="171625" y="-1514"/>
                    <a:pt x="161371" y="3546"/>
                  </a:cubicBezTo>
                  <a:cubicBezTo>
                    <a:pt x="118016" y="23677"/>
                    <a:pt x="128591" y="87879"/>
                    <a:pt x="136263" y="124844"/>
                  </a:cubicBezTo>
                  <a:cubicBezTo>
                    <a:pt x="139128" y="139028"/>
                    <a:pt x="142785" y="153039"/>
                    <a:pt x="147252" y="166803"/>
                  </a:cubicBezTo>
                  <a:cubicBezTo>
                    <a:pt x="149533" y="173664"/>
                    <a:pt x="160183" y="170856"/>
                    <a:pt x="158166" y="163806"/>
                  </a:cubicBezTo>
                  <a:cubicBezTo>
                    <a:pt x="152888" y="145347"/>
                    <a:pt x="147158" y="127030"/>
                    <a:pt x="140956" y="108859"/>
                  </a:cubicBezTo>
                  <a:cubicBezTo>
                    <a:pt x="136451" y="95664"/>
                    <a:pt x="131720" y="82470"/>
                    <a:pt x="126216" y="69501"/>
                  </a:cubicBezTo>
                  <a:cubicBezTo>
                    <a:pt x="121202" y="57720"/>
                    <a:pt x="115340" y="45241"/>
                    <a:pt x="104444" y="37758"/>
                  </a:cubicBezTo>
                  <a:cubicBezTo>
                    <a:pt x="77414" y="19134"/>
                    <a:pt x="52344" y="47918"/>
                    <a:pt x="46010" y="72555"/>
                  </a:cubicBezTo>
                  <a:cubicBezTo>
                    <a:pt x="39149" y="98944"/>
                    <a:pt x="42938" y="127746"/>
                    <a:pt x="47726" y="154098"/>
                  </a:cubicBezTo>
                  <a:cubicBezTo>
                    <a:pt x="51100" y="173165"/>
                    <a:pt x="55812" y="191971"/>
                    <a:pt x="61806" y="210384"/>
                  </a:cubicBezTo>
                  <a:lnTo>
                    <a:pt x="72702" y="207387"/>
                  </a:lnTo>
                  <a:lnTo>
                    <a:pt x="18037" y="71084"/>
                  </a:lnTo>
                  <a:cubicBezTo>
                    <a:pt x="15455" y="64662"/>
                    <a:pt x="12891" y="58229"/>
                    <a:pt x="10309" y="51782"/>
                  </a:cubicBezTo>
                  <a:cubicBezTo>
                    <a:pt x="7632" y="45109"/>
                    <a:pt x="-3319" y="48012"/>
                    <a:pt x="-605" y="54798"/>
                  </a:cubicBezTo>
                  <a:close/>
                </a:path>
              </a:pathLst>
            </a:custGeom>
            <a:grpFill/>
            <a:ln w="1885" cap="flat">
              <a:noFill/>
              <a:prstDash val="solid"/>
              <a:miter/>
            </a:ln>
          </p:spPr>
          <p:txBody>
            <a:bodyPr rtlCol="0" anchor="ctr"/>
            <a:lstStyle/>
            <a:p>
              <a:endParaRPr lang="en-IN"/>
            </a:p>
          </p:txBody>
        </p:sp>
        <p:sp>
          <p:nvSpPr>
            <p:cNvPr id="29" name="Freeform: Shape 28">
              <a:extLst>
                <a:ext uri="{FF2B5EF4-FFF2-40B4-BE49-F238E27FC236}">
                  <a16:creationId xmlns:a16="http://schemas.microsoft.com/office/drawing/2014/main" id="{AAE1A74A-95E1-16DD-B7D2-E8B482116ACC}"/>
                </a:ext>
              </a:extLst>
            </p:cNvPr>
            <p:cNvSpPr/>
            <p:nvPr/>
          </p:nvSpPr>
          <p:spPr>
            <a:xfrm>
              <a:off x="2034198" y="1995963"/>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29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5 w 143481"/>
                <a:gd name="connsiteY8" fmla="*/ 118476 h 162495"/>
                <a:gd name="connsiteX9" fmla="*/ 16201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8" y="552"/>
                    <a:pt x="24608" y="13426"/>
                  </a:cubicBezTo>
                  <a:cubicBezTo>
                    <a:pt x="5174" y="28676"/>
                    <a:pt x="-1782" y="52257"/>
                    <a:pt x="-971" y="76196"/>
                  </a:cubicBezTo>
                  <a:cubicBezTo>
                    <a:pt x="-141" y="99042"/>
                    <a:pt x="5249" y="125205"/>
                    <a:pt x="20329" y="143037"/>
                  </a:cubicBezTo>
                  <a:cubicBezTo>
                    <a:pt x="33109" y="158117"/>
                    <a:pt x="52694" y="164809"/>
                    <a:pt x="72147" y="162302"/>
                  </a:cubicBezTo>
                  <a:cubicBezTo>
                    <a:pt x="100761" y="158532"/>
                    <a:pt x="121854" y="138268"/>
                    <a:pt x="140855" y="118269"/>
                  </a:cubicBezTo>
                  <a:cubicBezTo>
                    <a:pt x="145868" y="112991"/>
                    <a:pt x="137895" y="104979"/>
                    <a:pt x="132862" y="110276"/>
                  </a:cubicBezTo>
                  <a:cubicBezTo>
                    <a:pt x="115407" y="128636"/>
                    <a:pt x="95766" y="148730"/>
                    <a:pt x="69112" y="151331"/>
                  </a:cubicBezTo>
                  <a:cubicBezTo>
                    <a:pt x="45833" y="153612"/>
                    <a:pt x="27191" y="139757"/>
                    <a:pt x="18915" y="118476"/>
                  </a:cubicBezTo>
                  <a:cubicBezTo>
                    <a:pt x="9981" y="95536"/>
                    <a:pt x="5042" y="64509"/>
                    <a:pt x="16201" y="41512"/>
                  </a:cubicBezTo>
                  <a:cubicBezTo>
                    <a:pt x="26606" y="20043"/>
                    <a:pt x="57426" y="1381"/>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0" name="Freeform: Shape 29">
              <a:extLst>
                <a:ext uri="{FF2B5EF4-FFF2-40B4-BE49-F238E27FC236}">
                  <a16:creationId xmlns:a16="http://schemas.microsoft.com/office/drawing/2014/main" id="{A1898FC5-2933-D96D-E71F-1AC9C84D3588}"/>
                </a:ext>
              </a:extLst>
            </p:cNvPr>
            <p:cNvSpPr/>
            <p:nvPr/>
          </p:nvSpPr>
          <p:spPr>
            <a:xfrm>
              <a:off x="2080321" y="1867397"/>
              <a:ext cx="108543" cy="106986"/>
            </a:xfrm>
            <a:custGeom>
              <a:avLst/>
              <a:gdLst>
                <a:gd name="connsiteX0" fmla="*/ 9946 w 108543"/>
                <a:gd name="connsiteY0" fmla="*/ 35416 h 106986"/>
                <a:gd name="connsiteX1" fmla="*/ 61066 w 108543"/>
                <a:gd name="connsiteY1" fmla="*/ 22221 h 106986"/>
                <a:gd name="connsiteX2" fmla="*/ 48606 w 108543"/>
                <a:gd name="connsiteY2" fmla="*/ 61372 h 106986"/>
                <a:gd name="connsiteX3" fmla="*/ 32679 w 108543"/>
                <a:gd name="connsiteY3" fmla="*/ 101541 h 106986"/>
                <a:gd name="connsiteX4" fmla="*/ 39842 w 108543"/>
                <a:gd name="connsiteY4" fmla="*/ 106989 h 106986"/>
                <a:gd name="connsiteX5" fmla="*/ 103742 w 108543"/>
                <a:gd name="connsiteY5" fmla="*/ 80976 h 106986"/>
                <a:gd name="connsiteX6" fmla="*/ 100726 w 108543"/>
                <a:gd name="connsiteY6" fmla="*/ 70062 h 106986"/>
                <a:gd name="connsiteX7" fmla="*/ 36825 w 108543"/>
                <a:gd name="connsiteY7" fmla="*/ 96093 h 106986"/>
                <a:gd name="connsiteX8" fmla="*/ 43988 w 108543"/>
                <a:gd name="connsiteY8" fmla="*/ 101541 h 106986"/>
                <a:gd name="connsiteX9" fmla="*/ 61726 w 108543"/>
                <a:gd name="connsiteY9" fmla="*/ 6633 h 106986"/>
                <a:gd name="connsiteX10" fmla="*/ -949 w 108543"/>
                <a:gd name="connsiteY10" fmla="*/ 32419 h 106986"/>
                <a:gd name="connsiteX11" fmla="*/ 9946 w 108543"/>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3" h="106986">
                  <a:moveTo>
                    <a:pt x="9946" y="35416"/>
                  </a:moveTo>
                  <a:cubicBezTo>
                    <a:pt x="13263" y="14681"/>
                    <a:pt x="49210" y="224"/>
                    <a:pt x="61066" y="22221"/>
                  </a:cubicBezTo>
                  <a:cubicBezTo>
                    <a:pt x="68003" y="35096"/>
                    <a:pt x="55411" y="51024"/>
                    <a:pt x="48606" y="61372"/>
                  </a:cubicBezTo>
                  <a:cubicBezTo>
                    <a:pt x="40558" y="73643"/>
                    <a:pt x="32697" y="86423"/>
                    <a:pt x="32679" y="101541"/>
                  </a:cubicBezTo>
                  <a:cubicBezTo>
                    <a:pt x="32679" y="104858"/>
                    <a:pt x="36449" y="108402"/>
                    <a:pt x="39842" y="106989"/>
                  </a:cubicBezTo>
                  <a:lnTo>
                    <a:pt x="103742" y="80976"/>
                  </a:lnTo>
                  <a:cubicBezTo>
                    <a:pt x="110396" y="78261"/>
                    <a:pt x="107512" y="67329"/>
                    <a:pt x="100726" y="70062"/>
                  </a:cubicBezTo>
                  <a:lnTo>
                    <a:pt x="36825" y="96093"/>
                  </a:lnTo>
                  <a:lnTo>
                    <a:pt x="43988" y="101541"/>
                  </a:lnTo>
                  <a:cubicBezTo>
                    <a:pt x="43988" y="72437"/>
                    <a:pt x="98653" y="32721"/>
                    <a:pt x="61726" y="6633"/>
                  </a:cubicBezTo>
                  <a:cubicBezTo>
                    <a:pt x="39804" y="-8824"/>
                    <a:pt x="3292" y="5765"/>
                    <a:pt x="-949" y="32419"/>
                  </a:cubicBezTo>
                  <a:cubicBezTo>
                    <a:pt x="-2099" y="39544"/>
                    <a:pt x="8796" y="42598"/>
                    <a:pt x="9946" y="35435"/>
                  </a:cubicBezTo>
                  <a:close/>
                </a:path>
              </a:pathLst>
            </a:custGeom>
            <a:grpFill/>
            <a:ln w="1885" cap="flat">
              <a:noFill/>
              <a:prstDash val="solid"/>
              <a:miter/>
            </a:ln>
          </p:spPr>
          <p:txBody>
            <a:bodyPr rtlCol="0" anchor="ctr"/>
            <a:lstStyle/>
            <a:p>
              <a:endParaRPr lang="en-IN"/>
            </a:p>
          </p:txBody>
        </p:sp>
        <p:sp>
          <p:nvSpPr>
            <p:cNvPr id="31" name="Freeform: Shape 30">
              <a:extLst>
                <a:ext uri="{FF2B5EF4-FFF2-40B4-BE49-F238E27FC236}">
                  <a16:creationId xmlns:a16="http://schemas.microsoft.com/office/drawing/2014/main" id="{C4363FED-20E2-B2EB-1147-AE0267DB546D}"/>
                </a:ext>
              </a:extLst>
            </p:cNvPr>
            <p:cNvSpPr/>
            <p:nvPr/>
          </p:nvSpPr>
          <p:spPr>
            <a:xfrm>
              <a:off x="5153162" y="2726975"/>
              <a:ext cx="251189" cy="314546"/>
            </a:xfrm>
            <a:custGeom>
              <a:avLst/>
              <a:gdLst>
                <a:gd name="connsiteX0" fmla="*/ 159484 w 251189"/>
                <a:gd name="connsiteY0" fmla="*/ 721 h 314546"/>
                <a:gd name="connsiteX1" fmla="*/ 22767 w 251189"/>
                <a:gd name="connsiteY1" fmla="*/ 51615 h 314546"/>
                <a:gd name="connsiteX2" fmla="*/ 3107 w 251189"/>
                <a:gd name="connsiteY2" fmla="*/ 58929 h 314546"/>
                <a:gd name="connsiteX3" fmla="*/ -852 w 251189"/>
                <a:gd name="connsiteY3" fmla="*/ 65885 h 314546"/>
                <a:gd name="connsiteX4" fmla="*/ 71550 w 251189"/>
                <a:gd name="connsiteY4" fmla="*/ 280771 h 314546"/>
                <a:gd name="connsiteX5" fmla="*/ 81654 w 251189"/>
                <a:gd name="connsiteY5" fmla="*/ 310705 h 314546"/>
                <a:gd name="connsiteX6" fmla="*/ 88609 w 251189"/>
                <a:gd name="connsiteY6" fmla="*/ 314663 h 314546"/>
                <a:gd name="connsiteX7" fmla="*/ 88609 w 251189"/>
                <a:gd name="connsiteY7" fmla="*/ 314663 h 314546"/>
                <a:gd name="connsiteX8" fmla="*/ 226438 w 251189"/>
                <a:gd name="connsiteY8" fmla="*/ 267407 h 314546"/>
                <a:gd name="connsiteX9" fmla="*/ 246268 w 251189"/>
                <a:gd name="connsiteY9" fmla="*/ 260602 h 314546"/>
                <a:gd name="connsiteX10" fmla="*/ 243252 w 251189"/>
                <a:gd name="connsiteY10" fmla="*/ 249688 h 314546"/>
                <a:gd name="connsiteX11" fmla="*/ 105423 w 251189"/>
                <a:gd name="connsiteY11" fmla="*/ 296944 h 314546"/>
                <a:gd name="connsiteX12" fmla="*/ 85593 w 251189"/>
                <a:gd name="connsiteY12" fmla="*/ 303749 h 314546"/>
                <a:gd name="connsiteX13" fmla="*/ 92548 w 251189"/>
                <a:gd name="connsiteY13" fmla="*/ 307689 h 314546"/>
                <a:gd name="connsiteX14" fmla="*/ 20147 w 251189"/>
                <a:gd name="connsiteY14" fmla="*/ 92802 h 314546"/>
                <a:gd name="connsiteX15" fmla="*/ 10062 w 251189"/>
                <a:gd name="connsiteY15" fmla="*/ 62869 h 314546"/>
                <a:gd name="connsiteX16" fmla="*/ 6104 w 251189"/>
                <a:gd name="connsiteY16" fmla="*/ 69824 h 314546"/>
                <a:gd name="connsiteX17" fmla="*/ 142821 w 251189"/>
                <a:gd name="connsiteY17" fmla="*/ 18930 h 314546"/>
                <a:gd name="connsiteX18" fmla="*/ 162481 w 251189"/>
                <a:gd name="connsiteY18" fmla="*/ 11597 h 314546"/>
                <a:gd name="connsiteX19" fmla="*/ 159484 w 251189"/>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546">
                  <a:moveTo>
                    <a:pt x="159484" y="721"/>
                  </a:moveTo>
                  <a:lnTo>
                    <a:pt x="22767" y="51615"/>
                  </a:lnTo>
                  <a:lnTo>
                    <a:pt x="3107" y="58929"/>
                  </a:lnTo>
                  <a:cubicBezTo>
                    <a:pt x="129" y="59796"/>
                    <a:pt x="-1625" y="62869"/>
                    <a:pt x="-852" y="65885"/>
                  </a:cubicBezTo>
                  <a:lnTo>
                    <a:pt x="71550" y="280771"/>
                  </a:lnTo>
                  <a:lnTo>
                    <a:pt x="81654" y="310705"/>
                  </a:lnTo>
                  <a:cubicBezTo>
                    <a:pt x="82483" y="313721"/>
                    <a:pt x="85593" y="315493"/>
                    <a:pt x="88609" y="314663"/>
                  </a:cubicBezTo>
                  <a:cubicBezTo>
                    <a:pt x="88609" y="314663"/>
                    <a:pt x="88609" y="314663"/>
                    <a:pt x="88609" y="314663"/>
                  </a:cubicBezTo>
                  <a:lnTo>
                    <a:pt x="226438" y="267407"/>
                  </a:lnTo>
                  <a:lnTo>
                    <a:pt x="246268" y="260602"/>
                  </a:lnTo>
                  <a:cubicBezTo>
                    <a:pt x="253111" y="258265"/>
                    <a:pt x="250170" y="247407"/>
                    <a:pt x="243252" y="249688"/>
                  </a:cubicBezTo>
                  <a:lnTo>
                    <a:pt x="105423" y="296944"/>
                  </a:lnTo>
                  <a:lnTo>
                    <a:pt x="85593" y="303749"/>
                  </a:lnTo>
                  <a:lnTo>
                    <a:pt x="92548" y="307689"/>
                  </a:lnTo>
                  <a:cubicBezTo>
                    <a:pt x="68421" y="236060"/>
                    <a:pt x="44293" y="164431"/>
                    <a:pt x="20147" y="92802"/>
                  </a:cubicBezTo>
                  <a:lnTo>
                    <a:pt x="10062" y="62869"/>
                  </a:lnTo>
                  <a:lnTo>
                    <a:pt x="6104" y="69824"/>
                  </a:lnTo>
                  <a:lnTo>
                    <a:pt x="142821" y="18930"/>
                  </a:lnTo>
                  <a:lnTo>
                    <a:pt x="162481" y="11597"/>
                  </a:lnTo>
                  <a:cubicBezTo>
                    <a:pt x="169248" y="9090"/>
                    <a:pt x="166251" y="-1842"/>
                    <a:pt x="159484" y="702"/>
                  </a:cubicBezTo>
                  <a:close/>
                </a:path>
              </a:pathLst>
            </a:custGeom>
            <a:grpFill/>
            <a:ln w="1885" cap="flat">
              <a:noFill/>
              <a:prstDash val="solid"/>
              <a:miter/>
            </a:ln>
          </p:spPr>
          <p:txBody>
            <a:bodyPr rtlCol="0" anchor="ctr"/>
            <a:lstStyle/>
            <a:p>
              <a:endParaRPr lang="en-IN"/>
            </a:p>
          </p:txBody>
        </p:sp>
        <p:sp>
          <p:nvSpPr>
            <p:cNvPr id="32" name="Freeform: Shape 31">
              <a:extLst>
                <a:ext uri="{FF2B5EF4-FFF2-40B4-BE49-F238E27FC236}">
                  <a16:creationId xmlns:a16="http://schemas.microsoft.com/office/drawing/2014/main" id="{49B64AE1-3E65-DF2A-02E5-CD7B7318ADB7}"/>
                </a:ext>
              </a:extLst>
            </p:cNvPr>
            <p:cNvSpPr/>
            <p:nvPr/>
          </p:nvSpPr>
          <p:spPr>
            <a:xfrm>
              <a:off x="5193926" y="2872030"/>
              <a:ext cx="132157" cy="54465"/>
            </a:xfrm>
            <a:custGeom>
              <a:avLst/>
              <a:gdLst>
                <a:gd name="connsiteX0" fmla="*/ 124242 w 132157"/>
                <a:gd name="connsiteY0" fmla="*/ 677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77"/>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33" name="Freeform: Shape 32">
              <a:extLst>
                <a:ext uri="{FF2B5EF4-FFF2-40B4-BE49-F238E27FC236}">
                  <a16:creationId xmlns:a16="http://schemas.microsoft.com/office/drawing/2014/main" id="{6D536E11-C872-4951-9237-46134BBD2545}"/>
                </a:ext>
              </a:extLst>
            </p:cNvPr>
            <p:cNvSpPr/>
            <p:nvPr/>
          </p:nvSpPr>
          <p:spPr>
            <a:xfrm>
              <a:off x="5405010" y="28306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4" name="Freeform: Shape 33">
              <a:extLst>
                <a:ext uri="{FF2B5EF4-FFF2-40B4-BE49-F238E27FC236}">
                  <a16:creationId xmlns:a16="http://schemas.microsoft.com/office/drawing/2014/main" id="{FEB4C020-2576-732F-114B-756EED541C8E}"/>
                </a:ext>
              </a:extLst>
            </p:cNvPr>
            <p:cNvSpPr/>
            <p:nvPr/>
          </p:nvSpPr>
          <p:spPr>
            <a:xfrm>
              <a:off x="5413591" y="2864417"/>
              <a:ext cx="87497" cy="34877"/>
            </a:xfrm>
            <a:custGeom>
              <a:avLst/>
              <a:gdLst>
                <a:gd name="connsiteX0" fmla="*/ 79484 w 87497"/>
                <a:gd name="connsiteY0" fmla="*/ 599 h 34877"/>
                <a:gd name="connsiteX1" fmla="*/ 2917 w 87497"/>
                <a:gd name="connsiteY1" fmla="*/ 24011 h 34877"/>
                <a:gd name="connsiteX2" fmla="*/ 5914 w 87497"/>
                <a:gd name="connsiteY2" fmla="*/ 34925 h 34877"/>
                <a:gd name="connsiteX3" fmla="*/ 82500 w 87497"/>
                <a:gd name="connsiteY3" fmla="*/ 11495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484" y="599"/>
                  </a:moveTo>
                  <a:lnTo>
                    <a:pt x="2917" y="24011"/>
                  </a:lnTo>
                  <a:cubicBezTo>
                    <a:pt x="-4020" y="26141"/>
                    <a:pt x="-1061" y="37055"/>
                    <a:pt x="5914" y="34925"/>
                  </a:cubicBezTo>
                  <a:lnTo>
                    <a:pt x="82500" y="11495"/>
                  </a:lnTo>
                  <a:cubicBezTo>
                    <a:pt x="89455" y="9383"/>
                    <a:pt x="86496" y="-1550"/>
                    <a:pt x="79503" y="599"/>
                  </a:cubicBezTo>
                  <a:close/>
                </a:path>
              </a:pathLst>
            </a:custGeom>
            <a:grpFill/>
            <a:ln w="1885" cap="flat">
              <a:noFill/>
              <a:prstDash val="solid"/>
              <a:miter/>
            </a:ln>
          </p:spPr>
          <p:txBody>
            <a:bodyPr rtlCol="0" anchor="ctr"/>
            <a:lstStyle/>
            <a:p>
              <a:endParaRPr lang="en-IN"/>
            </a:p>
          </p:txBody>
        </p:sp>
        <p:sp>
          <p:nvSpPr>
            <p:cNvPr id="35" name="Freeform: Shape 34">
              <a:extLst>
                <a:ext uri="{FF2B5EF4-FFF2-40B4-BE49-F238E27FC236}">
                  <a16:creationId xmlns:a16="http://schemas.microsoft.com/office/drawing/2014/main" id="{3CFD8019-2211-3878-BDAC-59C305F70757}"/>
                </a:ext>
              </a:extLst>
            </p:cNvPr>
            <p:cNvSpPr/>
            <p:nvPr/>
          </p:nvSpPr>
          <p:spPr>
            <a:xfrm>
              <a:off x="5523934" y="2701044"/>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4 h 213932"/>
                <a:gd name="connsiteX7" fmla="*/ 117564 w 245268"/>
                <a:gd name="connsiteY7" fmla="*/ 77941 h 213932"/>
                <a:gd name="connsiteX8" fmla="*/ 130457 w 245268"/>
                <a:gd name="connsiteY8" fmla="*/ 113096 h 213932"/>
                <a:gd name="connsiteX9" fmla="*/ 147253 w 245268"/>
                <a:gd name="connsiteY9" fmla="*/ 166855 h 213932"/>
                <a:gd name="connsiteX10" fmla="*/ 158166 w 245268"/>
                <a:gd name="connsiteY10" fmla="*/ 163858 h 213932"/>
                <a:gd name="connsiteX11" fmla="*/ 142125 w 245268"/>
                <a:gd name="connsiteY11" fmla="*/ 52061 h 213932"/>
                <a:gd name="connsiteX12" fmla="*/ 159278 w 245268"/>
                <a:gd name="connsiteY12" fmla="*/ 18131 h 213932"/>
                <a:gd name="connsiteX13" fmla="*/ 195941 w 245268"/>
                <a:gd name="connsiteY13" fmla="*/ 28348 h 213932"/>
                <a:gd name="connsiteX14" fmla="*/ 214942 w 245268"/>
                <a:gd name="connsiteY14" fmla="*/ 81787 h 213932"/>
                <a:gd name="connsiteX15" fmla="*/ 233038 w 245268"/>
                <a:gd name="connsiteY15" fmla="*/ 137751 h 213932"/>
                <a:gd name="connsiteX16" fmla="*/ 243951 w 245268"/>
                <a:gd name="connsiteY16" fmla="*/ 134735 h 213932"/>
                <a:gd name="connsiteX17" fmla="*/ 209419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3 w 245268"/>
                <a:gd name="connsiteY21" fmla="*/ 166799 h 213932"/>
                <a:gd name="connsiteX22" fmla="*/ 158166 w 245268"/>
                <a:gd name="connsiteY22" fmla="*/ 163802 h 213932"/>
                <a:gd name="connsiteX23" fmla="*/ 140957 w 245268"/>
                <a:gd name="connsiteY23" fmla="*/ 108855 h 213932"/>
                <a:gd name="connsiteX24" fmla="*/ 126216 w 245268"/>
                <a:gd name="connsiteY24" fmla="*/ 69497 h 213932"/>
                <a:gd name="connsiteX25" fmla="*/ 104444 w 245268"/>
                <a:gd name="connsiteY25" fmla="*/ 37754 h 213932"/>
                <a:gd name="connsiteX26" fmla="*/ 45916 w 245268"/>
                <a:gd name="connsiteY26" fmla="*/ 72550 h 213932"/>
                <a:gd name="connsiteX27" fmla="*/ 47632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681" y="145706"/>
                    <a:pt x="53946" y="191134"/>
                  </a:cubicBezTo>
                  <a:cubicBezTo>
                    <a:pt x="56453" y="197562"/>
                    <a:pt x="59036" y="204008"/>
                    <a:pt x="61675" y="210436"/>
                  </a:cubicBezTo>
                  <a:cubicBezTo>
                    <a:pt x="64314" y="217015"/>
                    <a:pt x="74869" y="214489"/>
                    <a:pt x="72570" y="207439"/>
                  </a:cubicBezTo>
                  <a:cubicBezTo>
                    <a:pt x="61071" y="172755"/>
                    <a:pt x="52495" y="134528"/>
                    <a:pt x="53833" y="97903"/>
                  </a:cubicBezTo>
                  <a:cubicBezTo>
                    <a:pt x="54267" y="86028"/>
                    <a:pt x="56020" y="73889"/>
                    <a:pt x="61373" y="63125"/>
                  </a:cubicBezTo>
                  <a:cubicBezTo>
                    <a:pt x="67952" y="49780"/>
                    <a:pt x="82786" y="37169"/>
                    <a:pt x="97753" y="46934"/>
                  </a:cubicBezTo>
                  <a:cubicBezTo>
                    <a:pt x="108045" y="53644"/>
                    <a:pt x="113097" y="67027"/>
                    <a:pt x="117564" y="77941"/>
                  </a:cubicBezTo>
                  <a:cubicBezTo>
                    <a:pt x="122296" y="89496"/>
                    <a:pt x="126461" y="101277"/>
                    <a:pt x="130457" y="113096"/>
                  </a:cubicBezTo>
                  <a:cubicBezTo>
                    <a:pt x="136451" y="130871"/>
                    <a:pt x="142050" y="148778"/>
                    <a:pt x="147253" y="166855"/>
                  </a:cubicBezTo>
                  <a:lnTo>
                    <a:pt x="158166" y="163858"/>
                  </a:lnTo>
                  <a:cubicBezTo>
                    <a:pt x="146687" y="129231"/>
                    <a:pt x="136753" y="88554"/>
                    <a:pt x="142125" y="52061"/>
                  </a:cubicBezTo>
                  <a:cubicBezTo>
                    <a:pt x="144010" y="39224"/>
                    <a:pt x="148987" y="26632"/>
                    <a:pt x="159278" y="18131"/>
                  </a:cubicBezTo>
                  <a:cubicBezTo>
                    <a:pt x="173830" y="6162"/>
                    <a:pt x="188835" y="12476"/>
                    <a:pt x="195941" y="28348"/>
                  </a:cubicBezTo>
                  <a:cubicBezTo>
                    <a:pt x="203651" y="45425"/>
                    <a:pt x="208948" y="64049"/>
                    <a:pt x="214942" y="81787"/>
                  </a:cubicBezTo>
                  <a:cubicBezTo>
                    <a:pt x="221219" y="100354"/>
                    <a:pt x="227251" y="119015"/>
                    <a:pt x="233038"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8"/>
                    <a:pt x="147253" y="166799"/>
                  </a:cubicBezTo>
                  <a:cubicBezTo>
                    <a:pt x="149533" y="173660"/>
                    <a:pt x="160183" y="170852"/>
                    <a:pt x="158166" y="163802"/>
                  </a:cubicBezTo>
                  <a:cubicBezTo>
                    <a:pt x="152889" y="145348"/>
                    <a:pt x="147158" y="127045"/>
                    <a:pt x="140957" y="108855"/>
                  </a:cubicBezTo>
                  <a:cubicBezTo>
                    <a:pt x="136451" y="95660"/>
                    <a:pt x="131720" y="82465"/>
                    <a:pt x="126216" y="69497"/>
                  </a:cubicBezTo>
                  <a:cubicBezTo>
                    <a:pt x="121202" y="57716"/>
                    <a:pt x="115340" y="45237"/>
                    <a:pt x="104444" y="37754"/>
                  </a:cubicBezTo>
                  <a:cubicBezTo>
                    <a:pt x="77414" y="19130"/>
                    <a:pt x="52344" y="47914"/>
                    <a:pt x="45916" y="72550"/>
                  </a:cubicBezTo>
                  <a:cubicBezTo>
                    <a:pt x="39055" y="98940"/>
                    <a:pt x="42844" y="127742"/>
                    <a:pt x="47632" y="154094"/>
                  </a:cubicBezTo>
                  <a:cubicBezTo>
                    <a:pt x="51006" y="173151"/>
                    <a:pt x="55718" y="191963"/>
                    <a:pt x="61712" y="210379"/>
                  </a:cubicBezTo>
                  <a:lnTo>
                    <a:pt x="72607" y="207382"/>
                  </a:lnTo>
                  <a:lnTo>
                    <a:pt x="18038" y="71080"/>
                  </a:lnTo>
                  <a:cubicBezTo>
                    <a:pt x="15455" y="64652"/>
                    <a:pt x="12892" y="58206"/>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36" name="Freeform: Shape 35">
              <a:extLst>
                <a:ext uri="{FF2B5EF4-FFF2-40B4-BE49-F238E27FC236}">
                  <a16:creationId xmlns:a16="http://schemas.microsoft.com/office/drawing/2014/main" id="{CFE8E050-6525-A69A-B77F-C04814411527}"/>
                </a:ext>
              </a:extLst>
            </p:cNvPr>
            <p:cNvSpPr/>
            <p:nvPr/>
          </p:nvSpPr>
          <p:spPr>
            <a:xfrm>
              <a:off x="5778696" y="2647164"/>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5074"/>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7" name="Freeform: Shape 36">
              <a:extLst>
                <a:ext uri="{FF2B5EF4-FFF2-40B4-BE49-F238E27FC236}">
                  <a16:creationId xmlns:a16="http://schemas.microsoft.com/office/drawing/2014/main" id="{44677403-DC05-5771-92F5-7A0DCD46529C}"/>
                </a:ext>
              </a:extLst>
            </p:cNvPr>
            <p:cNvSpPr/>
            <p:nvPr/>
          </p:nvSpPr>
          <p:spPr>
            <a:xfrm>
              <a:off x="5824818" y="25186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2"/>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8" name="Freeform: Shape 37">
              <a:extLst>
                <a:ext uri="{FF2B5EF4-FFF2-40B4-BE49-F238E27FC236}">
                  <a16:creationId xmlns:a16="http://schemas.microsoft.com/office/drawing/2014/main" id="{BEB86FDE-BCF5-3A19-C0C9-A05603A547F3}"/>
                </a:ext>
              </a:extLst>
            </p:cNvPr>
            <p:cNvSpPr/>
            <p:nvPr/>
          </p:nvSpPr>
          <p:spPr>
            <a:xfrm>
              <a:off x="1874523" y="1031522"/>
              <a:ext cx="36900" cy="257016"/>
            </a:xfrm>
            <a:custGeom>
              <a:avLst/>
              <a:gdLst>
                <a:gd name="connsiteX0" fmla="*/ -1009 w 36900"/>
                <a:gd name="connsiteY0" fmla="*/ 5750 h 257016"/>
                <a:gd name="connsiteX1" fmla="*/ 24532 w 36900"/>
                <a:gd name="connsiteY1" fmla="*/ 251908 h 257016"/>
                <a:gd name="connsiteX2" fmla="*/ 35842 w 36900"/>
                <a:gd name="connsiteY2" fmla="*/ 251908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2"/>
                    <a:pt x="17614" y="169742"/>
                    <a:pt x="24532" y="251908"/>
                  </a:cubicBezTo>
                  <a:cubicBezTo>
                    <a:pt x="25135" y="259109"/>
                    <a:pt x="36464" y="259184"/>
                    <a:pt x="35842"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39" name="Freeform: Shape 38">
              <a:extLst>
                <a:ext uri="{FF2B5EF4-FFF2-40B4-BE49-F238E27FC236}">
                  <a16:creationId xmlns:a16="http://schemas.microsoft.com/office/drawing/2014/main" id="{0A89C924-8855-88D9-AC63-405D5158754E}"/>
                </a:ext>
              </a:extLst>
            </p:cNvPr>
            <p:cNvSpPr/>
            <p:nvPr/>
          </p:nvSpPr>
          <p:spPr>
            <a:xfrm>
              <a:off x="1895459" y="1136216"/>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0" name="Freeform: Shape 39">
              <a:extLst>
                <a:ext uri="{FF2B5EF4-FFF2-40B4-BE49-F238E27FC236}">
                  <a16:creationId xmlns:a16="http://schemas.microsoft.com/office/drawing/2014/main" id="{CFB3F4DD-BC59-EAFF-9356-6A6ADADCAC3D}"/>
                </a:ext>
              </a:extLst>
            </p:cNvPr>
            <p:cNvSpPr/>
            <p:nvPr/>
          </p:nvSpPr>
          <p:spPr>
            <a:xfrm>
              <a:off x="1990447" y="1013723"/>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48" y="88574"/>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1" name="Freeform: Shape 40">
              <a:extLst>
                <a:ext uri="{FF2B5EF4-FFF2-40B4-BE49-F238E27FC236}">
                  <a16:creationId xmlns:a16="http://schemas.microsoft.com/office/drawing/2014/main" id="{F3A70B90-2F39-6857-0894-0FF540F328D4}"/>
                </a:ext>
              </a:extLst>
            </p:cNvPr>
            <p:cNvSpPr/>
            <p:nvPr/>
          </p:nvSpPr>
          <p:spPr>
            <a:xfrm>
              <a:off x="2047800" y="1213051"/>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59"/>
                    <a:pt x="13834" y="88224"/>
                    <a:pt x="-171" y="111094"/>
                  </a:cubicBezTo>
                  <a:cubicBezTo>
                    <a:pt x="-3017" y="115769"/>
                    <a:pt x="1714" y="120048"/>
                    <a:pt x="6219" y="119407"/>
                  </a:cubicBezTo>
                  <a:lnTo>
                    <a:pt x="72570" y="110189"/>
                  </a:lnTo>
                  <a:cubicBezTo>
                    <a:pt x="79752" y="109190"/>
                    <a:pt x="76698" y="98295"/>
                    <a:pt x="69573" y="99276"/>
                  </a:cubicBezTo>
                  <a:lnTo>
                    <a:pt x="3222" y="108512"/>
                  </a:lnTo>
                  <a:lnTo>
                    <a:pt x="9593" y="116806"/>
                  </a:lnTo>
                  <a:cubicBezTo>
                    <a:pt x="20413" y="99138"/>
                    <a:pt x="31232" y="81468"/>
                    <a:pt x="42033" y="63800"/>
                  </a:cubicBezTo>
                  <a:cubicBezTo>
                    <a:pt x="47425" y="55016"/>
                    <a:pt x="53004" y="46308"/>
                    <a:pt x="58169" y="37411"/>
                  </a:cubicBezTo>
                  <a:cubicBezTo>
                    <a:pt x="61939" y="30983"/>
                    <a:pt x="65464" y="23443"/>
                    <a:pt x="63560" y="15790"/>
                  </a:cubicBezTo>
                  <a:cubicBezTo>
                    <a:pt x="60864" y="4876"/>
                    <a:pt x="49215" y="-440"/>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42" name="Freeform: Shape 41">
              <a:extLst>
                <a:ext uri="{FF2B5EF4-FFF2-40B4-BE49-F238E27FC236}">
                  <a16:creationId xmlns:a16="http://schemas.microsoft.com/office/drawing/2014/main" id="{DD5C63C5-2F63-F366-E737-BEAEF5A3EC3C}"/>
                </a:ext>
              </a:extLst>
            </p:cNvPr>
            <p:cNvSpPr/>
            <p:nvPr/>
          </p:nvSpPr>
          <p:spPr>
            <a:xfrm>
              <a:off x="2123678" y="978734"/>
              <a:ext cx="163305" cy="272263"/>
            </a:xfrm>
            <a:custGeom>
              <a:avLst/>
              <a:gdLst>
                <a:gd name="connsiteX0" fmla="*/ -216 w 163305"/>
                <a:gd name="connsiteY0" fmla="*/ 174350 h 272263"/>
                <a:gd name="connsiteX1" fmla="*/ 24288 w 163305"/>
                <a:gd name="connsiteY1" fmla="*/ 247732 h 272263"/>
                <a:gd name="connsiteX2" fmla="*/ 99461 w 163305"/>
                <a:gd name="connsiteY2" fmla="*/ 268222 h 272263"/>
                <a:gd name="connsiteX3" fmla="*/ 159780 w 163305"/>
                <a:gd name="connsiteY3" fmla="*/ 122664 h 272263"/>
                <a:gd name="connsiteX4" fmla="*/ 96144 w 163305"/>
                <a:gd name="connsiteY4" fmla="*/ 4627 h 272263"/>
                <a:gd name="connsiteX5" fmla="*/ 47775 w 163305"/>
                <a:gd name="connsiteY5" fmla="*/ 7568 h 272263"/>
                <a:gd name="connsiteX6" fmla="*/ 17333 w 163305"/>
                <a:gd name="connsiteY6" fmla="*/ 47906 h 272263"/>
                <a:gd name="connsiteX7" fmla="*/ -65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3 h 272263"/>
                <a:gd name="connsiteX13" fmla="*/ 41140 w 163305"/>
                <a:gd name="connsiteY13" fmla="*/ 248863 h 272263"/>
                <a:gd name="connsiteX14" fmla="*/ 11226 w 163305"/>
                <a:gd name="connsiteY14" fmla="*/ 174350 h 272263"/>
                <a:gd name="connsiteX15" fmla="*/ -216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216" y="174350"/>
                  </a:moveTo>
                  <a:cubicBezTo>
                    <a:pt x="1989" y="200080"/>
                    <a:pt x="7531" y="227129"/>
                    <a:pt x="24288" y="247732"/>
                  </a:cubicBezTo>
                  <a:cubicBezTo>
                    <a:pt x="42214" y="270208"/>
                    <a:pt x="72619" y="278497"/>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73"/>
                    <a:pt x="11527" y="110020"/>
                    <a:pt x="19199" y="78782"/>
                  </a:cubicBezTo>
                  <a:cubicBezTo>
                    <a:pt x="25627" y="52732"/>
                    <a:pt x="39198" y="13128"/>
                    <a:pt x="71507" y="11564"/>
                  </a:cubicBezTo>
                  <a:cubicBezTo>
                    <a:pt x="114767" y="9453"/>
                    <a:pt x="133861" y="59762"/>
                    <a:pt x="142551" y="93937"/>
                  </a:cubicBezTo>
                  <a:cubicBezTo>
                    <a:pt x="154370" y="140420"/>
                    <a:pt x="160647" y="201494"/>
                    <a:pt x="124079" y="238873"/>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43" name="Freeform: Shape 42">
              <a:extLst>
                <a:ext uri="{FF2B5EF4-FFF2-40B4-BE49-F238E27FC236}">
                  <a16:creationId xmlns:a16="http://schemas.microsoft.com/office/drawing/2014/main" id="{80372367-F044-890D-CBC2-85781DCA7702}"/>
                </a:ext>
              </a:extLst>
            </p:cNvPr>
            <p:cNvSpPr/>
            <p:nvPr/>
          </p:nvSpPr>
          <p:spPr>
            <a:xfrm>
              <a:off x="4815079" y="1845830"/>
              <a:ext cx="36900" cy="257016"/>
            </a:xfrm>
            <a:custGeom>
              <a:avLst/>
              <a:gdLst>
                <a:gd name="connsiteX0" fmla="*/ -1009 w 36900"/>
                <a:gd name="connsiteY0" fmla="*/ 5750 h 257016"/>
                <a:gd name="connsiteX1" fmla="*/ 24532 w 36900"/>
                <a:gd name="connsiteY1" fmla="*/ 251908 h 257016"/>
                <a:gd name="connsiteX2" fmla="*/ 35842 w 36900"/>
                <a:gd name="connsiteY2" fmla="*/ 251908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2"/>
                    <a:pt x="17615" y="169742"/>
                    <a:pt x="24532" y="251908"/>
                  </a:cubicBezTo>
                  <a:cubicBezTo>
                    <a:pt x="25136" y="259109"/>
                    <a:pt x="36464" y="259184"/>
                    <a:pt x="35842" y="251908"/>
                  </a:cubicBezTo>
                  <a:cubicBezTo>
                    <a:pt x="28924" y="169686"/>
                    <a:pt x="17219" y="87916"/>
                    <a:pt x="10301" y="5750"/>
                  </a:cubicBezTo>
                  <a:cubicBezTo>
                    <a:pt x="9679" y="-1451"/>
                    <a:pt x="-1631" y="-1526"/>
                    <a:pt x="-1009" y="5750"/>
                  </a:cubicBezTo>
                  <a:close/>
                </a:path>
              </a:pathLst>
            </a:custGeom>
            <a:grpFill/>
            <a:ln w="1885" cap="flat">
              <a:noFill/>
              <a:prstDash val="solid"/>
              <a:miter/>
            </a:ln>
          </p:spPr>
          <p:txBody>
            <a:bodyPr rtlCol="0" anchor="ctr"/>
            <a:lstStyle/>
            <a:p>
              <a:endParaRPr lang="en-IN"/>
            </a:p>
          </p:txBody>
        </p:sp>
        <p:sp>
          <p:nvSpPr>
            <p:cNvPr id="44" name="Freeform: Shape 43">
              <a:extLst>
                <a:ext uri="{FF2B5EF4-FFF2-40B4-BE49-F238E27FC236}">
                  <a16:creationId xmlns:a16="http://schemas.microsoft.com/office/drawing/2014/main" id="{ECDCCC16-9BC7-C7DE-4780-F2BB65A89307}"/>
                </a:ext>
              </a:extLst>
            </p:cNvPr>
            <p:cNvSpPr/>
            <p:nvPr/>
          </p:nvSpPr>
          <p:spPr>
            <a:xfrm>
              <a:off x="4836016" y="195052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4"/>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5" name="Freeform: Shape 44">
              <a:extLst>
                <a:ext uri="{FF2B5EF4-FFF2-40B4-BE49-F238E27FC236}">
                  <a16:creationId xmlns:a16="http://schemas.microsoft.com/office/drawing/2014/main" id="{E9B276CC-BA1F-4D7A-C09D-A5753BE88881}"/>
                </a:ext>
              </a:extLst>
            </p:cNvPr>
            <p:cNvSpPr/>
            <p:nvPr/>
          </p:nvSpPr>
          <p:spPr>
            <a:xfrm>
              <a:off x="4931004" y="182803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48" y="88575"/>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6" name="Freeform: Shape 45">
              <a:extLst>
                <a:ext uri="{FF2B5EF4-FFF2-40B4-BE49-F238E27FC236}">
                  <a16:creationId xmlns:a16="http://schemas.microsoft.com/office/drawing/2014/main" id="{B8A87447-7DD4-28BD-E76B-9546F7DA40D9}"/>
                </a:ext>
              </a:extLst>
            </p:cNvPr>
            <p:cNvSpPr/>
            <p:nvPr/>
          </p:nvSpPr>
          <p:spPr>
            <a:xfrm>
              <a:off x="4988356" y="2027359"/>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90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59"/>
                    <a:pt x="13834" y="88224"/>
                    <a:pt x="-171" y="111094"/>
                  </a:cubicBezTo>
                  <a:cubicBezTo>
                    <a:pt x="-3017" y="115769"/>
                    <a:pt x="1714" y="120048"/>
                    <a:pt x="6219" y="119407"/>
                  </a:cubicBezTo>
                  <a:lnTo>
                    <a:pt x="72570" y="110190"/>
                  </a:lnTo>
                  <a:cubicBezTo>
                    <a:pt x="79752" y="109190"/>
                    <a:pt x="76698" y="98295"/>
                    <a:pt x="69573" y="99276"/>
                  </a:cubicBezTo>
                  <a:lnTo>
                    <a:pt x="3222" y="108512"/>
                  </a:lnTo>
                  <a:lnTo>
                    <a:pt x="9593" y="116806"/>
                  </a:lnTo>
                  <a:cubicBezTo>
                    <a:pt x="20413" y="99138"/>
                    <a:pt x="31232" y="81468"/>
                    <a:pt x="42033" y="63800"/>
                  </a:cubicBezTo>
                  <a:cubicBezTo>
                    <a:pt x="47425" y="55016"/>
                    <a:pt x="53004" y="46308"/>
                    <a:pt x="58169" y="37411"/>
                  </a:cubicBezTo>
                  <a:cubicBezTo>
                    <a:pt x="61939" y="30983"/>
                    <a:pt x="65464" y="23443"/>
                    <a:pt x="63560" y="15790"/>
                  </a:cubicBezTo>
                  <a:cubicBezTo>
                    <a:pt x="60864" y="4876"/>
                    <a:pt x="49215" y="-439"/>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47" name="Freeform: Shape 46">
              <a:extLst>
                <a:ext uri="{FF2B5EF4-FFF2-40B4-BE49-F238E27FC236}">
                  <a16:creationId xmlns:a16="http://schemas.microsoft.com/office/drawing/2014/main" id="{EE2D61D6-8143-0D6C-4CF8-8329E25C8A05}"/>
                </a:ext>
              </a:extLst>
            </p:cNvPr>
            <p:cNvSpPr/>
            <p:nvPr/>
          </p:nvSpPr>
          <p:spPr>
            <a:xfrm>
              <a:off x="5064234" y="1793042"/>
              <a:ext cx="163305" cy="272263"/>
            </a:xfrm>
            <a:custGeom>
              <a:avLst/>
              <a:gdLst>
                <a:gd name="connsiteX0" fmla="*/ -216 w 163305"/>
                <a:gd name="connsiteY0" fmla="*/ 174350 h 272263"/>
                <a:gd name="connsiteX1" fmla="*/ 24288 w 163305"/>
                <a:gd name="connsiteY1" fmla="*/ 247732 h 272263"/>
                <a:gd name="connsiteX2" fmla="*/ 99461 w 163305"/>
                <a:gd name="connsiteY2" fmla="*/ 268222 h 272263"/>
                <a:gd name="connsiteX3" fmla="*/ 159780 w 163305"/>
                <a:gd name="connsiteY3" fmla="*/ 122664 h 272263"/>
                <a:gd name="connsiteX4" fmla="*/ 96144 w 163305"/>
                <a:gd name="connsiteY4" fmla="*/ 4627 h 272263"/>
                <a:gd name="connsiteX5" fmla="*/ 47775 w 163305"/>
                <a:gd name="connsiteY5" fmla="*/ 7568 h 272263"/>
                <a:gd name="connsiteX6" fmla="*/ 17333 w 163305"/>
                <a:gd name="connsiteY6" fmla="*/ 47906 h 272263"/>
                <a:gd name="connsiteX7" fmla="*/ -65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2 h 272263"/>
                <a:gd name="connsiteX13" fmla="*/ 41140 w 163305"/>
                <a:gd name="connsiteY13" fmla="*/ 248863 h 272263"/>
                <a:gd name="connsiteX14" fmla="*/ 11226 w 163305"/>
                <a:gd name="connsiteY14" fmla="*/ 174350 h 272263"/>
                <a:gd name="connsiteX15" fmla="*/ -216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216" y="174350"/>
                  </a:moveTo>
                  <a:cubicBezTo>
                    <a:pt x="1989" y="200080"/>
                    <a:pt x="7531" y="227129"/>
                    <a:pt x="24288" y="247732"/>
                  </a:cubicBezTo>
                  <a:cubicBezTo>
                    <a:pt x="42214" y="270208"/>
                    <a:pt x="72619" y="278496"/>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73"/>
                    <a:pt x="11527" y="110020"/>
                    <a:pt x="19199" y="78782"/>
                  </a:cubicBezTo>
                  <a:cubicBezTo>
                    <a:pt x="25627" y="52731"/>
                    <a:pt x="39198" y="13128"/>
                    <a:pt x="71507" y="11564"/>
                  </a:cubicBezTo>
                  <a:cubicBezTo>
                    <a:pt x="114767" y="9453"/>
                    <a:pt x="133861" y="59763"/>
                    <a:pt x="142551" y="93937"/>
                  </a:cubicBezTo>
                  <a:cubicBezTo>
                    <a:pt x="154370" y="140420"/>
                    <a:pt x="160647" y="201494"/>
                    <a:pt x="124079" y="238872"/>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48" name="Freeform: Shape 47">
              <a:extLst>
                <a:ext uri="{FF2B5EF4-FFF2-40B4-BE49-F238E27FC236}">
                  <a16:creationId xmlns:a16="http://schemas.microsoft.com/office/drawing/2014/main" id="{17C36F86-6FCF-BC38-92E5-EB8182842459}"/>
                </a:ext>
              </a:extLst>
            </p:cNvPr>
            <p:cNvSpPr/>
            <p:nvPr/>
          </p:nvSpPr>
          <p:spPr>
            <a:xfrm>
              <a:off x="3132809" y="909169"/>
              <a:ext cx="213364" cy="209812"/>
            </a:xfrm>
            <a:custGeom>
              <a:avLst/>
              <a:gdLst>
                <a:gd name="connsiteX0" fmla="*/ 124538 w 213364"/>
                <a:gd name="connsiteY0" fmla="*/ 3242 h 209812"/>
                <a:gd name="connsiteX1" fmla="*/ 90269 w 213364"/>
                <a:gd name="connsiteY1" fmla="*/ 75870 h 209812"/>
                <a:gd name="connsiteX2" fmla="*/ 97998 w 213364"/>
                <a:gd name="connsiteY2" fmla="*/ 73834 h 209812"/>
                <a:gd name="connsiteX3" fmla="*/ 23428 w 213364"/>
                <a:gd name="connsiteY3" fmla="*/ 39320 h 209812"/>
                <a:gd name="connsiteX4" fmla="*/ 15681 w 213364"/>
                <a:gd name="connsiteY4" fmla="*/ 41356 h 209812"/>
                <a:gd name="connsiteX5" fmla="*/ -379 w 213364"/>
                <a:gd name="connsiteY5" fmla="*/ 78245 h 209812"/>
                <a:gd name="connsiteX6" fmla="*/ 1638 w 213364"/>
                <a:gd name="connsiteY6" fmla="*/ 85974 h 209812"/>
                <a:gd name="connsiteX7" fmla="*/ 77150 w 213364"/>
                <a:gd name="connsiteY7" fmla="*/ 120789 h 209812"/>
                <a:gd name="connsiteX8" fmla="*/ 75114 w 213364"/>
                <a:gd name="connsiteY8" fmla="*/ 113061 h 209812"/>
                <a:gd name="connsiteX9" fmla="*/ 42448 w 213364"/>
                <a:gd name="connsiteY9" fmla="*/ 186763 h 209812"/>
                <a:gd name="connsiteX10" fmla="*/ 44766 w 213364"/>
                <a:gd name="connsiteY10" fmla="*/ 194610 h 209812"/>
                <a:gd name="connsiteX11" fmla="*/ 45841 w 213364"/>
                <a:gd name="connsiteY11" fmla="*/ 195057 h 209812"/>
                <a:gd name="connsiteX12" fmla="*/ 81824 w 213364"/>
                <a:gd name="connsiteY12" fmla="*/ 209929 h 209812"/>
                <a:gd name="connsiteX13" fmla="*/ 88215 w 213364"/>
                <a:gd name="connsiteY13" fmla="*/ 207328 h 209812"/>
                <a:gd name="connsiteX14" fmla="*/ 122955 w 213364"/>
                <a:gd name="connsiteY14" fmla="*/ 134380 h 209812"/>
                <a:gd name="connsiteX15" fmla="*/ 112606 w 213364"/>
                <a:gd name="connsiteY15" fmla="*/ 130025 h 209812"/>
                <a:gd name="connsiteX16" fmla="*/ 112437 w 213364"/>
                <a:gd name="connsiteY16" fmla="*/ 131024 h 209812"/>
                <a:gd name="connsiteX17" fmla="*/ 115019 w 213364"/>
                <a:gd name="connsiteY17" fmla="*/ 137414 h 209812"/>
                <a:gd name="connsiteX18" fmla="*/ 186233 w 213364"/>
                <a:gd name="connsiteY18" fmla="*/ 169572 h 209812"/>
                <a:gd name="connsiteX19" fmla="*/ 193980 w 213364"/>
                <a:gd name="connsiteY19" fmla="*/ 167536 h 209812"/>
                <a:gd name="connsiteX20" fmla="*/ 211662 w 213364"/>
                <a:gd name="connsiteY20" fmla="*/ 130760 h 209812"/>
                <a:gd name="connsiteX21" fmla="*/ 209626 w 213364"/>
                <a:gd name="connsiteY21" fmla="*/ 123032 h 209812"/>
                <a:gd name="connsiteX22" fmla="*/ 138223 w 213364"/>
                <a:gd name="connsiteY22" fmla="*/ 90497 h 209812"/>
                <a:gd name="connsiteX23" fmla="*/ 140240 w 213364"/>
                <a:gd name="connsiteY23" fmla="*/ 98245 h 209812"/>
                <a:gd name="connsiteX24" fmla="*/ 173246 w 213364"/>
                <a:gd name="connsiteY24" fmla="*/ 26880 h 209812"/>
                <a:gd name="connsiteX25" fmla="*/ 171229 w 213364"/>
                <a:gd name="connsiteY25" fmla="*/ 19132 h 209812"/>
                <a:gd name="connsiteX26" fmla="*/ 132266 w 213364"/>
                <a:gd name="connsiteY26" fmla="*/ 1187 h 209812"/>
                <a:gd name="connsiteX27" fmla="*/ 126611 w 213364"/>
                <a:gd name="connsiteY27" fmla="*/ 10952 h 209812"/>
                <a:gd name="connsiteX28" fmla="*/ 165574 w 213364"/>
                <a:gd name="connsiteY28" fmla="*/ 28897 h 209812"/>
                <a:gd name="connsiteX29" fmla="*/ 163538 w 213364"/>
                <a:gd name="connsiteY29" fmla="*/ 21168 h 209812"/>
                <a:gd name="connsiteX30" fmla="*/ 130532 w 213364"/>
                <a:gd name="connsiteY30" fmla="*/ 92533 h 209812"/>
                <a:gd name="connsiteX31" fmla="*/ 132568 w 213364"/>
                <a:gd name="connsiteY31" fmla="*/ 100262 h 209812"/>
                <a:gd name="connsiteX32" fmla="*/ 203971 w 213364"/>
                <a:gd name="connsiteY32" fmla="*/ 132796 h 209812"/>
                <a:gd name="connsiteX33" fmla="*/ 201954 w 213364"/>
                <a:gd name="connsiteY33" fmla="*/ 125049 h 209812"/>
                <a:gd name="connsiteX34" fmla="*/ 184273 w 213364"/>
                <a:gd name="connsiteY34" fmla="*/ 161844 h 209812"/>
                <a:gd name="connsiteX35" fmla="*/ 192001 w 213364"/>
                <a:gd name="connsiteY35" fmla="*/ 159808 h 209812"/>
                <a:gd name="connsiteX36" fmla="*/ 120787 w 213364"/>
                <a:gd name="connsiteY36" fmla="*/ 127631 h 209812"/>
                <a:gd name="connsiteX37" fmla="*/ 123388 w 213364"/>
                <a:gd name="connsiteY37" fmla="*/ 134021 h 209812"/>
                <a:gd name="connsiteX38" fmla="*/ 123577 w 213364"/>
                <a:gd name="connsiteY38" fmla="*/ 133022 h 209812"/>
                <a:gd name="connsiteX39" fmla="*/ 113247 w 213364"/>
                <a:gd name="connsiteY39" fmla="*/ 128668 h 209812"/>
                <a:gd name="connsiteX40" fmla="*/ 78488 w 213364"/>
                <a:gd name="connsiteY40" fmla="*/ 201598 h 209812"/>
                <a:gd name="connsiteX41" fmla="*/ 84878 w 213364"/>
                <a:gd name="connsiteY41" fmla="*/ 198996 h 209812"/>
                <a:gd name="connsiteX42" fmla="*/ 48894 w 213364"/>
                <a:gd name="connsiteY42" fmla="*/ 184143 h 209812"/>
                <a:gd name="connsiteX43" fmla="*/ 52268 w 213364"/>
                <a:gd name="connsiteY43" fmla="*/ 192437 h 209812"/>
                <a:gd name="connsiteX44" fmla="*/ 84935 w 213364"/>
                <a:gd name="connsiteY44" fmla="*/ 118753 h 209812"/>
                <a:gd name="connsiteX45" fmla="*/ 82899 w 213364"/>
                <a:gd name="connsiteY45" fmla="*/ 111006 h 209812"/>
                <a:gd name="connsiteX46" fmla="*/ 7406 w 213364"/>
                <a:gd name="connsiteY46" fmla="*/ 76191 h 209812"/>
                <a:gd name="connsiteX47" fmla="*/ 9442 w 213364"/>
                <a:gd name="connsiteY47" fmla="*/ 83938 h 209812"/>
                <a:gd name="connsiteX48" fmla="*/ 25502 w 213364"/>
                <a:gd name="connsiteY48" fmla="*/ 47049 h 209812"/>
                <a:gd name="connsiteX49" fmla="*/ 17773 w 213364"/>
                <a:gd name="connsiteY49" fmla="*/ 49066 h 209812"/>
                <a:gd name="connsiteX50" fmla="*/ 92343 w 213364"/>
                <a:gd name="connsiteY50" fmla="*/ 83580 h 209812"/>
                <a:gd name="connsiteX51" fmla="*/ 100090 w 213364"/>
                <a:gd name="connsiteY51" fmla="*/ 81563 h 209812"/>
                <a:gd name="connsiteX52" fmla="*/ 134359 w 213364"/>
                <a:gd name="connsiteY52" fmla="*/ 8916 h 209812"/>
                <a:gd name="connsiteX53" fmla="*/ 124538 w 213364"/>
                <a:gd name="connsiteY53" fmla="*/ 3242 h 20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4" h="209812">
                  <a:moveTo>
                    <a:pt x="124538" y="3242"/>
                  </a:moveTo>
                  <a:lnTo>
                    <a:pt x="90269" y="75870"/>
                  </a:lnTo>
                  <a:lnTo>
                    <a:pt x="97998" y="73834"/>
                  </a:lnTo>
                  <a:lnTo>
                    <a:pt x="23428" y="39320"/>
                  </a:lnTo>
                  <a:cubicBezTo>
                    <a:pt x="20902" y="38171"/>
                    <a:pt x="17000" y="38359"/>
                    <a:pt x="15681" y="41356"/>
                  </a:cubicBezTo>
                  <a:lnTo>
                    <a:pt x="-379" y="78245"/>
                  </a:lnTo>
                  <a:cubicBezTo>
                    <a:pt x="-1510" y="80828"/>
                    <a:pt x="-1378" y="84579"/>
                    <a:pt x="1638" y="85974"/>
                  </a:cubicBezTo>
                  <a:lnTo>
                    <a:pt x="77150" y="120789"/>
                  </a:lnTo>
                  <a:lnTo>
                    <a:pt x="75114" y="113061"/>
                  </a:lnTo>
                  <a:cubicBezTo>
                    <a:pt x="64219" y="137616"/>
                    <a:pt x="53324" y="162183"/>
                    <a:pt x="42448" y="186763"/>
                  </a:cubicBezTo>
                  <a:cubicBezTo>
                    <a:pt x="40921" y="189572"/>
                    <a:pt x="41957" y="193085"/>
                    <a:pt x="44766" y="194610"/>
                  </a:cubicBezTo>
                  <a:cubicBezTo>
                    <a:pt x="45105" y="194793"/>
                    <a:pt x="45464" y="194944"/>
                    <a:pt x="45841" y="195057"/>
                  </a:cubicBezTo>
                  <a:lnTo>
                    <a:pt x="81824" y="209929"/>
                  </a:lnTo>
                  <a:cubicBezTo>
                    <a:pt x="84294" y="210612"/>
                    <a:pt x="86914" y="209545"/>
                    <a:pt x="88215" y="207328"/>
                  </a:cubicBezTo>
                  <a:cubicBezTo>
                    <a:pt x="99788" y="183012"/>
                    <a:pt x="111362" y="158696"/>
                    <a:pt x="122955" y="134380"/>
                  </a:cubicBezTo>
                  <a:lnTo>
                    <a:pt x="112606" y="130025"/>
                  </a:lnTo>
                  <a:lnTo>
                    <a:pt x="112437" y="131024"/>
                  </a:lnTo>
                  <a:cubicBezTo>
                    <a:pt x="111796" y="133490"/>
                    <a:pt x="112851" y="136086"/>
                    <a:pt x="115019" y="137414"/>
                  </a:cubicBezTo>
                  <a:lnTo>
                    <a:pt x="186233" y="169572"/>
                  </a:lnTo>
                  <a:cubicBezTo>
                    <a:pt x="188834" y="170741"/>
                    <a:pt x="192548" y="170515"/>
                    <a:pt x="193980" y="167536"/>
                  </a:cubicBezTo>
                  <a:cubicBezTo>
                    <a:pt x="199862" y="155284"/>
                    <a:pt x="205761" y="143026"/>
                    <a:pt x="211662" y="130760"/>
                  </a:cubicBezTo>
                  <a:cubicBezTo>
                    <a:pt x="212868" y="128235"/>
                    <a:pt x="212585" y="124370"/>
                    <a:pt x="209626" y="123032"/>
                  </a:cubicBezTo>
                  <a:lnTo>
                    <a:pt x="138223" y="90497"/>
                  </a:lnTo>
                  <a:cubicBezTo>
                    <a:pt x="138901" y="93080"/>
                    <a:pt x="139580" y="95662"/>
                    <a:pt x="140240" y="98245"/>
                  </a:cubicBezTo>
                  <a:cubicBezTo>
                    <a:pt x="151248" y="74456"/>
                    <a:pt x="162256" y="50668"/>
                    <a:pt x="173246" y="26880"/>
                  </a:cubicBezTo>
                  <a:cubicBezTo>
                    <a:pt x="174433" y="24316"/>
                    <a:pt x="174207" y="20508"/>
                    <a:pt x="171229" y="19132"/>
                  </a:cubicBezTo>
                  <a:lnTo>
                    <a:pt x="132266" y="1187"/>
                  </a:lnTo>
                  <a:cubicBezTo>
                    <a:pt x="125707" y="-1828"/>
                    <a:pt x="119958" y="7917"/>
                    <a:pt x="126611" y="10952"/>
                  </a:cubicBezTo>
                  <a:lnTo>
                    <a:pt x="165574" y="28897"/>
                  </a:lnTo>
                  <a:lnTo>
                    <a:pt x="163538" y="21168"/>
                  </a:lnTo>
                  <a:cubicBezTo>
                    <a:pt x="152549" y="44957"/>
                    <a:pt x="141560" y="68745"/>
                    <a:pt x="130532" y="92533"/>
                  </a:cubicBezTo>
                  <a:cubicBezTo>
                    <a:pt x="129364" y="95078"/>
                    <a:pt x="129590" y="98904"/>
                    <a:pt x="132568" y="100262"/>
                  </a:cubicBezTo>
                  <a:lnTo>
                    <a:pt x="203971" y="132796"/>
                  </a:lnTo>
                  <a:cubicBezTo>
                    <a:pt x="203292" y="130214"/>
                    <a:pt x="202614" y="127631"/>
                    <a:pt x="201954" y="125049"/>
                  </a:cubicBezTo>
                  <a:cubicBezTo>
                    <a:pt x="196054" y="137326"/>
                    <a:pt x="190154" y="149591"/>
                    <a:pt x="184273" y="161844"/>
                  </a:cubicBezTo>
                  <a:lnTo>
                    <a:pt x="192001" y="159808"/>
                  </a:lnTo>
                  <a:lnTo>
                    <a:pt x="120787" y="127631"/>
                  </a:lnTo>
                  <a:lnTo>
                    <a:pt x="123388" y="134021"/>
                  </a:lnTo>
                  <a:lnTo>
                    <a:pt x="123577" y="133022"/>
                  </a:lnTo>
                  <a:cubicBezTo>
                    <a:pt x="124670" y="127179"/>
                    <a:pt x="116188" y="122467"/>
                    <a:pt x="113247" y="128668"/>
                  </a:cubicBezTo>
                  <a:cubicBezTo>
                    <a:pt x="101654" y="152960"/>
                    <a:pt x="90081" y="177268"/>
                    <a:pt x="78488" y="201598"/>
                  </a:cubicBezTo>
                  <a:lnTo>
                    <a:pt x="84878" y="198996"/>
                  </a:lnTo>
                  <a:lnTo>
                    <a:pt x="48894" y="184143"/>
                  </a:lnTo>
                  <a:lnTo>
                    <a:pt x="52268" y="192437"/>
                  </a:lnTo>
                  <a:lnTo>
                    <a:pt x="84935" y="118753"/>
                  </a:lnTo>
                  <a:cubicBezTo>
                    <a:pt x="86084" y="116171"/>
                    <a:pt x="85915" y="112401"/>
                    <a:pt x="82899" y="111006"/>
                  </a:cubicBezTo>
                  <a:lnTo>
                    <a:pt x="7406" y="76191"/>
                  </a:lnTo>
                  <a:lnTo>
                    <a:pt x="9442" y="83938"/>
                  </a:lnTo>
                  <a:lnTo>
                    <a:pt x="25502" y="47049"/>
                  </a:lnTo>
                  <a:lnTo>
                    <a:pt x="17773" y="49066"/>
                  </a:lnTo>
                  <a:lnTo>
                    <a:pt x="92343" y="83580"/>
                  </a:lnTo>
                  <a:cubicBezTo>
                    <a:pt x="94925" y="84786"/>
                    <a:pt x="98695" y="84522"/>
                    <a:pt x="100090" y="81563"/>
                  </a:cubicBezTo>
                  <a:lnTo>
                    <a:pt x="134359" y="8916"/>
                  </a:lnTo>
                  <a:cubicBezTo>
                    <a:pt x="137394" y="2394"/>
                    <a:pt x="127629" y="-3355"/>
                    <a:pt x="124538" y="3242"/>
                  </a:cubicBezTo>
                  <a:close/>
                </a:path>
              </a:pathLst>
            </a:custGeom>
            <a:grpFill/>
            <a:ln w="1885" cap="flat">
              <a:noFill/>
              <a:prstDash val="solid"/>
              <a:miter/>
            </a:ln>
          </p:spPr>
          <p:txBody>
            <a:bodyPr rtlCol="0" anchor="ctr"/>
            <a:lstStyle/>
            <a:p>
              <a:endParaRPr lang="en-IN"/>
            </a:p>
          </p:txBody>
        </p:sp>
        <p:sp>
          <p:nvSpPr>
            <p:cNvPr id="49" name="Freeform: Shape 48">
              <a:extLst>
                <a:ext uri="{FF2B5EF4-FFF2-40B4-BE49-F238E27FC236}">
                  <a16:creationId xmlns:a16="http://schemas.microsoft.com/office/drawing/2014/main" id="{8DBD7605-A095-33A3-0DA0-4C899133444B}"/>
                </a:ext>
              </a:extLst>
            </p:cNvPr>
            <p:cNvSpPr/>
            <p:nvPr/>
          </p:nvSpPr>
          <p:spPr>
            <a:xfrm>
              <a:off x="497951" y="2453568"/>
              <a:ext cx="176234" cy="175363"/>
            </a:xfrm>
            <a:custGeom>
              <a:avLst/>
              <a:gdLst>
                <a:gd name="connsiteX0" fmla="*/ 21399 w 176234"/>
                <a:gd name="connsiteY0" fmla="*/ 29176 h 175363"/>
                <a:gd name="connsiteX1" fmla="*/ 58967 w 176234"/>
                <a:gd name="connsiteY1" fmla="*/ 87327 h 175363"/>
                <a:gd name="connsiteX2" fmla="*/ 61003 w 176234"/>
                <a:gd name="connsiteY2" fmla="*/ 79599 h 175363"/>
                <a:gd name="connsiteX3" fmla="*/ 1777 w 176234"/>
                <a:gd name="connsiteY3" fmla="*/ 118467 h 175363"/>
                <a:gd name="connsiteX4" fmla="*/ -259 w 176234"/>
                <a:gd name="connsiteY4" fmla="*/ 126195 h 175363"/>
                <a:gd name="connsiteX5" fmla="*/ -259 w 176234"/>
                <a:gd name="connsiteY5" fmla="*/ 126214 h 175363"/>
                <a:gd name="connsiteX6" fmla="*/ 19420 w 176234"/>
                <a:gd name="connsiteY6" fmla="*/ 154771 h 175363"/>
                <a:gd name="connsiteX7" fmla="*/ 27149 w 176234"/>
                <a:gd name="connsiteY7" fmla="*/ 156788 h 175363"/>
                <a:gd name="connsiteX8" fmla="*/ 27167 w 176234"/>
                <a:gd name="connsiteY8" fmla="*/ 156788 h 175363"/>
                <a:gd name="connsiteX9" fmla="*/ 87034 w 176234"/>
                <a:gd name="connsiteY9" fmla="*/ 117392 h 175363"/>
                <a:gd name="connsiteX10" fmla="*/ 79287 w 176234"/>
                <a:gd name="connsiteY10" fmla="*/ 115357 h 175363"/>
                <a:gd name="connsiteX11" fmla="*/ 118362 w 176234"/>
                <a:gd name="connsiteY11" fmla="*/ 172811 h 175363"/>
                <a:gd name="connsiteX12" fmla="*/ 126110 w 176234"/>
                <a:gd name="connsiteY12" fmla="*/ 174846 h 175363"/>
                <a:gd name="connsiteX13" fmla="*/ 153366 w 176234"/>
                <a:gd name="connsiteY13" fmla="*/ 155280 h 175363"/>
                <a:gd name="connsiteX14" fmla="*/ 155402 w 176234"/>
                <a:gd name="connsiteY14" fmla="*/ 147533 h 175363"/>
                <a:gd name="connsiteX15" fmla="*/ 117835 w 176234"/>
                <a:gd name="connsiteY15" fmla="*/ 88892 h 175363"/>
                <a:gd name="connsiteX16" fmla="*/ 108956 w 176234"/>
                <a:gd name="connsiteY16" fmla="*/ 95734 h 175363"/>
                <a:gd name="connsiteX17" fmla="*/ 109597 w 176234"/>
                <a:gd name="connsiteY17" fmla="*/ 96337 h 175363"/>
                <a:gd name="connsiteX18" fmla="*/ 116440 w 176234"/>
                <a:gd name="connsiteY18" fmla="*/ 97223 h 175363"/>
                <a:gd name="connsiteX19" fmla="*/ 172423 w 176234"/>
                <a:gd name="connsiteY19" fmla="*/ 59750 h 175363"/>
                <a:gd name="connsiteX20" fmla="*/ 174459 w 176234"/>
                <a:gd name="connsiteY20" fmla="*/ 52003 h 175363"/>
                <a:gd name="connsiteX21" fmla="*/ 155609 w 176234"/>
                <a:gd name="connsiteY21" fmla="*/ 22314 h 175363"/>
                <a:gd name="connsiteX22" fmla="*/ 147881 w 176234"/>
                <a:gd name="connsiteY22" fmla="*/ 20298 h 175363"/>
                <a:gd name="connsiteX23" fmla="*/ 91520 w 176234"/>
                <a:gd name="connsiteY23" fmla="*/ 57752 h 175363"/>
                <a:gd name="connsiteX24" fmla="*/ 99268 w 176234"/>
                <a:gd name="connsiteY24" fmla="*/ 59769 h 175363"/>
                <a:gd name="connsiteX25" fmla="*/ 62039 w 176234"/>
                <a:gd name="connsiteY25" fmla="*/ 3125 h 175363"/>
                <a:gd name="connsiteX26" fmla="*/ 54311 w 176234"/>
                <a:gd name="connsiteY26" fmla="*/ 1090 h 175363"/>
                <a:gd name="connsiteX27" fmla="*/ 23435 w 176234"/>
                <a:gd name="connsiteY27" fmla="*/ 21428 h 175363"/>
                <a:gd name="connsiteX28" fmla="*/ 29090 w 176234"/>
                <a:gd name="connsiteY28" fmla="*/ 31211 h 175363"/>
                <a:gd name="connsiteX29" fmla="*/ 59966 w 176234"/>
                <a:gd name="connsiteY29" fmla="*/ 10854 h 175363"/>
                <a:gd name="connsiteX30" fmla="*/ 52219 w 176234"/>
                <a:gd name="connsiteY30" fmla="*/ 8837 h 175363"/>
                <a:gd name="connsiteX31" fmla="*/ 89428 w 176234"/>
                <a:gd name="connsiteY31" fmla="*/ 65480 h 175363"/>
                <a:gd name="connsiteX32" fmla="*/ 97156 w 176234"/>
                <a:gd name="connsiteY32" fmla="*/ 67516 h 175363"/>
                <a:gd name="connsiteX33" fmla="*/ 97175 w 176234"/>
                <a:gd name="connsiteY33" fmla="*/ 67516 h 175363"/>
                <a:gd name="connsiteX34" fmla="*/ 153498 w 176234"/>
                <a:gd name="connsiteY34" fmla="*/ 30062 h 175363"/>
                <a:gd name="connsiteX35" fmla="*/ 145751 w 176234"/>
                <a:gd name="connsiteY35" fmla="*/ 28026 h 175363"/>
                <a:gd name="connsiteX36" fmla="*/ 164601 w 176234"/>
                <a:gd name="connsiteY36" fmla="*/ 57714 h 175363"/>
                <a:gd name="connsiteX37" fmla="*/ 166618 w 176234"/>
                <a:gd name="connsiteY37" fmla="*/ 49986 h 175363"/>
                <a:gd name="connsiteX38" fmla="*/ 110653 w 176234"/>
                <a:gd name="connsiteY38" fmla="*/ 87459 h 175363"/>
                <a:gd name="connsiteX39" fmla="*/ 117495 w 176234"/>
                <a:gd name="connsiteY39" fmla="*/ 88345 h 175363"/>
                <a:gd name="connsiteX40" fmla="*/ 116854 w 176234"/>
                <a:gd name="connsiteY40" fmla="*/ 87742 h 175363"/>
                <a:gd name="connsiteX41" fmla="*/ 107976 w 176234"/>
                <a:gd name="connsiteY41" fmla="*/ 94603 h 175363"/>
                <a:gd name="connsiteX42" fmla="*/ 145544 w 176234"/>
                <a:gd name="connsiteY42" fmla="*/ 153245 h 175363"/>
                <a:gd name="connsiteX43" fmla="*/ 147561 w 176234"/>
                <a:gd name="connsiteY43" fmla="*/ 145497 h 175363"/>
                <a:gd name="connsiteX44" fmla="*/ 120304 w 176234"/>
                <a:gd name="connsiteY44" fmla="*/ 165082 h 175363"/>
                <a:gd name="connsiteX45" fmla="*/ 128032 w 176234"/>
                <a:gd name="connsiteY45" fmla="*/ 167118 h 175363"/>
                <a:gd name="connsiteX46" fmla="*/ 88957 w 176234"/>
                <a:gd name="connsiteY46" fmla="*/ 109645 h 175363"/>
                <a:gd name="connsiteX47" fmla="*/ 81228 w 176234"/>
                <a:gd name="connsiteY47" fmla="*/ 107609 h 175363"/>
                <a:gd name="connsiteX48" fmla="*/ 21399 w 176234"/>
                <a:gd name="connsiteY48" fmla="*/ 147024 h 175363"/>
                <a:gd name="connsiteX49" fmla="*/ 29147 w 176234"/>
                <a:gd name="connsiteY49" fmla="*/ 149060 h 175363"/>
                <a:gd name="connsiteX50" fmla="*/ 9468 w 176234"/>
                <a:gd name="connsiteY50" fmla="*/ 120503 h 175363"/>
                <a:gd name="connsiteX51" fmla="*/ 7432 w 176234"/>
                <a:gd name="connsiteY51" fmla="*/ 128231 h 175363"/>
                <a:gd name="connsiteX52" fmla="*/ 66657 w 176234"/>
                <a:gd name="connsiteY52" fmla="*/ 89363 h 175363"/>
                <a:gd name="connsiteX53" fmla="*/ 68674 w 176234"/>
                <a:gd name="connsiteY53" fmla="*/ 81616 h 175363"/>
                <a:gd name="connsiteX54" fmla="*/ 31126 w 176234"/>
                <a:gd name="connsiteY54" fmla="*/ 23464 h 175363"/>
                <a:gd name="connsiteX55" fmla="*/ 21399 w 176234"/>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3">
                  <a:moveTo>
                    <a:pt x="21399" y="29176"/>
                  </a:moveTo>
                  <a:cubicBezTo>
                    <a:pt x="33972" y="48553"/>
                    <a:pt x="46488" y="67931"/>
                    <a:pt x="58967" y="87327"/>
                  </a:cubicBezTo>
                  <a:lnTo>
                    <a:pt x="61003" y="79599"/>
                  </a:lnTo>
                  <a:lnTo>
                    <a:pt x="1777" y="118467"/>
                  </a:lnTo>
                  <a:cubicBezTo>
                    <a:pt x="-919" y="120031"/>
                    <a:pt x="-1842" y="123500"/>
                    <a:pt x="-259" y="126195"/>
                  </a:cubicBezTo>
                  <a:cubicBezTo>
                    <a:pt x="-259" y="126195"/>
                    <a:pt x="-259" y="126214"/>
                    <a:pt x="-259" y="126214"/>
                  </a:cubicBezTo>
                  <a:lnTo>
                    <a:pt x="19420" y="154771"/>
                  </a:lnTo>
                  <a:cubicBezTo>
                    <a:pt x="21004" y="157467"/>
                    <a:pt x="24453" y="158372"/>
                    <a:pt x="27149" y="156788"/>
                  </a:cubicBezTo>
                  <a:cubicBezTo>
                    <a:pt x="27167" y="156788"/>
                    <a:pt x="27167" y="156788"/>
                    <a:pt x="27167" y="156788"/>
                  </a:cubicBezTo>
                  <a:lnTo>
                    <a:pt x="87034" y="117392"/>
                  </a:lnTo>
                  <a:lnTo>
                    <a:pt x="79287" y="115357"/>
                  </a:lnTo>
                  <a:lnTo>
                    <a:pt x="118362" y="172811"/>
                  </a:lnTo>
                  <a:cubicBezTo>
                    <a:pt x="119965" y="175167"/>
                    <a:pt x="123489" y="176731"/>
                    <a:pt x="126110" y="174846"/>
                  </a:cubicBezTo>
                  <a:lnTo>
                    <a:pt x="153366" y="155280"/>
                  </a:lnTo>
                  <a:cubicBezTo>
                    <a:pt x="156024" y="153659"/>
                    <a:pt x="156929" y="150247"/>
                    <a:pt x="155402" y="147533"/>
                  </a:cubicBezTo>
                  <a:cubicBezTo>
                    <a:pt x="142829" y="127986"/>
                    <a:pt x="130313" y="108439"/>
                    <a:pt x="117835" y="88892"/>
                  </a:cubicBezTo>
                  <a:lnTo>
                    <a:pt x="108956" y="95734"/>
                  </a:lnTo>
                  <a:lnTo>
                    <a:pt x="109597" y="96337"/>
                  </a:lnTo>
                  <a:cubicBezTo>
                    <a:pt x="111426" y="98109"/>
                    <a:pt x="114215" y="98467"/>
                    <a:pt x="116440" y="97223"/>
                  </a:cubicBezTo>
                  <a:lnTo>
                    <a:pt x="172423" y="59750"/>
                  </a:lnTo>
                  <a:cubicBezTo>
                    <a:pt x="175081" y="58129"/>
                    <a:pt x="175986" y="54717"/>
                    <a:pt x="174459" y="52003"/>
                  </a:cubicBezTo>
                  <a:lnTo>
                    <a:pt x="155609" y="22314"/>
                  </a:lnTo>
                  <a:cubicBezTo>
                    <a:pt x="154026" y="19626"/>
                    <a:pt x="150576" y="18725"/>
                    <a:pt x="147881" y="20298"/>
                  </a:cubicBezTo>
                  <a:lnTo>
                    <a:pt x="91520" y="57752"/>
                  </a:lnTo>
                  <a:lnTo>
                    <a:pt x="99268" y="59769"/>
                  </a:lnTo>
                  <a:cubicBezTo>
                    <a:pt x="86845" y="40919"/>
                    <a:pt x="74442" y="22037"/>
                    <a:pt x="62039" y="3125"/>
                  </a:cubicBezTo>
                  <a:cubicBezTo>
                    <a:pt x="60475" y="432"/>
                    <a:pt x="57006" y="-481"/>
                    <a:pt x="54311" y="1090"/>
                  </a:cubicBezTo>
                  <a:lnTo>
                    <a:pt x="23435" y="21428"/>
                  </a:lnTo>
                  <a:cubicBezTo>
                    <a:pt x="17384" y="25425"/>
                    <a:pt x="23039" y="35226"/>
                    <a:pt x="29090" y="31211"/>
                  </a:cubicBezTo>
                  <a:lnTo>
                    <a:pt x="59966" y="10854"/>
                  </a:lnTo>
                  <a:lnTo>
                    <a:pt x="52219" y="8837"/>
                  </a:lnTo>
                  <a:lnTo>
                    <a:pt x="89428" y="65480"/>
                  </a:lnTo>
                  <a:cubicBezTo>
                    <a:pt x="90993" y="68176"/>
                    <a:pt x="94461" y="69099"/>
                    <a:pt x="97156" y="67516"/>
                  </a:cubicBezTo>
                  <a:cubicBezTo>
                    <a:pt x="97156" y="67516"/>
                    <a:pt x="97175" y="67516"/>
                    <a:pt x="97175" y="67516"/>
                  </a:cubicBezTo>
                  <a:lnTo>
                    <a:pt x="153498" y="30062"/>
                  </a:lnTo>
                  <a:lnTo>
                    <a:pt x="145751" y="28026"/>
                  </a:lnTo>
                  <a:lnTo>
                    <a:pt x="164601" y="57714"/>
                  </a:lnTo>
                  <a:cubicBezTo>
                    <a:pt x="165279" y="55132"/>
                    <a:pt x="165939" y="52549"/>
                    <a:pt x="166618" y="49986"/>
                  </a:cubicBezTo>
                  <a:lnTo>
                    <a:pt x="110653" y="87459"/>
                  </a:lnTo>
                  <a:lnTo>
                    <a:pt x="117495" y="88345"/>
                  </a:lnTo>
                  <a:lnTo>
                    <a:pt x="116854" y="87742"/>
                  </a:lnTo>
                  <a:cubicBezTo>
                    <a:pt x="112293" y="83576"/>
                    <a:pt x="104357" y="88967"/>
                    <a:pt x="107976" y="94603"/>
                  </a:cubicBezTo>
                  <a:cubicBezTo>
                    <a:pt x="120549" y="114150"/>
                    <a:pt x="133065" y="133698"/>
                    <a:pt x="145544" y="153245"/>
                  </a:cubicBezTo>
                  <a:cubicBezTo>
                    <a:pt x="146222" y="150662"/>
                    <a:pt x="146882" y="148080"/>
                    <a:pt x="147561" y="145497"/>
                  </a:cubicBezTo>
                  <a:lnTo>
                    <a:pt x="120304" y="165082"/>
                  </a:lnTo>
                  <a:lnTo>
                    <a:pt x="128032" y="167118"/>
                  </a:lnTo>
                  <a:lnTo>
                    <a:pt x="88957" y="109645"/>
                  </a:lnTo>
                  <a:cubicBezTo>
                    <a:pt x="87392" y="106950"/>
                    <a:pt x="83924" y="106045"/>
                    <a:pt x="81228" y="107609"/>
                  </a:cubicBezTo>
                  <a:lnTo>
                    <a:pt x="21399" y="147024"/>
                  </a:lnTo>
                  <a:lnTo>
                    <a:pt x="29147" y="149060"/>
                  </a:lnTo>
                  <a:lnTo>
                    <a:pt x="9468" y="120503"/>
                  </a:lnTo>
                  <a:lnTo>
                    <a:pt x="7432" y="128231"/>
                  </a:lnTo>
                  <a:lnTo>
                    <a:pt x="66657" y="89363"/>
                  </a:lnTo>
                  <a:cubicBezTo>
                    <a:pt x="69297" y="87742"/>
                    <a:pt x="70201" y="84311"/>
                    <a:pt x="68674" y="81616"/>
                  </a:cubicBezTo>
                  <a:lnTo>
                    <a:pt x="31126"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0" name="Freeform: Shape 49">
              <a:extLst>
                <a:ext uri="{FF2B5EF4-FFF2-40B4-BE49-F238E27FC236}">
                  <a16:creationId xmlns:a16="http://schemas.microsoft.com/office/drawing/2014/main" id="{ACC64EA0-AC7B-4C93-2BF3-E54A4CE6A6F0}"/>
                </a:ext>
              </a:extLst>
            </p:cNvPr>
            <p:cNvSpPr/>
            <p:nvPr/>
          </p:nvSpPr>
          <p:spPr>
            <a:xfrm>
              <a:off x="4466759" y="2890978"/>
              <a:ext cx="176234" cy="175266"/>
            </a:xfrm>
            <a:custGeom>
              <a:avLst/>
              <a:gdLst>
                <a:gd name="connsiteX0" fmla="*/ 21399 w 176234"/>
                <a:gd name="connsiteY0" fmla="*/ 29079 h 175266"/>
                <a:gd name="connsiteX1" fmla="*/ 58967 w 176234"/>
                <a:gd name="connsiteY1" fmla="*/ 87231 h 175266"/>
                <a:gd name="connsiteX2" fmla="*/ 61003 w 176234"/>
                <a:gd name="connsiteY2" fmla="*/ 79502 h 175266"/>
                <a:gd name="connsiteX3" fmla="*/ 1777 w 176234"/>
                <a:gd name="connsiteY3" fmla="*/ 118370 h 175266"/>
                <a:gd name="connsiteX4" fmla="*/ -259 w 176234"/>
                <a:gd name="connsiteY4" fmla="*/ 126099 h 175266"/>
                <a:gd name="connsiteX5" fmla="*/ -259 w 176234"/>
                <a:gd name="connsiteY5" fmla="*/ 126118 h 175266"/>
                <a:gd name="connsiteX6" fmla="*/ 19420 w 176234"/>
                <a:gd name="connsiteY6" fmla="*/ 154675 h 175266"/>
                <a:gd name="connsiteX7" fmla="*/ 27149 w 176234"/>
                <a:gd name="connsiteY7" fmla="*/ 156692 h 175266"/>
                <a:gd name="connsiteX8" fmla="*/ 27168 w 176234"/>
                <a:gd name="connsiteY8" fmla="*/ 156692 h 175266"/>
                <a:gd name="connsiteX9" fmla="*/ 87034 w 176234"/>
                <a:gd name="connsiteY9" fmla="*/ 117296 h 175266"/>
                <a:gd name="connsiteX10" fmla="*/ 79287 w 176234"/>
                <a:gd name="connsiteY10" fmla="*/ 115260 h 175266"/>
                <a:gd name="connsiteX11" fmla="*/ 118362 w 176234"/>
                <a:gd name="connsiteY11" fmla="*/ 172714 h 175266"/>
                <a:gd name="connsiteX12" fmla="*/ 126110 w 176234"/>
                <a:gd name="connsiteY12" fmla="*/ 174750 h 175266"/>
                <a:gd name="connsiteX13" fmla="*/ 153366 w 176234"/>
                <a:gd name="connsiteY13" fmla="*/ 155184 h 175266"/>
                <a:gd name="connsiteX14" fmla="*/ 155402 w 176234"/>
                <a:gd name="connsiteY14" fmla="*/ 147437 h 175266"/>
                <a:gd name="connsiteX15" fmla="*/ 117834 w 176234"/>
                <a:gd name="connsiteY15" fmla="*/ 88795 h 175266"/>
                <a:gd name="connsiteX16" fmla="*/ 108956 w 176234"/>
                <a:gd name="connsiteY16" fmla="*/ 95638 h 175266"/>
                <a:gd name="connsiteX17" fmla="*/ 109597 w 176234"/>
                <a:gd name="connsiteY17" fmla="*/ 96241 h 175266"/>
                <a:gd name="connsiteX18" fmla="*/ 116440 w 176234"/>
                <a:gd name="connsiteY18" fmla="*/ 97127 h 175266"/>
                <a:gd name="connsiteX19" fmla="*/ 172424 w 176234"/>
                <a:gd name="connsiteY19" fmla="*/ 59654 h 175266"/>
                <a:gd name="connsiteX20" fmla="*/ 174459 w 176234"/>
                <a:gd name="connsiteY20" fmla="*/ 51906 h 175266"/>
                <a:gd name="connsiteX21" fmla="*/ 155609 w 176234"/>
                <a:gd name="connsiteY21" fmla="*/ 22218 h 175266"/>
                <a:gd name="connsiteX22" fmla="*/ 147881 w 176234"/>
                <a:gd name="connsiteY22" fmla="*/ 20201 h 175266"/>
                <a:gd name="connsiteX23" fmla="*/ 91520 w 176234"/>
                <a:gd name="connsiteY23" fmla="*/ 57656 h 175266"/>
                <a:gd name="connsiteX24" fmla="*/ 99268 w 176234"/>
                <a:gd name="connsiteY24" fmla="*/ 59672 h 175266"/>
                <a:gd name="connsiteX25" fmla="*/ 62040 w 176234"/>
                <a:gd name="connsiteY25" fmla="*/ 3123 h 175266"/>
                <a:gd name="connsiteX26" fmla="*/ 54311 w 176234"/>
                <a:gd name="connsiteY26" fmla="*/ 1088 h 175266"/>
                <a:gd name="connsiteX27" fmla="*/ 23435 w 176234"/>
                <a:gd name="connsiteY27" fmla="*/ 21426 h 175266"/>
                <a:gd name="connsiteX28" fmla="*/ 29090 w 176234"/>
                <a:gd name="connsiteY28" fmla="*/ 31209 h 175266"/>
                <a:gd name="connsiteX29" fmla="*/ 59966 w 176234"/>
                <a:gd name="connsiteY29" fmla="*/ 10852 h 175266"/>
                <a:gd name="connsiteX30" fmla="*/ 52219 w 176234"/>
                <a:gd name="connsiteY30" fmla="*/ 8835 h 175266"/>
                <a:gd name="connsiteX31" fmla="*/ 89428 w 176234"/>
                <a:gd name="connsiteY31" fmla="*/ 65384 h 175266"/>
                <a:gd name="connsiteX32" fmla="*/ 97156 w 176234"/>
                <a:gd name="connsiteY32" fmla="*/ 67420 h 175266"/>
                <a:gd name="connsiteX33" fmla="*/ 97175 w 176234"/>
                <a:gd name="connsiteY33" fmla="*/ 67420 h 175266"/>
                <a:gd name="connsiteX34" fmla="*/ 153498 w 176234"/>
                <a:gd name="connsiteY34" fmla="*/ 29965 h 175266"/>
                <a:gd name="connsiteX35" fmla="*/ 145751 w 176234"/>
                <a:gd name="connsiteY35" fmla="*/ 27930 h 175266"/>
                <a:gd name="connsiteX36" fmla="*/ 164601 w 176234"/>
                <a:gd name="connsiteY36" fmla="*/ 57618 h 175266"/>
                <a:gd name="connsiteX37" fmla="*/ 166618 w 176234"/>
                <a:gd name="connsiteY37" fmla="*/ 49889 h 175266"/>
                <a:gd name="connsiteX38" fmla="*/ 110653 w 176234"/>
                <a:gd name="connsiteY38" fmla="*/ 87363 h 175266"/>
                <a:gd name="connsiteX39" fmla="*/ 117495 w 176234"/>
                <a:gd name="connsiteY39" fmla="*/ 88249 h 175266"/>
                <a:gd name="connsiteX40" fmla="*/ 116854 w 176234"/>
                <a:gd name="connsiteY40" fmla="*/ 87646 h 175266"/>
                <a:gd name="connsiteX41" fmla="*/ 107976 w 176234"/>
                <a:gd name="connsiteY41" fmla="*/ 94507 h 175266"/>
                <a:gd name="connsiteX42" fmla="*/ 145544 w 176234"/>
                <a:gd name="connsiteY42" fmla="*/ 153148 h 175266"/>
                <a:gd name="connsiteX43" fmla="*/ 147561 w 176234"/>
                <a:gd name="connsiteY43" fmla="*/ 145401 h 175266"/>
                <a:gd name="connsiteX44" fmla="*/ 120360 w 176234"/>
                <a:gd name="connsiteY44" fmla="*/ 164986 h 175266"/>
                <a:gd name="connsiteX45" fmla="*/ 128089 w 176234"/>
                <a:gd name="connsiteY45" fmla="*/ 167022 h 175266"/>
                <a:gd name="connsiteX46" fmla="*/ 89014 w 176234"/>
                <a:gd name="connsiteY46" fmla="*/ 109549 h 175266"/>
                <a:gd name="connsiteX47" fmla="*/ 81285 w 176234"/>
                <a:gd name="connsiteY47" fmla="*/ 107513 h 175266"/>
                <a:gd name="connsiteX48" fmla="*/ 21418 w 176234"/>
                <a:gd name="connsiteY48" fmla="*/ 146928 h 175266"/>
                <a:gd name="connsiteX49" fmla="*/ 29166 w 176234"/>
                <a:gd name="connsiteY49" fmla="*/ 148963 h 175266"/>
                <a:gd name="connsiteX50" fmla="*/ 9486 w 176234"/>
                <a:gd name="connsiteY50" fmla="*/ 120406 h 175266"/>
                <a:gd name="connsiteX51" fmla="*/ 7451 w 176234"/>
                <a:gd name="connsiteY51" fmla="*/ 128135 h 175266"/>
                <a:gd name="connsiteX52" fmla="*/ 66677 w 176234"/>
                <a:gd name="connsiteY52" fmla="*/ 89267 h 175266"/>
                <a:gd name="connsiteX53" fmla="*/ 68694 w 176234"/>
                <a:gd name="connsiteY53" fmla="*/ 81519 h 175266"/>
                <a:gd name="connsiteX54" fmla="*/ 31145 w 176234"/>
                <a:gd name="connsiteY54" fmla="*/ 23368 h 175266"/>
                <a:gd name="connsiteX55" fmla="*/ 21399 w 176234"/>
                <a:gd name="connsiteY55" fmla="*/ 29079 h 1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266">
                  <a:moveTo>
                    <a:pt x="21399" y="29079"/>
                  </a:moveTo>
                  <a:cubicBezTo>
                    <a:pt x="33972" y="48457"/>
                    <a:pt x="46489" y="67834"/>
                    <a:pt x="58967" y="87231"/>
                  </a:cubicBezTo>
                  <a:lnTo>
                    <a:pt x="61003" y="79502"/>
                  </a:lnTo>
                  <a:lnTo>
                    <a:pt x="1777" y="118370"/>
                  </a:lnTo>
                  <a:cubicBezTo>
                    <a:pt x="-919" y="119935"/>
                    <a:pt x="-1842" y="123403"/>
                    <a:pt x="-259" y="126099"/>
                  </a:cubicBezTo>
                  <a:cubicBezTo>
                    <a:pt x="-259" y="126099"/>
                    <a:pt x="-259" y="126118"/>
                    <a:pt x="-259" y="126118"/>
                  </a:cubicBezTo>
                  <a:lnTo>
                    <a:pt x="19420" y="154675"/>
                  </a:lnTo>
                  <a:cubicBezTo>
                    <a:pt x="21004" y="157371"/>
                    <a:pt x="24453" y="158275"/>
                    <a:pt x="27149" y="156692"/>
                  </a:cubicBezTo>
                  <a:cubicBezTo>
                    <a:pt x="27168" y="156692"/>
                    <a:pt x="27168" y="156692"/>
                    <a:pt x="27168" y="156692"/>
                  </a:cubicBezTo>
                  <a:lnTo>
                    <a:pt x="87034" y="117296"/>
                  </a:lnTo>
                  <a:lnTo>
                    <a:pt x="79287" y="115260"/>
                  </a:lnTo>
                  <a:lnTo>
                    <a:pt x="118362" y="172714"/>
                  </a:lnTo>
                  <a:cubicBezTo>
                    <a:pt x="119965" y="175071"/>
                    <a:pt x="123489" y="176635"/>
                    <a:pt x="126110" y="174750"/>
                  </a:cubicBezTo>
                  <a:lnTo>
                    <a:pt x="153366" y="155184"/>
                  </a:lnTo>
                  <a:cubicBezTo>
                    <a:pt x="156024" y="153563"/>
                    <a:pt x="156929" y="150151"/>
                    <a:pt x="155402" y="147437"/>
                  </a:cubicBezTo>
                  <a:cubicBezTo>
                    <a:pt x="142829" y="127890"/>
                    <a:pt x="130313" y="108342"/>
                    <a:pt x="117834" y="88795"/>
                  </a:cubicBezTo>
                  <a:lnTo>
                    <a:pt x="108956" y="95638"/>
                  </a:lnTo>
                  <a:lnTo>
                    <a:pt x="109597" y="96241"/>
                  </a:lnTo>
                  <a:cubicBezTo>
                    <a:pt x="111426" y="98013"/>
                    <a:pt x="114215" y="98371"/>
                    <a:pt x="116440" y="97127"/>
                  </a:cubicBezTo>
                  <a:lnTo>
                    <a:pt x="172424" y="59654"/>
                  </a:lnTo>
                  <a:cubicBezTo>
                    <a:pt x="175081" y="58032"/>
                    <a:pt x="175986" y="54621"/>
                    <a:pt x="174459" y="51906"/>
                  </a:cubicBezTo>
                  <a:lnTo>
                    <a:pt x="155609" y="22218"/>
                  </a:lnTo>
                  <a:cubicBezTo>
                    <a:pt x="154026" y="19523"/>
                    <a:pt x="150577" y="18637"/>
                    <a:pt x="147881" y="20201"/>
                  </a:cubicBezTo>
                  <a:lnTo>
                    <a:pt x="91520" y="57656"/>
                  </a:lnTo>
                  <a:lnTo>
                    <a:pt x="99268" y="59672"/>
                  </a:lnTo>
                  <a:cubicBezTo>
                    <a:pt x="86846" y="40823"/>
                    <a:pt x="74423" y="21973"/>
                    <a:pt x="62040" y="3123"/>
                  </a:cubicBezTo>
                  <a:cubicBezTo>
                    <a:pt x="60475" y="428"/>
                    <a:pt x="57006" y="-477"/>
                    <a:pt x="54311" y="1088"/>
                  </a:cubicBezTo>
                  <a:lnTo>
                    <a:pt x="23435" y="21426"/>
                  </a:lnTo>
                  <a:cubicBezTo>
                    <a:pt x="17385" y="25423"/>
                    <a:pt x="23040" y="35224"/>
                    <a:pt x="29090" y="31209"/>
                  </a:cubicBezTo>
                  <a:lnTo>
                    <a:pt x="59966" y="10852"/>
                  </a:lnTo>
                  <a:lnTo>
                    <a:pt x="52219" y="8835"/>
                  </a:lnTo>
                  <a:lnTo>
                    <a:pt x="89428" y="65384"/>
                  </a:lnTo>
                  <a:cubicBezTo>
                    <a:pt x="90992" y="68080"/>
                    <a:pt x="94461" y="69003"/>
                    <a:pt x="97156" y="67420"/>
                  </a:cubicBezTo>
                  <a:cubicBezTo>
                    <a:pt x="97156" y="67420"/>
                    <a:pt x="97175" y="67420"/>
                    <a:pt x="97175" y="67420"/>
                  </a:cubicBezTo>
                  <a:lnTo>
                    <a:pt x="153498" y="29965"/>
                  </a:lnTo>
                  <a:lnTo>
                    <a:pt x="145751" y="27930"/>
                  </a:lnTo>
                  <a:lnTo>
                    <a:pt x="164601" y="57618"/>
                  </a:lnTo>
                  <a:cubicBezTo>
                    <a:pt x="165280" y="55035"/>
                    <a:pt x="165939" y="52453"/>
                    <a:pt x="166618" y="49889"/>
                  </a:cubicBezTo>
                  <a:lnTo>
                    <a:pt x="110653" y="87363"/>
                  </a:lnTo>
                  <a:lnTo>
                    <a:pt x="117495" y="88249"/>
                  </a:lnTo>
                  <a:lnTo>
                    <a:pt x="116854" y="87646"/>
                  </a:lnTo>
                  <a:cubicBezTo>
                    <a:pt x="112293" y="83480"/>
                    <a:pt x="104357" y="88871"/>
                    <a:pt x="107976" y="94507"/>
                  </a:cubicBezTo>
                  <a:cubicBezTo>
                    <a:pt x="120549" y="114054"/>
                    <a:pt x="133065" y="133601"/>
                    <a:pt x="145544" y="153148"/>
                  </a:cubicBezTo>
                  <a:cubicBezTo>
                    <a:pt x="146222" y="150566"/>
                    <a:pt x="146882" y="147984"/>
                    <a:pt x="147561" y="145401"/>
                  </a:cubicBezTo>
                  <a:lnTo>
                    <a:pt x="120360" y="164986"/>
                  </a:lnTo>
                  <a:lnTo>
                    <a:pt x="128089" y="167022"/>
                  </a:lnTo>
                  <a:lnTo>
                    <a:pt x="89014" y="109549"/>
                  </a:lnTo>
                  <a:cubicBezTo>
                    <a:pt x="87449" y="106853"/>
                    <a:pt x="83980" y="105949"/>
                    <a:pt x="81285" y="107513"/>
                  </a:cubicBezTo>
                  <a:lnTo>
                    <a:pt x="21418" y="146928"/>
                  </a:lnTo>
                  <a:lnTo>
                    <a:pt x="29166" y="148963"/>
                  </a:lnTo>
                  <a:lnTo>
                    <a:pt x="9486" y="120406"/>
                  </a:lnTo>
                  <a:lnTo>
                    <a:pt x="7451" y="128135"/>
                  </a:lnTo>
                  <a:lnTo>
                    <a:pt x="66677" y="89267"/>
                  </a:lnTo>
                  <a:cubicBezTo>
                    <a:pt x="69315" y="87646"/>
                    <a:pt x="70220" y="84215"/>
                    <a:pt x="68694" y="81519"/>
                  </a:cubicBezTo>
                  <a:lnTo>
                    <a:pt x="31145" y="23368"/>
                  </a:lnTo>
                  <a:cubicBezTo>
                    <a:pt x="27243" y="17279"/>
                    <a:pt x="17441" y="22934"/>
                    <a:pt x="21399" y="29079"/>
                  </a:cubicBezTo>
                  <a:close/>
                </a:path>
              </a:pathLst>
            </a:custGeom>
            <a:grpFill/>
            <a:ln w="1885" cap="flat">
              <a:noFill/>
              <a:prstDash val="solid"/>
              <a:miter/>
            </a:ln>
          </p:spPr>
          <p:txBody>
            <a:bodyPr rtlCol="0" anchor="ctr"/>
            <a:lstStyle/>
            <a:p>
              <a:endParaRPr lang="en-IN"/>
            </a:p>
          </p:txBody>
        </p:sp>
        <p:sp>
          <p:nvSpPr>
            <p:cNvPr id="51" name="Freeform: Shape 50">
              <a:extLst>
                <a:ext uri="{FF2B5EF4-FFF2-40B4-BE49-F238E27FC236}">
                  <a16:creationId xmlns:a16="http://schemas.microsoft.com/office/drawing/2014/main" id="{3DEDA5A3-546F-BEF1-0F13-1DEDC29C92C6}"/>
                </a:ext>
              </a:extLst>
            </p:cNvPr>
            <p:cNvSpPr/>
            <p:nvPr/>
          </p:nvSpPr>
          <p:spPr>
            <a:xfrm>
              <a:off x="4330099" y="1890904"/>
              <a:ext cx="176215" cy="175419"/>
            </a:xfrm>
            <a:custGeom>
              <a:avLst/>
              <a:gdLst>
                <a:gd name="connsiteX0" fmla="*/ 21399 w 176215"/>
                <a:gd name="connsiteY0" fmla="*/ 29176 h 175419"/>
                <a:gd name="connsiteX1" fmla="*/ 58967 w 176215"/>
                <a:gd name="connsiteY1" fmla="*/ 87327 h 175419"/>
                <a:gd name="connsiteX2" fmla="*/ 61003 w 176215"/>
                <a:gd name="connsiteY2" fmla="*/ 79599 h 175419"/>
                <a:gd name="connsiteX3" fmla="*/ 1777 w 176215"/>
                <a:gd name="connsiteY3" fmla="*/ 118467 h 175419"/>
                <a:gd name="connsiteX4" fmla="*/ -259 w 176215"/>
                <a:gd name="connsiteY4" fmla="*/ 126199 h 175419"/>
                <a:gd name="connsiteX5" fmla="*/ -259 w 176215"/>
                <a:gd name="connsiteY5" fmla="*/ 126214 h 175419"/>
                <a:gd name="connsiteX6" fmla="*/ 19514 w 176215"/>
                <a:gd name="connsiteY6" fmla="*/ 154828 h 175419"/>
                <a:gd name="connsiteX7" fmla="*/ 27243 w 176215"/>
                <a:gd name="connsiteY7" fmla="*/ 156851 h 175419"/>
                <a:gd name="connsiteX8" fmla="*/ 27262 w 176215"/>
                <a:gd name="connsiteY8" fmla="*/ 156845 h 175419"/>
                <a:gd name="connsiteX9" fmla="*/ 87129 w 176215"/>
                <a:gd name="connsiteY9" fmla="*/ 117449 h 175419"/>
                <a:gd name="connsiteX10" fmla="*/ 79381 w 176215"/>
                <a:gd name="connsiteY10" fmla="*/ 115413 h 175419"/>
                <a:gd name="connsiteX11" fmla="*/ 118457 w 176215"/>
                <a:gd name="connsiteY11" fmla="*/ 172867 h 175419"/>
                <a:gd name="connsiteX12" fmla="*/ 126204 w 176215"/>
                <a:gd name="connsiteY12" fmla="*/ 174903 h 175419"/>
                <a:gd name="connsiteX13" fmla="*/ 153347 w 176215"/>
                <a:gd name="connsiteY13" fmla="*/ 155280 h 175419"/>
                <a:gd name="connsiteX14" fmla="*/ 155383 w 176215"/>
                <a:gd name="connsiteY14" fmla="*/ 147533 h 175419"/>
                <a:gd name="connsiteX15" fmla="*/ 117816 w 176215"/>
                <a:gd name="connsiteY15" fmla="*/ 88892 h 175419"/>
                <a:gd name="connsiteX16" fmla="*/ 108937 w 176215"/>
                <a:gd name="connsiteY16" fmla="*/ 95734 h 175419"/>
                <a:gd name="connsiteX17" fmla="*/ 109578 w 176215"/>
                <a:gd name="connsiteY17" fmla="*/ 96337 h 175419"/>
                <a:gd name="connsiteX18" fmla="*/ 116421 w 176215"/>
                <a:gd name="connsiteY18" fmla="*/ 97223 h 175419"/>
                <a:gd name="connsiteX19" fmla="*/ 172405 w 176215"/>
                <a:gd name="connsiteY19" fmla="*/ 59750 h 175419"/>
                <a:gd name="connsiteX20" fmla="*/ 174440 w 176215"/>
                <a:gd name="connsiteY20" fmla="*/ 52003 h 175419"/>
                <a:gd name="connsiteX21" fmla="*/ 155591 w 176215"/>
                <a:gd name="connsiteY21" fmla="*/ 22314 h 175419"/>
                <a:gd name="connsiteX22" fmla="*/ 147862 w 176215"/>
                <a:gd name="connsiteY22" fmla="*/ 20298 h 175419"/>
                <a:gd name="connsiteX23" fmla="*/ 91520 w 176215"/>
                <a:gd name="connsiteY23" fmla="*/ 57752 h 175419"/>
                <a:gd name="connsiteX24" fmla="*/ 99268 w 176215"/>
                <a:gd name="connsiteY24" fmla="*/ 59769 h 175419"/>
                <a:gd name="connsiteX25" fmla="*/ 62040 w 176215"/>
                <a:gd name="connsiteY25" fmla="*/ 3125 h 175419"/>
                <a:gd name="connsiteX26" fmla="*/ 54311 w 176215"/>
                <a:gd name="connsiteY26" fmla="*/ 1090 h 175419"/>
                <a:gd name="connsiteX27" fmla="*/ 23435 w 176215"/>
                <a:gd name="connsiteY27" fmla="*/ 21428 h 175419"/>
                <a:gd name="connsiteX28" fmla="*/ 29090 w 176215"/>
                <a:gd name="connsiteY28" fmla="*/ 31211 h 175419"/>
                <a:gd name="connsiteX29" fmla="*/ 59966 w 176215"/>
                <a:gd name="connsiteY29" fmla="*/ 10854 h 175419"/>
                <a:gd name="connsiteX30" fmla="*/ 52219 w 176215"/>
                <a:gd name="connsiteY30" fmla="*/ 8837 h 175419"/>
                <a:gd name="connsiteX31" fmla="*/ 89428 w 176215"/>
                <a:gd name="connsiteY31" fmla="*/ 65480 h 175419"/>
                <a:gd name="connsiteX32" fmla="*/ 97156 w 176215"/>
                <a:gd name="connsiteY32" fmla="*/ 67525 h 175419"/>
                <a:gd name="connsiteX33" fmla="*/ 97175 w 176215"/>
                <a:gd name="connsiteY33" fmla="*/ 67516 h 175419"/>
                <a:gd name="connsiteX34" fmla="*/ 153498 w 176215"/>
                <a:gd name="connsiteY34" fmla="*/ 30062 h 175419"/>
                <a:gd name="connsiteX35" fmla="*/ 145751 w 176215"/>
                <a:gd name="connsiteY35" fmla="*/ 28026 h 175419"/>
                <a:gd name="connsiteX36" fmla="*/ 164601 w 176215"/>
                <a:gd name="connsiteY36" fmla="*/ 57714 h 175419"/>
                <a:gd name="connsiteX37" fmla="*/ 166618 w 176215"/>
                <a:gd name="connsiteY37" fmla="*/ 49986 h 175419"/>
                <a:gd name="connsiteX38" fmla="*/ 110653 w 176215"/>
                <a:gd name="connsiteY38" fmla="*/ 87459 h 175419"/>
                <a:gd name="connsiteX39" fmla="*/ 117495 w 176215"/>
                <a:gd name="connsiteY39" fmla="*/ 88345 h 175419"/>
                <a:gd name="connsiteX40" fmla="*/ 116854 w 176215"/>
                <a:gd name="connsiteY40" fmla="*/ 87742 h 175419"/>
                <a:gd name="connsiteX41" fmla="*/ 107976 w 176215"/>
                <a:gd name="connsiteY41" fmla="*/ 94603 h 175419"/>
                <a:gd name="connsiteX42" fmla="*/ 145544 w 176215"/>
                <a:gd name="connsiteY42" fmla="*/ 153245 h 175419"/>
                <a:gd name="connsiteX43" fmla="*/ 147561 w 176215"/>
                <a:gd name="connsiteY43" fmla="*/ 145497 h 175419"/>
                <a:gd name="connsiteX44" fmla="*/ 120304 w 176215"/>
                <a:gd name="connsiteY44" fmla="*/ 165082 h 175419"/>
                <a:gd name="connsiteX45" fmla="*/ 128032 w 176215"/>
                <a:gd name="connsiteY45" fmla="*/ 167118 h 175419"/>
                <a:gd name="connsiteX46" fmla="*/ 89051 w 176215"/>
                <a:gd name="connsiteY46" fmla="*/ 109589 h 175419"/>
                <a:gd name="connsiteX47" fmla="*/ 81323 w 176215"/>
                <a:gd name="connsiteY47" fmla="*/ 107553 h 175419"/>
                <a:gd name="connsiteX48" fmla="*/ 21399 w 176215"/>
                <a:gd name="connsiteY48" fmla="*/ 147024 h 175419"/>
                <a:gd name="connsiteX49" fmla="*/ 29147 w 176215"/>
                <a:gd name="connsiteY49" fmla="*/ 149060 h 175419"/>
                <a:gd name="connsiteX50" fmla="*/ 9467 w 176215"/>
                <a:gd name="connsiteY50" fmla="*/ 120503 h 175419"/>
                <a:gd name="connsiteX51" fmla="*/ 7432 w 176215"/>
                <a:gd name="connsiteY51" fmla="*/ 128231 h 175419"/>
                <a:gd name="connsiteX52" fmla="*/ 66639 w 176215"/>
                <a:gd name="connsiteY52" fmla="*/ 89363 h 175419"/>
                <a:gd name="connsiteX53" fmla="*/ 68656 w 176215"/>
                <a:gd name="connsiteY53" fmla="*/ 81616 h 175419"/>
                <a:gd name="connsiteX54" fmla="*/ 31107 w 176215"/>
                <a:gd name="connsiteY54" fmla="*/ 23464 h 175419"/>
                <a:gd name="connsiteX55" fmla="*/ 21399 w 176215"/>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15" h="175419">
                  <a:moveTo>
                    <a:pt x="21399" y="29176"/>
                  </a:moveTo>
                  <a:cubicBezTo>
                    <a:pt x="33972" y="48553"/>
                    <a:pt x="46489" y="67936"/>
                    <a:pt x="58967" y="87327"/>
                  </a:cubicBezTo>
                  <a:lnTo>
                    <a:pt x="61003" y="79599"/>
                  </a:lnTo>
                  <a:lnTo>
                    <a:pt x="1777" y="118467"/>
                  </a:lnTo>
                  <a:cubicBezTo>
                    <a:pt x="-919" y="120037"/>
                    <a:pt x="-1842" y="123498"/>
                    <a:pt x="-259" y="126199"/>
                  </a:cubicBezTo>
                  <a:cubicBezTo>
                    <a:pt x="-259" y="126203"/>
                    <a:pt x="-259" y="126208"/>
                    <a:pt x="-259" y="126214"/>
                  </a:cubicBezTo>
                  <a:lnTo>
                    <a:pt x="19514" y="154828"/>
                  </a:lnTo>
                  <a:cubicBezTo>
                    <a:pt x="21098" y="157523"/>
                    <a:pt x="24547" y="158428"/>
                    <a:pt x="27243" y="156851"/>
                  </a:cubicBezTo>
                  <a:cubicBezTo>
                    <a:pt x="27262" y="156849"/>
                    <a:pt x="27262" y="156847"/>
                    <a:pt x="27262" y="156845"/>
                  </a:cubicBezTo>
                  <a:lnTo>
                    <a:pt x="87129" y="117449"/>
                  </a:lnTo>
                  <a:lnTo>
                    <a:pt x="79381" y="115413"/>
                  </a:lnTo>
                  <a:lnTo>
                    <a:pt x="118457" y="172867"/>
                  </a:lnTo>
                  <a:cubicBezTo>
                    <a:pt x="120059" y="175223"/>
                    <a:pt x="123584" y="176788"/>
                    <a:pt x="126204" y="174903"/>
                  </a:cubicBezTo>
                  <a:lnTo>
                    <a:pt x="153347" y="155280"/>
                  </a:lnTo>
                  <a:cubicBezTo>
                    <a:pt x="156005" y="153667"/>
                    <a:pt x="156910" y="150242"/>
                    <a:pt x="155383" y="147533"/>
                  </a:cubicBezTo>
                  <a:cubicBezTo>
                    <a:pt x="142810" y="127992"/>
                    <a:pt x="130294" y="108444"/>
                    <a:pt x="117816" y="88892"/>
                  </a:cubicBezTo>
                  <a:lnTo>
                    <a:pt x="108937" y="95734"/>
                  </a:lnTo>
                  <a:lnTo>
                    <a:pt x="109578" y="96337"/>
                  </a:lnTo>
                  <a:cubicBezTo>
                    <a:pt x="111407" y="98115"/>
                    <a:pt x="114197" y="98475"/>
                    <a:pt x="116421" y="97223"/>
                  </a:cubicBezTo>
                  <a:lnTo>
                    <a:pt x="172405" y="59750"/>
                  </a:lnTo>
                  <a:cubicBezTo>
                    <a:pt x="175062" y="58136"/>
                    <a:pt x="175967" y="54712"/>
                    <a:pt x="174440" y="52003"/>
                  </a:cubicBezTo>
                  <a:lnTo>
                    <a:pt x="155591" y="22314"/>
                  </a:lnTo>
                  <a:cubicBezTo>
                    <a:pt x="154007" y="19626"/>
                    <a:pt x="150558" y="18725"/>
                    <a:pt x="147862" y="20298"/>
                  </a:cubicBezTo>
                  <a:lnTo>
                    <a:pt x="91520" y="57752"/>
                  </a:lnTo>
                  <a:lnTo>
                    <a:pt x="99268" y="59769"/>
                  </a:lnTo>
                  <a:cubicBezTo>
                    <a:pt x="86846" y="40919"/>
                    <a:pt x="74423" y="22037"/>
                    <a:pt x="62040" y="3125"/>
                  </a:cubicBezTo>
                  <a:cubicBezTo>
                    <a:pt x="60475" y="432"/>
                    <a:pt x="57006" y="-481"/>
                    <a:pt x="54311" y="1090"/>
                  </a:cubicBezTo>
                  <a:lnTo>
                    <a:pt x="23435" y="21428"/>
                  </a:lnTo>
                  <a:cubicBezTo>
                    <a:pt x="17385" y="25425"/>
                    <a:pt x="23040" y="35226"/>
                    <a:pt x="29090" y="31211"/>
                  </a:cubicBezTo>
                  <a:lnTo>
                    <a:pt x="59966" y="10854"/>
                  </a:lnTo>
                  <a:lnTo>
                    <a:pt x="52219" y="8837"/>
                  </a:lnTo>
                  <a:lnTo>
                    <a:pt x="89428" y="65480"/>
                  </a:lnTo>
                  <a:cubicBezTo>
                    <a:pt x="90992" y="68180"/>
                    <a:pt x="94461" y="69096"/>
                    <a:pt x="97156" y="67525"/>
                  </a:cubicBezTo>
                  <a:cubicBezTo>
                    <a:pt x="97156" y="67522"/>
                    <a:pt x="97175" y="67520"/>
                    <a:pt x="97175" y="67516"/>
                  </a:cubicBezTo>
                  <a:lnTo>
                    <a:pt x="153498" y="30062"/>
                  </a:lnTo>
                  <a:lnTo>
                    <a:pt x="145751" y="28026"/>
                  </a:lnTo>
                  <a:lnTo>
                    <a:pt x="164601" y="57714"/>
                  </a:lnTo>
                  <a:cubicBezTo>
                    <a:pt x="165280" y="55132"/>
                    <a:pt x="165939" y="52549"/>
                    <a:pt x="166618" y="49986"/>
                  </a:cubicBezTo>
                  <a:lnTo>
                    <a:pt x="110653" y="87459"/>
                  </a:lnTo>
                  <a:lnTo>
                    <a:pt x="117495" y="88345"/>
                  </a:lnTo>
                  <a:lnTo>
                    <a:pt x="116854" y="87742"/>
                  </a:lnTo>
                  <a:cubicBezTo>
                    <a:pt x="112293" y="83576"/>
                    <a:pt x="104357" y="88967"/>
                    <a:pt x="107976" y="94603"/>
                  </a:cubicBezTo>
                  <a:cubicBezTo>
                    <a:pt x="120549" y="114156"/>
                    <a:pt x="133065" y="133703"/>
                    <a:pt x="145544" y="153245"/>
                  </a:cubicBezTo>
                  <a:cubicBezTo>
                    <a:pt x="146222" y="150662"/>
                    <a:pt x="146882" y="148080"/>
                    <a:pt x="147561" y="145497"/>
                  </a:cubicBezTo>
                  <a:lnTo>
                    <a:pt x="120304" y="165082"/>
                  </a:lnTo>
                  <a:lnTo>
                    <a:pt x="128032" y="167118"/>
                  </a:lnTo>
                  <a:lnTo>
                    <a:pt x="89051" y="109589"/>
                  </a:lnTo>
                  <a:cubicBezTo>
                    <a:pt x="87487" y="106893"/>
                    <a:pt x="84018" y="105983"/>
                    <a:pt x="81323" y="107553"/>
                  </a:cubicBezTo>
                  <a:lnTo>
                    <a:pt x="21399" y="147024"/>
                  </a:lnTo>
                  <a:lnTo>
                    <a:pt x="29147" y="149060"/>
                  </a:lnTo>
                  <a:lnTo>
                    <a:pt x="9467" y="120503"/>
                  </a:lnTo>
                  <a:lnTo>
                    <a:pt x="7432" y="128231"/>
                  </a:lnTo>
                  <a:lnTo>
                    <a:pt x="66639" y="89363"/>
                  </a:lnTo>
                  <a:cubicBezTo>
                    <a:pt x="69278" y="87744"/>
                    <a:pt x="70182" y="84321"/>
                    <a:pt x="68656" y="81616"/>
                  </a:cubicBezTo>
                  <a:lnTo>
                    <a:pt x="31107"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2" name="Freeform: Shape 51">
              <a:extLst>
                <a:ext uri="{FF2B5EF4-FFF2-40B4-BE49-F238E27FC236}">
                  <a16:creationId xmlns:a16="http://schemas.microsoft.com/office/drawing/2014/main" id="{2929C61B-A0AB-0EAB-FEBA-5D0E4E5AED47}"/>
                </a:ext>
              </a:extLst>
            </p:cNvPr>
            <p:cNvSpPr/>
            <p:nvPr/>
          </p:nvSpPr>
          <p:spPr>
            <a:xfrm>
              <a:off x="1225550" y="1860744"/>
              <a:ext cx="176215" cy="175419"/>
            </a:xfrm>
            <a:custGeom>
              <a:avLst/>
              <a:gdLst>
                <a:gd name="connsiteX0" fmla="*/ 21399 w 176215"/>
                <a:gd name="connsiteY0" fmla="*/ 29176 h 175419"/>
                <a:gd name="connsiteX1" fmla="*/ 58967 w 176215"/>
                <a:gd name="connsiteY1" fmla="*/ 87327 h 175419"/>
                <a:gd name="connsiteX2" fmla="*/ 61003 w 176215"/>
                <a:gd name="connsiteY2" fmla="*/ 79599 h 175419"/>
                <a:gd name="connsiteX3" fmla="*/ 1777 w 176215"/>
                <a:gd name="connsiteY3" fmla="*/ 118467 h 175419"/>
                <a:gd name="connsiteX4" fmla="*/ -259 w 176215"/>
                <a:gd name="connsiteY4" fmla="*/ 126199 h 175419"/>
                <a:gd name="connsiteX5" fmla="*/ -259 w 176215"/>
                <a:gd name="connsiteY5" fmla="*/ 126214 h 175419"/>
                <a:gd name="connsiteX6" fmla="*/ 19514 w 176215"/>
                <a:gd name="connsiteY6" fmla="*/ 154828 h 175419"/>
                <a:gd name="connsiteX7" fmla="*/ 27243 w 176215"/>
                <a:gd name="connsiteY7" fmla="*/ 156851 h 175419"/>
                <a:gd name="connsiteX8" fmla="*/ 27262 w 176215"/>
                <a:gd name="connsiteY8" fmla="*/ 156845 h 175419"/>
                <a:gd name="connsiteX9" fmla="*/ 87128 w 176215"/>
                <a:gd name="connsiteY9" fmla="*/ 117449 h 175419"/>
                <a:gd name="connsiteX10" fmla="*/ 79381 w 176215"/>
                <a:gd name="connsiteY10" fmla="*/ 115413 h 175419"/>
                <a:gd name="connsiteX11" fmla="*/ 118456 w 176215"/>
                <a:gd name="connsiteY11" fmla="*/ 172867 h 175419"/>
                <a:gd name="connsiteX12" fmla="*/ 126204 w 176215"/>
                <a:gd name="connsiteY12" fmla="*/ 174903 h 175419"/>
                <a:gd name="connsiteX13" fmla="*/ 153347 w 176215"/>
                <a:gd name="connsiteY13" fmla="*/ 155280 h 175419"/>
                <a:gd name="connsiteX14" fmla="*/ 155383 w 176215"/>
                <a:gd name="connsiteY14" fmla="*/ 147533 h 175419"/>
                <a:gd name="connsiteX15" fmla="*/ 117816 w 176215"/>
                <a:gd name="connsiteY15" fmla="*/ 88892 h 175419"/>
                <a:gd name="connsiteX16" fmla="*/ 108937 w 176215"/>
                <a:gd name="connsiteY16" fmla="*/ 95734 h 175419"/>
                <a:gd name="connsiteX17" fmla="*/ 109578 w 176215"/>
                <a:gd name="connsiteY17" fmla="*/ 96337 h 175419"/>
                <a:gd name="connsiteX18" fmla="*/ 116421 w 176215"/>
                <a:gd name="connsiteY18" fmla="*/ 97223 h 175419"/>
                <a:gd name="connsiteX19" fmla="*/ 172404 w 176215"/>
                <a:gd name="connsiteY19" fmla="*/ 59750 h 175419"/>
                <a:gd name="connsiteX20" fmla="*/ 174440 w 176215"/>
                <a:gd name="connsiteY20" fmla="*/ 52003 h 175419"/>
                <a:gd name="connsiteX21" fmla="*/ 155590 w 176215"/>
                <a:gd name="connsiteY21" fmla="*/ 22314 h 175419"/>
                <a:gd name="connsiteX22" fmla="*/ 147862 w 176215"/>
                <a:gd name="connsiteY22" fmla="*/ 20298 h 175419"/>
                <a:gd name="connsiteX23" fmla="*/ 91520 w 176215"/>
                <a:gd name="connsiteY23" fmla="*/ 57752 h 175419"/>
                <a:gd name="connsiteX24" fmla="*/ 99268 w 176215"/>
                <a:gd name="connsiteY24" fmla="*/ 59769 h 175419"/>
                <a:gd name="connsiteX25" fmla="*/ 62039 w 176215"/>
                <a:gd name="connsiteY25" fmla="*/ 3125 h 175419"/>
                <a:gd name="connsiteX26" fmla="*/ 54311 w 176215"/>
                <a:gd name="connsiteY26" fmla="*/ 1090 h 175419"/>
                <a:gd name="connsiteX27" fmla="*/ 23435 w 176215"/>
                <a:gd name="connsiteY27" fmla="*/ 21428 h 175419"/>
                <a:gd name="connsiteX28" fmla="*/ 29090 w 176215"/>
                <a:gd name="connsiteY28" fmla="*/ 31211 h 175419"/>
                <a:gd name="connsiteX29" fmla="*/ 59966 w 176215"/>
                <a:gd name="connsiteY29" fmla="*/ 10854 h 175419"/>
                <a:gd name="connsiteX30" fmla="*/ 52219 w 176215"/>
                <a:gd name="connsiteY30" fmla="*/ 8837 h 175419"/>
                <a:gd name="connsiteX31" fmla="*/ 89428 w 176215"/>
                <a:gd name="connsiteY31" fmla="*/ 65480 h 175419"/>
                <a:gd name="connsiteX32" fmla="*/ 97156 w 176215"/>
                <a:gd name="connsiteY32" fmla="*/ 67525 h 175419"/>
                <a:gd name="connsiteX33" fmla="*/ 97175 w 176215"/>
                <a:gd name="connsiteY33" fmla="*/ 67516 h 175419"/>
                <a:gd name="connsiteX34" fmla="*/ 153498 w 176215"/>
                <a:gd name="connsiteY34" fmla="*/ 30062 h 175419"/>
                <a:gd name="connsiteX35" fmla="*/ 145751 w 176215"/>
                <a:gd name="connsiteY35" fmla="*/ 28026 h 175419"/>
                <a:gd name="connsiteX36" fmla="*/ 164601 w 176215"/>
                <a:gd name="connsiteY36" fmla="*/ 57714 h 175419"/>
                <a:gd name="connsiteX37" fmla="*/ 166618 w 176215"/>
                <a:gd name="connsiteY37" fmla="*/ 49986 h 175419"/>
                <a:gd name="connsiteX38" fmla="*/ 110653 w 176215"/>
                <a:gd name="connsiteY38" fmla="*/ 87459 h 175419"/>
                <a:gd name="connsiteX39" fmla="*/ 117495 w 176215"/>
                <a:gd name="connsiteY39" fmla="*/ 88345 h 175419"/>
                <a:gd name="connsiteX40" fmla="*/ 116854 w 176215"/>
                <a:gd name="connsiteY40" fmla="*/ 87742 h 175419"/>
                <a:gd name="connsiteX41" fmla="*/ 107976 w 176215"/>
                <a:gd name="connsiteY41" fmla="*/ 94603 h 175419"/>
                <a:gd name="connsiteX42" fmla="*/ 145544 w 176215"/>
                <a:gd name="connsiteY42" fmla="*/ 153245 h 175419"/>
                <a:gd name="connsiteX43" fmla="*/ 147561 w 176215"/>
                <a:gd name="connsiteY43" fmla="*/ 145497 h 175419"/>
                <a:gd name="connsiteX44" fmla="*/ 120304 w 176215"/>
                <a:gd name="connsiteY44" fmla="*/ 165082 h 175419"/>
                <a:gd name="connsiteX45" fmla="*/ 128032 w 176215"/>
                <a:gd name="connsiteY45" fmla="*/ 167118 h 175419"/>
                <a:gd name="connsiteX46" fmla="*/ 89051 w 176215"/>
                <a:gd name="connsiteY46" fmla="*/ 109589 h 175419"/>
                <a:gd name="connsiteX47" fmla="*/ 81323 w 176215"/>
                <a:gd name="connsiteY47" fmla="*/ 107553 h 175419"/>
                <a:gd name="connsiteX48" fmla="*/ 21399 w 176215"/>
                <a:gd name="connsiteY48" fmla="*/ 147024 h 175419"/>
                <a:gd name="connsiteX49" fmla="*/ 29147 w 176215"/>
                <a:gd name="connsiteY49" fmla="*/ 149060 h 175419"/>
                <a:gd name="connsiteX50" fmla="*/ 9468 w 176215"/>
                <a:gd name="connsiteY50" fmla="*/ 120503 h 175419"/>
                <a:gd name="connsiteX51" fmla="*/ 7432 w 176215"/>
                <a:gd name="connsiteY51" fmla="*/ 128231 h 175419"/>
                <a:gd name="connsiteX52" fmla="*/ 66639 w 176215"/>
                <a:gd name="connsiteY52" fmla="*/ 89363 h 175419"/>
                <a:gd name="connsiteX53" fmla="*/ 68655 w 176215"/>
                <a:gd name="connsiteY53" fmla="*/ 81616 h 175419"/>
                <a:gd name="connsiteX54" fmla="*/ 31107 w 176215"/>
                <a:gd name="connsiteY54" fmla="*/ 23464 h 175419"/>
                <a:gd name="connsiteX55" fmla="*/ 21399 w 176215"/>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15" h="175419">
                  <a:moveTo>
                    <a:pt x="21399" y="29176"/>
                  </a:moveTo>
                  <a:cubicBezTo>
                    <a:pt x="33972" y="48553"/>
                    <a:pt x="46488" y="67936"/>
                    <a:pt x="58967" y="87327"/>
                  </a:cubicBezTo>
                  <a:lnTo>
                    <a:pt x="61003" y="79599"/>
                  </a:lnTo>
                  <a:lnTo>
                    <a:pt x="1777" y="118467"/>
                  </a:lnTo>
                  <a:cubicBezTo>
                    <a:pt x="-919" y="120037"/>
                    <a:pt x="-1842" y="123498"/>
                    <a:pt x="-259" y="126199"/>
                  </a:cubicBezTo>
                  <a:cubicBezTo>
                    <a:pt x="-259" y="126203"/>
                    <a:pt x="-259" y="126208"/>
                    <a:pt x="-259" y="126214"/>
                  </a:cubicBezTo>
                  <a:lnTo>
                    <a:pt x="19514" y="154828"/>
                  </a:lnTo>
                  <a:cubicBezTo>
                    <a:pt x="21098" y="157523"/>
                    <a:pt x="24547" y="158428"/>
                    <a:pt x="27243" y="156851"/>
                  </a:cubicBezTo>
                  <a:cubicBezTo>
                    <a:pt x="27262" y="156849"/>
                    <a:pt x="27262" y="156847"/>
                    <a:pt x="27262" y="156845"/>
                  </a:cubicBezTo>
                  <a:lnTo>
                    <a:pt x="87128" y="117449"/>
                  </a:lnTo>
                  <a:lnTo>
                    <a:pt x="79381" y="115413"/>
                  </a:lnTo>
                  <a:lnTo>
                    <a:pt x="118456" y="172867"/>
                  </a:lnTo>
                  <a:cubicBezTo>
                    <a:pt x="120059" y="175223"/>
                    <a:pt x="123584" y="176788"/>
                    <a:pt x="126204" y="174903"/>
                  </a:cubicBezTo>
                  <a:lnTo>
                    <a:pt x="153347" y="155280"/>
                  </a:lnTo>
                  <a:cubicBezTo>
                    <a:pt x="156005" y="153667"/>
                    <a:pt x="156910" y="150242"/>
                    <a:pt x="155383" y="147533"/>
                  </a:cubicBezTo>
                  <a:cubicBezTo>
                    <a:pt x="142810" y="127992"/>
                    <a:pt x="130294" y="108444"/>
                    <a:pt x="117816" y="88892"/>
                  </a:cubicBezTo>
                  <a:lnTo>
                    <a:pt x="108937" y="95734"/>
                  </a:lnTo>
                  <a:lnTo>
                    <a:pt x="109578" y="96337"/>
                  </a:lnTo>
                  <a:cubicBezTo>
                    <a:pt x="111407" y="98115"/>
                    <a:pt x="114196" y="98475"/>
                    <a:pt x="116421" y="97223"/>
                  </a:cubicBezTo>
                  <a:lnTo>
                    <a:pt x="172404" y="59750"/>
                  </a:lnTo>
                  <a:cubicBezTo>
                    <a:pt x="175062" y="58136"/>
                    <a:pt x="175967" y="54712"/>
                    <a:pt x="174440" y="52003"/>
                  </a:cubicBezTo>
                  <a:lnTo>
                    <a:pt x="155590" y="22314"/>
                  </a:lnTo>
                  <a:cubicBezTo>
                    <a:pt x="154007" y="19626"/>
                    <a:pt x="150558" y="18725"/>
                    <a:pt x="147862" y="20298"/>
                  </a:cubicBezTo>
                  <a:lnTo>
                    <a:pt x="91520" y="57752"/>
                  </a:lnTo>
                  <a:lnTo>
                    <a:pt x="99268" y="59769"/>
                  </a:lnTo>
                  <a:cubicBezTo>
                    <a:pt x="86845" y="40919"/>
                    <a:pt x="74442" y="22037"/>
                    <a:pt x="62039" y="3125"/>
                  </a:cubicBezTo>
                  <a:cubicBezTo>
                    <a:pt x="60475" y="432"/>
                    <a:pt x="57006" y="-481"/>
                    <a:pt x="54311" y="1090"/>
                  </a:cubicBezTo>
                  <a:lnTo>
                    <a:pt x="23435" y="21428"/>
                  </a:lnTo>
                  <a:cubicBezTo>
                    <a:pt x="17384" y="25425"/>
                    <a:pt x="23039" y="35226"/>
                    <a:pt x="29090" y="31211"/>
                  </a:cubicBezTo>
                  <a:lnTo>
                    <a:pt x="59966" y="10854"/>
                  </a:lnTo>
                  <a:lnTo>
                    <a:pt x="52219" y="8837"/>
                  </a:lnTo>
                  <a:lnTo>
                    <a:pt x="89428" y="65480"/>
                  </a:lnTo>
                  <a:cubicBezTo>
                    <a:pt x="90993" y="68180"/>
                    <a:pt x="94461" y="69096"/>
                    <a:pt x="97156" y="67525"/>
                  </a:cubicBezTo>
                  <a:cubicBezTo>
                    <a:pt x="97156" y="67522"/>
                    <a:pt x="97175" y="67520"/>
                    <a:pt x="97175" y="67516"/>
                  </a:cubicBezTo>
                  <a:lnTo>
                    <a:pt x="153498" y="30062"/>
                  </a:lnTo>
                  <a:lnTo>
                    <a:pt x="145751" y="28026"/>
                  </a:lnTo>
                  <a:lnTo>
                    <a:pt x="164601" y="57714"/>
                  </a:lnTo>
                  <a:cubicBezTo>
                    <a:pt x="165279" y="55132"/>
                    <a:pt x="165939" y="52549"/>
                    <a:pt x="166618" y="49986"/>
                  </a:cubicBezTo>
                  <a:lnTo>
                    <a:pt x="110653" y="87459"/>
                  </a:lnTo>
                  <a:lnTo>
                    <a:pt x="117495" y="88345"/>
                  </a:lnTo>
                  <a:lnTo>
                    <a:pt x="116854" y="87742"/>
                  </a:lnTo>
                  <a:cubicBezTo>
                    <a:pt x="112293" y="83576"/>
                    <a:pt x="104357" y="88967"/>
                    <a:pt x="107976" y="94603"/>
                  </a:cubicBezTo>
                  <a:cubicBezTo>
                    <a:pt x="120549" y="114156"/>
                    <a:pt x="133065" y="133703"/>
                    <a:pt x="145544" y="153245"/>
                  </a:cubicBezTo>
                  <a:cubicBezTo>
                    <a:pt x="146222" y="150662"/>
                    <a:pt x="146882" y="148080"/>
                    <a:pt x="147561" y="145497"/>
                  </a:cubicBezTo>
                  <a:lnTo>
                    <a:pt x="120304" y="165082"/>
                  </a:lnTo>
                  <a:lnTo>
                    <a:pt x="128032" y="167118"/>
                  </a:lnTo>
                  <a:lnTo>
                    <a:pt x="89051" y="109589"/>
                  </a:lnTo>
                  <a:cubicBezTo>
                    <a:pt x="87487" y="106893"/>
                    <a:pt x="84018" y="105983"/>
                    <a:pt x="81323" y="107553"/>
                  </a:cubicBezTo>
                  <a:lnTo>
                    <a:pt x="21399" y="147024"/>
                  </a:lnTo>
                  <a:lnTo>
                    <a:pt x="29147" y="149060"/>
                  </a:lnTo>
                  <a:lnTo>
                    <a:pt x="9468" y="120503"/>
                  </a:lnTo>
                  <a:lnTo>
                    <a:pt x="7432" y="128231"/>
                  </a:lnTo>
                  <a:lnTo>
                    <a:pt x="66639" y="89363"/>
                  </a:lnTo>
                  <a:cubicBezTo>
                    <a:pt x="69278" y="87744"/>
                    <a:pt x="70182" y="84321"/>
                    <a:pt x="68655" y="81616"/>
                  </a:cubicBezTo>
                  <a:lnTo>
                    <a:pt x="31107"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3" name="Freeform: Shape 52">
              <a:extLst>
                <a:ext uri="{FF2B5EF4-FFF2-40B4-BE49-F238E27FC236}">
                  <a16:creationId xmlns:a16="http://schemas.microsoft.com/office/drawing/2014/main" id="{A0601150-37C4-8245-21DE-E67A8B004417}"/>
                </a:ext>
              </a:extLst>
            </p:cNvPr>
            <p:cNvSpPr/>
            <p:nvPr/>
          </p:nvSpPr>
          <p:spPr>
            <a:xfrm>
              <a:off x="2710443" y="2636083"/>
              <a:ext cx="157668" cy="157991"/>
            </a:xfrm>
            <a:custGeom>
              <a:avLst/>
              <a:gdLst>
                <a:gd name="connsiteX0" fmla="*/ 24521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46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1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1"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1" y="132837"/>
                  </a:lnTo>
                  <a:cubicBezTo>
                    <a:pt x="157186" y="130631"/>
                    <a:pt x="157186" y="127050"/>
                    <a:pt x="154981" y="124845"/>
                  </a:cubicBezTo>
                  <a:lnTo>
                    <a:pt x="48027" y="17684"/>
                  </a:lnTo>
                  <a:lnTo>
                    <a:pt x="32457" y="2095"/>
                  </a:lnTo>
                  <a:cubicBezTo>
                    <a:pt x="27311" y="-3069"/>
                    <a:pt x="19263" y="4923"/>
                    <a:pt x="24446"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1" y="2020"/>
                  </a:cubicBezTo>
                  <a:close/>
                </a:path>
              </a:pathLst>
            </a:custGeom>
            <a:grpFill/>
            <a:ln w="1885" cap="flat">
              <a:noFill/>
              <a:prstDash val="solid"/>
              <a:miter/>
            </a:ln>
          </p:spPr>
          <p:txBody>
            <a:bodyPr rtlCol="0" anchor="ctr"/>
            <a:lstStyle/>
            <a:p>
              <a:endParaRPr lang="en-IN"/>
            </a:p>
          </p:txBody>
        </p:sp>
        <p:sp>
          <p:nvSpPr>
            <p:cNvPr id="54" name="Freeform: Shape 53">
              <a:extLst>
                <a:ext uri="{FF2B5EF4-FFF2-40B4-BE49-F238E27FC236}">
                  <a16:creationId xmlns:a16="http://schemas.microsoft.com/office/drawing/2014/main" id="{51304DB4-98DB-077E-25CE-4E6F2E0B5BA3}"/>
                </a:ext>
              </a:extLst>
            </p:cNvPr>
            <p:cNvSpPr/>
            <p:nvPr/>
          </p:nvSpPr>
          <p:spPr>
            <a:xfrm>
              <a:off x="1872514" y="753477"/>
              <a:ext cx="163703" cy="151412"/>
            </a:xfrm>
            <a:custGeom>
              <a:avLst/>
              <a:gdLst>
                <a:gd name="connsiteX0" fmla="*/ 887 w 163703"/>
                <a:gd name="connsiteY0" fmla="*/ 124778 h 151412"/>
                <a:gd name="connsiteX1" fmla="*/ 23808 w 163703"/>
                <a:gd name="connsiteY1" fmla="*/ 150131 h 151412"/>
                <a:gd name="connsiteX2" fmla="*/ 31801 w 163703"/>
                <a:gd name="connsiteY2" fmla="*/ 150131 h 151412"/>
                <a:gd name="connsiteX3" fmla="*/ 144899 w 163703"/>
                <a:gd name="connsiteY3" fmla="*/ 50718 h 151412"/>
                <a:gd name="connsiteX4" fmla="*/ 161072 w 163703"/>
                <a:gd name="connsiteY4" fmla="*/ 36505 h 151412"/>
                <a:gd name="connsiteX5" fmla="*/ 161072 w 163703"/>
                <a:gd name="connsiteY5" fmla="*/ 28513 h 151412"/>
                <a:gd name="connsiteX6" fmla="*/ 138792 w 163703"/>
                <a:gd name="connsiteY6" fmla="*/ 1954 h 151412"/>
                <a:gd name="connsiteX7" fmla="*/ 130780 w 163703"/>
                <a:gd name="connsiteY7" fmla="*/ 1954 h 151412"/>
                <a:gd name="connsiteX8" fmla="*/ 17305 w 163703"/>
                <a:gd name="connsiteY8" fmla="*/ 102196 h 151412"/>
                <a:gd name="connsiteX9" fmla="*/ 793 w 163703"/>
                <a:gd name="connsiteY9" fmla="*/ 116767 h 151412"/>
                <a:gd name="connsiteX10" fmla="*/ 8785 w 163703"/>
                <a:gd name="connsiteY10" fmla="*/ 124778 h 151412"/>
                <a:gd name="connsiteX11" fmla="*/ 122279 w 163703"/>
                <a:gd name="connsiteY11" fmla="*/ 24536 h 151412"/>
                <a:gd name="connsiteX12" fmla="*/ 138792 w 163703"/>
                <a:gd name="connsiteY12" fmla="*/ 9946 h 151412"/>
                <a:gd name="connsiteX13" fmla="*/ 130780 w 163703"/>
                <a:gd name="connsiteY13" fmla="*/ 9946 h 151412"/>
                <a:gd name="connsiteX14" fmla="*/ 153080 w 163703"/>
                <a:gd name="connsiteY14" fmla="*/ 36505 h 151412"/>
                <a:gd name="connsiteX15" fmla="*/ 153080 w 163703"/>
                <a:gd name="connsiteY15" fmla="*/ 28513 h 151412"/>
                <a:gd name="connsiteX16" fmla="*/ 39887 w 163703"/>
                <a:gd name="connsiteY16" fmla="*/ 127926 h 151412"/>
                <a:gd name="connsiteX17" fmla="*/ 23714 w 163703"/>
                <a:gd name="connsiteY17" fmla="*/ 142120 h 151412"/>
                <a:gd name="connsiteX18" fmla="*/ 31706 w 163703"/>
                <a:gd name="connsiteY18" fmla="*/ 142120 h 151412"/>
                <a:gd name="connsiteX19" fmla="*/ 8785 w 163703"/>
                <a:gd name="connsiteY19" fmla="*/ 116767 h 151412"/>
                <a:gd name="connsiteX20" fmla="*/ 887 w 163703"/>
                <a:gd name="connsiteY20" fmla="*/ 124778 h 15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12">
                  <a:moveTo>
                    <a:pt x="887" y="124778"/>
                  </a:moveTo>
                  <a:cubicBezTo>
                    <a:pt x="8540" y="133223"/>
                    <a:pt x="16174" y="141673"/>
                    <a:pt x="23808" y="150131"/>
                  </a:cubicBezTo>
                  <a:cubicBezTo>
                    <a:pt x="26051" y="152267"/>
                    <a:pt x="29558" y="152267"/>
                    <a:pt x="31801" y="150131"/>
                  </a:cubicBezTo>
                  <a:lnTo>
                    <a:pt x="144899" y="50718"/>
                  </a:lnTo>
                  <a:lnTo>
                    <a:pt x="161072" y="36505"/>
                  </a:lnTo>
                  <a:cubicBezTo>
                    <a:pt x="163202" y="34269"/>
                    <a:pt x="163202" y="30749"/>
                    <a:pt x="161072" y="28513"/>
                  </a:cubicBezTo>
                  <a:lnTo>
                    <a:pt x="138792" y="1954"/>
                  </a:lnTo>
                  <a:cubicBezTo>
                    <a:pt x="136737" y="-497"/>
                    <a:pt x="132910" y="69"/>
                    <a:pt x="130780" y="1954"/>
                  </a:cubicBezTo>
                  <a:lnTo>
                    <a:pt x="17305" y="102196"/>
                  </a:lnTo>
                  <a:lnTo>
                    <a:pt x="793" y="116767"/>
                  </a:lnTo>
                  <a:cubicBezTo>
                    <a:pt x="-4674" y="121612"/>
                    <a:pt x="3356" y="129585"/>
                    <a:pt x="8785" y="124778"/>
                  </a:cubicBezTo>
                  <a:lnTo>
                    <a:pt x="122279" y="24536"/>
                  </a:lnTo>
                  <a:lnTo>
                    <a:pt x="138792" y="9946"/>
                  </a:lnTo>
                  <a:lnTo>
                    <a:pt x="130780" y="9946"/>
                  </a:lnTo>
                  <a:lnTo>
                    <a:pt x="153080" y="36505"/>
                  </a:lnTo>
                  <a:lnTo>
                    <a:pt x="153080" y="28513"/>
                  </a:lnTo>
                  <a:lnTo>
                    <a:pt x="39887" y="127926"/>
                  </a:lnTo>
                  <a:lnTo>
                    <a:pt x="23714" y="142120"/>
                  </a:lnTo>
                  <a:lnTo>
                    <a:pt x="31706" y="142120"/>
                  </a:lnTo>
                  <a:lnTo>
                    <a:pt x="8785" y="116767"/>
                  </a:lnTo>
                  <a:cubicBezTo>
                    <a:pt x="4016" y="111357"/>
                    <a:pt x="-3976" y="119387"/>
                    <a:pt x="887" y="124778"/>
                  </a:cubicBezTo>
                  <a:close/>
                </a:path>
              </a:pathLst>
            </a:custGeom>
            <a:grpFill/>
            <a:ln w="1885" cap="flat">
              <a:noFill/>
              <a:prstDash val="solid"/>
              <a:miter/>
            </a:ln>
          </p:spPr>
          <p:txBody>
            <a:bodyPr rtlCol="0" anchor="ctr"/>
            <a:lstStyle/>
            <a:p>
              <a:endParaRPr lang="en-IN"/>
            </a:p>
          </p:txBody>
        </p:sp>
        <p:sp>
          <p:nvSpPr>
            <p:cNvPr id="55" name="Freeform: Shape 54">
              <a:extLst>
                <a:ext uri="{FF2B5EF4-FFF2-40B4-BE49-F238E27FC236}">
                  <a16:creationId xmlns:a16="http://schemas.microsoft.com/office/drawing/2014/main" id="{74D59106-CB7E-24C4-8310-A67A63531B70}"/>
                </a:ext>
              </a:extLst>
            </p:cNvPr>
            <p:cNvSpPr/>
            <p:nvPr/>
          </p:nvSpPr>
          <p:spPr>
            <a:xfrm>
              <a:off x="704833" y="743571"/>
              <a:ext cx="157668" cy="157996"/>
            </a:xfrm>
            <a:custGeom>
              <a:avLst/>
              <a:gdLst>
                <a:gd name="connsiteX0" fmla="*/ 24522 w 157668"/>
                <a:gd name="connsiteY0" fmla="*/ 2020 h 157996"/>
                <a:gd name="connsiteX1" fmla="*/ 620 w 157668"/>
                <a:gd name="connsiteY1" fmla="*/ 26524 h 157996"/>
                <a:gd name="connsiteX2" fmla="*/ 620 w 157668"/>
                <a:gd name="connsiteY2" fmla="*/ 34517 h 157996"/>
                <a:gd name="connsiteX3" fmla="*/ 106744 w 157668"/>
                <a:gd name="connsiteY3" fmla="*/ 141432 h 157996"/>
                <a:gd name="connsiteX4" fmla="*/ 121824 w 157668"/>
                <a:gd name="connsiteY4" fmla="*/ 156701 h 157996"/>
                <a:gd name="connsiteX5" fmla="*/ 129835 w 157668"/>
                <a:gd name="connsiteY5" fmla="*/ 156701 h 157996"/>
                <a:gd name="connsiteX6" fmla="*/ 154980 w 157668"/>
                <a:gd name="connsiteY6" fmla="*/ 132837 h 157996"/>
                <a:gd name="connsiteX7" fmla="*/ 154980 w 157668"/>
                <a:gd name="connsiteY7" fmla="*/ 124845 h 157996"/>
                <a:gd name="connsiteX8" fmla="*/ 48027 w 157668"/>
                <a:gd name="connsiteY8" fmla="*/ 17684 h 157996"/>
                <a:gd name="connsiteX9" fmla="*/ 32457 w 157668"/>
                <a:gd name="connsiteY9" fmla="*/ 2095 h 157996"/>
                <a:gd name="connsiteX10" fmla="*/ 24446 w 157668"/>
                <a:gd name="connsiteY10" fmla="*/ 10088 h 157996"/>
                <a:gd name="connsiteX11" fmla="*/ 131418 w 157668"/>
                <a:gd name="connsiteY11" fmla="*/ 117248 h 157996"/>
                <a:gd name="connsiteX12" fmla="*/ 146988 w 157668"/>
                <a:gd name="connsiteY12" fmla="*/ 132837 h 157996"/>
                <a:gd name="connsiteX13" fmla="*/ 146988 w 157668"/>
                <a:gd name="connsiteY13" fmla="*/ 124845 h 157996"/>
                <a:gd name="connsiteX14" fmla="*/ 121899 w 157668"/>
                <a:gd name="connsiteY14" fmla="*/ 148558 h 157996"/>
                <a:gd name="connsiteX15" fmla="*/ 129910 w 157668"/>
                <a:gd name="connsiteY15" fmla="*/ 148558 h 157996"/>
                <a:gd name="connsiteX16" fmla="*/ 23749 w 157668"/>
                <a:gd name="connsiteY16" fmla="*/ 41717 h 157996"/>
                <a:gd name="connsiteX17" fmla="*/ 8669 w 157668"/>
                <a:gd name="connsiteY17" fmla="*/ 26449 h 157996"/>
                <a:gd name="connsiteX18" fmla="*/ 8669 w 157668"/>
                <a:gd name="connsiteY18" fmla="*/ 34441 h 157996"/>
                <a:gd name="connsiteX19" fmla="*/ 32589 w 157668"/>
                <a:gd name="connsiteY19" fmla="*/ 9937 h 157996"/>
                <a:gd name="connsiteX20" fmla="*/ 24522 w 157668"/>
                <a:gd name="connsiteY20" fmla="*/ 2020 h 1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6">
                  <a:moveTo>
                    <a:pt x="24522" y="2020"/>
                  </a:moveTo>
                  <a:lnTo>
                    <a:pt x="620" y="26524"/>
                  </a:lnTo>
                  <a:cubicBezTo>
                    <a:pt x="-1585" y="28732"/>
                    <a:pt x="-1585" y="32309"/>
                    <a:pt x="620" y="34517"/>
                  </a:cubicBezTo>
                  <a:lnTo>
                    <a:pt x="106744" y="141432"/>
                  </a:lnTo>
                  <a:lnTo>
                    <a:pt x="121824" y="156701"/>
                  </a:lnTo>
                  <a:cubicBezTo>
                    <a:pt x="124067" y="158857"/>
                    <a:pt x="127592" y="158857"/>
                    <a:pt x="129835" y="156701"/>
                  </a:cubicBezTo>
                  <a:lnTo>
                    <a:pt x="154980" y="132837"/>
                  </a:lnTo>
                  <a:cubicBezTo>
                    <a:pt x="157186" y="130630"/>
                    <a:pt x="157186" y="127052"/>
                    <a:pt x="154980" y="124845"/>
                  </a:cubicBezTo>
                  <a:lnTo>
                    <a:pt x="48027" y="17684"/>
                  </a:lnTo>
                  <a:lnTo>
                    <a:pt x="32457" y="2095"/>
                  </a:lnTo>
                  <a:cubicBezTo>
                    <a:pt x="27311" y="-3070"/>
                    <a:pt x="19262" y="4923"/>
                    <a:pt x="24446" y="10088"/>
                  </a:cubicBezTo>
                  <a:lnTo>
                    <a:pt x="131418"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2" y="2020"/>
                  </a:cubicBezTo>
                  <a:close/>
                </a:path>
              </a:pathLst>
            </a:custGeom>
            <a:grpFill/>
            <a:ln w="1885" cap="flat">
              <a:noFill/>
              <a:prstDash val="solid"/>
              <a:miter/>
            </a:ln>
          </p:spPr>
          <p:txBody>
            <a:bodyPr rtlCol="0" anchor="ctr"/>
            <a:lstStyle/>
            <a:p>
              <a:endParaRPr lang="en-IN"/>
            </a:p>
          </p:txBody>
        </p:sp>
        <p:sp>
          <p:nvSpPr>
            <p:cNvPr id="56" name="Freeform: Shape 55">
              <a:extLst>
                <a:ext uri="{FF2B5EF4-FFF2-40B4-BE49-F238E27FC236}">
                  <a16:creationId xmlns:a16="http://schemas.microsoft.com/office/drawing/2014/main" id="{7B419D15-E277-E84A-5297-5B35BA0F5E37}"/>
                </a:ext>
              </a:extLst>
            </p:cNvPr>
            <p:cNvSpPr/>
            <p:nvPr/>
          </p:nvSpPr>
          <p:spPr>
            <a:xfrm>
              <a:off x="2703559" y="899541"/>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5 w 212920"/>
                <a:gd name="connsiteY4" fmla="*/ 50155 h 99463"/>
                <a:gd name="connsiteX5" fmla="*/ 211704 w 212920"/>
                <a:gd name="connsiteY5" fmla="*/ 43199 h 99463"/>
                <a:gd name="connsiteX6" fmla="*/ 202618 w 212920"/>
                <a:gd name="connsiteY6" fmla="*/ 4463 h 99463"/>
                <a:gd name="connsiteX7" fmla="*/ 195663 w 212920"/>
                <a:gd name="connsiteY7" fmla="*/ 505 h 99463"/>
                <a:gd name="connsiteX8" fmla="*/ 27033 w 212920"/>
                <a:gd name="connsiteY8" fmla="*/ 44613 h 99463"/>
                <a:gd name="connsiteX9" fmla="*/ 3150 w 212920"/>
                <a:gd name="connsiteY9" fmla="*/ 50852 h 99463"/>
                <a:gd name="connsiteX10" fmla="*/ 6148 w 212920"/>
                <a:gd name="connsiteY10" fmla="*/ 61766 h 99463"/>
                <a:gd name="connsiteX11" fmla="*/ 174796 w 212920"/>
                <a:gd name="connsiteY11" fmla="*/ 17658 h 99463"/>
                <a:gd name="connsiteX12" fmla="*/ 198679 w 212920"/>
                <a:gd name="connsiteY12" fmla="*/ 11419 h 99463"/>
                <a:gd name="connsiteX13" fmla="*/ 191723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499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0" y="70375"/>
                    <a:pt x="6110" y="82986"/>
                    <a:pt x="9560" y="95639"/>
                  </a:cubicBezTo>
                  <a:cubicBezTo>
                    <a:pt x="10389" y="98648"/>
                    <a:pt x="13499" y="100410"/>
                    <a:pt x="16515" y="99579"/>
                  </a:cubicBezTo>
                  <a:lnTo>
                    <a:pt x="183750" y="56357"/>
                  </a:lnTo>
                  <a:lnTo>
                    <a:pt x="207745" y="50155"/>
                  </a:lnTo>
                  <a:cubicBezTo>
                    <a:pt x="210724" y="49278"/>
                    <a:pt x="212477" y="46206"/>
                    <a:pt x="211704" y="43199"/>
                  </a:cubicBezTo>
                  <a:cubicBezTo>
                    <a:pt x="208669" y="30282"/>
                    <a:pt x="205634" y="17370"/>
                    <a:pt x="202618" y="4463"/>
                  </a:cubicBezTo>
                  <a:cubicBezTo>
                    <a:pt x="201751" y="1481"/>
                    <a:pt x="198679" y="-272"/>
                    <a:pt x="195663" y="505"/>
                  </a:cubicBezTo>
                  <a:lnTo>
                    <a:pt x="27033" y="44613"/>
                  </a:lnTo>
                  <a:lnTo>
                    <a:pt x="3150" y="50852"/>
                  </a:lnTo>
                  <a:cubicBezTo>
                    <a:pt x="-3881" y="52737"/>
                    <a:pt x="-902" y="63614"/>
                    <a:pt x="6148" y="61766"/>
                  </a:cubicBezTo>
                  <a:lnTo>
                    <a:pt x="174796" y="17658"/>
                  </a:lnTo>
                  <a:lnTo>
                    <a:pt x="198679" y="11419"/>
                  </a:lnTo>
                  <a:lnTo>
                    <a:pt x="191723" y="7460"/>
                  </a:lnTo>
                  <a:lnTo>
                    <a:pt x="200790" y="46197"/>
                  </a:lnTo>
                  <a:lnTo>
                    <a:pt x="204749" y="39241"/>
                  </a:lnTo>
                  <a:lnTo>
                    <a:pt x="37495" y="82482"/>
                  </a:lnTo>
                  <a:lnTo>
                    <a:pt x="13499"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57" name="Freeform: Shape 56">
              <a:extLst>
                <a:ext uri="{FF2B5EF4-FFF2-40B4-BE49-F238E27FC236}">
                  <a16:creationId xmlns:a16="http://schemas.microsoft.com/office/drawing/2014/main" id="{B522A659-7E98-DBE0-CD68-78605C14DEBA}"/>
                </a:ext>
              </a:extLst>
            </p:cNvPr>
            <p:cNvSpPr/>
            <p:nvPr/>
          </p:nvSpPr>
          <p:spPr>
            <a:xfrm>
              <a:off x="2801110" y="987130"/>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7 w 52591"/>
                <a:gd name="connsiteY4" fmla="*/ 2075 h 52653"/>
                <a:gd name="connsiteX5" fmla="*/ 31082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5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59" y="-1620"/>
                    <a:pt x="4504" y="5053"/>
                    <a:pt x="74" y="19341"/>
                  </a:cubicBezTo>
                  <a:cubicBezTo>
                    <a:pt x="-4073" y="32705"/>
                    <a:pt x="3844" y="46748"/>
                    <a:pt x="16719" y="51385"/>
                  </a:cubicBezTo>
                  <a:cubicBezTo>
                    <a:pt x="29687" y="56121"/>
                    <a:pt x="44088" y="49942"/>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6"/>
                    <a:pt x="28914" y="43455"/>
                    <a:pt x="21337" y="40999"/>
                  </a:cubicBezTo>
                  <a:cubicBezTo>
                    <a:pt x="13947" y="38969"/>
                    <a:pt x="9292" y="31684"/>
                    <a:pt x="10555" y="24129"/>
                  </a:cubicBezTo>
                  <a:cubicBezTo>
                    <a:pt x="12345" y="15137"/>
                    <a:pt x="22147" y="10255"/>
                    <a:pt x="30648" y="11745"/>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58" name="Freeform: Shape 57">
              <a:extLst>
                <a:ext uri="{FF2B5EF4-FFF2-40B4-BE49-F238E27FC236}">
                  <a16:creationId xmlns:a16="http://schemas.microsoft.com/office/drawing/2014/main" id="{BF32F9B1-0190-DF27-5625-0F4DA2942C24}"/>
                </a:ext>
              </a:extLst>
            </p:cNvPr>
            <p:cNvSpPr/>
            <p:nvPr/>
          </p:nvSpPr>
          <p:spPr>
            <a:xfrm>
              <a:off x="2767482" y="859102"/>
              <a:ext cx="52607" cy="52635"/>
            </a:xfrm>
            <a:custGeom>
              <a:avLst/>
              <a:gdLst>
                <a:gd name="connsiteX0" fmla="*/ 33608 w 52607"/>
                <a:gd name="connsiteY0" fmla="*/ 813 h 52635"/>
                <a:gd name="connsiteX1" fmla="*/ 74 w 52607"/>
                <a:gd name="connsiteY1" fmla="*/ 19323 h 52635"/>
                <a:gd name="connsiteX2" fmla="*/ 16738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7 w 52607"/>
                <a:gd name="connsiteY7" fmla="*/ 40981 h 52635"/>
                <a:gd name="connsiteX8" fmla="*/ 10555 w 52607"/>
                <a:gd name="connsiteY8" fmla="*/ 24017 h 52635"/>
                <a:gd name="connsiteX9" fmla="*/ 30667 w 52607"/>
                <a:gd name="connsiteY9" fmla="*/ 11632 h 52635"/>
                <a:gd name="connsiteX10" fmla="*/ 33665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4" y="5035"/>
                    <a:pt x="74" y="19323"/>
                  </a:cubicBezTo>
                  <a:cubicBezTo>
                    <a:pt x="-4073" y="32706"/>
                    <a:pt x="3844" y="46749"/>
                    <a:pt x="16738" y="51368"/>
                  </a:cubicBezTo>
                  <a:cubicBezTo>
                    <a:pt x="29706" y="56103"/>
                    <a:pt x="44107" y="49924"/>
                    <a:pt x="49611" y="37268"/>
                  </a:cubicBezTo>
                  <a:cubicBezTo>
                    <a:pt x="55078" y="24073"/>
                    <a:pt x="48593" y="9238"/>
                    <a:pt x="36756" y="2076"/>
                  </a:cubicBezTo>
                  <a:cubicBezTo>
                    <a:pt x="30517" y="-1694"/>
                    <a:pt x="24824" y="8070"/>
                    <a:pt x="31101" y="11840"/>
                  </a:cubicBezTo>
                  <a:cubicBezTo>
                    <a:pt x="37830" y="15911"/>
                    <a:pt x="42147" y="23960"/>
                    <a:pt x="39659" y="31839"/>
                  </a:cubicBezTo>
                  <a:cubicBezTo>
                    <a:pt x="37076" y="39381"/>
                    <a:pt x="28914" y="43451"/>
                    <a:pt x="21337" y="40981"/>
                  </a:cubicBezTo>
                  <a:cubicBezTo>
                    <a:pt x="13910" y="38940"/>
                    <a:pt x="9254" y="31604"/>
                    <a:pt x="10555" y="24017"/>
                  </a:cubicBezTo>
                  <a:cubicBezTo>
                    <a:pt x="12440" y="15044"/>
                    <a:pt x="22147" y="10162"/>
                    <a:pt x="30667" y="11632"/>
                  </a:cubicBezTo>
                  <a:cubicBezTo>
                    <a:pt x="37774" y="12876"/>
                    <a:pt x="40846" y="1981"/>
                    <a:pt x="33665" y="737"/>
                  </a:cubicBezTo>
                  <a:close/>
                </a:path>
              </a:pathLst>
            </a:custGeom>
            <a:grpFill/>
            <a:ln w="1885" cap="flat">
              <a:noFill/>
              <a:prstDash val="solid"/>
              <a:miter/>
            </a:ln>
          </p:spPr>
          <p:txBody>
            <a:bodyPr rtlCol="0" anchor="ctr"/>
            <a:lstStyle/>
            <a:p>
              <a:endParaRPr lang="en-IN"/>
            </a:p>
          </p:txBody>
        </p:sp>
        <p:sp>
          <p:nvSpPr>
            <p:cNvPr id="59" name="Freeform: Shape 58">
              <a:extLst>
                <a:ext uri="{FF2B5EF4-FFF2-40B4-BE49-F238E27FC236}">
                  <a16:creationId xmlns:a16="http://schemas.microsoft.com/office/drawing/2014/main" id="{B49C4DBA-0CFE-32A2-F93A-B9B3DDC72E6B}"/>
                </a:ext>
              </a:extLst>
            </p:cNvPr>
            <p:cNvSpPr/>
            <p:nvPr/>
          </p:nvSpPr>
          <p:spPr>
            <a:xfrm>
              <a:off x="743187" y="2852373"/>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0" y="82990"/>
                    <a:pt x="9560" y="95638"/>
                  </a:cubicBezTo>
                  <a:cubicBezTo>
                    <a:pt x="10389" y="98654"/>
                    <a:pt x="13499" y="100407"/>
                    <a:pt x="16515" y="99577"/>
                  </a:cubicBezTo>
                  <a:lnTo>
                    <a:pt x="183750" y="56355"/>
                  </a:lnTo>
                  <a:lnTo>
                    <a:pt x="207746" y="50154"/>
                  </a:lnTo>
                  <a:cubicBezTo>
                    <a:pt x="210724" y="49267"/>
                    <a:pt x="212477" y="46195"/>
                    <a:pt x="211704" y="43198"/>
                  </a:cubicBezTo>
                  <a:cubicBezTo>
                    <a:pt x="208669" y="30286"/>
                    <a:pt x="205653" y="17374"/>
                    <a:pt x="202618" y="4462"/>
                  </a:cubicBezTo>
                  <a:cubicBezTo>
                    <a:pt x="201751" y="1483"/>
                    <a:pt x="198679" y="-269"/>
                    <a:pt x="195663" y="503"/>
                  </a:cubicBezTo>
                  <a:lnTo>
                    <a:pt x="27033" y="44612"/>
                  </a:lnTo>
                  <a:lnTo>
                    <a:pt x="3151" y="50851"/>
                  </a:lnTo>
                  <a:cubicBezTo>
                    <a:pt x="-3880"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60" name="Freeform: Shape 59">
              <a:extLst>
                <a:ext uri="{FF2B5EF4-FFF2-40B4-BE49-F238E27FC236}">
                  <a16:creationId xmlns:a16="http://schemas.microsoft.com/office/drawing/2014/main" id="{997A8EF0-940A-3FAA-907C-9E7037C7ED87}"/>
                </a:ext>
              </a:extLst>
            </p:cNvPr>
            <p:cNvSpPr/>
            <p:nvPr/>
          </p:nvSpPr>
          <p:spPr>
            <a:xfrm>
              <a:off x="840739" y="2939961"/>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9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4" y="9256"/>
                    <a:pt x="36737" y="2075"/>
                  </a:cubicBezTo>
                  <a:cubicBezTo>
                    <a:pt x="30498" y="-1695"/>
                    <a:pt x="24805" y="8069"/>
                    <a:pt x="31082"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9" y="11650"/>
                  </a:cubicBezTo>
                  <a:cubicBezTo>
                    <a:pt x="37774" y="12894"/>
                    <a:pt x="40827" y="1999"/>
                    <a:pt x="33664" y="736"/>
                  </a:cubicBezTo>
                  <a:close/>
                </a:path>
              </a:pathLst>
            </a:custGeom>
            <a:grpFill/>
            <a:ln w="1885" cap="flat">
              <a:noFill/>
              <a:prstDash val="solid"/>
              <a:miter/>
            </a:ln>
          </p:spPr>
          <p:txBody>
            <a:bodyPr rtlCol="0" anchor="ctr"/>
            <a:lstStyle/>
            <a:p>
              <a:endParaRPr lang="en-IN"/>
            </a:p>
          </p:txBody>
        </p:sp>
        <p:sp>
          <p:nvSpPr>
            <p:cNvPr id="61" name="Freeform: Shape 60">
              <a:extLst>
                <a:ext uri="{FF2B5EF4-FFF2-40B4-BE49-F238E27FC236}">
                  <a16:creationId xmlns:a16="http://schemas.microsoft.com/office/drawing/2014/main" id="{651AEB62-E2EC-712E-5607-7E214D2FEE39}"/>
                </a:ext>
              </a:extLst>
            </p:cNvPr>
            <p:cNvSpPr/>
            <p:nvPr/>
          </p:nvSpPr>
          <p:spPr>
            <a:xfrm>
              <a:off x="807111" y="2811933"/>
              <a:ext cx="52608" cy="52633"/>
            </a:xfrm>
            <a:custGeom>
              <a:avLst/>
              <a:gdLst>
                <a:gd name="connsiteX0" fmla="*/ 33608 w 52608"/>
                <a:gd name="connsiteY0" fmla="*/ 813 h 52633"/>
                <a:gd name="connsiteX1" fmla="*/ 74 w 52608"/>
                <a:gd name="connsiteY1" fmla="*/ 19323 h 52633"/>
                <a:gd name="connsiteX2" fmla="*/ 16738 w 52608"/>
                <a:gd name="connsiteY2" fmla="*/ 51367 h 52633"/>
                <a:gd name="connsiteX3" fmla="*/ 49611 w 52608"/>
                <a:gd name="connsiteY3" fmla="*/ 37268 h 52633"/>
                <a:gd name="connsiteX4" fmla="*/ 36756 w 52608"/>
                <a:gd name="connsiteY4" fmla="*/ 2075 h 52633"/>
                <a:gd name="connsiteX5" fmla="*/ 31101 w 52608"/>
                <a:gd name="connsiteY5" fmla="*/ 11840 h 52633"/>
                <a:gd name="connsiteX6" fmla="*/ 39659 w 52608"/>
                <a:gd name="connsiteY6" fmla="*/ 31839 h 52633"/>
                <a:gd name="connsiteX7" fmla="*/ 21337 w 52608"/>
                <a:gd name="connsiteY7" fmla="*/ 40981 h 52633"/>
                <a:gd name="connsiteX8" fmla="*/ 10555 w 52608"/>
                <a:gd name="connsiteY8" fmla="*/ 24017 h 52633"/>
                <a:gd name="connsiteX9" fmla="*/ 30667 w 52608"/>
                <a:gd name="connsiteY9" fmla="*/ 11632 h 52633"/>
                <a:gd name="connsiteX10" fmla="*/ 33665 w 52608"/>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8"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62" name="Freeform: Shape 61">
              <a:extLst>
                <a:ext uri="{FF2B5EF4-FFF2-40B4-BE49-F238E27FC236}">
                  <a16:creationId xmlns:a16="http://schemas.microsoft.com/office/drawing/2014/main" id="{0F815786-D138-0F20-2F7F-82B082DA34BA}"/>
                </a:ext>
              </a:extLst>
            </p:cNvPr>
            <p:cNvSpPr/>
            <p:nvPr/>
          </p:nvSpPr>
          <p:spPr>
            <a:xfrm>
              <a:off x="4211536" y="2618637"/>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63" name="Freeform: Shape 62">
              <a:extLst>
                <a:ext uri="{FF2B5EF4-FFF2-40B4-BE49-F238E27FC236}">
                  <a16:creationId xmlns:a16="http://schemas.microsoft.com/office/drawing/2014/main" id="{9394E244-B803-604B-04AA-B11C8E06138C}"/>
                </a:ext>
              </a:extLst>
            </p:cNvPr>
            <p:cNvSpPr/>
            <p:nvPr/>
          </p:nvSpPr>
          <p:spPr>
            <a:xfrm>
              <a:off x="4309088" y="2706225"/>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63"/>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64" name="Freeform: Shape 63">
              <a:extLst>
                <a:ext uri="{FF2B5EF4-FFF2-40B4-BE49-F238E27FC236}">
                  <a16:creationId xmlns:a16="http://schemas.microsoft.com/office/drawing/2014/main" id="{7284607B-8ADC-EC2F-EF54-B8E7094CC432}"/>
                </a:ext>
              </a:extLst>
            </p:cNvPr>
            <p:cNvSpPr/>
            <p:nvPr/>
          </p:nvSpPr>
          <p:spPr>
            <a:xfrm>
              <a:off x="4275460" y="2578196"/>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65" name="Freeform: Shape 64">
              <a:extLst>
                <a:ext uri="{FF2B5EF4-FFF2-40B4-BE49-F238E27FC236}">
                  <a16:creationId xmlns:a16="http://schemas.microsoft.com/office/drawing/2014/main" id="{9DC0A7A0-0415-9269-100B-9DCFE890B3E5}"/>
                </a:ext>
              </a:extLst>
            </p:cNvPr>
            <p:cNvSpPr/>
            <p:nvPr/>
          </p:nvSpPr>
          <p:spPr>
            <a:xfrm>
              <a:off x="3977800" y="1057878"/>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5 w 212920"/>
                <a:gd name="connsiteY4" fmla="*/ 50155 h 99463"/>
                <a:gd name="connsiteX5" fmla="*/ 211704 w 212920"/>
                <a:gd name="connsiteY5" fmla="*/ 43199 h 99463"/>
                <a:gd name="connsiteX6" fmla="*/ 202618 w 212920"/>
                <a:gd name="connsiteY6" fmla="*/ 4463 h 99463"/>
                <a:gd name="connsiteX7" fmla="*/ 195663 w 212920"/>
                <a:gd name="connsiteY7" fmla="*/ 505 h 99463"/>
                <a:gd name="connsiteX8" fmla="*/ 27033 w 212920"/>
                <a:gd name="connsiteY8" fmla="*/ 44613 h 99463"/>
                <a:gd name="connsiteX9" fmla="*/ 3150 w 212920"/>
                <a:gd name="connsiteY9" fmla="*/ 50852 h 99463"/>
                <a:gd name="connsiteX10" fmla="*/ 6148 w 212920"/>
                <a:gd name="connsiteY10" fmla="*/ 61766 h 99463"/>
                <a:gd name="connsiteX11" fmla="*/ 174796 w 212920"/>
                <a:gd name="connsiteY11" fmla="*/ 17658 h 99463"/>
                <a:gd name="connsiteX12" fmla="*/ 198679 w 212920"/>
                <a:gd name="connsiteY12" fmla="*/ 11419 h 99463"/>
                <a:gd name="connsiteX13" fmla="*/ 191723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499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0" y="70375"/>
                    <a:pt x="6110" y="82986"/>
                    <a:pt x="9560" y="95639"/>
                  </a:cubicBezTo>
                  <a:cubicBezTo>
                    <a:pt x="10389" y="98648"/>
                    <a:pt x="13499" y="100410"/>
                    <a:pt x="16515" y="99579"/>
                  </a:cubicBezTo>
                  <a:lnTo>
                    <a:pt x="183750" y="56357"/>
                  </a:lnTo>
                  <a:lnTo>
                    <a:pt x="207745" y="50155"/>
                  </a:lnTo>
                  <a:cubicBezTo>
                    <a:pt x="210724" y="49278"/>
                    <a:pt x="212477" y="46206"/>
                    <a:pt x="211704" y="43199"/>
                  </a:cubicBezTo>
                  <a:cubicBezTo>
                    <a:pt x="208669" y="30282"/>
                    <a:pt x="205634" y="17370"/>
                    <a:pt x="202618" y="4463"/>
                  </a:cubicBezTo>
                  <a:cubicBezTo>
                    <a:pt x="201751" y="1481"/>
                    <a:pt x="198679" y="-272"/>
                    <a:pt x="195663" y="505"/>
                  </a:cubicBezTo>
                  <a:lnTo>
                    <a:pt x="27033" y="44613"/>
                  </a:lnTo>
                  <a:lnTo>
                    <a:pt x="3150" y="50852"/>
                  </a:lnTo>
                  <a:cubicBezTo>
                    <a:pt x="-3881" y="52737"/>
                    <a:pt x="-902" y="63614"/>
                    <a:pt x="6148" y="61766"/>
                  </a:cubicBezTo>
                  <a:lnTo>
                    <a:pt x="174796" y="17658"/>
                  </a:lnTo>
                  <a:lnTo>
                    <a:pt x="198679" y="11419"/>
                  </a:lnTo>
                  <a:lnTo>
                    <a:pt x="191723" y="7460"/>
                  </a:lnTo>
                  <a:lnTo>
                    <a:pt x="200790" y="46197"/>
                  </a:lnTo>
                  <a:lnTo>
                    <a:pt x="204749" y="39241"/>
                  </a:lnTo>
                  <a:lnTo>
                    <a:pt x="37495" y="82482"/>
                  </a:lnTo>
                  <a:lnTo>
                    <a:pt x="13499"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66" name="Freeform: Shape 65">
              <a:extLst>
                <a:ext uri="{FF2B5EF4-FFF2-40B4-BE49-F238E27FC236}">
                  <a16:creationId xmlns:a16="http://schemas.microsoft.com/office/drawing/2014/main" id="{67668EDA-3D3A-8218-A4CC-ED637B639FE7}"/>
                </a:ext>
              </a:extLst>
            </p:cNvPr>
            <p:cNvSpPr/>
            <p:nvPr/>
          </p:nvSpPr>
          <p:spPr>
            <a:xfrm>
              <a:off x="4075351" y="1145468"/>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7 w 52591"/>
                <a:gd name="connsiteY4" fmla="*/ 2075 h 52653"/>
                <a:gd name="connsiteX5" fmla="*/ 31082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5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59" y="-1620"/>
                    <a:pt x="4504" y="5053"/>
                    <a:pt x="74" y="19341"/>
                  </a:cubicBezTo>
                  <a:cubicBezTo>
                    <a:pt x="-4073" y="32705"/>
                    <a:pt x="3844" y="46748"/>
                    <a:pt x="16719" y="51385"/>
                  </a:cubicBezTo>
                  <a:cubicBezTo>
                    <a:pt x="29687" y="56121"/>
                    <a:pt x="44088" y="49942"/>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6"/>
                    <a:pt x="28914" y="43455"/>
                    <a:pt x="21337" y="40999"/>
                  </a:cubicBezTo>
                  <a:cubicBezTo>
                    <a:pt x="13947" y="38969"/>
                    <a:pt x="9292" y="31684"/>
                    <a:pt x="10555" y="24129"/>
                  </a:cubicBezTo>
                  <a:cubicBezTo>
                    <a:pt x="12345" y="15137"/>
                    <a:pt x="22147" y="10255"/>
                    <a:pt x="30648" y="11745"/>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67" name="Freeform: Shape 66">
              <a:extLst>
                <a:ext uri="{FF2B5EF4-FFF2-40B4-BE49-F238E27FC236}">
                  <a16:creationId xmlns:a16="http://schemas.microsoft.com/office/drawing/2014/main" id="{D407FA6A-168B-91F1-A385-5A6C5202502E}"/>
                </a:ext>
              </a:extLst>
            </p:cNvPr>
            <p:cNvSpPr/>
            <p:nvPr/>
          </p:nvSpPr>
          <p:spPr>
            <a:xfrm>
              <a:off x="4041723" y="1017440"/>
              <a:ext cx="52607" cy="52635"/>
            </a:xfrm>
            <a:custGeom>
              <a:avLst/>
              <a:gdLst>
                <a:gd name="connsiteX0" fmla="*/ 33608 w 52607"/>
                <a:gd name="connsiteY0" fmla="*/ 813 h 52635"/>
                <a:gd name="connsiteX1" fmla="*/ 74 w 52607"/>
                <a:gd name="connsiteY1" fmla="*/ 19323 h 52635"/>
                <a:gd name="connsiteX2" fmla="*/ 16738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7 w 52607"/>
                <a:gd name="connsiteY7" fmla="*/ 40981 h 52635"/>
                <a:gd name="connsiteX8" fmla="*/ 10555 w 52607"/>
                <a:gd name="connsiteY8" fmla="*/ 24017 h 52635"/>
                <a:gd name="connsiteX9" fmla="*/ 30667 w 52607"/>
                <a:gd name="connsiteY9" fmla="*/ 11632 h 52635"/>
                <a:gd name="connsiteX10" fmla="*/ 33665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4" y="5035"/>
                    <a:pt x="74" y="19323"/>
                  </a:cubicBezTo>
                  <a:cubicBezTo>
                    <a:pt x="-4073" y="32706"/>
                    <a:pt x="3844" y="46749"/>
                    <a:pt x="16738" y="51368"/>
                  </a:cubicBezTo>
                  <a:cubicBezTo>
                    <a:pt x="29706" y="56103"/>
                    <a:pt x="44107" y="49924"/>
                    <a:pt x="49611" y="37268"/>
                  </a:cubicBezTo>
                  <a:cubicBezTo>
                    <a:pt x="55078" y="24073"/>
                    <a:pt x="48593" y="9238"/>
                    <a:pt x="36756" y="2076"/>
                  </a:cubicBezTo>
                  <a:cubicBezTo>
                    <a:pt x="30517" y="-1694"/>
                    <a:pt x="24824" y="8070"/>
                    <a:pt x="31101" y="11840"/>
                  </a:cubicBezTo>
                  <a:cubicBezTo>
                    <a:pt x="37830" y="15911"/>
                    <a:pt x="42147" y="23960"/>
                    <a:pt x="39659" y="31839"/>
                  </a:cubicBezTo>
                  <a:cubicBezTo>
                    <a:pt x="37076" y="39381"/>
                    <a:pt x="28914" y="43451"/>
                    <a:pt x="21337" y="40981"/>
                  </a:cubicBezTo>
                  <a:cubicBezTo>
                    <a:pt x="13910" y="38940"/>
                    <a:pt x="9254" y="31604"/>
                    <a:pt x="10555" y="24017"/>
                  </a:cubicBezTo>
                  <a:cubicBezTo>
                    <a:pt x="12440" y="15044"/>
                    <a:pt x="22147" y="10162"/>
                    <a:pt x="30667" y="11632"/>
                  </a:cubicBezTo>
                  <a:cubicBezTo>
                    <a:pt x="37774" y="12876"/>
                    <a:pt x="40846" y="1981"/>
                    <a:pt x="33665" y="737"/>
                  </a:cubicBezTo>
                  <a:close/>
                </a:path>
              </a:pathLst>
            </a:custGeom>
            <a:grpFill/>
            <a:ln w="1885" cap="flat">
              <a:noFill/>
              <a:prstDash val="solid"/>
              <a:miter/>
            </a:ln>
          </p:spPr>
          <p:txBody>
            <a:bodyPr rtlCol="0" anchor="ctr"/>
            <a:lstStyle/>
            <a:p>
              <a:endParaRPr lang="en-IN"/>
            </a:p>
          </p:txBody>
        </p:sp>
        <p:sp>
          <p:nvSpPr>
            <p:cNvPr id="68" name="Freeform: Shape 67">
              <a:extLst>
                <a:ext uri="{FF2B5EF4-FFF2-40B4-BE49-F238E27FC236}">
                  <a16:creationId xmlns:a16="http://schemas.microsoft.com/office/drawing/2014/main" id="{1BB62DF2-942D-9801-58AF-33BCE629FEFF}"/>
                </a:ext>
              </a:extLst>
            </p:cNvPr>
            <p:cNvSpPr/>
            <p:nvPr/>
          </p:nvSpPr>
          <p:spPr>
            <a:xfrm>
              <a:off x="5703861" y="903220"/>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0" y="7174"/>
                  </a:lnTo>
                  <a:cubicBezTo>
                    <a:pt x="97388" y="331"/>
                    <a:pt x="86474" y="-2628"/>
                    <a:pt x="83986" y="4177"/>
                  </a:cubicBezTo>
                  <a:close/>
                </a:path>
              </a:pathLst>
            </a:custGeom>
            <a:grpFill/>
            <a:ln w="1885" cap="flat">
              <a:noFill/>
              <a:prstDash val="solid"/>
              <a:miter/>
            </a:ln>
          </p:spPr>
          <p:txBody>
            <a:bodyPr rtlCol="0" anchor="ctr"/>
            <a:lstStyle/>
            <a:p>
              <a:endParaRPr lang="en-IN"/>
            </a:p>
          </p:txBody>
        </p:sp>
        <p:sp>
          <p:nvSpPr>
            <p:cNvPr id="69" name="Freeform: Shape 68">
              <a:extLst>
                <a:ext uri="{FF2B5EF4-FFF2-40B4-BE49-F238E27FC236}">
                  <a16:creationId xmlns:a16="http://schemas.microsoft.com/office/drawing/2014/main" id="{205938A1-2DBA-326D-1C7E-E32A8DC6C682}"/>
                </a:ext>
              </a:extLst>
            </p:cNvPr>
            <p:cNvSpPr/>
            <p:nvPr/>
          </p:nvSpPr>
          <p:spPr>
            <a:xfrm>
              <a:off x="5792743" y="900170"/>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70" name="Freeform: Shape 69">
              <a:extLst>
                <a:ext uri="{FF2B5EF4-FFF2-40B4-BE49-F238E27FC236}">
                  <a16:creationId xmlns:a16="http://schemas.microsoft.com/office/drawing/2014/main" id="{E50FADA7-040A-B15E-3385-75E637CF6999}"/>
                </a:ext>
              </a:extLst>
            </p:cNvPr>
            <p:cNvSpPr/>
            <p:nvPr/>
          </p:nvSpPr>
          <p:spPr>
            <a:xfrm>
              <a:off x="5885117" y="1076109"/>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6"/>
                  </a:cubicBezTo>
                  <a:cubicBezTo>
                    <a:pt x="86099" y="1275"/>
                    <a:pt x="76430" y="785"/>
                    <a:pt x="74431" y="6458"/>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71" name="Freeform: Shape 70">
              <a:extLst>
                <a:ext uri="{FF2B5EF4-FFF2-40B4-BE49-F238E27FC236}">
                  <a16:creationId xmlns:a16="http://schemas.microsoft.com/office/drawing/2014/main" id="{8FCBE474-F11F-840E-F3D5-CAEE0D5CC0CA}"/>
                </a:ext>
              </a:extLst>
            </p:cNvPr>
            <p:cNvSpPr/>
            <p:nvPr/>
          </p:nvSpPr>
          <p:spPr>
            <a:xfrm>
              <a:off x="5735270" y="1050326"/>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72" name="Freeform: Shape 71">
              <a:extLst>
                <a:ext uri="{FF2B5EF4-FFF2-40B4-BE49-F238E27FC236}">
                  <a16:creationId xmlns:a16="http://schemas.microsoft.com/office/drawing/2014/main" id="{999F1A7C-F38B-5242-9532-0A3498D2DDDD}"/>
                </a:ext>
              </a:extLst>
            </p:cNvPr>
            <p:cNvSpPr/>
            <p:nvPr/>
          </p:nvSpPr>
          <p:spPr>
            <a:xfrm>
              <a:off x="808455" y="1864200"/>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7" y="168506"/>
                    <a:pt x="133393" y="180985"/>
                  </a:cubicBezTo>
                  <a:cubicBezTo>
                    <a:pt x="141366" y="197666"/>
                    <a:pt x="136032" y="218156"/>
                    <a:pt x="126984" y="233236"/>
                  </a:cubicBezTo>
                  <a:cubicBezTo>
                    <a:pt x="114958" y="253292"/>
                    <a:pt x="93921" y="268334"/>
                    <a:pt x="70020" y="268560"/>
                  </a:cubicBezTo>
                  <a:cubicBezTo>
                    <a:pt x="45854" y="268643"/>
                    <a:pt x="23235" y="256676"/>
                    <a:pt x="9701" y="236648"/>
                  </a:cubicBezTo>
                  <a:cubicBezTo>
                    <a:pt x="5667" y="230635"/>
                    <a:pt x="-4135" y="236290"/>
                    <a:pt x="-63"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3" name="Freeform: Shape 72">
              <a:extLst>
                <a:ext uri="{FF2B5EF4-FFF2-40B4-BE49-F238E27FC236}">
                  <a16:creationId xmlns:a16="http://schemas.microsoft.com/office/drawing/2014/main" id="{A2C4D77A-D3E4-4803-3D94-EE41E1D97925}"/>
                </a:ext>
              </a:extLst>
            </p:cNvPr>
            <p:cNvSpPr/>
            <p:nvPr/>
          </p:nvSpPr>
          <p:spPr>
            <a:xfrm>
              <a:off x="984067" y="2037131"/>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8" y="111935"/>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4" name="Freeform: Shape 73">
              <a:extLst>
                <a:ext uri="{FF2B5EF4-FFF2-40B4-BE49-F238E27FC236}">
                  <a16:creationId xmlns:a16="http://schemas.microsoft.com/office/drawing/2014/main" id="{6632C4CC-9161-09A1-F44B-76EB01D8E2CA}"/>
                </a:ext>
              </a:extLst>
            </p:cNvPr>
            <p:cNvSpPr/>
            <p:nvPr/>
          </p:nvSpPr>
          <p:spPr>
            <a:xfrm>
              <a:off x="1005037" y="2010169"/>
              <a:ext cx="16561" cy="16604"/>
            </a:xfrm>
            <a:custGeom>
              <a:avLst/>
              <a:gdLst>
                <a:gd name="connsiteX0" fmla="*/ 2916 w 16561"/>
                <a:gd name="connsiteY0" fmla="*/ 1218 h 16604"/>
                <a:gd name="connsiteX1" fmla="*/ 15527 w 16561"/>
                <a:gd name="connsiteY1" fmla="*/ 8758 h 16604"/>
                <a:gd name="connsiteX2" fmla="*/ 2709 w 16561"/>
                <a:gd name="connsiteY2" fmla="*/ 15921 h 16604"/>
                <a:gd name="connsiteX3" fmla="*/ 2916 w 16561"/>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1" h="16604">
                  <a:moveTo>
                    <a:pt x="2916" y="1218"/>
                  </a:moveTo>
                  <a:cubicBezTo>
                    <a:pt x="8081" y="-1666"/>
                    <a:pt x="15602" y="2820"/>
                    <a:pt x="15527"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 name="Freeform: Shape 74">
              <a:extLst>
                <a:ext uri="{FF2B5EF4-FFF2-40B4-BE49-F238E27FC236}">
                  <a16:creationId xmlns:a16="http://schemas.microsoft.com/office/drawing/2014/main" id="{B9B75992-2946-AE89-8442-013B05A4C041}"/>
                </a:ext>
              </a:extLst>
            </p:cNvPr>
            <p:cNvSpPr/>
            <p:nvPr/>
          </p:nvSpPr>
          <p:spPr>
            <a:xfrm>
              <a:off x="2919624" y="2339213"/>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5"/>
                  </a:cubicBezTo>
                  <a:cubicBezTo>
                    <a:pt x="141366" y="197666"/>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2"/>
                    <a:pt x="61594" y="289012"/>
                    <a:pt x="96504" y="274479"/>
                  </a:cubicBezTo>
                  <a:cubicBezTo>
                    <a:pt x="128812" y="261039"/>
                    <a:pt x="154335" y="223321"/>
                    <a:pt x="147398" y="187770"/>
                  </a:cubicBezTo>
                  <a:cubicBezTo>
                    <a:pt x="141743" y="158648"/>
                    <a:pt x="112695" y="147017"/>
                    <a:pt x="87833" y="138007"/>
                  </a:cubicBezTo>
                  <a:cubicBezTo>
                    <a:pt x="74280" y="133087"/>
                    <a:pt x="59671" y="128695"/>
                    <a:pt x="47928" y="119987"/>
                  </a:cubicBezTo>
                  <a:cubicBezTo>
                    <a:pt x="31170"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6" name="Freeform: Shape 75">
              <a:extLst>
                <a:ext uri="{FF2B5EF4-FFF2-40B4-BE49-F238E27FC236}">
                  <a16:creationId xmlns:a16="http://schemas.microsoft.com/office/drawing/2014/main" id="{EF7C0FF7-2A22-F699-225F-4DD91D161621}"/>
                </a:ext>
              </a:extLst>
            </p:cNvPr>
            <p:cNvSpPr/>
            <p:nvPr/>
          </p:nvSpPr>
          <p:spPr>
            <a:xfrm>
              <a:off x="3095236" y="2512144"/>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4"/>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7" name="Freeform: Shape 76">
              <a:extLst>
                <a:ext uri="{FF2B5EF4-FFF2-40B4-BE49-F238E27FC236}">
                  <a16:creationId xmlns:a16="http://schemas.microsoft.com/office/drawing/2014/main" id="{7D91A778-1CE5-292E-8264-71C6BD331E15}"/>
                </a:ext>
              </a:extLst>
            </p:cNvPr>
            <p:cNvSpPr/>
            <p:nvPr/>
          </p:nvSpPr>
          <p:spPr>
            <a:xfrm>
              <a:off x="3116206" y="2485182"/>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8" name="Freeform: Shape 77">
              <a:extLst>
                <a:ext uri="{FF2B5EF4-FFF2-40B4-BE49-F238E27FC236}">
                  <a16:creationId xmlns:a16="http://schemas.microsoft.com/office/drawing/2014/main" id="{84D7C1EF-B1F6-9B25-1C96-5A9380C37527}"/>
                </a:ext>
              </a:extLst>
            </p:cNvPr>
            <p:cNvSpPr/>
            <p:nvPr/>
          </p:nvSpPr>
          <p:spPr>
            <a:xfrm>
              <a:off x="4148626" y="129116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6"/>
                    <a:pt x="136032" y="218156"/>
                    <a:pt x="126984" y="233236"/>
                  </a:cubicBezTo>
                  <a:cubicBezTo>
                    <a:pt x="114958" y="253292"/>
                    <a:pt x="93921" y="268334"/>
                    <a:pt x="70020" y="268560"/>
                  </a:cubicBezTo>
                  <a:cubicBezTo>
                    <a:pt x="45854" y="268643"/>
                    <a:pt x="23235" y="256675"/>
                    <a:pt x="9701" y="236648"/>
                  </a:cubicBezTo>
                  <a:cubicBezTo>
                    <a:pt x="5667" y="230635"/>
                    <a:pt x="-4135" y="236290"/>
                    <a:pt x="-63" y="242303"/>
                  </a:cubicBezTo>
                  <a:cubicBezTo>
                    <a:pt x="20370" y="272801"/>
                    <a:pt x="61594" y="289012"/>
                    <a:pt x="96504" y="274479"/>
                  </a:cubicBezTo>
                  <a:cubicBezTo>
                    <a:pt x="128812" y="261039"/>
                    <a:pt x="154335" y="223321"/>
                    <a:pt x="147398" y="187770"/>
                  </a:cubicBezTo>
                  <a:cubicBezTo>
                    <a:pt x="141743" y="158648"/>
                    <a:pt x="112695" y="147017"/>
                    <a:pt x="87833" y="138007"/>
                  </a:cubicBezTo>
                  <a:cubicBezTo>
                    <a:pt x="74280" y="133087"/>
                    <a:pt x="59671" y="128695"/>
                    <a:pt x="47928" y="119987"/>
                  </a:cubicBezTo>
                  <a:cubicBezTo>
                    <a:pt x="31170"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9" name="Freeform: Shape 78">
              <a:extLst>
                <a:ext uri="{FF2B5EF4-FFF2-40B4-BE49-F238E27FC236}">
                  <a16:creationId xmlns:a16="http://schemas.microsoft.com/office/drawing/2014/main" id="{4C699804-E077-2AB7-64E0-F9EEEB924EFE}"/>
                </a:ext>
              </a:extLst>
            </p:cNvPr>
            <p:cNvSpPr/>
            <p:nvPr/>
          </p:nvSpPr>
          <p:spPr>
            <a:xfrm>
              <a:off x="4324237" y="1464100"/>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5"/>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80" name="Freeform: Shape 79">
              <a:extLst>
                <a:ext uri="{FF2B5EF4-FFF2-40B4-BE49-F238E27FC236}">
                  <a16:creationId xmlns:a16="http://schemas.microsoft.com/office/drawing/2014/main" id="{3525003A-3A22-7B75-23CF-10BB1819D4B3}"/>
                </a:ext>
              </a:extLst>
            </p:cNvPr>
            <p:cNvSpPr/>
            <p:nvPr/>
          </p:nvSpPr>
          <p:spPr>
            <a:xfrm>
              <a:off x="4345208" y="143713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81" name="Freeform: Shape 80">
              <a:extLst>
                <a:ext uri="{FF2B5EF4-FFF2-40B4-BE49-F238E27FC236}">
                  <a16:creationId xmlns:a16="http://schemas.microsoft.com/office/drawing/2014/main" id="{C4A91ABF-274D-D735-7D94-4F9982870D0E}"/>
                </a:ext>
              </a:extLst>
            </p:cNvPr>
            <p:cNvSpPr/>
            <p:nvPr/>
          </p:nvSpPr>
          <p:spPr>
            <a:xfrm>
              <a:off x="72498"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5 w 386729"/>
                <a:gd name="connsiteY3" fmla="*/ 150870 h 171367"/>
                <a:gd name="connsiteX4" fmla="*/ 373564 w 386729"/>
                <a:gd name="connsiteY4" fmla="*/ 109155 h 171367"/>
                <a:gd name="connsiteX5" fmla="*/ 361143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3 w 386729"/>
                <a:gd name="connsiteY9" fmla="*/ 157241 h 171367"/>
                <a:gd name="connsiteX10" fmla="*/ 42639 w 386729"/>
                <a:gd name="connsiteY10" fmla="*/ 156185 h 171367"/>
                <a:gd name="connsiteX11" fmla="*/ 12479 w 386729"/>
                <a:gd name="connsiteY11" fmla="*/ 119315 h 171367"/>
                <a:gd name="connsiteX12" fmla="*/ 36060 w 386729"/>
                <a:gd name="connsiteY12" fmla="*/ 52418 h 171367"/>
                <a:gd name="connsiteX13" fmla="*/ 97812 w 386729"/>
                <a:gd name="connsiteY13" fmla="*/ 38733 h 171367"/>
                <a:gd name="connsiteX14" fmla="*/ 97812 w 386729"/>
                <a:gd name="connsiteY14" fmla="*/ 27423 h 171367"/>
                <a:gd name="connsiteX15" fmla="*/ 6579 w 386729"/>
                <a:gd name="connsiteY15" fmla="*/ 70419 h 171367"/>
                <a:gd name="connsiteX16" fmla="*/ 28219 w 386729"/>
                <a:gd name="connsiteY16" fmla="*/ 160558 h 171367"/>
                <a:gd name="connsiteX17" fmla="*/ 161731 w 386729"/>
                <a:gd name="connsiteY17" fmla="*/ 116299 h 171367"/>
                <a:gd name="connsiteX18" fmla="*/ 222522 w 386729"/>
                <a:gd name="connsiteY18" fmla="*/ 59562 h 171367"/>
                <a:gd name="connsiteX19" fmla="*/ 292793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3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3" y="50282"/>
                    <a:pt x="161581" y="63727"/>
                  </a:cubicBezTo>
                  <a:cubicBezTo>
                    <a:pt x="176170" y="74076"/>
                    <a:pt x="189478" y="86196"/>
                    <a:pt x="203050" y="97902"/>
                  </a:cubicBezTo>
                  <a:cubicBezTo>
                    <a:pt x="227894" y="119428"/>
                    <a:pt x="255641" y="144517"/>
                    <a:pt x="289005" y="150870"/>
                  </a:cubicBezTo>
                  <a:cubicBezTo>
                    <a:pt x="323292" y="157392"/>
                    <a:pt x="356223" y="138523"/>
                    <a:pt x="373564" y="109155"/>
                  </a:cubicBezTo>
                  <a:cubicBezTo>
                    <a:pt x="391453" y="78902"/>
                    <a:pt x="391340" y="33907"/>
                    <a:pt x="361143" y="11137"/>
                  </a:cubicBezTo>
                  <a:cubicBezTo>
                    <a:pt x="336186" y="-7713"/>
                    <a:pt x="301596" y="1523"/>
                    <a:pt x="275565" y="12833"/>
                  </a:cubicBezTo>
                  <a:cubicBezTo>
                    <a:pt x="251833" y="23165"/>
                    <a:pt x="229986" y="37349"/>
                    <a:pt x="210891" y="54812"/>
                  </a:cubicBezTo>
                  <a:cubicBezTo>
                    <a:pt x="190025" y="73812"/>
                    <a:pt x="170289" y="94000"/>
                    <a:pt x="148951" y="112492"/>
                  </a:cubicBezTo>
                  <a:cubicBezTo>
                    <a:pt x="128216" y="130361"/>
                    <a:pt x="105107" y="149362"/>
                    <a:pt x="78453" y="157241"/>
                  </a:cubicBezTo>
                  <a:cubicBezTo>
                    <a:pt x="66672" y="160728"/>
                    <a:pt x="53949" y="161520"/>
                    <a:pt x="42639" y="156185"/>
                  </a:cubicBezTo>
                  <a:cubicBezTo>
                    <a:pt x="28369"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0" y="193791"/>
                    <a:pt x="129611" y="144725"/>
                    <a:pt x="161731" y="116299"/>
                  </a:cubicBezTo>
                  <a:cubicBezTo>
                    <a:pt x="182466" y="97940"/>
                    <a:pt x="201825" y="77997"/>
                    <a:pt x="222522" y="59562"/>
                  </a:cubicBezTo>
                  <a:cubicBezTo>
                    <a:pt x="243011" y="41275"/>
                    <a:pt x="266875" y="27187"/>
                    <a:pt x="292793" y="18092"/>
                  </a:cubicBezTo>
                  <a:cubicBezTo>
                    <a:pt x="307232"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1" y="63577"/>
                    <a:pt x="165463" y="52663"/>
                  </a:cubicBezTo>
                  <a:cubicBezTo>
                    <a:pt x="145275" y="38936"/>
                    <a:pt x="122071"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82" name="Freeform: Shape 81">
              <a:extLst>
                <a:ext uri="{FF2B5EF4-FFF2-40B4-BE49-F238E27FC236}">
                  <a16:creationId xmlns:a16="http://schemas.microsoft.com/office/drawing/2014/main" id="{795C493A-560A-66B3-632B-3F6BE467F4BC}"/>
                </a:ext>
              </a:extLst>
            </p:cNvPr>
            <p:cNvSpPr/>
            <p:nvPr/>
          </p:nvSpPr>
          <p:spPr>
            <a:xfrm>
              <a:off x="3472194" y="1334257"/>
              <a:ext cx="138779" cy="197828"/>
            </a:xfrm>
            <a:custGeom>
              <a:avLst/>
              <a:gdLst>
                <a:gd name="connsiteX0" fmla="*/ 10333 w 138779"/>
                <a:gd name="connsiteY0" fmla="*/ 47964 h 197828"/>
                <a:gd name="connsiteX1" fmla="*/ 37909 w 138779"/>
                <a:gd name="connsiteY1" fmla="*/ 11924 h 197828"/>
                <a:gd name="connsiteX2" fmla="*/ 76778 w 138779"/>
                <a:gd name="connsiteY2" fmla="*/ 28549 h 197828"/>
                <a:gd name="connsiteX3" fmla="*/ 36552 w 138779"/>
                <a:gd name="connsiteY3" fmla="*/ 116050 h 197828"/>
                <a:gd name="connsiteX4" fmla="*/ 43395 w 138779"/>
                <a:gd name="connsiteY4" fmla="*/ 124928 h 197828"/>
                <a:gd name="connsiteX5" fmla="*/ 93498 w 138779"/>
                <a:gd name="connsiteY5" fmla="*/ 100876 h 197828"/>
                <a:gd name="connsiteX6" fmla="*/ 126485 w 138779"/>
                <a:gd name="connsiteY6" fmla="*/ 131733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8 w 138779"/>
                <a:gd name="connsiteY11" fmla="*/ 90018 h 197828"/>
                <a:gd name="connsiteX12" fmla="*/ 37608 w 138779"/>
                <a:gd name="connsiteY12" fmla="*/ 115164 h 197828"/>
                <a:gd name="connsiteX13" fmla="*/ 44470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3" y="47964"/>
                  </a:moveTo>
                  <a:cubicBezTo>
                    <a:pt x="10446" y="31565"/>
                    <a:pt x="21491" y="15750"/>
                    <a:pt x="37909" y="11924"/>
                  </a:cubicBezTo>
                  <a:cubicBezTo>
                    <a:pt x="53065" y="8819"/>
                    <a:pt x="68559" y="15445"/>
                    <a:pt x="76778" y="28549"/>
                  </a:cubicBezTo>
                  <a:cubicBezTo>
                    <a:pt x="97512" y="62479"/>
                    <a:pt x="59813" y="96559"/>
                    <a:pt x="36552" y="116050"/>
                  </a:cubicBezTo>
                  <a:cubicBezTo>
                    <a:pt x="31689" y="120121"/>
                    <a:pt x="38230" y="128792"/>
                    <a:pt x="43395" y="124928"/>
                  </a:cubicBezTo>
                  <a:cubicBezTo>
                    <a:pt x="58117" y="113920"/>
                    <a:pt x="74308" y="101460"/>
                    <a:pt x="93498" y="100876"/>
                  </a:cubicBezTo>
                  <a:cubicBezTo>
                    <a:pt x="112234" y="100310"/>
                    <a:pt x="126767" y="112581"/>
                    <a:pt x="126485" y="131733"/>
                  </a:cubicBezTo>
                  <a:cubicBezTo>
                    <a:pt x="125919" y="171713"/>
                    <a:pt x="81245" y="182891"/>
                    <a:pt x="49314" y="186793"/>
                  </a:cubicBezTo>
                  <a:cubicBezTo>
                    <a:pt x="42188" y="187660"/>
                    <a:pt x="42094" y="198969"/>
                    <a:pt x="49314" y="198102"/>
                  </a:cubicBezTo>
                  <a:cubicBezTo>
                    <a:pt x="72254" y="195294"/>
                    <a:pt x="96174" y="191053"/>
                    <a:pt x="114930" y="176557"/>
                  </a:cubicBezTo>
                  <a:cubicBezTo>
                    <a:pt x="130009" y="164927"/>
                    <a:pt x="139227" y="146171"/>
                    <a:pt x="137549" y="126982"/>
                  </a:cubicBezTo>
                  <a:cubicBezTo>
                    <a:pt x="135891" y="107134"/>
                    <a:pt x="121489" y="92657"/>
                    <a:pt x="101848" y="90018"/>
                  </a:cubicBezTo>
                  <a:cubicBezTo>
                    <a:pt x="77343" y="86719"/>
                    <a:pt x="56288" y="101196"/>
                    <a:pt x="37608" y="115164"/>
                  </a:cubicBezTo>
                  <a:lnTo>
                    <a:pt x="44470" y="124042"/>
                  </a:lnTo>
                  <a:cubicBezTo>
                    <a:pt x="62018" y="109283"/>
                    <a:pt x="80284" y="93543"/>
                    <a:pt x="88672" y="71527"/>
                  </a:cubicBezTo>
                  <a:cubicBezTo>
                    <a:pt x="96080" y="52130"/>
                    <a:pt x="94760" y="28832"/>
                    <a:pt x="79247" y="13752"/>
                  </a:cubicBezTo>
                  <a:cubicBezTo>
                    <a:pt x="49088"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83" name="Freeform: Shape 82">
              <a:extLst>
                <a:ext uri="{FF2B5EF4-FFF2-40B4-BE49-F238E27FC236}">
                  <a16:creationId xmlns:a16="http://schemas.microsoft.com/office/drawing/2014/main" id="{C3B81567-0E99-96A5-F3C6-607BF3FEE5C0}"/>
                </a:ext>
              </a:extLst>
            </p:cNvPr>
            <p:cNvSpPr/>
            <p:nvPr/>
          </p:nvSpPr>
          <p:spPr>
            <a:xfrm>
              <a:off x="3666249" y="1468751"/>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08"/>
                    <a:pt x="2512" y="22642"/>
                    <a:pt x="4190" y="30282"/>
                  </a:cubicBezTo>
                  <a:cubicBezTo>
                    <a:pt x="5754" y="37388"/>
                    <a:pt x="16669" y="34373"/>
                    <a:pt x="15085" y="27266"/>
                  </a:cubicBezTo>
                  <a:cubicBezTo>
                    <a:pt x="13408" y="19626"/>
                    <a:pt x="11711" y="11998"/>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84" name="Freeform: Shape 83">
              <a:extLst>
                <a:ext uri="{FF2B5EF4-FFF2-40B4-BE49-F238E27FC236}">
                  <a16:creationId xmlns:a16="http://schemas.microsoft.com/office/drawing/2014/main" id="{FA7CB5A8-2AD5-23EE-8EAD-F56CEBB5334C}"/>
                </a:ext>
              </a:extLst>
            </p:cNvPr>
            <p:cNvSpPr/>
            <p:nvPr/>
          </p:nvSpPr>
          <p:spPr>
            <a:xfrm>
              <a:off x="3653702" y="1283093"/>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0" y="58330"/>
                    <a:pt x="44164" y="109629"/>
                    <a:pt x="60186" y="162312"/>
                  </a:cubicBezTo>
                  <a:cubicBezTo>
                    <a:pt x="62297" y="169268"/>
                    <a:pt x="73211" y="166289"/>
                    <a:pt x="71081" y="159315"/>
                  </a:cubicBezTo>
                  <a:cubicBezTo>
                    <a:pt x="54758" y="105697"/>
                    <a:pt x="34117" y="53489"/>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85" name="Freeform: Shape 84">
              <a:extLst>
                <a:ext uri="{FF2B5EF4-FFF2-40B4-BE49-F238E27FC236}">
                  <a16:creationId xmlns:a16="http://schemas.microsoft.com/office/drawing/2014/main" id="{E7439E96-B4FF-B7D7-383B-8C1A7C6A1977}"/>
                </a:ext>
              </a:extLst>
            </p:cNvPr>
            <p:cNvSpPr/>
            <p:nvPr/>
          </p:nvSpPr>
          <p:spPr>
            <a:xfrm>
              <a:off x="3718330" y="1261404"/>
              <a:ext cx="97103" cy="107506"/>
            </a:xfrm>
            <a:custGeom>
              <a:avLst/>
              <a:gdLst>
                <a:gd name="connsiteX0" fmla="*/ -880 w 97103"/>
                <a:gd name="connsiteY0" fmla="*/ 7418 h 107506"/>
                <a:gd name="connsiteX1" fmla="*/ 12315 w 97103"/>
                <a:gd name="connsiteY1" fmla="*/ 103664 h 107506"/>
                <a:gd name="connsiteX2" fmla="*/ 19271 w 97103"/>
                <a:gd name="connsiteY2" fmla="*/ 107625 h 107506"/>
                <a:gd name="connsiteX3" fmla="*/ 19271 w 97103"/>
                <a:gd name="connsiteY3" fmla="*/ 107623 h 107506"/>
                <a:gd name="connsiteX4" fmla="*/ 92181 w 97103"/>
                <a:gd name="connsiteY4" fmla="*/ 82138 h 107506"/>
                <a:gd name="connsiteX5" fmla="*/ 89184 w 97103"/>
                <a:gd name="connsiteY5" fmla="*/ 71243 h 107506"/>
                <a:gd name="connsiteX6" fmla="*/ 16179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880" y="7418"/>
                  </a:moveTo>
                  <a:cubicBezTo>
                    <a:pt x="3512" y="39500"/>
                    <a:pt x="7904" y="71582"/>
                    <a:pt x="12315" y="103664"/>
                  </a:cubicBezTo>
                  <a:cubicBezTo>
                    <a:pt x="13144" y="106677"/>
                    <a:pt x="16255" y="108450"/>
                    <a:pt x="19271" y="107625"/>
                  </a:cubicBezTo>
                  <a:cubicBezTo>
                    <a:pt x="19271" y="107625"/>
                    <a:pt x="19271" y="107623"/>
                    <a:pt x="19271" y="107623"/>
                  </a:cubicBezTo>
                  <a:lnTo>
                    <a:pt x="92181" y="82138"/>
                  </a:lnTo>
                  <a:cubicBezTo>
                    <a:pt x="99023" y="79763"/>
                    <a:pt x="96083" y="68830"/>
                    <a:pt x="89184" y="71243"/>
                  </a:cubicBezTo>
                  <a:lnTo>
                    <a:pt x="16179" y="96709"/>
                  </a:lnTo>
                  <a:lnTo>
                    <a:pt x="23135" y="100667"/>
                  </a:lnTo>
                  <a:cubicBezTo>
                    <a:pt x="18762" y="68585"/>
                    <a:pt x="14370" y="36503"/>
                    <a:pt x="9940" y="4421"/>
                  </a:cubicBezTo>
                  <a:cubicBezTo>
                    <a:pt x="8960" y="-2761"/>
                    <a:pt x="-1935" y="293"/>
                    <a:pt x="-974" y="7418"/>
                  </a:cubicBezTo>
                  <a:close/>
                </a:path>
              </a:pathLst>
            </a:custGeom>
            <a:grpFill/>
            <a:ln w="1885" cap="flat">
              <a:noFill/>
              <a:prstDash val="solid"/>
              <a:miter/>
            </a:ln>
          </p:spPr>
          <p:txBody>
            <a:bodyPr rtlCol="0" anchor="ctr"/>
            <a:lstStyle/>
            <a:p>
              <a:endParaRPr lang="en-IN"/>
            </a:p>
          </p:txBody>
        </p:sp>
        <p:sp>
          <p:nvSpPr>
            <p:cNvPr id="86" name="Freeform: Shape 85">
              <a:extLst>
                <a:ext uri="{FF2B5EF4-FFF2-40B4-BE49-F238E27FC236}">
                  <a16:creationId xmlns:a16="http://schemas.microsoft.com/office/drawing/2014/main" id="{146D8171-2A19-3E67-B840-45CB8439907A}"/>
                </a:ext>
              </a:extLst>
            </p:cNvPr>
            <p:cNvSpPr/>
            <p:nvPr/>
          </p:nvSpPr>
          <p:spPr>
            <a:xfrm>
              <a:off x="3785151" y="1293306"/>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2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3" y="44657"/>
                    <a:pt x="12203" y="81898"/>
                    <a:pt x="18763" y="119132"/>
                  </a:cubicBezTo>
                  <a:cubicBezTo>
                    <a:pt x="20026" y="126295"/>
                    <a:pt x="30921" y="123260"/>
                    <a:pt x="29658" y="116135"/>
                  </a:cubicBezTo>
                  <a:lnTo>
                    <a:pt x="9979" y="4412"/>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87" name="Freeform: Shape 86">
              <a:extLst>
                <a:ext uri="{FF2B5EF4-FFF2-40B4-BE49-F238E27FC236}">
                  <a16:creationId xmlns:a16="http://schemas.microsoft.com/office/drawing/2014/main" id="{5A4B176A-6DFA-8434-62FD-FC54A86BA02B}"/>
                </a:ext>
              </a:extLst>
            </p:cNvPr>
            <p:cNvSpPr/>
            <p:nvPr/>
          </p:nvSpPr>
          <p:spPr>
            <a:xfrm>
              <a:off x="1195851" y="1351767"/>
              <a:ext cx="731757" cy="501992"/>
            </a:xfrm>
            <a:custGeom>
              <a:avLst/>
              <a:gdLst>
                <a:gd name="connsiteX0" fmla="*/ 120692 w 731757"/>
                <a:gd name="connsiteY0" fmla="*/ 224437 h 501992"/>
                <a:gd name="connsiteX1" fmla="*/ 334165 w 731757"/>
                <a:gd name="connsiteY1" fmla="*/ 14545 h 501992"/>
                <a:gd name="connsiteX2" fmla="*/ 625864 w 731757"/>
                <a:gd name="connsiteY2" fmla="*/ 167228 h 501992"/>
                <a:gd name="connsiteX3" fmla="*/ 658625 w 731757"/>
                <a:gd name="connsiteY3" fmla="*/ 365414 h 501992"/>
                <a:gd name="connsiteX4" fmla="*/ 662772 w 731757"/>
                <a:gd name="connsiteY4" fmla="*/ 370880 h 501992"/>
                <a:gd name="connsiteX5" fmla="*/ 723524 w 731757"/>
                <a:gd name="connsiteY5" fmla="*/ 386695 h 501992"/>
                <a:gd name="connsiteX6" fmla="*/ 719585 w 731757"/>
                <a:gd name="connsiteY6" fmla="*/ 379739 h 501992"/>
                <a:gd name="connsiteX7" fmla="*/ 691310 w 731757"/>
                <a:gd name="connsiteY7" fmla="*/ 495175 h 501992"/>
                <a:gd name="connsiteX8" fmla="*/ 698266 w 731757"/>
                <a:gd name="connsiteY8" fmla="*/ 491217 h 501992"/>
                <a:gd name="connsiteX9" fmla="*/ 159164 w 731757"/>
                <a:gd name="connsiteY9" fmla="*/ 357704 h 501992"/>
                <a:gd name="connsiteX10" fmla="*/ 6085 w 731757"/>
                <a:gd name="connsiteY10" fmla="*/ 320212 h 501992"/>
                <a:gd name="connsiteX11" fmla="*/ 10044 w 731757"/>
                <a:gd name="connsiteY11" fmla="*/ 327167 h 501992"/>
                <a:gd name="connsiteX12" fmla="*/ 38318 w 731757"/>
                <a:gd name="connsiteY12" fmla="*/ 208207 h 501992"/>
                <a:gd name="connsiteX13" fmla="*/ 31363 w 731757"/>
                <a:gd name="connsiteY13" fmla="*/ 212147 h 501992"/>
                <a:gd name="connsiteX14" fmla="*/ 113566 w 731757"/>
                <a:gd name="connsiteY14" fmla="*/ 229809 h 501992"/>
                <a:gd name="connsiteX15" fmla="*/ 116563 w 731757"/>
                <a:gd name="connsiteY15" fmla="*/ 218914 h 501992"/>
                <a:gd name="connsiteX16" fmla="*/ 34379 w 731757"/>
                <a:gd name="connsiteY16" fmla="*/ 201251 h 501992"/>
                <a:gd name="connsiteX17" fmla="*/ 27423 w 731757"/>
                <a:gd name="connsiteY17" fmla="*/ 205191 h 501992"/>
                <a:gd name="connsiteX18" fmla="*/ -852 w 731757"/>
                <a:gd name="connsiteY18" fmla="*/ 324170 h 501992"/>
                <a:gd name="connsiteX19" fmla="*/ 3107 w 731757"/>
                <a:gd name="connsiteY19" fmla="*/ 331126 h 501992"/>
                <a:gd name="connsiteX20" fmla="*/ 542209 w 731757"/>
                <a:gd name="connsiteY20" fmla="*/ 464676 h 501992"/>
                <a:gd name="connsiteX21" fmla="*/ 695288 w 731757"/>
                <a:gd name="connsiteY21" fmla="*/ 502131 h 501992"/>
                <a:gd name="connsiteX22" fmla="*/ 702243 w 731757"/>
                <a:gd name="connsiteY22" fmla="*/ 498172 h 501992"/>
                <a:gd name="connsiteX23" fmla="*/ 730518 w 731757"/>
                <a:gd name="connsiteY23" fmla="*/ 382755 h 501992"/>
                <a:gd name="connsiteX24" fmla="*/ 726578 w 731757"/>
                <a:gd name="connsiteY24" fmla="*/ 375800 h 501992"/>
                <a:gd name="connsiteX25" fmla="*/ 665825 w 731757"/>
                <a:gd name="connsiteY25" fmla="*/ 359966 h 501992"/>
                <a:gd name="connsiteX26" fmla="*/ 669972 w 731757"/>
                <a:gd name="connsiteY26" fmla="*/ 365414 h 501992"/>
                <a:gd name="connsiteX27" fmla="*/ 644488 w 731757"/>
                <a:gd name="connsiteY27" fmla="*/ 180686 h 501992"/>
                <a:gd name="connsiteX28" fmla="*/ 525357 w 731757"/>
                <a:gd name="connsiteY28" fmla="*/ 41010 h 501992"/>
                <a:gd name="connsiteX29" fmla="*/ 198126 w 731757"/>
                <a:gd name="connsiteY29" fmla="*/ 65307 h 501992"/>
                <a:gd name="connsiteX30" fmla="*/ 109344 w 731757"/>
                <a:gd name="connsiteY30" fmla="*/ 224437 h 501992"/>
                <a:gd name="connsiteX31" fmla="*/ 120692 w 731757"/>
                <a:gd name="connsiteY31" fmla="*/ 224437 h 50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92">
                  <a:moveTo>
                    <a:pt x="120692" y="224437"/>
                  </a:moveTo>
                  <a:cubicBezTo>
                    <a:pt x="132001" y="115692"/>
                    <a:pt x="230020" y="31981"/>
                    <a:pt x="334165" y="14545"/>
                  </a:cubicBezTo>
                  <a:cubicBezTo>
                    <a:pt x="453691" y="-5455"/>
                    <a:pt x="572255" y="60123"/>
                    <a:pt x="625864" y="167228"/>
                  </a:cubicBezTo>
                  <a:cubicBezTo>
                    <a:pt x="656457" y="228357"/>
                    <a:pt x="664355" y="297950"/>
                    <a:pt x="658625" y="365414"/>
                  </a:cubicBezTo>
                  <a:cubicBezTo>
                    <a:pt x="658625" y="367962"/>
                    <a:pt x="660321" y="370201"/>
                    <a:pt x="662772" y="370880"/>
                  </a:cubicBezTo>
                  <a:cubicBezTo>
                    <a:pt x="682960" y="376403"/>
                    <a:pt x="703280" y="381398"/>
                    <a:pt x="723524" y="386695"/>
                  </a:cubicBezTo>
                  <a:cubicBezTo>
                    <a:pt x="722224" y="384376"/>
                    <a:pt x="720904" y="382058"/>
                    <a:pt x="719585" y="379739"/>
                  </a:cubicBezTo>
                  <a:cubicBezTo>
                    <a:pt x="710198" y="418230"/>
                    <a:pt x="700773" y="456708"/>
                    <a:pt x="691310" y="495175"/>
                  </a:cubicBezTo>
                  <a:lnTo>
                    <a:pt x="698266" y="491217"/>
                  </a:lnTo>
                  <a:cubicBezTo>
                    <a:pt x="518326" y="447711"/>
                    <a:pt x="338915" y="402152"/>
                    <a:pt x="159164" y="357704"/>
                  </a:cubicBezTo>
                  <a:cubicBezTo>
                    <a:pt x="108175" y="345137"/>
                    <a:pt x="57149" y="332640"/>
                    <a:pt x="6085" y="320212"/>
                  </a:cubicBezTo>
                  <a:lnTo>
                    <a:pt x="10044" y="327167"/>
                  </a:lnTo>
                  <a:lnTo>
                    <a:pt x="38318" y="208207"/>
                  </a:lnTo>
                  <a:lnTo>
                    <a:pt x="31363" y="212147"/>
                  </a:lnTo>
                  <a:cubicBezTo>
                    <a:pt x="58770" y="218028"/>
                    <a:pt x="86027" y="224474"/>
                    <a:pt x="113566" y="229809"/>
                  </a:cubicBezTo>
                  <a:cubicBezTo>
                    <a:pt x="120673" y="231204"/>
                    <a:pt x="123707" y="220290"/>
                    <a:pt x="116563" y="218914"/>
                  </a:cubicBezTo>
                  <a:cubicBezTo>
                    <a:pt x="89062" y="213560"/>
                    <a:pt x="61767" y="207132"/>
                    <a:pt x="34379" y="201251"/>
                  </a:cubicBezTo>
                  <a:cubicBezTo>
                    <a:pt x="31363" y="200420"/>
                    <a:pt x="28252" y="202183"/>
                    <a:pt x="27423" y="205191"/>
                  </a:cubicBezTo>
                  <a:cubicBezTo>
                    <a:pt x="17998" y="244851"/>
                    <a:pt x="8573" y="284511"/>
                    <a:pt x="-852" y="324170"/>
                  </a:cubicBezTo>
                  <a:cubicBezTo>
                    <a:pt x="-1624" y="327177"/>
                    <a:pt x="129" y="330249"/>
                    <a:pt x="3107" y="331126"/>
                  </a:cubicBezTo>
                  <a:cubicBezTo>
                    <a:pt x="183009" y="374688"/>
                    <a:pt x="362439" y="420247"/>
                    <a:pt x="542209" y="464676"/>
                  </a:cubicBezTo>
                  <a:cubicBezTo>
                    <a:pt x="593216" y="477243"/>
                    <a:pt x="644243" y="489728"/>
                    <a:pt x="695288" y="502131"/>
                  </a:cubicBezTo>
                  <a:cubicBezTo>
                    <a:pt x="698303" y="502905"/>
                    <a:pt x="701376" y="501154"/>
                    <a:pt x="702243" y="498172"/>
                  </a:cubicBezTo>
                  <a:cubicBezTo>
                    <a:pt x="711687" y="459706"/>
                    <a:pt x="721112" y="421233"/>
                    <a:pt x="730518" y="382755"/>
                  </a:cubicBezTo>
                  <a:cubicBezTo>
                    <a:pt x="731347" y="379747"/>
                    <a:pt x="729594" y="376633"/>
                    <a:pt x="726578" y="375800"/>
                  </a:cubicBezTo>
                  <a:cubicBezTo>
                    <a:pt x="706333" y="370503"/>
                    <a:pt x="686013" y="365489"/>
                    <a:pt x="665825" y="359966"/>
                  </a:cubicBezTo>
                  <a:cubicBezTo>
                    <a:pt x="667201" y="361851"/>
                    <a:pt x="668577" y="363604"/>
                    <a:pt x="669972" y="365414"/>
                  </a:cubicBezTo>
                  <a:cubicBezTo>
                    <a:pt x="675288" y="302964"/>
                    <a:pt x="668936" y="238894"/>
                    <a:pt x="644488" y="180686"/>
                  </a:cubicBezTo>
                  <a:cubicBezTo>
                    <a:pt x="620284" y="123157"/>
                    <a:pt x="578872" y="73431"/>
                    <a:pt x="525357" y="41010"/>
                  </a:cubicBezTo>
                  <a:cubicBezTo>
                    <a:pt x="422174" y="-21119"/>
                    <a:pt x="290999" y="-11381"/>
                    <a:pt x="198126" y="65307"/>
                  </a:cubicBezTo>
                  <a:cubicBezTo>
                    <a:pt x="149833" y="105325"/>
                    <a:pt x="115847" y="161535"/>
                    <a:pt x="109344" y="224437"/>
                  </a:cubicBezTo>
                  <a:cubicBezTo>
                    <a:pt x="108647" y="231675"/>
                    <a:pt x="119956" y="231618"/>
                    <a:pt x="120692" y="224437"/>
                  </a:cubicBezTo>
                  <a:close/>
                </a:path>
              </a:pathLst>
            </a:custGeom>
            <a:grpFill/>
            <a:ln w="1885" cap="flat">
              <a:noFill/>
              <a:prstDash val="solid"/>
              <a:miter/>
            </a:ln>
          </p:spPr>
          <p:txBody>
            <a:bodyPr rtlCol="0" anchor="ctr"/>
            <a:lstStyle/>
            <a:p>
              <a:endParaRPr lang="en-IN"/>
            </a:p>
          </p:txBody>
        </p:sp>
        <p:sp>
          <p:nvSpPr>
            <p:cNvPr id="88" name="Freeform: Shape 87">
              <a:extLst>
                <a:ext uri="{FF2B5EF4-FFF2-40B4-BE49-F238E27FC236}">
                  <a16:creationId xmlns:a16="http://schemas.microsoft.com/office/drawing/2014/main" id="{C1D39D95-A5B9-102E-E339-C2D8C1CEFC96}"/>
                </a:ext>
              </a:extLst>
            </p:cNvPr>
            <p:cNvSpPr/>
            <p:nvPr/>
          </p:nvSpPr>
          <p:spPr>
            <a:xfrm>
              <a:off x="1408848" y="1453060"/>
              <a:ext cx="359304" cy="237780"/>
            </a:xfrm>
            <a:custGeom>
              <a:avLst/>
              <a:gdLst>
                <a:gd name="connsiteX0" fmla="*/ 10105 w 359304"/>
                <a:gd name="connsiteY0" fmla="*/ 144501 h 237780"/>
                <a:gd name="connsiteX1" fmla="*/ 154041 w 359304"/>
                <a:gd name="connsiteY1" fmla="*/ 13062 h 237780"/>
                <a:gd name="connsiteX2" fmla="*/ 329796 w 359304"/>
                <a:gd name="connsiteY2" fmla="*/ 106933 h 237780"/>
                <a:gd name="connsiteX3" fmla="*/ 345536 w 359304"/>
                <a:gd name="connsiteY3" fmla="*/ 232435 h 237780"/>
                <a:gd name="connsiteX4" fmla="*/ 352699 w 359304"/>
                <a:gd name="connsiteY4" fmla="*/ 226987 h 237780"/>
                <a:gd name="connsiteX5" fmla="*/ 6147 w 359304"/>
                <a:gd name="connsiteY5" fmla="*/ 137545 h 237780"/>
                <a:gd name="connsiteX6" fmla="*/ 3150 w 359304"/>
                <a:gd name="connsiteY6" fmla="*/ 148459 h 237780"/>
                <a:gd name="connsiteX7" fmla="*/ 349702 w 359304"/>
                <a:gd name="connsiteY7" fmla="*/ 237901 h 237780"/>
                <a:gd name="connsiteX8" fmla="*/ 356638 w 359304"/>
                <a:gd name="connsiteY8" fmla="*/ 233935 h 237780"/>
                <a:gd name="connsiteX9" fmla="*/ 356846 w 359304"/>
                <a:gd name="connsiteY9" fmla="*/ 232435 h 237780"/>
                <a:gd name="connsiteX10" fmla="*/ 343651 w 359304"/>
                <a:gd name="connsiteY10" fmla="*/ 110967 h 237780"/>
                <a:gd name="connsiteX11" fmla="*/ 272456 w 359304"/>
                <a:gd name="connsiteY11" fmla="*/ 25559 h 237780"/>
                <a:gd name="connsiteX12" fmla="*/ 66654 w 359304"/>
                <a:gd name="connsiteY12" fmla="*/ 39338 h 237780"/>
                <a:gd name="connsiteX13" fmla="*/ -828 w 359304"/>
                <a:gd name="connsiteY13" fmla="*/ 141504 h 237780"/>
                <a:gd name="connsiteX14" fmla="*/ 10105 w 359304"/>
                <a:gd name="connsiteY14" fmla="*/ 144501 h 23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0">
                  <a:moveTo>
                    <a:pt x="10105" y="144501"/>
                  </a:moveTo>
                  <a:cubicBezTo>
                    <a:pt x="27729" y="77905"/>
                    <a:pt x="85146" y="22882"/>
                    <a:pt x="154041" y="13062"/>
                  </a:cubicBezTo>
                  <a:cubicBezTo>
                    <a:pt x="226556" y="2713"/>
                    <a:pt x="299467" y="39583"/>
                    <a:pt x="329796" y="106933"/>
                  </a:cubicBezTo>
                  <a:cubicBezTo>
                    <a:pt x="347458" y="146141"/>
                    <a:pt x="348853" y="190249"/>
                    <a:pt x="345536" y="232435"/>
                  </a:cubicBezTo>
                  <a:lnTo>
                    <a:pt x="352699" y="226987"/>
                  </a:lnTo>
                  <a:cubicBezTo>
                    <a:pt x="238318" y="192869"/>
                    <a:pt x="121262" y="168949"/>
                    <a:pt x="6147" y="137545"/>
                  </a:cubicBezTo>
                  <a:cubicBezTo>
                    <a:pt x="-884" y="135660"/>
                    <a:pt x="-3882" y="146536"/>
                    <a:pt x="3150" y="148459"/>
                  </a:cubicBezTo>
                  <a:cubicBezTo>
                    <a:pt x="118265" y="179863"/>
                    <a:pt x="235321" y="203783"/>
                    <a:pt x="349702" y="237901"/>
                  </a:cubicBezTo>
                  <a:cubicBezTo>
                    <a:pt x="352718" y="238723"/>
                    <a:pt x="355828" y="236947"/>
                    <a:pt x="356638" y="233935"/>
                  </a:cubicBezTo>
                  <a:cubicBezTo>
                    <a:pt x="356770" y="233447"/>
                    <a:pt x="356846" y="232942"/>
                    <a:pt x="356846" y="232435"/>
                  </a:cubicBezTo>
                  <a:cubicBezTo>
                    <a:pt x="360050" y="191719"/>
                    <a:pt x="358730" y="149496"/>
                    <a:pt x="343651" y="110967"/>
                  </a:cubicBezTo>
                  <a:cubicBezTo>
                    <a:pt x="329796" y="75530"/>
                    <a:pt x="305273" y="45087"/>
                    <a:pt x="272456" y="25559"/>
                  </a:cubicBezTo>
                  <a:cubicBezTo>
                    <a:pt x="208140" y="-12725"/>
                    <a:pt x="125164" y="-6919"/>
                    <a:pt x="66654" y="39338"/>
                  </a:cubicBezTo>
                  <a:cubicBezTo>
                    <a:pt x="33761" y="65260"/>
                    <a:pt x="10105" y="101084"/>
                    <a:pt x="-828" y="141504"/>
                  </a:cubicBezTo>
                  <a:cubicBezTo>
                    <a:pt x="-2656" y="148535"/>
                    <a:pt x="8239" y="151588"/>
                    <a:pt x="10105" y="144501"/>
                  </a:cubicBezTo>
                  <a:close/>
                </a:path>
              </a:pathLst>
            </a:custGeom>
            <a:grpFill/>
            <a:ln w="1885" cap="flat">
              <a:noFill/>
              <a:prstDash val="solid"/>
              <a:miter/>
            </a:ln>
          </p:spPr>
          <p:txBody>
            <a:bodyPr rtlCol="0" anchor="ctr"/>
            <a:lstStyle/>
            <a:p>
              <a:endParaRPr lang="en-IN"/>
            </a:p>
          </p:txBody>
        </p:sp>
        <p:sp>
          <p:nvSpPr>
            <p:cNvPr id="89" name="Freeform: Shape 88">
              <a:extLst>
                <a:ext uri="{FF2B5EF4-FFF2-40B4-BE49-F238E27FC236}">
                  <a16:creationId xmlns:a16="http://schemas.microsoft.com/office/drawing/2014/main" id="{80908F8F-1080-3CE6-E745-8475403A4F78}"/>
                </a:ext>
              </a:extLst>
            </p:cNvPr>
            <p:cNvSpPr/>
            <p:nvPr/>
          </p:nvSpPr>
          <p:spPr>
            <a:xfrm>
              <a:off x="1295807" y="1683833"/>
              <a:ext cx="13568" cy="17407"/>
            </a:xfrm>
            <a:custGeom>
              <a:avLst/>
              <a:gdLst>
                <a:gd name="connsiteX0" fmla="*/ 1434 w 13568"/>
                <a:gd name="connsiteY0" fmla="*/ 4451 h 17407"/>
                <a:gd name="connsiteX1" fmla="*/ -828 w 13568"/>
                <a:gd name="connsiteY1" fmla="*/ 10596 h 17407"/>
                <a:gd name="connsiteX2" fmla="*/ 3111 w 13568"/>
                <a:gd name="connsiteY2" fmla="*/ 17552 h 17407"/>
                <a:gd name="connsiteX3" fmla="*/ 10067 w 13568"/>
                <a:gd name="connsiteY3" fmla="*/ 13612 h 17407"/>
                <a:gd name="connsiteX4" fmla="*/ 12329 w 13568"/>
                <a:gd name="connsiteY4" fmla="*/ 7448 h 17407"/>
                <a:gd name="connsiteX5" fmla="*/ 8389 w 13568"/>
                <a:gd name="connsiteY5" fmla="*/ 493 h 17407"/>
                <a:gd name="connsiteX6" fmla="*/ 1434 w 13568"/>
                <a:gd name="connsiteY6" fmla="*/ 4451 h 1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7">
                  <a:moveTo>
                    <a:pt x="1434" y="4451"/>
                  </a:moveTo>
                  <a:lnTo>
                    <a:pt x="-828" y="10596"/>
                  </a:lnTo>
                  <a:cubicBezTo>
                    <a:pt x="-1658" y="13605"/>
                    <a:pt x="95" y="16719"/>
                    <a:pt x="3111" y="17552"/>
                  </a:cubicBezTo>
                  <a:cubicBezTo>
                    <a:pt x="6108" y="18308"/>
                    <a:pt x="9181" y="16573"/>
                    <a:pt x="10067" y="13612"/>
                  </a:cubicBezTo>
                  <a:lnTo>
                    <a:pt x="12329" y="7448"/>
                  </a:lnTo>
                  <a:cubicBezTo>
                    <a:pt x="13158" y="4440"/>
                    <a:pt x="11405" y="1326"/>
                    <a:pt x="8389" y="493"/>
                  </a:cubicBezTo>
                  <a:cubicBezTo>
                    <a:pt x="5392" y="-252"/>
                    <a:pt x="2320" y="1490"/>
                    <a:pt x="1434" y="4451"/>
                  </a:cubicBezTo>
                  <a:close/>
                </a:path>
              </a:pathLst>
            </a:custGeom>
            <a:grpFill/>
            <a:ln w="1885" cap="flat">
              <a:noFill/>
              <a:prstDash val="solid"/>
              <a:miter/>
            </a:ln>
          </p:spPr>
          <p:txBody>
            <a:bodyPr rtlCol="0" anchor="ctr"/>
            <a:lstStyle/>
            <a:p>
              <a:endParaRPr lang="en-IN"/>
            </a:p>
          </p:txBody>
        </p:sp>
        <p:sp>
          <p:nvSpPr>
            <p:cNvPr id="90" name="Freeform: Shape 89">
              <a:extLst>
                <a:ext uri="{FF2B5EF4-FFF2-40B4-BE49-F238E27FC236}">
                  <a16:creationId xmlns:a16="http://schemas.microsoft.com/office/drawing/2014/main" id="{43903115-D5EF-CFBE-693A-3BF30490FF8E}"/>
                </a:ext>
              </a:extLst>
            </p:cNvPr>
            <p:cNvSpPr/>
            <p:nvPr/>
          </p:nvSpPr>
          <p:spPr>
            <a:xfrm>
              <a:off x="1370780" y="1705071"/>
              <a:ext cx="12729" cy="17833"/>
            </a:xfrm>
            <a:custGeom>
              <a:avLst/>
              <a:gdLst>
                <a:gd name="connsiteX0" fmla="*/ 577 w 12729"/>
                <a:gd name="connsiteY0" fmla="*/ 4476 h 17833"/>
                <a:gd name="connsiteX1" fmla="*/ -780 w 12729"/>
                <a:gd name="connsiteY1" fmla="*/ 10829 h 17833"/>
                <a:gd name="connsiteX2" fmla="*/ 2952 w 12729"/>
                <a:gd name="connsiteY2" fmla="*/ 17901 h 17833"/>
                <a:gd name="connsiteX3" fmla="*/ 10021 w 12729"/>
                <a:gd name="connsiteY3" fmla="*/ 14167 h 17833"/>
                <a:gd name="connsiteX4" fmla="*/ 10115 w 12729"/>
                <a:gd name="connsiteY4" fmla="*/ 13844 h 17833"/>
                <a:gd name="connsiteX5" fmla="*/ 11491 w 12729"/>
                <a:gd name="connsiteY5" fmla="*/ 7492 h 17833"/>
                <a:gd name="connsiteX6" fmla="*/ 7551 w 12729"/>
                <a:gd name="connsiteY6" fmla="*/ 527 h 17833"/>
                <a:gd name="connsiteX7" fmla="*/ 577 w 12729"/>
                <a:gd name="connsiteY7" fmla="*/ 4476 h 1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29" h="17833">
                  <a:moveTo>
                    <a:pt x="577" y="4476"/>
                  </a:moveTo>
                  <a:lnTo>
                    <a:pt x="-780" y="10829"/>
                  </a:lnTo>
                  <a:cubicBezTo>
                    <a:pt x="-1704" y="13812"/>
                    <a:pt x="-26" y="16979"/>
                    <a:pt x="2952" y="17901"/>
                  </a:cubicBezTo>
                  <a:cubicBezTo>
                    <a:pt x="5930" y="18823"/>
                    <a:pt x="9097" y="17151"/>
                    <a:pt x="10021" y="14167"/>
                  </a:cubicBezTo>
                  <a:cubicBezTo>
                    <a:pt x="10058" y="14061"/>
                    <a:pt x="10096" y="13954"/>
                    <a:pt x="10115" y="13844"/>
                  </a:cubicBezTo>
                  <a:cubicBezTo>
                    <a:pt x="10586" y="11714"/>
                    <a:pt x="11039" y="9603"/>
                    <a:pt x="11491" y="7492"/>
                  </a:cubicBezTo>
                  <a:cubicBezTo>
                    <a:pt x="12320" y="4478"/>
                    <a:pt x="10549" y="1360"/>
                    <a:pt x="7551" y="527"/>
                  </a:cubicBezTo>
                  <a:cubicBezTo>
                    <a:pt x="4535" y="-306"/>
                    <a:pt x="1406" y="1462"/>
                    <a:pt x="577" y="4476"/>
                  </a:cubicBezTo>
                  <a:close/>
                </a:path>
              </a:pathLst>
            </a:custGeom>
            <a:grpFill/>
            <a:ln w="1885" cap="flat">
              <a:noFill/>
              <a:prstDash val="solid"/>
              <a:miter/>
            </a:ln>
          </p:spPr>
          <p:txBody>
            <a:bodyPr rtlCol="0" anchor="ctr"/>
            <a:lstStyle/>
            <a:p>
              <a:endParaRPr lang="en-IN"/>
            </a:p>
          </p:txBody>
        </p:sp>
        <p:sp>
          <p:nvSpPr>
            <p:cNvPr id="91" name="Freeform: Shape 90">
              <a:extLst>
                <a:ext uri="{FF2B5EF4-FFF2-40B4-BE49-F238E27FC236}">
                  <a16:creationId xmlns:a16="http://schemas.microsoft.com/office/drawing/2014/main" id="{A6A22AFD-C266-7F05-21B7-03024402CB25}"/>
                </a:ext>
              </a:extLst>
            </p:cNvPr>
            <p:cNvSpPr/>
            <p:nvPr/>
          </p:nvSpPr>
          <p:spPr>
            <a:xfrm>
              <a:off x="1446081" y="1721424"/>
              <a:ext cx="13457" cy="21465"/>
            </a:xfrm>
            <a:custGeom>
              <a:avLst/>
              <a:gdLst>
                <a:gd name="connsiteX0" fmla="*/ 1335 w 13457"/>
                <a:gd name="connsiteY0" fmla="*/ 4484 h 21465"/>
                <a:gd name="connsiteX1" fmla="*/ -852 w 13457"/>
                <a:gd name="connsiteY1" fmla="*/ 14625 h 21465"/>
                <a:gd name="connsiteX2" fmla="*/ 3107 w 13457"/>
                <a:gd name="connsiteY2" fmla="*/ 21581 h 21465"/>
                <a:gd name="connsiteX3" fmla="*/ 10062 w 13457"/>
                <a:gd name="connsiteY3" fmla="*/ 17641 h 21465"/>
                <a:gd name="connsiteX4" fmla="*/ 12249 w 13457"/>
                <a:gd name="connsiteY4" fmla="*/ 7481 h 21465"/>
                <a:gd name="connsiteX5" fmla="*/ 8291 w 13457"/>
                <a:gd name="connsiteY5" fmla="*/ 525 h 21465"/>
                <a:gd name="connsiteX6" fmla="*/ 1335 w 13457"/>
                <a:gd name="connsiteY6" fmla="*/ 4476 h 21465"/>
                <a:gd name="connsiteX7" fmla="*/ 1335 w 13457"/>
                <a:gd name="connsiteY7" fmla="*/ 4484 h 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7" h="21465">
                  <a:moveTo>
                    <a:pt x="1335" y="4484"/>
                  </a:moveTo>
                  <a:lnTo>
                    <a:pt x="-852" y="14625"/>
                  </a:lnTo>
                  <a:cubicBezTo>
                    <a:pt x="-1624" y="17632"/>
                    <a:pt x="129" y="20704"/>
                    <a:pt x="3107" y="21581"/>
                  </a:cubicBezTo>
                  <a:cubicBezTo>
                    <a:pt x="6123" y="22412"/>
                    <a:pt x="9233" y="20649"/>
                    <a:pt x="10062" y="17641"/>
                  </a:cubicBezTo>
                  <a:cubicBezTo>
                    <a:pt x="10779" y="14248"/>
                    <a:pt x="11514" y="10874"/>
                    <a:pt x="12249" y="7481"/>
                  </a:cubicBezTo>
                  <a:cubicBezTo>
                    <a:pt x="13003" y="4478"/>
                    <a:pt x="11250" y="1419"/>
                    <a:pt x="8291" y="525"/>
                  </a:cubicBezTo>
                  <a:cubicBezTo>
                    <a:pt x="5274" y="-304"/>
                    <a:pt x="2164" y="1464"/>
                    <a:pt x="1335" y="4476"/>
                  </a:cubicBezTo>
                  <a:cubicBezTo>
                    <a:pt x="1335" y="4478"/>
                    <a:pt x="1335" y="4482"/>
                    <a:pt x="1335" y="4484"/>
                  </a:cubicBezTo>
                  <a:close/>
                </a:path>
              </a:pathLst>
            </a:custGeom>
            <a:grpFill/>
            <a:ln w="1885" cap="flat">
              <a:noFill/>
              <a:prstDash val="solid"/>
              <a:miter/>
            </a:ln>
          </p:spPr>
          <p:txBody>
            <a:bodyPr rtlCol="0" anchor="ctr"/>
            <a:lstStyle/>
            <a:p>
              <a:endParaRPr lang="en-IN"/>
            </a:p>
          </p:txBody>
        </p:sp>
        <p:sp>
          <p:nvSpPr>
            <p:cNvPr id="92" name="Freeform: Shape 91">
              <a:extLst>
                <a:ext uri="{FF2B5EF4-FFF2-40B4-BE49-F238E27FC236}">
                  <a16:creationId xmlns:a16="http://schemas.microsoft.com/office/drawing/2014/main" id="{FA1026DB-44EE-1F42-D3DB-75BD48EB5150}"/>
                </a:ext>
              </a:extLst>
            </p:cNvPr>
            <p:cNvSpPr/>
            <p:nvPr/>
          </p:nvSpPr>
          <p:spPr>
            <a:xfrm>
              <a:off x="1520587" y="1741713"/>
              <a:ext cx="14364" cy="18445"/>
            </a:xfrm>
            <a:custGeom>
              <a:avLst/>
              <a:gdLst>
                <a:gd name="connsiteX0" fmla="*/ 2831 w 14364"/>
                <a:gd name="connsiteY0" fmla="*/ 3045 h 18445"/>
                <a:gd name="connsiteX1" fmla="*/ -317 w 14364"/>
                <a:gd name="connsiteY1" fmla="*/ 10340 h 18445"/>
                <a:gd name="connsiteX2" fmla="*/ 1718 w 14364"/>
                <a:gd name="connsiteY2" fmla="*/ 18068 h 18445"/>
                <a:gd name="connsiteX3" fmla="*/ 9447 w 14364"/>
                <a:gd name="connsiteY3" fmla="*/ 16052 h 18445"/>
                <a:gd name="connsiteX4" fmla="*/ 12614 w 14364"/>
                <a:gd name="connsiteY4" fmla="*/ 8757 h 18445"/>
                <a:gd name="connsiteX5" fmla="*/ 10578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31" y="3045"/>
                  </a:moveTo>
                  <a:lnTo>
                    <a:pt x="-317" y="10340"/>
                  </a:lnTo>
                  <a:cubicBezTo>
                    <a:pt x="-1806" y="13047"/>
                    <a:pt x="-902" y="16444"/>
                    <a:pt x="1718" y="18068"/>
                  </a:cubicBezTo>
                  <a:cubicBezTo>
                    <a:pt x="4150" y="19369"/>
                    <a:pt x="8203" y="18936"/>
                    <a:pt x="9447" y="16052"/>
                  </a:cubicBezTo>
                  <a:lnTo>
                    <a:pt x="12614" y="8757"/>
                  </a:lnTo>
                  <a:cubicBezTo>
                    <a:pt x="14103" y="6044"/>
                    <a:pt x="13198" y="2642"/>
                    <a:pt x="10578" y="1009"/>
                  </a:cubicBezTo>
                  <a:cubicBezTo>
                    <a:pt x="8146" y="-272"/>
                    <a:pt x="4112" y="142"/>
                    <a:pt x="2850" y="3045"/>
                  </a:cubicBezTo>
                  <a:close/>
                </a:path>
              </a:pathLst>
            </a:custGeom>
            <a:grpFill/>
            <a:ln w="1885" cap="flat">
              <a:noFill/>
              <a:prstDash val="solid"/>
              <a:miter/>
            </a:ln>
          </p:spPr>
          <p:txBody>
            <a:bodyPr rtlCol="0" anchor="ctr"/>
            <a:lstStyle/>
            <a:p>
              <a:endParaRPr lang="en-IN"/>
            </a:p>
          </p:txBody>
        </p:sp>
        <p:sp>
          <p:nvSpPr>
            <p:cNvPr id="93" name="Freeform: Shape 92">
              <a:extLst>
                <a:ext uri="{FF2B5EF4-FFF2-40B4-BE49-F238E27FC236}">
                  <a16:creationId xmlns:a16="http://schemas.microsoft.com/office/drawing/2014/main" id="{EE9BD445-8489-F226-DCA0-EFA38E8DFA3B}"/>
                </a:ext>
              </a:extLst>
            </p:cNvPr>
            <p:cNvSpPr/>
            <p:nvPr/>
          </p:nvSpPr>
          <p:spPr>
            <a:xfrm>
              <a:off x="1597878" y="1757930"/>
              <a:ext cx="12478" cy="20201"/>
            </a:xfrm>
            <a:custGeom>
              <a:avLst/>
              <a:gdLst>
                <a:gd name="connsiteX0" fmla="*/ 373 w 12478"/>
                <a:gd name="connsiteY0" fmla="*/ 4415 h 20201"/>
                <a:gd name="connsiteX1" fmla="*/ -946 w 12478"/>
                <a:gd name="connsiteY1" fmla="*/ 13425 h 20201"/>
                <a:gd name="connsiteX2" fmla="*/ 2993 w 12478"/>
                <a:gd name="connsiteY2" fmla="*/ 20380 h 20201"/>
                <a:gd name="connsiteX3" fmla="*/ 9949 w 12478"/>
                <a:gd name="connsiteY3" fmla="*/ 16441 h 20201"/>
                <a:gd name="connsiteX4" fmla="*/ 11269 w 12478"/>
                <a:gd name="connsiteY4" fmla="*/ 7412 h 20201"/>
                <a:gd name="connsiteX5" fmla="*/ 7329 w 12478"/>
                <a:gd name="connsiteY5" fmla="*/ 456 h 20201"/>
                <a:gd name="connsiteX6" fmla="*/ 373 w 12478"/>
                <a:gd name="connsiteY6" fmla="*/ 4415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3" y="4415"/>
                  </a:moveTo>
                  <a:lnTo>
                    <a:pt x="-946" y="13425"/>
                  </a:lnTo>
                  <a:cubicBezTo>
                    <a:pt x="-1380" y="16346"/>
                    <a:pt x="-230" y="19645"/>
                    <a:pt x="2993" y="20380"/>
                  </a:cubicBezTo>
                  <a:cubicBezTo>
                    <a:pt x="5689" y="21002"/>
                    <a:pt x="9497" y="19570"/>
                    <a:pt x="9949" y="16441"/>
                  </a:cubicBezTo>
                  <a:cubicBezTo>
                    <a:pt x="10401" y="13312"/>
                    <a:pt x="10835" y="10428"/>
                    <a:pt x="11269" y="7412"/>
                  </a:cubicBezTo>
                  <a:cubicBezTo>
                    <a:pt x="12023" y="4415"/>
                    <a:pt x="10288" y="1357"/>
                    <a:pt x="7329" y="456"/>
                  </a:cubicBezTo>
                  <a:cubicBezTo>
                    <a:pt x="4652" y="-147"/>
                    <a:pt x="826" y="1286"/>
                    <a:pt x="373" y="4415"/>
                  </a:cubicBezTo>
                  <a:close/>
                </a:path>
              </a:pathLst>
            </a:custGeom>
            <a:grpFill/>
            <a:ln w="1885" cap="flat">
              <a:noFill/>
              <a:prstDash val="solid"/>
              <a:miter/>
            </a:ln>
          </p:spPr>
          <p:txBody>
            <a:bodyPr rtlCol="0" anchor="ctr"/>
            <a:lstStyle/>
            <a:p>
              <a:endParaRPr lang="en-IN"/>
            </a:p>
          </p:txBody>
        </p:sp>
        <p:sp>
          <p:nvSpPr>
            <p:cNvPr id="94" name="Freeform: Shape 93">
              <a:extLst>
                <a:ext uri="{FF2B5EF4-FFF2-40B4-BE49-F238E27FC236}">
                  <a16:creationId xmlns:a16="http://schemas.microsoft.com/office/drawing/2014/main" id="{DC67FBEA-072C-AC72-D7D0-52546F6AEE57}"/>
                </a:ext>
              </a:extLst>
            </p:cNvPr>
            <p:cNvSpPr/>
            <p:nvPr/>
          </p:nvSpPr>
          <p:spPr>
            <a:xfrm>
              <a:off x="1672369" y="1776794"/>
              <a:ext cx="13829" cy="20051"/>
            </a:xfrm>
            <a:custGeom>
              <a:avLst/>
              <a:gdLst>
                <a:gd name="connsiteX0" fmla="*/ 1677 w 13829"/>
                <a:gd name="connsiteY0" fmla="*/ 4476 h 20051"/>
                <a:gd name="connsiteX1" fmla="*/ -830 w 13829"/>
                <a:gd name="connsiteY1" fmla="*/ 13241 h 20051"/>
                <a:gd name="connsiteX2" fmla="*/ 3129 w 13829"/>
                <a:gd name="connsiteY2" fmla="*/ 20195 h 20051"/>
                <a:gd name="connsiteX3" fmla="*/ 3129 w 13829"/>
                <a:gd name="connsiteY3" fmla="*/ 20197 h 20051"/>
                <a:gd name="connsiteX4" fmla="*/ 10084 w 13829"/>
                <a:gd name="connsiteY4" fmla="*/ 16238 h 20051"/>
                <a:gd name="connsiteX5" fmla="*/ 12591 w 13829"/>
                <a:gd name="connsiteY5" fmla="*/ 7492 h 20051"/>
                <a:gd name="connsiteX6" fmla="*/ 8652 w 13829"/>
                <a:gd name="connsiteY6" fmla="*/ 527 h 20051"/>
                <a:gd name="connsiteX7" fmla="*/ 1677 w 13829"/>
                <a:gd name="connsiteY7" fmla="*/ 4476 h 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1">
                  <a:moveTo>
                    <a:pt x="1677" y="4476"/>
                  </a:moveTo>
                  <a:cubicBezTo>
                    <a:pt x="848" y="7398"/>
                    <a:pt x="0" y="10319"/>
                    <a:pt x="-830" y="13241"/>
                  </a:cubicBezTo>
                  <a:cubicBezTo>
                    <a:pt x="-1659" y="16252"/>
                    <a:pt x="113" y="19365"/>
                    <a:pt x="3129" y="20195"/>
                  </a:cubicBezTo>
                  <a:cubicBezTo>
                    <a:pt x="3129" y="20195"/>
                    <a:pt x="3129" y="20197"/>
                    <a:pt x="3129" y="20197"/>
                  </a:cubicBezTo>
                  <a:cubicBezTo>
                    <a:pt x="6126" y="20951"/>
                    <a:pt x="9198" y="19207"/>
                    <a:pt x="10084" y="16238"/>
                  </a:cubicBezTo>
                  <a:cubicBezTo>
                    <a:pt x="10914" y="13317"/>
                    <a:pt x="11743" y="10395"/>
                    <a:pt x="12591" y="7492"/>
                  </a:cubicBezTo>
                  <a:cubicBezTo>
                    <a:pt x="13421" y="4478"/>
                    <a:pt x="11649" y="1360"/>
                    <a:pt x="8652" y="527"/>
                  </a:cubicBezTo>
                  <a:cubicBezTo>
                    <a:pt x="5636" y="-306"/>
                    <a:pt x="2507" y="1462"/>
                    <a:pt x="1677" y="4476"/>
                  </a:cubicBezTo>
                  <a:close/>
                </a:path>
              </a:pathLst>
            </a:custGeom>
            <a:grpFill/>
            <a:ln w="1885" cap="flat">
              <a:noFill/>
              <a:prstDash val="solid"/>
              <a:miter/>
            </a:ln>
          </p:spPr>
          <p:txBody>
            <a:bodyPr rtlCol="0" anchor="ctr"/>
            <a:lstStyle/>
            <a:p>
              <a:endParaRPr lang="en-IN"/>
            </a:p>
          </p:txBody>
        </p:sp>
        <p:sp>
          <p:nvSpPr>
            <p:cNvPr id="95" name="Freeform: Shape 94">
              <a:extLst>
                <a:ext uri="{FF2B5EF4-FFF2-40B4-BE49-F238E27FC236}">
                  <a16:creationId xmlns:a16="http://schemas.microsoft.com/office/drawing/2014/main" id="{ACF2733F-E022-F9C2-BFF6-A42E2D691EB4}"/>
                </a:ext>
              </a:extLst>
            </p:cNvPr>
            <p:cNvSpPr/>
            <p:nvPr/>
          </p:nvSpPr>
          <p:spPr>
            <a:xfrm>
              <a:off x="1749310" y="1796971"/>
              <a:ext cx="11969" cy="17813"/>
            </a:xfrm>
            <a:custGeom>
              <a:avLst/>
              <a:gdLst>
                <a:gd name="connsiteX0" fmla="*/ -374 w 11969"/>
                <a:gd name="connsiteY0" fmla="*/ 5976 h 17813"/>
                <a:gd name="connsiteX1" fmla="*/ -1034 w 11969"/>
                <a:gd name="connsiteY1" fmla="*/ 12479 h 17813"/>
                <a:gd name="connsiteX2" fmla="*/ 4621 w 11969"/>
                <a:gd name="connsiteY2" fmla="*/ 18134 h 17813"/>
                <a:gd name="connsiteX3" fmla="*/ 10276 w 11969"/>
                <a:gd name="connsiteY3" fmla="*/ 12479 h 17813"/>
                <a:gd name="connsiteX4" fmla="*/ 10936 w 11969"/>
                <a:gd name="connsiteY4" fmla="*/ 5976 h 17813"/>
                <a:gd name="connsiteX5" fmla="*/ 5281 w 11969"/>
                <a:gd name="connsiteY5" fmla="*/ 321 h 17813"/>
                <a:gd name="connsiteX6" fmla="*/ -374 w 11969"/>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3">
                  <a:moveTo>
                    <a:pt x="-374" y="5976"/>
                  </a:moveTo>
                  <a:cubicBezTo>
                    <a:pt x="-600" y="8144"/>
                    <a:pt x="-808" y="10311"/>
                    <a:pt x="-1034" y="12479"/>
                  </a:cubicBezTo>
                  <a:cubicBezTo>
                    <a:pt x="-1034" y="15602"/>
                    <a:pt x="1492" y="18134"/>
                    <a:pt x="4621" y="18134"/>
                  </a:cubicBezTo>
                  <a:cubicBezTo>
                    <a:pt x="7712" y="18045"/>
                    <a:pt x="10182" y="15565"/>
                    <a:pt x="10276" y="12479"/>
                  </a:cubicBezTo>
                  <a:cubicBezTo>
                    <a:pt x="10502" y="10311"/>
                    <a:pt x="10709" y="8144"/>
                    <a:pt x="10936" y="5976"/>
                  </a:cubicBezTo>
                  <a:cubicBezTo>
                    <a:pt x="10936" y="2853"/>
                    <a:pt x="8410" y="321"/>
                    <a:pt x="5281" y="321"/>
                  </a:cubicBezTo>
                  <a:cubicBezTo>
                    <a:pt x="2208" y="419"/>
                    <a:pt x="-280" y="2894"/>
                    <a:pt x="-374" y="5976"/>
                  </a:cubicBezTo>
                  <a:close/>
                </a:path>
              </a:pathLst>
            </a:custGeom>
            <a:grpFill/>
            <a:ln w="1885" cap="flat">
              <a:noFill/>
              <a:prstDash val="solid"/>
              <a:miter/>
            </a:ln>
          </p:spPr>
          <p:txBody>
            <a:bodyPr rtlCol="0" anchor="ctr"/>
            <a:lstStyle/>
            <a:p>
              <a:endParaRPr lang="en-IN"/>
            </a:p>
          </p:txBody>
        </p:sp>
        <p:sp>
          <p:nvSpPr>
            <p:cNvPr id="96" name="Freeform: Shape 95">
              <a:extLst>
                <a:ext uri="{FF2B5EF4-FFF2-40B4-BE49-F238E27FC236}">
                  <a16:creationId xmlns:a16="http://schemas.microsoft.com/office/drawing/2014/main" id="{05D51DF3-BCBC-AC6B-0E49-A665AA9C01CD}"/>
                </a:ext>
              </a:extLst>
            </p:cNvPr>
            <p:cNvSpPr/>
            <p:nvPr/>
          </p:nvSpPr>
          <p:spPr>
            <a:xfrm>
              <a:off x="1824128" y="1814581"/>
              <a:ext cx="12962" cy="18860"/>
            </a:xfrm>
            <a:custGeom>
              <a:avLst/>
              <a:gdLst>
                <a:gd name="connsiteX0" fmla="*/ 810 w 12962"/>
                <a:gd name="connsiteY0" fmla="*/ 4483 h 18860"/>
                <a:gd name="connsiteX1" fmla="*/ -830 w 12962"/>
                <a:gd name="connsiteY1" fmla="*/ 12023 h 18860"/>
                <a:gd name="connsiteX2" fmla="*/ 3129 w 12962"/>
                <a:gd name="connsiteY2" fmla="*/ 18978 h 18860"/>
                <a:gd name="connsiteX3" fmla="*/ 10084 w 12962"/>
                <a:gd name="connsiteY3" fmla="*/ 15020 h 18860"/>
                <a:gd name="connsiteX4" fmla="*/ 11724 w 12962"/>
                <a:gd name="connsiteY4" fmla="*/ 7480 h 18860"/>
                <a:gd name="connsiteX5" fmla="*/ 7766 w 12962"/>
                <a:gd name="connsiteY5" fmla="*/ 524 h 18860"/>
                <a:gd name="connsiteX6" fmla="*/ 810 w 12962"/>
                <a:gd name="connsiteY6" fmla="*/ 4483 h 1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0">
                  <a:moveTo>
                    <a:pt x="810" y="4483"/>
                  </a:moveTo>
                  <a:lnTo>
                    <a:pt x="-830" y="12023"/>
                  </a:lnTo>
                  <a:cubicBezTo>
                    <a:pt x="-1659" y="15037"/>
                    <a:pt x="113" y="18151"/>
                    <a:pt x="3129" y="18978"/>
                  </a:cubicBezTo>
                  <a:cubicBezTo>
                    <a:pt x="6145" y="19806"/>
                    <a:pt x="9255" y="18034"/>
                    <a:pt x="10084" y="15020"/>
                  </a:cubicBezTo>
                  <a:lnTo>
                    <a:pt x="11724" y="7480"/>
                  </a:lnTo>
                  <a:cubicBezTo>
                    <a:pt x="12554" y="4466"/>
                    <a:pt x="10782" y="1352"/>
                    <a:pt x="7766" y="524"/>
                  </a:cubicBezTo>
                  <a:cubicBezTo>
                    <a:pt x="4750" y="-303"/>
                    <a:pt x="1640" y="1469"/>
                    <a:pt x="810" y="4483"/>
                  </a:cubicBezTo>
                  <a:close/>
                </a:path>
              </a:pathLst>
            </a:custGeom>
            <a:grpFill/>
            <a:ln w="1885" cap="flat">
              <a:noFill/>
              <a:prstDash val="solid"/>
              <a:miter/>
            </a:ln>
          </p:spPr>
          <p:txBody>
            <a:bodyPr rtlCol="0" anchor="ctr"/>
            <a:lstStyle/>
            <a:p>
              <a:endParaRPr lang="en-IN"/>
            </a:p>
          </p:txBody>
        </p:sp>
        <p:sp>
          <p:nvSpPr>
            <p:cNvPr id="97" name="Freeform: Shape 96">
              <a:extLst>
                <a:ext uri="{FF2B5EF4-FFF2-40B4-BE49-F238E27FC236}">
                  <a16:creationId xmlns:a16="http://schemas.microsoft.com/office/drawing/2014/main" id="{3DEF4271-2653-4409-033B-D63976F8F7F6}"/>
                </a:ext>
              </a:extLst>
            </p:cNvPr>
            <p:cNvSpPr/>
            <p:nvPr/>
          </p:nvSpPr>
          <p:spPr>
            <a:xfrm>
              <a:off x="4581201" y="1213713"/>
              <a:ext cx="731760" cy="502541"/>
            </a:xfrm>
            <a:custGeom>
              <a:avLst/>
              <a:gdLst>
                <a:gd name="connsiteX0" fmla="*/ 620269 w 731760"/>
                <a:gd name="connsiteY0" fmla="*/ 224888 h 502541"/>
                <a:gd name="connsiteX1" fmla="*/ 399991 w 731760"/>
                <a:gd name="connsiteY1" fmla="*/ 4346 h 502541"/>
                <a:gd name="connsiteX2" fmla="*/ 95398 w 731760"/>
                <a:gd name="connsiteY2" fmla="*/ 159329 h 502541"/>
                <a:gd name="connsiteX3" fmla="*/ 59735 w 731760"/>
                <a:gd name="connsiteY3" fmla="*/ 365941 h 502541"/>
                <a:gd name="connsiteX4" fmla="*/ 63881 w 731760"/>
                <a:gd name="connsiteY4" fmla="*/ 360493 h 502541"/>
                <a:gd name="connsiteX5" fmla="*/ 3129 w 731760"/>
                <a:gd name="connsiteY5" fmla="*/ 376327 h 502541"/>
                <a:gd name="connsiteX6" fmla="*/ -830 w 731760"/>
                <a:gd name="connsiteY6" fmla="*/ 383275 h 502541"/>
                <a:gd name="connsiteX7" fmla="*/ -830 w 731760"/>
                <a:gd name="connsiteY7" fmla="*/ 383282 h 502541"/>
                <a:gd name="connsiteX8" fmla="*/ 27445 w 731760"/>
                <a:gd name="connsiteY8" fmla="*/ 498699 h 502541"/>
                <a:gd name="connsiteX9" fmla="*/ 34401 w 731760"/>
                <a:gd name="connsiteY9" fmla="*/ 502660 h 502541"/>
                <a:gd name="connsiteX10" fmla="*/ 34401 w 731760"/>
                <a:gd name="connsiteY10" fmla="*/ 502658 h 502541"/>
                <a:gd name="connsiteX11" fmla="*/ 573503 w 731760"/>
                <a:gd name="connsiteY11" fmla="*/ 369145 h 502541"/>
                <a:gd name="connsiteX12" fmla="*/ 726581 w 731760"/>
                <a:gd name="connsiteY12" fmla="*/ 331653 h 502541"/>
                <a:gd name="connsiteX13" fmla="*/ 730521 w 731760"/>
                <a:gd name="connsiteY13" fmla="*/ 324697 h 502541"/>
                <a:gd name="connsiteX14" fmla="*/ 702246 w 731760"/>
                <a:gd name="connsiteY14" fmla="*/ 205718 h 502541"/>
                <a:gd name="connsiteX15" fmla="*/ 695291 w 731760"/>
                <a:gd name="connsiteY15" fmla="*/ 201778 h 502541"/>
                <a:gd name="connsiteX16" fmla="*/ 613106 w 731760"/>
                <a:gd name="connsiteY16" fmla="*/ 219441 h 502541"/>
                <a:gd name="connsiteX17" fmla="*/ 616103 w 731760"/>
                <a:gd name="connsiteY17" fmla="*/ 230336 h 502541"/>
                <a:gd name="connsiteX18" fmla="*/ 698307 w 731760"/>
                <a:gd name="connsiteY18" fmla="*/ 212674 h 502541"/>
                <a:gd name="connsiteX19" fmla="*/ 691332 w 731760"/>
                <a:gd name="connsiteY19" fmla="*/ 208734 h 502541"/>
                <a:gd name="connsiteX20" fmla="*/ 719607 w 731760"/>
                <a:gd name="connsiteY20" fmla="*/ 327695 h 502541"/>
                <a:gd name="connsiteX21" fmla="*/ 723546 w 731760"/>
                <a:gd name="connsiteY21" fmla="*/ 320739 h 502541"/>
                <a:gd name="connsiteX22" fmla="*/ 184444 w 731760"/>
                <a:gd name="connsiteY22" fmla="*/ 454289 h 502541"/>
                <a:gd name="connsiteX23" fmla="*/ 31366 w 731760"/>
                <a:gd name="connsiteY23" fmla="*/ 491744 h 502541"/>
                <a:gd name="connsiteX24" fmla="*/ 38321 w 731760"/>
                <a:gd name="connsiteY24" fmla="*/ 495702 h 502541"/>
                <a:gd name="connsiteX25" fmla="*/ 10047 w 731760"/>
                <a:gd name="connsiteY25" fmla="*/ 380267 h 502541"/>
                <a:gd name="connsiteX26" fmla="*/ 6088 w 731760"/>
                <a:gd name="connsiteY26" fmla="*/ 387222 h 502541"/>
                <a:gd name="connsiteX27" fmla="*/ 66860 w 731760"/>
                <a:gd name="connsiteY27" fmla="*/ 371407 h 502541"/>
                <a:gd name="connsiteX28" fmla="*/ 71007 w 731760"/>
                <a:gd name="connsiteY28" fmla="*/ 365941 h 502541"/>
                <a:gd name="connsiteX29" fmla="*/ 93815 w 731760"/>
                <a:gd name="connsiteY29" fmla="*/ 189828 h 502541"/>
                <a:gd name="connsiteX30" fmla="*/ 206291 w 731760"/>
                <a:gd name="connsiteY30" fmla="*/ 53676 h 502541"/>
                <a:gd name="connsiteX31" fmla="*/ 521383 w 731760"/>
                <a:gd name="connsiteY31" fmla="*/ 72036 h 502541"/>
                <a:gd name="connsiteX32" fmla="*/ 608921 w 731760"/>
                <a:gd name="connsiteY32" fmla="*/ 224888 h 502541"/>
                <a:gd name="connsiteX33" fmla="*/ 620269 w 731760"/>
                <a:gd name="connsiteY33" fmla="*/ 224888 h 50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760" h="502541">
                  <a:moveTo>
                    <a:pt x="620269" y="224888"/>
                  </a:moveTo>
                  <a:cubicBezTo>
                    <a:pt x="608601" y="111790"/>
                    <a:pt x="508942" y="23196"/>
                    <a:pt x="399991" y="4346"/>
                  </a:cubicBezTo>
                  <a:cubicBezTo>
                    <a:pt x="276261" y="-17010"/>
                    <a:pt x="152324" y="48342"/>
                    <a:pt x="95398" y="159329"/>
                  </a:cubicBezTo>
                  <a:cubicBezTo>
                    <a:pt x="62826" y="222871"/>
                    <a:pt x="53741" y="295424"/>
                    <a:pt x="59735" y="365941"/>
                  </a:cubicBezTo>
                  <a:lnTo>
                    <a:pt x="63881" y="360493"/>
                  </a:lnTo>
                  <a:cubicBezTo>
                    <a:pt x="43694" y="366016"/>
                    <a:pt x="23373" y="371030"/>
                    <a:pt x="3129" y="376327"/>
                  </a:cubicBezTo>
                  <a:cubicBezTo>
                    <a:pt x="113" y="377152"/>
                    <a:pt x="-1659" y="380263"/>
                    <a:pt x="-830" y="383275"/>
                  </a:cubicBezTo>
                  <a:cubicBezTo>
                    <a:pt x="-830" y="383277"/>
                    <a:pt x="-830" y="383281"/>
                    <a:pt x="-830" y="383282"/>
                  </a:cubicBezTo>
                  <a:cubicBezTo>
                    <a:pt x="8576" y="421774"/>
                    <a:pt x="18001" y="460246"/>
                    <a:pt x="27445" y="498699"/>
                  </a:cubicBezTo>
                  <a:cubicBezTo>
                    <a:pt x="28275" y="501711"/>
                    <a:pt x="31385" y="503485"/>
                    <a:pt x="34401" y="502660"/>
                  </a:cubicBezTo>
                  <a:cubicBezTo>
                    <a:pt x="34401" y="502660"/>
                    <a:pt x="34401" y="502658"/>
                    <a:pt x="34401" y="502658"/>
                  </a:cubicBezTo>
                  <a:cubicBezTo>
                    <a:pt x="214321" y="459134"/>
                    <a:pt x="393733" y="413593"/>
                    <a:pt x="573503" y="369145"/>
                  </a:cubicBezTo>
                  <a:cubicBezTo>
                    <a:pt x="624510" y="356578"/>
                    <a:pt x="675536" y="344081"/>
                    <a:pt x="726581" y="331653"/>
                  </a:cubicBezTo>
                  <a:cubicBezTo>
                    <a:pt x="729597" y="330820"/>
                    <a:pt x="731350" y="327706"/>
                    <a:pt x="730521" y="324697"/>
                  </a:cubicBezTo>
                  <a:lnTo>
                    <a:pt x="702246" y="205718"/>
                  </a:lnTo>
                  <a:cubicBezTo>
                    <a:pt x="701360" y="202751"/>
                    <a:pt x="698288" y="201011"/>
                    <a:pt x="695291" y="201778"/>
                  </a:cubicBezTo>
                  <a:cubicBezTo>
                    <a:pt x="667883" y="207660"/>
                    <a:pt x="640626" y="214087"/>
                    <a:pt x="613106" y="219441"/>
                  </a:cubicBezTo>
                  <a:cubicBezTo>
                    <a:pt x="605962" y="220817"/>
                    <a:pt x="608978" y="231731"/>
                    <a:pt x="616103" y="230336"/>
                  </a:cubicBezTo>
                  <a:cubicBezTo>
                    <a:pt x="643624" y="225001"/>
                    <a:pt x="670899" y="218555"/>
                    <a:pt x="698307" y="212674"/>
                  </a:cubicBezTo>
                  <a:lnTo>
                    <a:pt x="691332" y="208734"/>
                  </a:lnTo>
                  <a:cubicBezTo>
                    <a:pt x="700776" y="248394"/>
                    <a:pt x="710201" y="288048"/>
                    <a:pt x="719607" y="327695"/>
                  </a:cubicBezTo>
                  <a:cubicBezTo>
                    <a:pt x="720926" y="325376"/>
                    <a:pt x="722246" y="323058"/>
                    <a:pt x="723546" y="320739"/>
                  </a:cubicBezTo>
                  <a:cubicBezTo>
                    <a:pt x="543645" y="364301"/>
                    <a:pt x="364233" y="409879"/>
                    <a:pt x="184444" y="454289"/>
                  </a:cubicBezTo>
                  <a:cubicBezTo>
                    <a:pt x="133456" y="466856"/>
                    <a:pt x="82430" y="479341"/>
                    <a:pt x="31366" y="491744"/>
                  </a:cubicBezTo>
                  <a:lnTo>
                    <a:pt x="38321" y="495702"/>
                  </a:lnTo>
                  <a:cubicBezTo>
                    <a:pt x="28877" y="457224"/>
                    <a:pt x="19453" y="418744"/>
                    <a:pt x="10047" y="380267"/>
                  </a:cubicBezTo>
                  <a:lnTo>
                    <a:pt x="6088" y="387222"/>
                  </a:lnTo>
                  <a:cubicBezTo>
                    <a:pt x="26352" y="381925"/>
                    <a:pt x="46672" y="376930"/>
                    <a:pt x="66860" y="371407"/>
                  </a:cubicBezTo>
                  <a:cubicBezTo>
                    <a:pt x="69310" y="370727"/>
                    <a:pt x="71007" y="368489"/>
                    <a:pt x="71007" y="365941"/>
                  </a:cubicBezTo>
                  <a:cubicBezTo>
                    <a:pt x="65936" y="306432"/>
                    <a:pt x="71403" y="245585"/>
                    <a:pt x="93815" y="189828"/>
                  </a:cubicBezTo>
                  <a:cubicBezTo>
                    <a:pt x="116227" y="134070"/>
                    <a:pt x="155416" y="85626"/>
                    <a:pt x="206291" y="53676"/>
                  </a:cubicBezTo>
                  <a:cubicBezTo>
                    <a:pt x="303876" y="-7623"/>
                    <a:pt x="431771" y="-743"/>
                    <a:pt x="521383" y="72036"/>
                  </a:cubicBezTo>
                  <a:cubicBezTo>
                    <a:pt x="568263" y="110131"/>
                    <a:pt x="602644" y="164041"/>
                    <a:pt x="608921" y="224888"/>
                  </a:cubicBezTo>
                  <a:cubicBezTo>
                    <a:pt x="609713" y="232051"/>
                    <a:pt x="621023" y="232127"/>
                    <a:pt x="620269" y="224888"/>
                  </a:cubicBezTo>
                  <a:close/>
                </a:path>
              </a:pathLst>
            </a:custGeom>
            <a:grpFill/>
            <a:ln w="1885" cap="flat">
              <a:noFill/>
              <a:prstDash val="solid"/>
              <a:miter/>
            </a:ln>
          </p:spPr>
          <p:txBody>
            <a:bodyPr rtlCol="0" anchor="ctr"/>
            <a:lstStyle/>
            <a:p>
              <a:endParaRPr lang="en-IN"/>
            </a:p>
          </p:txBody>
        </p:sp>
        <p:sp>
          <p:nvSpPr>
            <p:cNvPr id="98" name="Freeform: Shape 97">
              <a:extLst>
                <a:ext uri="{FF2B5EF4-FFF2-40B4-BE49-F238E27FC236}">
                  <a16:creationId xmlns:a16="http://schemas.microsoft.com/office/drawing/2014/main" id="{C6DF2E88-E34A-316C-2DB1-FCC5DDC54BD0}"/>
                </a:ext>
              </a:extLst>
            </p:cNvPr>
            <p:cNvSpPr/>
            <p:nvPr/>
          </p:nvSpPr>
          <p:spPr>
            <a:xfrm>
              <a:off x="4740578" y="1315262"/>
              <a:ext cx="359333" cy="237932"/>
            </a:xfrm>
            <a:custGeom>
              <a:avLst/>
              <a:gdLst>
                <a:gd name="connsiteX0" fmla="*/ 358085 w 359333"/>
                <a:gd name="connsiteY0" fmla="*/ 141698 h 237932"/>
                <a:gd name="connsiteX1" fmla="*/ 205403 w 359333"/>
                <a:gd name="connsiteY1" fmla="*/ 2210 h 237932"/>
                <a:gd name="connsiteX2" fmla="*/ 18904 w 359333"/>
                <a:gd name="connsiteY2" fmla="*/ 98627 h 237932"/>
                <a:gd name="connsiteX3" fmla="*/ 337 w 359333"/>
                <a:gd name="connsiteY3" fmla="*/ 232611 h 237932"/>
                <a:gd name="connsiteX4" fmla="*/ 6199 w 359333"/>
                <a:gd name="connsiteY4" fmla="*/ 238252 h 237932"/>
                <a:gd name="connsiteX5" fmla="*/ 7499 w 359333"/>
                <a:gd name="connsiteY5" fmla="*/ 238077 h 237932"/>
                <a:gd name="connsiteX6" fmla="*/ 354052 w 359333"/>
                <a:gd name="connsiteY6" fmla="*/ 148635 h 237932"/>
                <a:gd name="connsiteX7" fmla="*/ 351036 w 359333"/>
                <a:gd name="connsiteY7" fmla="*/ 137721 h 237932"/>
                <a:gd name="connsiteX8" fmla="*/ 4503 w 359333"/>
                <a:gd name="connsiteY8" fmla="*/ 227163 h 237932"/>
                <a:gd name="connsiteX9" fmla="*/ 11647 w 359333"/>
                <a:gd name="connsiteY9" fmla="*/ 232611 h 237932"/>
                <a:gd name="connsiteX10" fmla="*/ 21844 w 359333"/>
                <a:gd name="connsiteY10" fmla="*/ 121246 h 237932"/>
                <a:gd name="connsiteX11" fmla="*/ 89232 w 359333"/>
                <a:gd name="connsiteY11" fmla="*/ 36234 h 237932"/>
                <a:gd name="connsiteX12" fmla="*/ 284685 w 359333"/>
                <a:gd name="connsiteY12" fmla="*/ 49240 h 237932"/>
                <a:gd name="connsiteX13" fmla="*/ 347096 w 359333"/>
                <a:gd name="connsiteY13" fmla="*/ 144677 h 237932"/>
                <a:gd name="connsiteX14" fmla="*/ 358085 w 359333"/>
                <a:gd name="connsiteY14" fmla="*/ 141698 h 23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33" h="237932">
                  <a:moveTo>
                    <a:pt x="358085" y="141698"/>
                  </a:moveTo>
                  <a:cubicBezTo>
                    <a:pt x="339424" y="71125"/>
                    <a:pt x="278464" y="12747"/>
                    <a:pt x="205403" y="2210"/>
                  </a:cubicBezTo>
                  <a:cubicBezTo>
                    <a:pt x="129589" y="-8741"/>
                    <a:pt x="52060" y="28506"/>
                    <a:pt x="18904" y="98627"/>
                  </a:cubicBezTo>
                  <a:cubicBezTo>
                    <a:pt x="-832" y="140379"/>
                    <a:pt x="-3207" y="187220"/>
                    <a:pt x="337" y="232611"/>
                  </a:cubicBezTo>
                  <a:cubicBezTo>
                    <a:pt x="394" y="235785"/>
                    <a:pt x="3013" y="238311"/>
                    <a:pt x="6199" y="238252"/>
                  </a:cubicBezTo>
                  <a:cubicBezTo>
                    <a:pt x="6632" y="238245"/>
                    <a:pt x="7066" y="238186"/>
                    <a:pt x="7499" y="238077"/>
                  </a:cubicBezTo>
                  <a:cubicBezTo>
                    <a:pt x="121880" y="203959"/>
                    <a:pt x="238936" y="180039"/>
                    <a:pt x="354052" y="148635"/>
                  </a:cubicBezTo>
                  <a:cubicBezTo>
                    <a:pt x="361064" y="146750"/>
                    <a:pt x="358085" y="135798"/>
                    <a:pt x="351036" y="137721"/>
                  </a:cubicBezTo>
                  <a:cubicBezTo>
                    <a:pt x="235940" y="169125"/>
                    <a:pt x="118883" y="193045"/>
                    <a:pt x="4503" y="227163"/>
                  </a:cubicBezTo>
                  <a:lnTo>
                    <a:pt x="11647" y="232611"/>
                  </a:lnTo>
                  <a:cubicBezTo>
                    <a:pt x="8725" y="195250"/>
                    <a:pt x="9535" y="157023"/>
                    <a:pt x="21844" y="121246"/>
                  </a:cubicBezTo>
                  <a:cubicBezTo>
                    <a:pt x="33908" y="86129"/>
                    <a:pt x="57395" y="55536"/>
                    <a:pt x="89232" y="36234"/>
                  </a:cubicBezTo>
                  <a:cubicBezTo>
                    <a:pt x="150041" y="-655"/>
                    <a:pt x="229474" y="4567"/>
                    <a:pt x="284685" y="49240"/>
                  </a:cubicBezTo>
                  <a:cubicBezTo>
                    <a:pt x="315071" y="73647"/>
                    <a:pt x="336917" y="107062"/>
                    <a:pt x="347096" y="144677"/>
                  </a:cubicBezTo>
                  <a:cubicBezTo>
                    <a:pt x="349038" y="151783"/>
                    <a:pt x="359952" y="148748"/>
                    <a:pt x="358085" y="141698"/>
                  </a:cubicBezTo>
                  <a:close/>
                </a:path>
              </a:pathLst>
            </a:custGeom>
            <a:grpFill/>
            <a:ln w="1885" cap="flat">
              <a:noFill/>
              <a:prstDash val="solid"/>
              <a:miter/>
            </a:ln>
          </p:spPr>
          <p:txBody>
            <a:bodyPr rtlCol="0" anchor="ctr"/>
            <a:lstStyle/>
            <a:p>
              <a:endParaRPr lang="en-IN"/>
            </a:p>
          </p:txBody>
        </p:sp>
        <p:sp>
          <p:nvSpPr>
            <p:cNvPr id="99" name="Freeform: Shape 98">
              <a:extLst>
                <a:ext uri="{FF2B5EF4-FFF2-40B4-BE49-F238E27FC236}">
                  <a16:creationId xmlns:a16="http://schemas.microsoft.com/office/drawing/2014/main" id="{BCA2CF0D-696C-3820-2357-93289C55DC88}"/>
                </a:ext>
              </a:extLst>
            </p:cNvPr>
            <p:cNvSpPr/>
            <p:nvPr/>
          </p:nvSpPr>
          <p:spPr>
            <a:xfrm>
              <a:off x="5199397" y="1546274"/>
              <a:ext cx="13586" cy="17443"/>
            </a:xfrm>
            <a:custGeom>
              <a:avLst/>
              <a:gdLst>
                <a:gd name="connsiteX0" fmla="*/ -830 w 13586"/>
                <a:gd name="connsiteY0" fmla="*/ 7480 h 17443"/>
                <a:gd name="connsiteX1" fmla="*/ 1451 w 13586"/>
                <a:gd name="connsiteY1" fmla="*/ 13644 h 17443"/>
                <a:gd name="connsiteX2" fmla="*/ 8407 w 13586"/>
                <a:gd name="connsiteY2" fmla="*/ 17583 h 17443"/>
                <a:gd name="connsiteX3" fmla="*/ 12347 w 13586"/>
                <a:gd name="connsiteY3" fmla="*/ 10628 h 17443"/>
                <a:gd name="connsiteX4" fmla="*/ 10084 w 13586"/>
                <a:gd name="connsiteY4" fmla="*/ 4483 h 17443"/>
                <a:gd name="connsiteX5" fmla="*/ 3129 w 13586"/>
                <a:gd name="connsiteY5" fmla="*/ 524 h 17443"/>
                <a:gd name="connsiteX6" fmla="*/ -830 w 13586"/>
                <a:gd name="connsiteY6" fmla="*/ 7480 h 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3">
                  <a:moveTo>
                    <a:pt x="-830" y="7480"/>
                  </a:moveTo>
                  <a:lnTo>
                    <a:pt x="1451" y="13644"/>
                  </a:lnTo>
                  <a:cubicBezTo>
                    <a:pt x="2337" y="16611"/>
                    <a:pt x="5410" y="18351"/>
                    <a:pt x="8407" y="17583"/>
                  </a:cubicBezTo>
                  <a:cubicBezTo>
                    <a:pt x="11423" y="16750"/>
                    <a:pt x="13176" y="13636"/>
                    <a:pt x="12347" y="10628"/>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100" name="Freeform: Shape 99">
              <a:extLst>
                <a:ext uri="{FF2B5EF4-FFF2-40B4-BE49-F238E27FC236}">
                  <a16:creationId xmlns:a16="http://schemas.microsoft.com/office/drawing/2014/main" id="{F0037ABE-5AC7-E47A-100B-129683E95ED5}"/>
                </a:ext>
              </a:extLst>
            </p:cNvPr>
            <p:cNvSpPr/>
            <p:nvPr/>
          </p:nvSpPr>
          <p:spPr>
            <a:xfrm>
              <a:off x="5125195" y="1567472"/>
              <a:ext cx="12621" cy="17664"/>
            </a:xfrm>
            <a:custGeom>
              <a:avLst/>
              <a:gdLst>
                <a:gd name="connsiteX0" fmla="*/ -858 w 12621"/>
                <a:gd name="connsiteY0" fmla="*/ 7488 h 17664"/>
                <a:gd name="connsiteX1" fmla="*/ 499 w 12621"/>
                <a:gd name="connsiteY1" fmla="*/ 13840 h 17664"/>
                <a:gd name="connsiteX2" fmla="*/ 7455 w 12621"/>
                <a:gd name="connsiteY2" fmla="*/ 17780 h 17664"/>
                <a:gd name="connsiteX3" fmla="*/ 11413 w 12621"/>
                <a:gd name="connsiteY3" fmla="*/ 10824 h 17664"/>
                <a:gd name="connsiteX4" fmla="*/ 10056 w 12621"/>
                <a:gd name="connsiteY4" fmla="*/ 4472 h 17664"/>
                <a:gd name="connsiteX5" fmla="*/ 3101 w 12621"/>
                <a:gd name="connsiteY5" fmla="*/ 526 h 17664"/>
                <a:gd name="connsiteX6" fmla="*/ 3082 w 12621"/>
                <a:gd name="connsiteY6" fmla="*/ 532 h 17664"/>
                <a:gd name="connsiteX7" fmla="*/ -858 w 12621"/>
                <a:gd name="connsiteY7" fmla="*/ 7488 h 1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64">
                  <a:moveTo>
                    <a:pt x="-858" y="7488"/>
                  </a:moveTo>
                  <a:lnTo>
                    <a:pt x="499" y="13840"/>
                  </a:lnTo>
                  <a:cubicBezTo>
                    <a:pt x="1328" y="16848"/>
                    <a:pt x="4439" y="18611"/>
                    <a:pt x="7455" y="17780"/>
                  </a:cubicBezTo>
                  <a:cubicBezTo>
                    <a:pt x="10414" y="16894"/>
                    <a:pt x="12167" y="13829"/>
                    <a:pt x="11413" y="10824"/>
                  </a:cubicBezTo>
                  <a:lnTo>
                    <a:pt x="10056" y="4472"/>
                  </a:lnTo>
                  <a:cubicBezTo>
                    <a:pt x="9227" y="1461"/>
                    <a:pt x="6116" y="-305"/>
                    <a:pt x="3101" y="526"/>
                  </a:cubicBezTo>
                  <a:cubicBezTo>
                    <a:pt x="3101" y="528"/>
                    <a:pt x="3082" y="530"/>
                    <a:pt x="3082" y="532"/>
                  </a:cubicBezTo>
                  <a:cubicBezTo>
                    <a:pt x="122" y="1426"/>
                    <a:pt x="-1612" y="4489"/>
                    <a:pt x="-858" y="7488"/>
                  </a:cubicBezTo>
                  <a:close/>
                </a:path>
              </a:pathLst>
            </a:custGeom>
            <a:grpFill/>
            <a:ln w="1885" cap="flat">
              <a:noFill/>
              <a:prstDash val="solid"/>
              <a:miter/>
            </a:ln>
          </p:spPr>
          <p:txBody>
            <a:bodyPr rtlCol="0" anchor="ctr"/>
            <a:lstStyle/>
            <a:p>
              <a:endParaRPr lang="en-IN"/>
            </a:p>
          </p:txBody>
        </p:sp>
        <p:sp>
          <p:nvSpPr>
            <p:cNvPr id="101" name="Freeform: Shape 100">
              <a:extLst>
                <a:ext uri="{FF2B5EF4-FFF2-40B4-BE49-F238E27FC236}">
                  <a16:creationId xmlns:a16="http://schemas.microsoft.com/office/drawing/2014/main" id="{418AAE0D-207D-2CFA-D690-DD225CFBC59C}"/>
                </a:ext>
              </a:extLst>
            </p:cNvPr>
            <p:cNvSpPr/>
            <p:nvPr/>
          </p:nvSpPr>
          <p:spPr>
            <a:xfrm>
              <a:off x="5049221" y="1583823"/>
              <a:ext cx="13487" cy="21464"/>
            </a:xfrm>
            <a:custGeom>
              <a:avLst/>
              <a:gdLst>
                <a:gd name="connsiteX0" fmla="*/ -830 w 13487"/>
                <a:gd name="connsiteY0" fmla="*/ 7480 h 21464"/>
                <a:gd name="connsiteX1" fmla="*/ 1357 w 13487"/>
                <a:gd name="connsiteY1" fmla="*/ 17640 h 21464"/>
                <a:gd name="connsiteX2" fmla="*/ 8313 w 13487"/>
                <a:gd name="connsiteY2" fmla="*/ 21580 h 21464"/>
                <a:gd name="connsiteX3" fmla="*/ 12271 w 13487"/>
                <a:gd name="connsiteY3" fmla="*/ 14624 h 21464"/>
                <a:gd name="connsiteX4" fmla="*/ 10084 w 13487"/>
                <a:gd name="connsiteY4" fmla="*/ 4483 h 21464"/>
                <a:gd name="connsiteX5" fmla="*/ 3129 w 13487"/>
                <a:gd name="connsiteY5" fmla="*/ 524 h 21464"/>
                <a:gd name="connsiteX6" fmla="*/ -830 w 13487"/>
                <a:gd name="connsiteY6" fmla="*/ 7480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0"/>
                  </a:moveTo>
                  <a:cubicBezTo>
                    <a:pt x="-94" y="10873"/>
                    <a:pt x="622" y="14247"/>
                    <a:pt x="1357" y="17640"/>
                  </a:cubicBezTo>
                  <a:cubicBezTo>
                    <a:pt x="2186" y="20648"/>
                    <a:pt x="5296" y="22411"/>
                    <a:pt x="8313" y="21580"/>
                  </a:cubicBezTo>
                  <a:cubicBezTo>
                    <a:pt x="11290" y="20703"/>
                    <a:pt x="13044" y="17631"/>
                    <a:pt x="12271" y="14624"/>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102" name="Freeform: Shape 101">
              <a:extLst>
                <a:ext uri="{FF2B5EF4-FFF2-40B4-BE49-F238E27FC236}">
                  <a16:creationId xmlns:a16="http://schemas.microsoft.com/office/drawing/2014/main" id="{195B911D-DCFA-93AB-5B43-EBD5752D0F01}"/>
                </a:ext>
              </a:extLst>
            </p:cNvPr>
            <p:cNvSpPr/>
            <p:nvPr/>
          </p:nvSpPr>
          <p:spPr>
            <a:xfrm>
              <a:off x="4973852" y="1604021"/>
              <a:ext cx="14360" cy="18617"/>
            </a:xfrm>
            <a:custGeom>
              <a:avLst/>
              <a:gdLst>
                <a:gd name="connsiteX0" fmla="*/ -313 w 14360"/>
                <a:gd name="connsiteY0" fmla="*/ 8845 h 18617"/>
                <a:gd name="connsiteX1" fmla="*/ 2835 w 14360"/>
                <a:gd name="connsiteY1" fmla="*/ 16140 h 18617"/>
                <a:gd name="connsiteX2" fmla="*/ 10564 w 14360"/>
                <a:gd name="connsiteY2" fmla="*/ 18163 h 18617"/>
                <a:gd name="connsiteX3" fmla="*/ 10583 w 14360"/>
                <a:gd name="connsiteY3" fmla="*/ 18157 h 18617"/>
                <a:gd name="connsiteX4" fmla="*/ 12619 w 14360"/>
                <a:gd name="connsiteY4" fmla="*/ 10429 h 18617"/>
                <a:gd name="connsiteX5" fmla="*/ 9452 w 14360"/>
                <a:gd name="connsiteY5" fmla="*/ 3134 h 18617"/>
                <a:gd name="connsiteX6" fmla="*/ 1723 w 14360"/>
                <a:gd name="connsiteY6" fmla="*/ 1088 h 18617"/>
                <a:gd name="connsiteX7" fmla="*/ 1705 w 14360"/>
                <a:gd name="connsiteY7" fmla="*/ 1098 h 18617"/>
                <a:gd name="connsiteX8" fmla="*/ -313 w 14360"/>
                <a:gd name="connsiteY8" fmla="*/ 8845 h 1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0" h="18617">
                  <a:moveTo>
                    <a:pt x="-313" y="8845"/>
                  </a:moveTo>
                  <a:cubicBezTo>
                    <a:pt x="743" y="11277"/>
                    <a:pt x="1799" y="13708"/>
                    <a:pt x="2835" y="16140"/>
                  </a:cubicBezTo>
                  <a:cubicBezTo>
                    <a:pt x="4419" y="18835"/>
                    <a:pt x="7868" y="19740"/>
                    <a:pt x="10564" y="18163"/>
                  </a:cubicBezTo>
                  <a:cubicBezTo>
                    <a:pt x="10583" y="18161"/>
                    <a:pt x="10583" y="18159"/>
                    <a:pt x="10583" y="18157"/>
                  </a:cubicBezTo>
                  <a:cubicBezTo>
                    <a:pt x="13203" y="16526"/>
                    <a:pt x="14088" y="13137"/>
                    <a:pt x="12619" y="10429"/>
                  </a:cubicBezTo>
                  <a:lnTo>
                    <a:pt x="9452" y="3134"/>
                  </a:lnTo>
                  <a:cubicBezTo>
                    <a:pt x="7887" y="434"/>
                    <a:pt x="4419" y="-482"/>
                    <a:pt x="1723" y="1088"/>
                  </a:cubicBezTo>
                  <a:cubicBezTo>
                    <a:pt x="1723" y="1092"/>
                    <a:pt x="1705" y="1094"/>
                    <a:pt x="1705" y="1098"/>
                  </a:cubicBezTo>
                  <a:cubicBezTo>
                    <a:pt x="-916" y="2742"/>
                    <a:pt x="-1802" y="6136"/>
                    <a:pt x="-313" y="8845"/>
                  </a:cubicBezTo>
                  <a:close/>
                </a:path>
              </a:pathLst>
            </a:custGeom>
            <a:grpFill/>
            <a:ln w="1885" cap="flat">
              <a:noFill/>
              <a:prstDash val="solid"/>
              <a:miter/>
            </a:ln>
          </p:spPr>
          <p:txBody>
            <a:bodyPr rtlCol="0" anchor="ctr"/>
            <a:lstStyle/>
            <a:p>
              <a:endParaRPr lang="en-IN"/>
            </a:p>
          </p:txBody>
        </p:sp>
        <p:sp>
          <p:nvSpPr>
            <p:cNvPr id="103" name="Freeform: Shape 102">
              <a:extLst>
                <a:ext uri="{FF2B5EF4-FFF2-40B4-BE49-F238E27FC236}">
                  <a16:creationId xmlns:a16="http://schemas.microsoft.com/office/drawing/2014/main" id="{06B9508A-ED0F-3616-20B5-08DFBBE63ED7}"/>
                </a:ext>
              </a:extLst>
            </p:cNvPr>
            <p:cNvSpPr/>
            <p:nvPr/>
          </p:nvSpPr>
          <p:spPr>
            <a:xfrm>
              <a:off x="4898429" y="1620258"/>
              <a:ext cx="12563" cy="20334"/>
            </a:xfrm>
            <a:custGeom>
              <a:avLst/>
              <a:gdLst>
                <a:gd name="connsiteX0" fmla="*/ -873 w 12563"/>
                <a:gd name="connsiteY0" fmla="*/ 7481 h 20334"/>
                <a:gd name="connsiteX1" fmla="*/ 447 w 12563"/>
                <a:gd name="connsiteY1" fmla="*/ 16510 h 20334"/>
                <a:gd name="connsiteX2" fmla="*/ 7402 w 12563"/>
                <a:gd name="connsiteY2" fmla="*/ 20450 h 20334"/>
                <a:gd name="connsiteX3" fmla="*/ 11361 w 12563"/>
                <a:gd name="connsiteY3" fmla="*/ 13494 h 20334"/>
                <a:gd name="connsiteX4" fmla="*/ 10041 w 12563"/>
                <a:gd name="connsiteY4" fmla="*/ 4484 h 20334"/>
                <a:gd name="connsiteX5" fmla="*/ 3086 w 12563"/>
                <a:gd name="connsiteY5" fmla="*/ 524 h 20334"/>
                <a:gd name="connsiteX6" fmla="*/ 3086 w 12563"/>
                <a:gd name="connsiteY6" fmla="*/ 525 h 20334"/>
                <a:gd name="connsiteX7" fmla="*/ -873 w 12563"/>
                <a:gd name="connsiteY7" fmla="*/ 7481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4">
                  <a:moveTo>
                    <a:pt x="-873" y="7481"/>
                  </a:moveTo>
                  <a:cubicBezTo>
                    <a:pt x="-420" y="10497"/>
                    <a:pt x="13" y="13494"/>
                    <a:pt x="447" y="16510"/>
                  </a:cubicBezTo>
                  <a:cubicBezTo>
                    <a:pt x="1276" y="19518"/>
                    <a:pt x="4386" y="21281"/>
                    <a:pt x="7402" y="20450"/>
                  </a:cubicBezTo>
                  <a:cubicBezTo>
                    <a:pt x="10362" y="19548"/>
                    <a:pt x="12096" y="16495"/>
                    <a:pt x="11361" y="13494"/>
                  </a:cubicBezTo>
                  <a:cubicBezTo>
                    <a:pt x="10927" y="10497"/>
                    <a:pt x="10475" y="7481"/>
                    <a:pt x="10041" y="4484"/>
                  </a:cubicBezTo>
                  <a:cubicBezTo>
                    <a:pt x="9212" y="1472"/>
                    <a:pt x="6101" y="-302"/>
                    <a:pt x="3086" y="524"/>
                  </a:cubicBezTo>
                  <a:cubicBezTo>
                    <a:pt x="3086" y="524"/>
                    <a:pt x="3086" y="525"/>
                    <a:pt x="3086" y="525"/>
                  </a:cubicBezTo>
                  <a:cubicBezTo>
                    <a:pt x="145" y="1443"/>
                    <a:pt x="-1589" y="4482"/>
                    <a:pt x="-873" y="7481"/>
                  </a:cubicBezTo>
                  <a:close/>
                </a:path>
              </a:pathLst>
            </a:custGeom>
            <a:grpFill/>
            <a:ln w="1885" cap="flat">
              <a:noFill/>
              <a:prstDash val="solid"/>
              <a:miter/>
            </a:ln>
          </p:spPr>
          <p:txBody>
            <a:bodyPr rtlCol="0" anchor="ctr"/>
            <a:lstStyle/>
            <a:p>
              <a:endParaRPr lang="en-IN"/>
            </a:p>
          </p:txBody>
        </p:sp>
        <p:sp>
          <p:nvSpPr>
            <p:cNvPr id="104" name="Freeform: Shape 103">
              <a:extLst>
                <a:ext uri="{FF2B5EF4-FFF2-40B4-BE49-F238E27FC236}">
                  <a16:creationId xmlns:a16="http://schemas.microsoft.com/office/drawing/2014/main" id="{85C2B972-A64D-FCE9-844A-934BED97D50A}"/>
                </a:ext>
              </a:extLst>
            </p:cNvPr>
            <p:cNvSpPr/>
            <p:nvPr/>
          </p:nvSpPr>
          <p:spPr>
            <a:xfrm>
              <a:off x="4822591" y="1639191"/>
              <a:ext cx="13829" cy="20079"/>
            </a:xfrm>
            <a:custGeom>
              <a:avLst/>
              <a:gdLst>
                <a:gd name="connsiteX0" fmla="*/ -830 w 13829"/>
                <a:gd name="connsiteY0" fmla="*/ 7492 h 20079"/>
                <a:gd name="connsiteX1" fmla="*/ 1677 w 13829"/>
                <a:gd name="connsiteY1" fmla="*/ 16238 h 20079"/>
                <a:gd name="connsiteX2" fmla="*/ 8633 w 13829"/>
                <a:gd name="connsiteY2" fmla="*/ 20197 h 20079"/>
                <a:gd name="connsiteX3" fmla="*/ 12592 w 13829"/>
                <a:gd name="connsiteY3" fmla="*/ 13241 h 20079"/>
                <a:gd name="connsiteX4" fmla="*/ 10084 w 13829"/>
                <a:gd name="connsiteY4" fmla="*/ 4476 h 20079"/>
                <a:gd name="connsiteX5" fmla="*/ 3110 w 13829"/>
                <a:gd name="connsiteY5" fmla="*/ 527 h 20079"/>
                <a:gd name="connsiteX6" fmla="*/ -830 w 13829"/>
                <a:gd name="connsiteY6" fmla="*/ 7492 h 2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79">
                  <a:moveTo>
                    <a:pt x="-830" y="7492"/>
                  </a:moveTo>
                  <a:cubicBezTo>
                    <a:pt x="18" y="10395"/>
                    <a:pt x="848" y="13317"/>
                    <a:pt x="1677" y="16238"/>
                  </a:cubicBezTo>
                  <a:cubicBezTo>
                    <a:pt x="2507" y="19252"/>
                    <a:pt x="5617" y="21024"/>
                    <a:pt x="8633" y="20197"/>
                  </a:cubicBezTo>
                  <a:cubicBezTo>
                    <a:pt x="11649" y="19369"/>
                    <a:pt x="13421" y="16255"/>
                    <a:pt x="12592" y="13241"/>
                  </a:cubicBezTo>
                  <a:cubicBezTo>
                    <a:pt x="11743" y="10319"/>
                    <a:pt x="10914" y="7398"/>
                    <a:pt x="10084" y="4476"/>
                  </a:cubicBezTo>
                  <a:cubicBezTo>
                    <a:pt x="9255" y="1462"/>
                    <a:pt x="6126" y="-306"/>
                    <a:pt x="3110" y="527"/>
                  </a:cubicBezTo>
                  <a:cubicBezTo>
                    <a:pt x="113" y="1360"/>
                    <a:pt x="-1659" y="4478"/>
                    <a:pt x="-830" y="7492"/>
                  </a:cubicBezTo>
                  <a:close/>
                </a:path>
              </a:pathLst>
            </a:custGeom>
            <a:grpFill/>
            <a:ln w="1885" cap="flat">
              <a:noFill/>
              <a:prstDash val="solid"/>
              <a:miter/>
            </a:ln>
          </p:spPr>
          <p:txBody>
            <a:bodyPr rtlCol="0" anchor="ctr"/>
            <a:lstStyle/>
            <a:p>
              <a:endParaRPr lang="en-IN"/>
            </a:p>
          </p:txBody>
        </p:sp>
        <p:sp>
          <p:nvSpPr>
            <p:cNvPr id="105" name="Freeform: Shape 104">
              <a:extLst>
                <a:ext uri="{FF2B5EF4-FFF2-40B4-BE49-F238E27FC236}">
                  <a16:creationId xmlns:a16="http://schemas.microsoft.com/office/drawing/2014/main" id="{CDCE83DF-9A80-0AA1-2063-A31F418D4BD8}"/>
                </a:ext>
              </a:extLst>
            </p:cNvPr>
            <p:cNvSpPr/>
            <p:nvPr/>
          </p:nvSpPr>
          <p:spPr>
            <a:xfrm>
              <a:off x="4747468" y="1659368"/>
              <a:ext cx="12033" cy="17813"/>
            </a:xfrm>
            <a:custGeom>
              <a:avLst/>
              <a:gdLst>
                <a:gd name="connsiteX0" fmla="*/ -1012 w 12033"/>
                <a:gd name="connsiteY0" fmla="*/ 5976 h 17813"/>
                <a:gd name="connsiteX1" fmla="*/ -333 w 12033"/>
                <a:gd name="connsiteY1" fmla="*/ 12479 h 17813"/>
                <a:gd name="connsiteX2" fmla="*/ 5322 w 12033"/>
                <a:gd name="connsiteY2" fmla="*/ 18134 h 17813"/>
                <a:gd name="connsiteX3" fmla="*/ 10977 w 12033"/>
                <a:gd name="connsiteY3" fmla="*/ 12479 h 17813"/>
                <a:gd name="connsiteX4" fmla="*/ 10298 w 12033"/>
                <a:gd name="connsiteY4" fmla="*/ 5976 h 17813"/>
                <a:gd name="connsiteX5" fmla="*/ 4643 w 12033"/>
                <a:gd name="connsiteY5" fmla="*/ 321 h 17813"/>
                <a:gd name="connsiteX6" fmla="*/ -1012 w 12033"/>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3">
                  <a:moveTo>
                    <a:pt x="-1012" y="5976"/>
                  </a:moveTo>
                  <a:lnTo>
                    <a:pt x="-333" y="12479"/>
                  </a:lnTo>
                  <a:cubicBezTo>
                    <a:pt x="-277" y="15576"/>
                    <a:pt x="2231" y="18074"/>
                    <a:pt x="5322" y="18134"/>
                  </a:cubicBezTo>
                  <a:cubicBezTo>
                    <a:pt x="8130" y="18021"/>
                    <a:pt x="11297" y="15627"/>
                    <a:pt x="10977" y="12479"/>
                  </a:cubicBezTo>
                  <a:lnTo>
                    <a:pt x="10298" y="5976"/>
                  </a:lnTo>
                  <a:cubicBezTo>
                    <a:pt x="10223" y="2886"/>
                    <a:pt x="7734" y="400"/>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106" name="Freeform: Shape 105">
              <a:extLst>
                <a:ext uri="{FF2B5EF4-FFF2-40B4-BE49-F238E27FC236}">
                  <a16:creationId xmlns:a16="http://schemas.microsoft.com/office/drawing/2014/main" id="{B124EF6D-02E5-6172-19C6-24DFA497B07C}"/>
                </a:ext>
              </a:extLst>
            </p:cNvPr>
            <p:cNvSpPr/>
            <p:nvPr/>
          </p:nvSpPr>
          <p:spPr>
            <a:xfrm>
              <a:off x="4671727" y="1676977"/>
              <a:ext cx="12887" cy="18862"/>
            </a:xfrm>
            <a:custGeom>
              <a:avLst/>
              <a:gdLst>
                <a:gd name="connsiteX0" fmla="*/ -858 w 12887"/>
                <a:gd name="connsiteY0" fmla="*/ 7481 h 18862"/>
                <a:gd name="connsiteX1" fmla="*/ 782 w 12887"/>
                <a:gd name="connsiteY1" fmla="*/ 15021 h 18862"/>
                <a:gd name="connsiteX2" fmla="*/ 7738 w 12887"/>
                <a:gd name="connsiteY2" fmla="*/ 18981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3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1" y="18033"/>
                    <a:pt x="4721" y="19807"/>
                    <a:pt x="7738" y="18981"/>
                  </a:cubicBezTo>
                  <a:cubicBezTo>
                    <a:pt x="7738" y="18981"/>
                    <a:pt x="7738" y="18979"/>
                    <a:pt x="7738" y="18979"/>
                  </a:cubicBezTo>
                  <a:cubicBezTo>
                    <a:pt x="10697" y="18086"/>
                    <a:pt x="12431" y="15023"/>
                    <a:pt x="11677" y="12024"/>
                  </a:cubicBezTo>
                  <a:lnTo>
                    <a:pt x="10037" y="4484"/>
                  </a:lnTo>
                  <a:cubicBezTo>
                    <a:pt x="9208" y="1472"/>
                    <a:pt x="6098" y="-302"/>
                    <a:pt x="3082" y="523"/>
                  </a:cubicBezTo>
                  <a:cubicBezTo>
                    <a:pt x="3082" y="523"/>
                    <a:pt x="3082" y="525"/>
                    <a:pt x="3082" y="525"/>
                  </a:cubicBezTo>
                  <a:cubicBezTo>
                    <a:pt x="122" y="1426"/>
                    <a:pt x="-1612" y="4484"/>
                    <a:pt x="-858" y="7481"/>
                  </a:cubicBezTo>
                  <a:close/>
                </a:path>
              </a:pathLst>
            </a:custGeom>
            <a:grpFill/>
            <a:ln w="1885" cap="flat">
              <a:noFill/>
              <a:prstDash val="solid"/>
              <a:miter/>
            </a:ln>
          </p:spPr>
          <p:txBody>
            <a:bodyPr rtlCol="0" anchor="ctr"/>
            <a:lstStyle/>
            <a:p>
              <a:endParaRPr lang="en-IN"/>
            </a:p>
          </p:txBody>
        </p:sp>
        <p:sp>
          <p:nvSpPr>
            <p:cNvPr id="107" name="Freeform: Shape 106">
              <a:extLst>
                <a:ext uri="{FF2B5EF4-FFF2-40B4-BE49-F238E27FC236}">
                  <a16:creationId xmlns:a16="http://schemas.microsoft.com/office/drawing/2014/main" id="{F51F98CC-4EC1-BFED-E207-DDB68645EF33}"/>
                </a:ext>
              </a:extLst>
            </p:cNvPr>
            <p:cNvSpPr/>
            <p:nvPr/>
          </p:nvSpPr>
          <p:spPr>
            <a:xfrm>
              <a:off x="1529309" y="3258456"/>
              <a:ext cx="72954" cy="73116"/>
            </a:xfrm>
            <a:custGeom>
              <a:avLst/>
              <a:gdLst>
                <a:gd name="connsiteX0" fmla="*/ 23741 w 72954"/>
                <a:gd name="connsiteY0" fmla="*/ 59858 h 73116"/>
                <a:gd name="connsiteX1" fmla="*/ 11470 w 72954"/>
                <a:gd name="connsiteY1" fmla="*/ 27474 h 73116"/>
                <a:gd name="connsiteX2" fmla="*/ 42270 w 72954"/>
                <a:gd name="connsiteY2" fmla="*/ 12810 h 73116"/>
                <a:gd name="connsiteX3" fmla="*/ 60065 w 72954"/>
                <a:gd name="connsiteY3" fmla="*/ 41518 h 73116"/>
                <a:gd name="connsiteX4" fmla="*/ 29811 w 72954"/>
                <a:gd name="connsiteY4" fmla="*/ 62083 h 73116"/>
                <a:gd name="connsiteX5" fmla="*/ 29811 w 72954"/>
                <a:gd name="connsiteY5" fmla="*/ 73393 h 73116"/>
                <a:gd name="connsiteX6" fmla="*/ 71280 w 72954"/>
                <a:gd name="connsiteY6" fmla="*/ 43365 h 73116"/>
                <a:gd name="connsiteX7" fmla="*/ 45305 w 72954"/>
                <a:gd name="connsiteY7" fmla="*/ 1895 h 73116"/>
                <a:gd name="connsiteX8" fmla="*/ 1668 w 72954"/>
                <a:gd name="connsiteY8" fmla="*/ 21612 h 73116"/>
                <a:gd name="connsiteX9" fmla="*/ 18067 w 72954"/>
                <a:gd name="connsiteY9" fmla="*/ 69604 h 73116"/>
                <a:gd name="connsiteX10" fmla="*/ 23722 w 72954"/>
                <a:gd name="connsiteY10" fmla="*/ 59839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3"/>
                    <a:pt x="11470" y="27474"/>
                  </a:cubicBezTo>
                  <a:cubicBezTo>
                    <a:pt x="15749" y="14770"/>
                    <a:pt x="29905" y="8945"/>
                    <a:pt x="42270" y="12810"/>
                  </a:cubicBezTo>
                  <a:cubicBezTo>
                    <a:pt x="54296" y="16579"/>
                    <a:pt x="62798" y="28813"/>
                    <a:pt x="60065" y="41518"/>
                  </a:cubicBezTo>
                  <a:cubicBezTo>
                    <a:pt x="57086" y="55429"/>
                    <a:pt x="43100" y="62686"/>
                    <a:pt x="29811" y="62083"/>
                  </a:cubicBezTo>
                  <a:cubicBezTo>
                    <a:pt x="22535" y="61762"/>
                    <a:pt x="22554" y="73072"/>
                    <a:pt x="29811" y="73393"/>
                  </a:cubicBezTo>
                  <a:cubicBezTo>
                    <a:pt x="48510" y="74260"/>
                    <a:pt x="67510" y="62516"/>
                    <a:pt x="71280" y="43365"/>
                  </a:cubicBezTo>
                  <a:cubicBezTo>
                    <a:pt x="74899" y="25081"/>
                    <a:pt x="62779" y="7211"/>
                    <a:pt x="45305" y="1895"/>
                  </a:cubicBezTo>
                  <a:cubicBezTo>
                    <a:pt x="28133" y="-3326"/>
                    <a:pt x="8680" y="4742"/>
                    <a:pt x="1668" y="21612"/>
                  </a:cubicBezTo>
                  <a:cubicBezTo>
                    <a:pt x="-5740" y="39463"/>
                    <a:pt x="2856" y="59123"/>
                    <a:pt x="18067" y="69604"/>
                  </a:cubicBezTo>
                  <a:cubicBezTo>
                    <a:pt x="24080" y="73732"/>
                    <a:pt x="29735" y="63949"/>
                    <a:pt x="23722" y="59839"/>
                  </a:cubicBezTo>
                  <a:close/>
                </a:path>
              </a:pathLst>
            </a:custGeom>
            <a:grpFill/>
            <a:ln w="1885" cap="flat">
              <a:noFill/>
              <a:prstDash val="solid"/>
              <a:miter/>
            </a:ln>
          </p:spPr>
          <p:txBody>
            <a:bodyPr rtlCol="0" anchor="ctr"/>
            <a:lstStyle/>
            <a:p>
              <a:endParaRPr lang="en-IN"/>
            </a:p>
          </p:txBody>
        </p:sp>
        <p:sp>
          <p:nvSpPr>
            <p:cNvPr id="108" name="Freeform: Shape 107">
              <a:extLst>
                <a:ext uri="{FF2B5EF4-FFF2-40B4-BE49-F238E27FC236}">
                  <a16:creationId xmlns:a16="http://schemas.microsoft.com/office/drawing/2014/main" id="{AFE7EDE9-2EB4-8E99-9A49-E2855347A1A3}"/>
                </a:ext>
              </a:extLst>
            </p:cNvPr>
            <p:cNvSpPr/>
            <p:nvPr/>
          </p:nvSpPr>
          <p:spPr>
            <a:xfrm>
              <a:off x="2026315" y="3146696"/>
              <a:ext cx="76620" cy="77524"/>
            </a:xfrm>
            <a:custGeom>
              <a:avLst/>
              <a:gdLst>
                <a:gd name="connsiteX0" fmla="*/ 39108 w 76620"/>
                <a:gd name="connsiteY0" fmla="*/ 66587 h 77524"/>
                <a:gd name="connsiteX1" fmla="*/ 10286 w 76620"/>
                <a:gd name="connsiteY1" fmla="*/ 36993 h 77524"/>
                <a:gd name="connsiteX2" fmla="*/ 37562 w 76620"/>
                <a:gd name="connsiteY2" fmla="*/ 11697 h 77524"/>
                <a:gd name="connsiteX3" fmla="*/ 64329 w 76620"/>
                <a:gd name="connsiteY3" fmla="*/ 36748 h 77524"/>
                <a:gd name="connsiteX4" fmla="*/ 40597 w 76620"/>
                <a:gd name="connsiteY4" fmla="*/ 66511 h 77524"/>
                <a:gd name="connsiteX5" fmla="*/ 43594 w 76620"/>
                <a:gd name="connsiteY5" fmla="*/ 77407 h 77524"/>
                <a:gd name="connsiteX6" fmla="*/ 75224 w 76620"/>
                <a:gd name="connsiteY6" fmla="*/ 32167 h 77524"/>
                <a:gd name="connsiteX7" fmla="*/ 35413 w 76620"/>
                <a:gd name="connsiteY7" fmla="*/ 387 h 77524"/>
                <a:gd name="connsiteX8" fmla="*/ -1023 w 76620"/>
                <a:gd name="connsiteY8" fmla="*/ 36917 h 77524"/>
                <a:gd name="connsiteX9" fmla="*/ 39108 w 76620"/>
                <a:gd name="connsiteY9" fmla="*/ 77821 h 77524"/>
                <a:gd name="connsiteX10" fmla="*/ 39108 w 76620"/>
                <a:gd name="connsiteY10" fmla="*/ 66511 h 7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4">
                  <a:moveTo>
                    <a:pt x="39108" y="66587"/>
                  </a:moveTo>
                  <a:cubicBezTo>
                    <a:pt x="24028" y="65286"/>
                    <a:pt x="9815" y="52959"/>
                    <a:pt x="10286" y="36993"/>
                  </a:cubicBezTo>
                  <a:cubicBezTo>
                    <a:pt x="10720" y="22441"/>
                    <a:pt x="23481" y="11753"/>
                    <a:pt x="37562" y="11697"/>
                  </a:cubicBezTo>
                  <a:cubicBezTo>
                    <a:pt x="51643" y="11640"/>
                    <a:pt x="63951" y="22384"/>
                    <a:pt x="64329" y="36748"/>
                  </a:cubicBezTo>
                  <a:cubicBezTo>
                    <a:pt x="64706" y="51111"/>
                    <a:pt x="53829" y="62798"/>
                    <a:pt x="40597" y="66511"/>
                  </a:cubicBezTo>
                  <a:cubicBezTo>
                    <a:pt x="33585" y="68396"/>
                    <a:pt x="36563" y="79386"/>
                    <a:pt x="43594" y="77407"/>
                  </a:cubicBezTo>
                  <a:cubicBezTo>
                    <a:pt x="63235" y="71921"/>
                    <a:pt x="78127" y="53147"/>
                    <a:pt x="75224" y="32167"/>
                  </a:cubicBezTo>
                  <a:cubicBezTo>
                    <a:pt x="72547" y="12846"/>
                    <a:pt x="54602" y="-744"/>
                    <a:pt x="35413" y="387"/>
                  </a:cubicBezTo>
                  <a:cubicBezTo>
                    <a:pt x="15904" y="1555"/>
                    <a:pt x="-533" y="16993"/>
                    <a:pt x="-1023" y="36917"/>
                  </a:cubicBezTo>
                  <a:cubicBezTo>
                    <a:pt x="-1551" y="59367"/>
                    <a:pt x="17958" y="76012"/>
                    <a:pt x="39108" y="77821"/>
                  </a:cubicBezTo>
                  <a:cubicBezTo>
                    <a:pt x="46346" y="78443"/>
                    <a:pt x="46308" y="67133"/>
                    <a:pt x="39108" y="66511"/>
                  </a:cubicBezTo>
                  <a:close/>
                </a:path>
              </a:pathLst>
            </a:custGeom>
            <a:grpFill/>
            <a:ln w="1885" cap="flat">
              <a:noFill/>
              <a:prstDash val="solid"/>
              <a:miter/>
            </a:ln>
          </p:spPr>
          <p:txBody>
            <a:bodyPr rtlCol="0" anchor="ctr"/>
            <a:lstStyle/>
            <a:p>
              <a:endParaRPr lang="en-IN"/>
            </a:p>
          </p:txBody>
        </p:sp>
        <p:sp>
          <p:nvSpPr>
            <p:cNvPr id="109" name="Freeform: Shape 108">
              <a:extLst>
                <a:ext uri="{FF2B5EF4-FFF2-40B4-BE49-F238E27FC236}">
                  <a16:creationId xmlns:a16="http://schemas.microsoft.com/office/drawing/2014/main" id="{30FAE785-81F9-1B54-FB07-89C72F5C9487}"/>
                </a:ext>
              </a:extLst>
            </p:cNvPr>
            <p:cNvSpPr/>
            <p:nvPr/>
          </p:nvSpPr>
          <p:spPr>
            <a:xfrm>
              <a:off x="1418559" y="2822008"/>
              <a:ext cx="72458" cy="78813"/>
            </a:xfrm>
            <a:custGeom>
              <a:avLst/>
              <a:gdLst>
                <a:gd name="connsiteX0" fmla="*/ 27933 w 72458"/>
                <a:gd name="connsiteY0" fmla="*/ 71697 h 78813"/>
                <a:gd name="connsiteX1" fmla="*/ 71099 w 72458"/>
                <a:gd name="connsiteY1" fmla="*/ 54261 h 78813"/>
                <a:gd name="connsiteX2" fmla="*/ 39676 w 72458"/>
                <a:gd name="connsiteY2" fmla="*/ 1218 h 78813"/>
                <a:gd name="connsiteX3" fmla="*/ -870 w 72458"/>
                <a:gd name="connsiteY3" fmla="*/ 31491 h 78813"/>
                <a:gd name="connsiteX4" fmla="*/ 36283 w 72458"/>
                <a:gd name="connsiteY4" fmla="*/ 76730 h 78813"/>
                <a:gd name="connsiteX5" fmla="*/ 39299 w 72458"/>
                <a:gd name="connsiteY5" fmla="*/ 65835 h 78813"/>
                <a:gd name="connsiteX6" fmla="*/ 10855 w 72458"/>
                <a:gd name="connsiteY6" fmla="*/ 40407 h 78813"/>
                <a:gd name="connsiteX7" fmla="*/ 30120 w 72458"/>
                <a:gd name="connsiteY7" fmla="*/ 11718 h 78813"/>
                <a:gd name="connsiteX8" fmla="*/ 58545 w 72458"/>
                <a:gd name="connsiteY8" fmla="*/ 39314 h 78813"/>
                <a:gd name="connsiteX9" fmla="*/ 54775 w 72458"/>
                <a:gd name="connsiteY9" fmla="*/ 63969 h 78813"/>
                <a:gd name="connsiteX10" fmla="*/ 36472 w 72458"/>
                <a:gd name="connsiteY10" fmla="*/ 64214 h 78813"/>
                <a:gd name="connsiteX11" fmla="*/ 35925 w 72458"/>
                <a:gd name="connsiteY11" fmla="*/ 63649 h 78813"/>
                <a:gd name="connsiteX12" fmla="*/ 27933 w 72458"/>
                <a:gd name="connsiteY12" fmla="*/ 71641 h 7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8" h="78813">
                  <a:moveTo>
                    <a:pt x="27933" y="71697"/>
                  </a:moveTo>
                  <a:cubicBezTo>
                    <a:pt x="44332" y="87965"/>
                    <a:pt x="68290" y="75467"/>
                    <a:pt x="71099" y="54261"/>
                  </a:cubicBezTo>
                  <a:cubicBezTo>
                    <a:pt x="73719" y="34507"/>
                    <a:pt x="60279" y="6232"/>
                    <a:pt x="39676" y="1218"/>
                  </a:cubicBezTo>
                  <a:cubicBezTo>
                    <a:pt x="19828" y="-3607"/>
                    <a:pt x="959" y="11680"/>
                    <a:pt x="-870" y="31491"/>
                  </a:cubicBezTo>
                  <a:cubicBezTo>
                    <a:pt x="-3000" y="54808"/>
                    <a:pt x="15907" y="70529"/>
                    <a:pt x="36283" y="76730"/>
                  </a:cubicBezTo>
                  <a:cubicBezTo>
                    <a:pt x="43258" y="78879"/>
                    <a:pt x="46236" y="67965"/>
                    <a:pt x="39299" y="65835"/>
                  </a:cubicBezTo>
                  <a:cubicBezTo>
                    <a:pt x="26764" y="62065"/>
                    <a:pt x="13796" y="54205"/>
                    <a:pt x="10855" y="40407"/>
                  </a:cubicBezTo>
                  <a:cubicBezTo>
                    <a:pt x="8047" y="27212"/>
                    <a:pt x="16133" y="13113"/>
                    <a:pt x="30120" y="11718"/>
                  </a:cubicBezTo>
                  <a:cubicBezTo>
                    <a:pt x="45633" y="10172"/>
                    <a:pt x="54888" y="26383"/>
                    <a:pt x="58545" y="39314"/>
                  </a:cubicBezTo>
                  <a:cubicBezTo>
                    <a:pt x="60807" y="47325"/>
                    <a:pt x="61429" y="57692"/>
                    <a:pt x="54775" y="63969"/>
                  </a:cubicBezTo>
                  <a:cubicBezTo>
                    <a:pt x="49780" y="69096"/>
                    <a:pt x="41580" y="69190"/>
                    <a:pt x="36472" y="64214"/>
                  </a:cubicBezTo>
                  <a:cubicBezTo>
                    <a:pt x="36283" y="64026"/>
                    <a:pt x="36095" y="63837"/>
                    <a:pt x="35925" y="63649"/>
                  </a:cubicBezTo>
                  <a:cubicBezTo>
                    <a:pt x="30760" y="58521"/>
                    <a:pt x="22730" y="66514"/>
                    <a:pt x="27933" y="71641"/>
                  </a:cubicBezTo>
                  <a:close/>
                </a:path>
              </a:pathLst>
            </a:custGeom>
            <a:grpFill/>
            <a:ln w="1885" cap="flat">
              <a:noFill/>
              <a:prstDash val="solid"/>
              <a:miter/>
            </a:ln>
          </p:spPr>
          <p:txBody>
            <a:bodyPr rtlCol="0" anchor="ctr"/>
            <a:lstStyle/>
            <a:p>
              <a:endParaRPr lang="en-IN"/>
            </a:p>
          </p:txBody>
        </p:sp>
        <p:sp>
          <p:nvSpPr>
            <p:cNvPr id="110" name="Freeform: Shape 109">
              <a:extLst>
                <a:ext uri="{FF2B5EF4-FFF2-40B4-BE49-F238E27FC236}">
                  <a16:creationId xmlns:a16="http://schemas.microsoft.com/office/drawing/2014/main" id="{CEFB9278-A66A-72E1-D2AF-34696B15D015}"/>
                </a:ext>
              </a:extLst>
            </p:cNvPr>
            <p:cNvSpPr/>
            <p:nvPr/>
          </p:nvSpPr>
          <p:spPr>
            <a:xfrm>
              <a:off x="1916445" y="2725153"/>
              <a:ext cx="69117" cy="69867"/>
            </a:xfrm>
            <a:custGeom>
              <a:avLst/>
              <a:gdLst>
                <a:gd name="connsiteX0" fmla="*/ 36125 w 69117"/>
                <a:gd name="connsiteY0" fmla="*/ 58941 h 69867"/>
                <a:gd name="connsiteX1" fmla="*/ 10263 w 69117"/>
                <a:gd name="connsiteY1" fmla="*/ 33683 h 69867"/>
                <a:gd name="connsiteX2" fmla="*/ 32467 w 69117"/>
                <a:gd name="connsiteY2" fmla="*/ 11704 h 69867"/>
                <a:gd name="connsiteX3" fmla="*/ 56576 w 69117"/>
                <a:gd name="connsiteY3" fmla="*/ 30177 h 69867"/>
                <a:gd name="connsiteX4" fmla="*/ 38669 w 69117"/>
                <a:gd name="connsiteY4" fmla="*/ 58451 h 69867"/>
                <a:gd name="connsiteX5" fmla="*/ 41685 w 69117"/>
                <a:gd name="connsiteY5" fmla="*/ 69365 h 69867"/>
                <a:gd name="connsiteX6" fmla="*/ 67792 w 69117"/>
                <a:gd name="connsiteY6" fmla="*/ 29291 h 69867"/>
                <a:gd name="connsiteX7" fmla="*/ 30394 w 69117"/>
                <a:gd name="connsiteY7" fmla="*/ 488 h 69867"/>
                <a:gd name="connsiteX8" fmla="*/ -1029 w 69117"/>
                <a:gd name="connsiteY8" fmla="*/ 34833 h 69867"/>
                <a:gd name="connsiteX9" fmla="*/ 36125 w 69117"/>
                <a:gd name="connsiteY9" fmla="*/ 70176 h 69867"/>
                <a:gd name="connsiteX10" fmla="*/ 36125 w 69117"/>
                <a:gd name="connsiteY10" fmla="*/ 58866 h 69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7">
                  <a:moveTo>
                    <a:pt x="36125" y="58941"/>
                  </a:moveTo>
                  <a:cubicBezTo>
                    <a:pt x="22835" y="58188"/>
                    <a:pt x="9904" y="47877"/>
                    <a:pt x="10263" y="33683"/>
                  </a:cubicBezTo>
                  <a:cubicBezTo>
                    <a:pt x="10564" y="21600"/>
                    <a:pt x="20743" y="12439"/>
                    <a:pt x="32467" y="11704"/>
                  </a:cubicBezTo>
                  <a:cubicBezTo>
                    <a:pt x="43777" y="10988"/>
                    <a:pt x="54729" y="18678"/>
                    <a:pt x="56576" y="30177"/>
                  </a:cubicBezTo>
                  <a:cubicBezTo>
                    <a:pt x="58593" y="42599"/>
                    <a:pt x="49979" y="54323"/>
                    <a:pt x="38669" y="58451"/>
                  </a:cubicBezTo>
                  <a:cubicBezTo>
                    <a:pt x="31921" y="60977"/>
                    <a:pt x="34899" y="71910"/>
                    <a:pt x="41685" y="69365"/>
                  </a:cubicBezTo>
                  <a:cubicBezTo>
                    <a:pt x="58141" y="63220"/>
                    <a:pt x="70129" y="47386"/>
                    <a:pt x="67792" y="29291"/>
                  </a:cubicBezTo>
                  <a:cubicBezTo>
                    <a:pt x="65454" y="11195"/>
                    <a:pt x="48320" y="-1283"/>
                    <a:pt x="30394" y="488"/>
                  </a:cubicBezTo>
                  <a:cubicBezTo>
                    <a:pt x="12864" y="2223"/>
                    <a:pt x="-1349" y="16925"/>
                    <a:pt x="-1029" y="34833"/>
                  </a:cubicBezTo>
                  <a:cubicBezTo>
                    <a:pt x="-651" y="54907"/>
                    <a:pt x="17143" y="69101"/>
                    <a:pt x="36125" y="70176"/>
                  </a:cubicBezTo>
                  <a:cubicBezTo>
                    <a:pt x="43400" y="70609"/>
                    <a:pt x="43363" y="59281"/>
                    <a:pt x="36125" y="58866"/>
                  </a:cubicBezTo>
                  <a:close/>
                </a:path>
              </a:pathLst>
            </a:custGeom>
            <a:grpFill/>
            <a:ln w="1885" cap="flat">
              <a:noFill/>
              <a:prstDash val="solid"/>
              <a:miter/>
            </a:ln>
          </p:spPr>
          <p:txBody>
            <a:bodyPr rtlCol="0" anchor="ctr"/>
            <a:lstStyle/>
            <a:p>
              <a:endParaRPr lang="en-IN"/>
            </a:p>
          </p:txBody>
        </p:sp>
        <p:sp>
          <p:nvSpPr>
            <p:cNvPr id="111" name="Freeform: Shape 110">
              <a:extLst>
                <a:ext uri="{FF2B5EF4-FFF2-40B4-BE49-F238E27FC236}">
                  <a16:creationId xmlns:a16="http://schemas.microsoft.com/office/drawing/2014/main" id="{D2A8620E-D625-6343-2829-D0B8FC9C4DC1}"/>
                </a:ext>
              </a:extLst>
            </p:cNvPr>
            <p:cNvSpPr/>
            <p:nvPr/>
          </p:nvSpPr>
          <p:spPr>
            <a:xfrm>
              <a:off x="1726768" y="3011928"/>
              <a:ext cx="70304" cy="70170"/>
            </a:xfrm>
            <a:custGeom>
              <a:avLst/>
              <a:gdLst>
                <a:gd name="connsiteX0" fmla="*/ 47596 w 70304"/>
                <a:gd name="connsiteY0" fmla="*/ 57023 h 70170"/>
                <a:gd name="connsiteX1" fmla="*/ 14025 w 70304"/>
                <a:gd name="connsiteY1" fmla="*/ 48013 h 70170"/>
                <a:gd name="connsiteX2" fmla="*/ 22168 w 70304"/>
                <a:gd name="connsiteY2" fmla="*/ 15121 h 70170"/>
                <a:gd name="connsiteX3" fmla="*/ 55155 w 70304"/>
                <a:gd name="connsiteY3" fmla="*/ 23414 h 70170"/>
                <a:gd name="connsiteX4" fmla="*/ 47351 w 70304"/>
                <a:gd name="connsiteY4" fmla="*/ 57137 h 70170"/>
                <a:gd name="connsiteX5" fmla="*/ 55343 w 70304"/>
                <a:gd name="connsiteY5" fmla="*/ 65148 h 70170"/>
                <a:gd name="connsiteX6" fmla="*/ 63788 w 70304"/>
                <a:gd name="connsiteY6" fmla="*/ 15818 h 70170"/>
                <a:gd name="connsiteX7" fmla="*/ 16456 w 70304"/>
                <a:gd name="connsiteY7" fmla="*/ 5338 h 70170"/>
                <a:gd name="connsiteX8" fmla="*/ 3110 w 70304"/>
                <a:gd name="connsiteY8" fmla="*/ 51840 h 70170"/>
                <a:gd name="connsiteX9" fmla="*/ 50612 w 70304"/>
                <a:gd name="connsiteY9" fmla="*/ 67937 h 70170"/>
                <a:gd name="connsiteX10" fmla="*/ 47596 w 70304"/>
                <a:gd name="connsiteY10" fmla="*/ 57023 h 7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70">
                  <a:moveTo>
                    <a:pt x="47596" y="57023"/>
                  </a:moveTo>
                  <a:cubicBezTo>
                    <a:pt x="35777" y="61453"/>
                    <a:pt x="21470" y="59040"/>
                    <a:pt x="14025" y="48013"/>
                  </a:cubicBezTo>
                  <a:cubicBezTo>
                    <a:pt x="6579" y="36986"/>
                    <a:pt x="10858" y="21869"/>
                    <a:pt x="22168" y="15121"/>
                  </a:cubicBezTo>
                  <a:cubicBezTo>
                    <a:pt x="33478" y="8372"/>
                    <a:pt x="48727" y="11483"/>
                    <a:pt x="55155" y="23414"/>
                  </a:cubicBezTo>
                  <a:cubicBezTo>
                    <a:pt x="61582" y="35346"/>
                    <a:pt x="56870" y="48862"/>
                    <a:pt x="47351" y="57137"/>
                  </a:cubicBezTo>
                  <a:cubicBezTo>
                    <a:pt x="41847" y="61925"/>
                    <a:pt x="49877" y="69898"/>
                    <a:pt x="55343" y="65148"/>
                  </a:cubicBezTo>
                  <a:cubicBezTo>
                    <a:pt x="69235" y="53065"/>
                    <a:pt x="74004" y="31802"/>
                    <a:pt x="63788" y="15818"/>
                  </a:cubicBezTo>
                  <a:cubicBezTo>
                    <a:pt x="53571" y="-167"/>
                    <a:pt x="32328" y="-4012"/>
                    <a:pt x="16456" y="5338"/>
                  </a:cubicBezTo>
                  <a:cubicBezTo>
                    <a:pt x="585" y="14687"/>
                    <a:pt x="-6013" y="35403"/>
                    <a:pt x="3110" y="51840"/>
                  </a:cubicBezTo>
                  <a:cubicBezTo>
                    <a:pt x="12234" y="68277"/>
                    <a:pt x="33421" y="74459"/>
                    <a:pt x="50612" y="67937"/>
                  </a:cubicBezTo>
                  <a:cubicBezTo>
                    <a:pt x="57360" y="65412"/>
                    <a:pt x="54382" y="54460"/>
                    <a:pt x="47596" y="57023"/>
                  </a:cubicBezTo>
                  <a:close/>
                </a:path>
              </a:pathLst>
            </a:custGeom>
            <a:grpFill/>
            <a:ln w="1885" cap="flat">
              <a:noFill/>
              <a:prstDash val="solid"/>
              <a:miter/>
            </a:ln>
          </p:spPr>
          <p:txBody>
            <a:bodyPr rtlCol="0" anchor="ctr"/>
            <a:lstStyle/>
            <a:p>
              <a:endParaRPr lang="en-IN"/>
            </a:p>
          </p:txBody>
        </p:sp>
        <p:sp>
          <p:nvSpPr>
            <p:cNvPr id="112" name="Freeform: Shape 111">
              <a:extLst>
                <a:ext uri="{FF2B5EF4-FFF2-40B4-BE49-F238E27FC236}">
                  <a16:creationId xmlns:a16="http://schemas.microsoft.com/office/drawing/2014/main" id="{D9ACBC15-CD49-462B-0E34-014F8E1776BD}"/>
                </a:ext>
              </a:extLst>
            </p:cNvPr>
            <p:cNvSpPr/>
            <p:nvPr/>
          </p:nvSpPr>
          <p:spPr>
            <a:xfrm>
              <a:off x="2222229" y="2895456"/>
              <a:ext cx="63781" cy="63746"/>
            </a:xfrm>
            <a:custGeom>
              <a:avLst/>
              <a:gdLst>
                <a:gd name="connsiteX0" fmla="*/ 37798 w 63781"/>
                <a:gd name="connsiteY0" fmla="*/ 59662 h 63746"/>
                <a:gd name="connsiteX1" fmla="*/ 62416 w 63781"/>
                <a:gd name="connsiteY1" fmla="*/ 26354 h 63746"/>
                <a:gd name="connsiteX2" fmla="*/ 60512 w 63781"/>
                <a:gd name="connsiteY2" fmla="*/ 19474 h 63746"/>
                <a:gd name="connsiteX3" fmla="*/ 18119 w 63781"/>
                <a:gd name="connsiteY3" fmla="*/ 3075 h 63746"/>
                <a:gd name="connsiteX4" fmla="*/ 1720 w 63781"/>
                <a:gd name="connsiteY4" fmla="*/ 45468 h 63746"/>
                <a:gd name="connsiteX5" fmla="*/ 5358 w 63781"/>
                <a:gd name="connsiteY5" fmla="*/ 51688 h 63746"/>
                <a:gd name="connsiteX6" fmla="*/ 56063 w 63781"/>
                <a:gd name="connsiteY6" fmla="*/ 53573 h 63746"/>
                <a:gd name="connsiteX7" fmla="*/ 48052 w 63781"/>
                <a:gd name="connsiteY7" fmla="*/ 45581 h 63746"/>
                <a:gd name="connsiteX8" fmla="*/ 13746 w 63781"/>
                <a:gd name="connsiteY8" fmla="*/ 44148 h 63746"/>
                <a:gd name="connsiteX9" fmla="*/ 20042 w 63781"/>
                <a:gd name="connsiteY9" fmla="*/ 14856 h 63746"/>
                <a:gd name="connsiteX10" fmla="*/ 21493 w 63781"/>
                <a:gd name="connsiteY10" fmla="*/ 13989 h 63746"/>
                <a:gd name="connsiteX11" fmla="*/ 49768 w 63781"/>
                <a:gd name="connsiteY11" fmla="*/ 23187 h 63746"/>
                <a:gd name="connsiteX12" fmla="*/ 34688 w 63781"/>
                <a:gd name="connsiteY12" fmla="*/ 48861 h 63746"/>
                <a:gd name="connsiteX13" fmla="*/ 37704 w 63781"/>
                <a:gd name="connsiteY13" fmla="*/ 59756 h 6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81" h="63746">
                  <a:moveTo>
                    <a:pt x="37798" y="59662"/>
                  </a:moveTo>
                  <a:cubicBezTo>
                    <a:pt x="53802" y="57268"/>
                    <a:pt x="64829" y="42339"/>
                    <a:pt x="62416" y="26354"/>
                  </a:cubicBezTo>
                  <a:cubicBezTo>
                    <a:pt x="62077" y="23979"/>
                    <a:pt x="61417" y="21680"/>
                    <a:pt x="60512" y="19474"/>
                  </a:cubicBezTo>
                  <a:cubicBezTo>
                    <a:pt x="53330" y="3244"/>
                    <a:pt x="34349" y="-4107"/>
                    <a:pt x="18119" y="3075"/>
                  </a:cubicBezTo>
                  <a:cubicBezTo>
                    <a:pt x="1889" y="10257"/>
                    <a:pt x="-5462" y="29238"/>
                    <a:pt x="1720" y="45468"/>
                  </a:cubicBezTo>
                  <a:cubicBezTo>
                    <a:pt x="2700" y="47673"/>
                    <a:pt x="3925" y="49765"/>
                    <a:pt x="5358" y="51688"/>
                  </a:cubicBezTo>
                  <a:cubicBezTo>
                    <a:pt x="18119" y="68804"/>
                    <a:pt x="41474" y="66957"/>
                    <a:pt x="56063" y="53573"/>
                  </a:cubicBezTo>
                  <a:cubicBezTo>
                    <a:pt x="61417" y="48635"/>
                    <a:pt x="53406" y="40642"/>
                    <a:pt x="48052" y="45581"/>
                  </a:cubicBezTo>
                  <a:cubicBezTo>
                    <a:pt x="38194" y="54704"/>
                    <a:pt x="22040" y="56589"/>
                    <a:pt x="13746" y="44148"/>
                  </a:cubicBezTo>
                  <a:cubicBezTo>
                    <a:pt x="7394" y="34328"/>
                    <a:pt x="10202" y="21208"/>
                    <a:pt x="20042" y="14856"/>
                  </a:cubicBezTo>
                  <a:cubicBezTo>
                    <a:pt x="20513" y="14554"/>
                    <a:pt x="21003" y="14253"/>
                    <a:pt x="21493" y="13989"/>
                  </a:cubicBezTo>
                  <a:cubicBezTo>
                    <a:pt x="31578" y="8767"/>
                    <a:pt x="44905" y="12726"/>
                    <a:pt x="49768" y="23187"/>
                  </a:cubicBezTo>
                  <a:cubicBezTo>
                    <a:pt x="55423" y="35195"/>
                    <a:pt x="46997" y="47089"/>
                    <a:pt x="34688" y="48861"/>
                  </a:cubicBezTo>
                  <a:cubicBezTo>
                    <a:pt x="27525" y="49898"/>
                    <a:pt x="30579" y="60793"/>
                    <a:pt x="37704" y="59756"/>
                  </a:cubicBezTo>
                  <a:close/>
                </a:path>
              </a:pathLst>
            </a:custGeom>
            <a:grpFill/>
            <a:ln w="1885" cap="flat">
              <a:noFill/>
              <a:prstDash val="solid"/>
              <a:miter/>
            </a:ln>
          </p:spPr>
          <p:txBody>
            <a:bodyPr rtlCol="0" anchor="ctr"/>
            <a:lstStyle/>
            <a:p>
              <a:endParaRPr lang="en-IN"/>
            </a:p>
          </p:txBody>
        </p:sp>
        <p:sp>
          <p:nvSpPr>
            <p:cNvPr id="113" name="Freeform: Shape 112">
              <a:extLst>
                <a:ext uri="{FF2B5EF4-FFF2-40B4-BE49-F238E27FC236}">
                  <a16:creationId xmlns:a16="http://schemas.microsoft.com/office/drawing/2014/main" id="{EB5BE1E2-CD3B-75AA-5892-CB9F4D74A8E4}"/>
                </a:ext>
              </a:extLst>
            </p:cNvPr>
            <p:cNvSpPr/>
            <p:nvPr/>
          </p:nvSpPr>
          <p:spPr>
            <a:xfrm>
              <a:off x="2102912" y="2371410"/>
              <a:ext cx="67606" cy="67631"/>
            </a:xfrm>
            <a:custGeom>
              <a:avLst/>
              <a:gdLst>
                <a:gd name="connsiteX0" fmla="*/ 19474 w 67606"/>
                <a:gd name="connsiteY0" fmla="*/ 53899 h 67631"/>
                <a:gd name="connsiteX1" fmla="*/ 12387 w 67606"/>
                <a:gd name="connsiteY1" fmla="*/ 23739 h 67631"/>
                <a:gd name="connsiteX2" fmla="*/ 42018 w 67606"/>
                <a:gd name="connsiteY2" fmla="*/ 13805 h 67631"/>
                <a:gd name="connsiteX3" fmla="*/ 53197 w 67606"/>
                <a:gd name="connsiteY3" fmla="*/ 43512 h 67631"/>
                <a:gd name="connsiteX4" fmla="*/ 23471 w 67606"/>
                <a:gd name="connsiteY4" fmla="*/ 55934 h 67631"/>
                <a:gd name="connsiteX5" fmla="*/ 20473 w 67606"/>
                <a:gd name="connsiteY5" fmla="*/ 66848 h 67631"/>
                <a:gd name="connsiteX6" fmla="*/ 63922 w 67606"/>
                <a:gd name="connsiteY6" fmla="*/ 47132 h 67631"/>
                <a:gd name="connsiteX7" fmla="*/ 47730 w 67606"/>
                <a:gd name="connsiteY7" fmla="*/ 4041 h 67631"/>
                <a:gd name="connsiteX8" fmla="*/ 3660 w 67606"/>
                <a:gd name="connsiteY8" fmla="*/ 16105 h 67631"/>
                <a:gd name="connsiteX9" fmla="*/ 11482 w 67606"/>
                <a:gd name="connsiteY9" fmla="*/ 61872 h 67631"/>
                <a:gd name="connsiteX10" fmla="*/ 19474 w 67606"/>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6" h="67631">
                  <a:moveTo>
                    <a:pt x="19474" y="53899"/>
                  </a:moveTo>
                  <a:cubicBezTo>
                    <a:pt x="11406" y="46246"/>
                    <a:pt x="7486" y="34314"/>
                    <a:pt x="12387" y="23739"/>
                  </a:cubicBezTo>
                  <a:cubicBezTo>
                    <a:pt x="17533" y="12618"/>
                    <a:pt x="31236" y="8659"/>
                    <a:pt x="42018" y="13805"/>
                  </a:cubicBezTo>
                  <a:cubicBezTo>
                    <a:pt x="52801" y="18951"/>
                    <a:pt x="58682" y="32353"/>
                    <a:pt x="53197" y="43512"/>
                  </a:cubicBezTo>
                  <a:cubicBezTo>
                    <a:pt x="47711" y="54671"/>
                    <a:pt x="34762" y="58592"/>
                    <a:pt x="23471" y="55934"/>
                  </a:cubicBezTo>
                  <a:cubicBezTo>
                    <a:pt x="16402" y="54276"/>
                    <a:pt x="13367" y="65171"/>
                    <a:pt x="20473" y="66848"/>
                  </a:cubicBezTo>
                  <a:cubicBezTo>
                    <a:pt x="37532" y="70863"/>
                    <a:pt x="56608" y="63851"/>
                    <a:pt x="63922" y="47132"/>
                  </a:cubicBezTo>
                  <a:cubicBezTo>
                    <a:pt x="71028" y="30921"/>
                    <a:pt x="63243" y="11901"/>
                    <a:pt x="47730" y="4041"/>
                  </a:cubicBezTo>
                  <a:cubicBezTo>
                    <a:pt x="32217" y="-3819"/>
                    <a:pt x="12613" y="1044"/>
                    <a:pt x="3660" y="16105"/>
                  </a:cubicBezTo>
                  <a:cubicBezTo>
                    <a:pt x="-5294" y="31166"/>
                    <a:pt x="-751" y="50279"/>
                    <a:pt x="11482" y="61872"/>
                  </a:cubicBezTo>
                  <a:cubicBezTo>
                    <a:pt x="16760" y="66886"/>
                    <a:pt x="24677" y="58894"/>
                    <a:pt x="19474" y="53880"/>
                  </a:cubicBezTo>
                  <a:close/>
                </a:path>
              </a:pathLst>
            </a:custGeom>
            <a:grpFill/>
            <a:ln w="1885" cap="flat">
              <a:noFill/>
              <a:prstDash val="solid"/>
              <a:miter/>
            </a:ln>
          </p:spPr>
          <p:txBody>
            <a:bodyPr rtlCol="0" anchor="ctr"/>
            <a:lstStyle/>
            <a:p>
              <a:endParaRPr lang="en-IN"/>
            </a:p>
          </p:txBody>
        </p:sp>
        <p:sp>
          <p:nvSpPr>
            <p:cNvPr id="114" name="Freeform: Shape 113">
              <a:extLst>
                <a:ext uri="{FF2B5EF4-FFF2-40B4-BE49-F238E27FC236}">
                  <a16:creationId xmlns:a16="http://schemas.microsoft.com/office/drawing/2014/main" id="{51E33C6E-E6E7-4343-AA2B-351FD0F51B4E}"/>
                </a:ext>
              </a:extLst>
            </p:cNvPr>
            <p:cNvSpPr/>
            <p:nvPr/>
          </p:nvSpPr>
          <p:spPr>
            <a:xfrm>
              <a:off x="1593037" y="2487421"/>
              <a:ext cx="77974" cy="71928"/>
            </a:xfrm>
            <a:custGeom>
              <a:avLst/>
              <a:gdLst>
                <a:gd name="connsiteX0" fmla="*/ 29983 w 77974"/>
                <a:gd name="connsiteY0" fmla="*/ 63597 h 71928"/>
                <a:gd name="connsiteX1" fmla="*/ 76617 w 77974"/>
                <a:gd name="connsiteY1" fmla="*/ 46368 h 71928"/>
                <a:gd name="connsiteX2" fmla="*/ 42197 w 77974"/>
                <a:gd name="connsiteY2" fmla="*/ 733 h 71928"/>
                <a:gd name="connsiteX3" fmla="*/ -761 w 77974"/>
                <a:gd name="connsiteY3" fmla="*/ 32287 h 71928"/>
                <a:gd name="connsiteX4" fmla="*/ 37297 w 77974"/>
                <a:gd name="connsiteY4" fmla="*/ 70967 h 71928"/>
                <a:gd name="connsiteX5" fmla="*/ 37297 w 77974"/>
                <a:gd name="connsiteY5" fmla="*/ 59657 h 71928"/>
                <a:gd name="connsiteX6" fmla="*/ 10228 w 77974"/>
                <a:gd name="connsiteY6" fmla="*/ 37414 h 71928"/>
                <a:gd name="connsiteX7" fmla="*/ 35374 w 77974"/>
                <a:gd name="connsiteY7" fmla="*/ 11609 h 71928"/>
                <a:gd name="connsiteX8" fmla="*/ 64968 w 77974"/>
                <a:gd name="connsiteY8" fmla="*/ 35887 h 71928"/>
                <a:gd name="connsiteX9" fmla="*/ 37994 w 77974"/>
                <a:gd name="connsiteY9" fmla="*/ 55585 h 71928"/>
                <a:gd name="connsiteX10" fmla="*/ 29983 w 77974"/>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4" h="71928">
                  <a:moveTo>
                    <a:pt x="29983" y="63597"/>
                  </a:moveTo>
                  <a:cubicBezTo>
                    <a:pt x="46948" y="81598"/>
                    <a:pt x="73507" y="69402"/>
                    <a:pt x="76617" y="46368"/>
                  </a:cubicBezTo>
                  <a:cubicBezTo>
                    <a:pt x="79463" y="25256"/>
                    <a:pt x="63140" y="3843"/>
                    <a:pt x="42197" y="733"/>
                  </a:cubicBezTo>
                  <a:cubicBezTo>
                    <a:pt x="21934" y="-2283"/>
                    <a:pt x="1765" y="11571"/>
                    <a:pt x="-761" y="32287"/>
                  </a:cubicBezTo>
                  <a:cubicBezTo>
                    <a:pt x="-3551" y="55020"/>
                    <a:pt x="15469" y="71626"/>
                    <a:pt x="37297" y="70967"/>
                  </a:cubicBezTo>
                  <a:cubicBezTo>
                    <a:pt x="44554" y="70741"/>
                    <a:pt x="44591" y="59431"/>
                    <a:pt x="37297" y="59657"/>
                  </a:cubicBezTo>
                  <a:cubicBezTo>
                    <a:pt x="23819" y="60072"/>
                    <a:pt x="10643" y="52117"/>
                    <a:pt x="10228" y="37414"/>
                  </a:cubicBezTo>
                  <a:cubicBezTo>
                    <a:pt x="9814" y="23277"/>
                    <a:pt x="21538" y="12175"/>
                    <a:pt x="35374" y="11609"/>
                  </a:cubicBezTo>
                  <a:cubicBezTo>
                    <a:pt x="49851" y="11006"/>
                    <a:pt x="61764" y="22203"/>
                    <a:pt x="64968" y="35887"/>
                  </a:cubicBezTo>
                  <a:cubicBezTo>
                    <a:pt x="68606" y="51853"/>
                    <a:pt x="52433" y="70986"/>
                    <a:pt x="37994" y="55585"/>
                  </a:cubicBezTo>
                  <a:cubicBezTo>
                    <a:pt x="32999" y="50270"/>
                    <a:pt x="25007" y="58281"/>
                    <a:pt x="29983" y="63597"/>
                  </a:cubicBezTo>
                  <a:close/>
                </a:path>
              </a:pathLst>
            </a:custGeom>
            <a:grpFill/>
            <a:ln w="1885" cap="flat">
              <a:noFill/>
              <a:prstDash val="solid"/>
              <a:miter/>
            </a:ln>
          </p:spPr>
          <p:txBody>
            <a:bodyPr rtlCol="0" anchor="ctr"/>
            <a:lstStyle/>
            <a:p>
              <a:endParaRPr lang="en-IN"/>
            </a:p>
          </p:txBody>
        </p:sp>
        <p:sp>
          <p:nvSpPr>
            <p:cNvPr id="115" name="Freeform: Shape 114">
              <a:extLst>
                <a:ext uri="{FF2B5EF4-FFF2-40B4-BE49-F238E27FC236}">
                  <a16:creationId xmlns:a16="http://schemas.microsoft.com/office/drawing/2014/main" id="{CAA7C258-0043-0F40-D293-A02011A78C5E}"/>
                </a:ext>
              </a:extLst>
            </p:cNvPr>
            <p:cNvSpPr/>
            <p:nvPr/>
          </p:nvSpPr>
          <p:spPr>
            <a:xfrm>
              <a:off x="1460810" y="2900698"/>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4 w 99857"/>
                <a:gd name="connsiteY3" fmla="*/ 363837 h 367542"/>
                <a:gd name="connsiteX4" fmla="*/ 98630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4" y="363837"/>
                  </a:cubicBezTo>
                  <a:cubicBezTo>
                    <a:pt x="89488" y="370887"/>
                    <a:pt x="100401" y="367909"/>
                    <a:pt x="98630" y="360840"/>
                  </a:cubicBezTo>
                  <a:close/>
                </a:path>
              </a:pathLst>
            </a:custGeom>
            <a:grpFill/>
            <a:ln w="1885" cap="flat">
              <a:noFill/>
              <a:prstDash val="solid"/>
              <a:miter/>
            </a:ln>
          </p:spPr>
          <p:txBody>
            <a:bodyPr rtlCol="0" anchor="ctr"/>
            <a:lstStyle/>
            <a:p>
              <a:endParaRPr lang="en-IN"/>
            </a:p>
          </p:txBody>
        </p:sp>
        <p:sp>
          <p:nvSpPr>
            <p:cNvPr id="116" name="Freeform: Shape 115">
              <a:extLst>
                <a:ext uri="{FF2B5EF4-FFF2-40B4-BE49-F238E27FC236}">
                  <a16:creationId xmlns:a16="http://schemas.microsoft.com/office/drawing/2014/main" id="{FC46254A-F7C4-3117-94F9-585513FBE5F0}"/>
                </a:ext>
              </a:extLst>
            </p:cNvPr>
            <p:cNvSpPr/>
            <p:nvPr/>
          </p:nvSpPr>
          <p:spPr>
            <a:xfrm>
              <a:off x="1950438" y="2796211"/>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6"/>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117" name="Freeform: Shape 116">
              <a:extLst>
                <a:ext uri="{FF2B5EF4-FFF2-40B4-BE49-F238E27FC236}">
                  <a16:creationId xmlns:a16="http://schemas.microsoft.com/office/drawing/2014/main" id="{1E7EC26E-5BD2-DAC2-13EB-D79FF19F44A1}"/>
                </a:ext>
              </a:extLst>
            </p:cNvPr>
            <p:cNvSpPr/>
            <p:nvPr/>
          </p:nvSpPr>
          <p:spPr>
            <a:xfrm>
              <a:off x="2140134" y="2436501"/>
              <a:ext cx="113864" cy="468779"/>
            </a:xfrm>
            <a:custGeom>
              <a:avLst/>
              <a:gdLst>
                <a:gd name="connsiteX0" fmla="*/ 112674 w 113864"/>
                <a:gd name="connsiteY0" fmla="*/ 462030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30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30"/>
                  </a:moveTo>
                  <a:cubicBezTo>
                    <a:pt x="78461" y="309479"/>
                    <a:pt x="44249" y="156928"/>
                    <a:pt x="10037" y="4377"/>
                  </a:cubicBezTo>
                  <a:cubicBezTo>
                    <a:pt x="8435" y="-2729"/>
                    <a:pt x="-2460" y="287"/>
                    <a:pt x="-877" y="7374"/>
                  </a:cubicBezTo>
                  <a:cubicBezTo>
                    <a:pt x="33449" y="159906"/>
                    <a:pt x="67661" y="312457"/>
                    <a:pt x="101760" y="465046"/>
                  </a:cubicBezTo>
                  <a:cubicBezTo>
                    <a:pt x="103362" y="472152"/>
                    <a:pt x="114257" y="469136"/>
                    <a:pt x="112674" y="462030"/>
                  </a:cubicBezTo>
                  <a:close/>
                </a:path>
              </a:pathLst>
            </a:custGeom>
            <a:grpFill/>
            <a:ln w="1885" cap="flat">
              <a:noFill/>
              <a:prstDash val="solid"/>
              <a:miter/>
            </a:ln>
          </p:spPr>
          <p:txBody>
            <a:bodyPr rtlCol="0" anchor="ctr"/>
            <a:lstStyle/>
            <a:p>
              <a:endParaRPr lang="en-IN"/>
            </a:p>
          </p:txBody>
        </p:sp>
        <p:sp>
          <p:nvSpPr>
            <p:cNvPr id="118" name="Freeform: Shape 117">
              <a:extLst>
                <a:ext uri="{FF2B5EF4-FFF2-40B4-BE49-F238E27FC236}">
                  <a16:creationId xmlns:a16="http://schemas.microsoft.com/office/drawing/2014/main" id="{C91E4190-2323-11D8-E999-513DDC849182}"/>
                </a:ext>
              </a:extLst>
            </p:cNvPr>
            <p:cNvSpPr/>
            <p:nvPr/>
          </p:nvSpPr>
          <p:spPr>
            <a:xfrm>
              <a:off x="1626358" y="2556862"/>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2" y="156357"/>
                    <a:pt x="78922" y="305420"/>
                    <a:pt x="118620" y="454503"/>
                  </a:cubicBezTo>
                  <a:cubicBezTo>
                    <a:pt x="120505" y="461534"/>
                    <a:pt x="131400" y="458556"/>
                    <a:pt x="129534" y="451506"/>
                  </a:cubicBezTo>
                  <a:close/>
                </a:path>
              </a:pathLst>
            </a:custGeom>
            <a:grpFill/>
            <a:ln w="1885" cap="flat">
              <a:noFill/>
              <a:prstDash val="solid"/>
              <a:miter/>
            </a:ln>
          </p:spPr>
          <p:txBody>
            <a:bodyPr rtlCol="0" anchor="ctr"/>
            <a:lstStyle/>
            <a:p>
              <a:endParaRPr lang="en-IN"/>
            </a:p>
          </p:txBody>
        </p:sp>
        <p:sp>
          <p:nvSpPr>
            <p:cNvPr id="119" name="Freeform: Shape 118">
              <a:extLst>
                <a:ext uri="{FF2B5EF4-FFF2-40B4-BE49-F238E27FC236}">
                  <a16:creationId xmlns:a16="http://schemas.microsoft.com/office/drawing/2014/main" id="{9F58FFAD-6B6E-E015-0C3D-7C834249A713}"/>
                </a:ext>
              </a:extLst>
            </p:cNvPr>
            <p:cNvSpPr/>
            <p:nvPr/>
          </p:nvSpPr>
          <p:spPr>
            <a:xfrm>
              <a:off x="1791948" y="2931275"/>
              <a:ext cx="438954" cy="116505"/>
            </a:xfrm>
            <a:custGeom>
              <a:avLst/>
              <a:gdLst>
                <a:gd name="connsiteX0" fmla="*/ 430889 w 438954"/>
                <a:gd name="connsiteY0" fmla="*/ 507 h 116505"/>
                <a:gd name="connsiteX1" fmla="*/ 3001 w 438954"/>
                <a:gd name="connsiteY1" fmla="*/ 105745 h 116505"/>
                <a:gd name="connsiteX2" fmla="*/ 5998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5" y="35568"/>
                    <a:pt x="145599" y="70647"/>
                    <a:pt x="3001" y="105745"/>
                  </a:cubicBezTo>
                  <a:cubicBezTo>
                    <a:pt x="-4068" y="107460"/>
                    <a:pt x="-1071" y="118374"/>
                    <a:pt x="5998" y="116640"/>
                  </a:cubicBezTo>
                  <a:cubicBezTo>
                    <a:pt x="148690"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120" name="Freeform: Shape 119">
              <a:extLst>
                <a:ext uri="{FF2B5EF4-FFF2-40B4-BE49-F238E27FC236}">
                  <a16:creationId xmlns:a16="http://schemas.microsoft.com/office/drawing/2014/main" id="{9BEED6A0-C553-BBBC-89CD-1A041D9E43B6}"/>
                </a:ext>
              </a:extLst>
            </p:cNvPr>
            <p:cNvSpPr/>
            <p:nvPr/>
          </p:nvSpPr>
          <p:spPr>
            <a:xfrm>
              <a:off x="1654144" y="2400956"/>
              <a:ext cx="458686" cy="114733"/>
            </a:xfrm>
            <a:custGeom>
              <a:avLst/>
              <a:gdLst>
                <a:gd name="connsiteX0" fmla="*/ 450600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600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600" y="488"/>
                  </a:moveTo>
                  <a:cubicBezTo>
                    <a:pt x="301385" y="34895"/>
                    <a:pt x="152190" y="69397"/>
                    <a:pt x="3013" y="103992"/>
                  </a:cubicBezTo>
                  <a:cubicBezTo>
                    <a:pt x="-4075" y="105632"/>
                    <a:pt x="-1078" y="116527"/>
                    <a:pt x="6029" y="114887"/>
                  </a:cubicBezTo>
                  <a:cubicBezTo>
                    <a:pt x="155206" y="80341"/>
                    <a:pt x="304401" y="45846"/>
                    <a:pt x="453597" y="11402"/>
                  </a:cubicBezTo>
                  <a:cubicBezTo>
                    <a:pt x="460703" y="9762"/>
                    <a:pt x="457687" y="-1152"/>
                    <a:pt x="450600" y="488"/>
                  </a:cubicBezTo>
                  <a:close/>
                </a:path>
              </a:pathLst>
            </a:custGeom>
            <a:grpFill/>
            <a:ln w="1885" cap="flat">
              <a:noFill/>
              <a:prstDash val="solid"/>
              <a:miter/>
            </a:ln>
          </p:spPr>
          <p:txBody>
            <a:bodyPr rtlCol="0" anchor="ctr"/>
            <a:lstStyle/>
            <a:p>
              <a:endParaRPr lang="en-IN"/>
            </a:p>
          </p:txBody>
        </p:sp>
        <p:sp>
          <p:nvSpPr>
            <p:cNvPr id="121" name="Freeform: Shape 120">
              <a:extLst>
                <a:ext uri="{FF2B5EF4-FFF2-40B4-BE49-F238E27FC236}">
                  <a16:creationId xmlns:a16="http://schemas.microsoft.com/office/drawing/2014/main" id="{6B233810-8641-2732-6E24-AB406B38F92A}"/>
                </a:ext>
              </a:extLst>
            </p:cNvPr>
            <p:cNvSpPr/>
            <p:nvPr/>
          </p:nvSpPr>
          <p:spPr>
            <a:xfrm>
              <a:off x="1476602" y="2760476"/>
              <a:ext cx="444181" cy="105461"/>
            </a:xfrm>
            <a:custGeom>
              <a:avLst/>
              <a:gdLst>
                <a:gd name="connsiteX0" fmla="*/ 436081 w 444181"/>
                <a:gd name="connsiteY0" fmla="*/ 471 h 105461"/>
                <a:gd name="connsiteX1" fmla="*/ 3028 w 444181"/>
                <a:gd name="connsiteY1" fmla="*/ 94719 h 105461"/>
                <a:gd name="connsiteX2" fmla="*/ 6025 w 444181"/>
                <a:gd name="connsiteY2" fmla="*/ 105633 h 105461"/>
                <a:gd name="connsiteX3" fmla="*/ 439078 w 444181"/>
                <a:gd name="connsiteY3" fmla="*/ 11385 h 105461"/>
                <a:gd name="connsiteX4" fmla="*/ 436081 w 444181"/>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1" h="105461">
                  <a:moveTo>
                    <a:pt x="436081" y="471"/>
                  </a:moveTo>
                  <a:cubicBezTo>
                    <a:pt x="291749" y="31893"/>
                    <a:pt x="147398" y="63297"/>
                    <a:pt x="3028" y="94719"/>
                  </a:cubicBezTo>
                  <a:cubicBezTo>
                    <a:pt x="-4079" y="96265"/>
                    <a:pt x="-1082" y="107179"/>
                    <a:pt x="6025" y="105633"/>
                  </a:cubicBezTo>
                  <a:cubicBezTo>
                    <a:pt x="150395" y="74305"/>
                    <a:pt x="294746" y="42883"/>
                    <a:pt x="439078" y="11385"/>
                  </a:cubicBezTo>
                  <a:cubicBezTo>
                    <a:pt x="446204" y="9820"/>
                    <a:pt x="443187" y="-1075"/>
                    <a:pt x="436081" y="471"/>
                  </a:cubicBezTo>
                  <a:close/>
                </a:path>
              </a:pathLst>
            </a:custGeom>
            <a:grpFill/>
            <a:ln w="1885" cap="flat">
              <a:noFill/>
              <a:prstDash val="solid"/>
              <a:miter/>
            </a:ln>
          </p:spPr>
          <p:txBody>
            <a:bodyPr rtlCol="0" anchor="ctr"/>
            <a:lstStyle/>
            <a:p>
              <a:endParaRPr lang="en-IN"/>
            </a:p>
          </p:txBody>
        </p:sp>
        <p:sp>
          <p:nvSpPr>
            <p:cNvPr id="122" name="Freeform: Shape 121">
              <a:extLst>
                <a:ext uri="{FF2B5EF4-FFF2-40B4-BE49-F238E27FC236}">
                  <a16:creationId xmlns:a16="http://schemas.microsoft.com/office/drawing/2014/main" id="{0FCBA8CB-28CE-929C-8BD7-0977BBF23BE7}"/>
                </a:ext>
              </a:extLst>
            </p:cNvPr>
            <p:cNvSpPr/>
            <p:nvPr/>
          </p:nvSpPr>
          <p:spPr>
            <a:xfrm>
              <a:off x="1595710" y="3189403"/>
              <a:ext cx="453713" cy="115186"/>
            </a:xfrm>
            <a:custGeom>
              <a:avLst/>
              <a:gdLst>
                <a:gd name="connsiteX0" fmla="*/ 445642 w 453713"/>
                <a:gd name="connsiteY0" fmla="*/ 507 h 115186"/>
                <a:gd name="connsiteX1" fmla="*/ 3013 w 453713"/>
                <a:gd name="connsiteY1" fmla="*/ 104444 h 115186"/>
                <a:gd name="connsiteX2" fmla="*/ 6029 w 453713"/>
                <a:gd name="connsiteY2" fmla="*/ 115340 h 115186"/>
                <a:gd name="connsiteX3" fmla="*/ 448639 w 453713"/>
                <a:gd name="connsiteY3" fmla="*/ 11402 h 115186"/>
                <a:gd name="connsiteX4" fmla="*/ 445642 w 453713"/>
                <a:gd name="connsiteY4" fmla="*/ 507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3" h="115186">
                  <a:moveTo>
                    <a:pt x="445642" y="507"/>
                  </a:moveTo>
                  <a:cubicBezTo>
                    <a:pt x="298426" y="36510"/>
                    <a:pt x="150738" y="70553"/>
                    <a:pt x="3013" y="104444"/>
                  </a:cubicBezTo>
                  <a:cubicBezTo>
                    <a:pt x="-4075" y="106066"/>
                    <a:pt x="-1078" y="116980"/>
                    <a:pt x="6029" y="115340"/>
                  </a:cubicBezTo>
                  <a:cubicBezTo>
                    <a:pt x="153735" y="81410"/>
                    <a:pt x="301423" y="47481"/>
                    <a:pt x="448639" y="11402"/>
                  </a:cubicBezTo>
                  <a:cubicBezTo>
                    <a:pt x="455708" y="9687"/>
                    <a:pt x="452730" y="-1227"/>
                    <a:pt x="445642" y="507"/>
                  </a:cubicBezTo>
                  <a:close/>
                </a:path>
              </a:pathLst>
            </a:custGeom>
            <a:grpFill/>
            <a:ln w="1885" cap="flat">
              <a:noFill/>
              <a:prstDash val="solid"/>
              <a:miter/>
            </a:ln>
          </p:spPr>
          <p:txBody>
            <a:bodyPr rtlCol="0" anchor="ctr"/>
            <a:lstStyle/>
            <a:p>
              <a:endParaRPr lang="en-IN"/>
            </a:p>
          </p:txBody>
        </p:sp>
        <p:sp>
          <p:nvSpPr>
            <p:cNvPr id="123" name="Freeform: Shape 122">
              <a:extLst>
                <a:ext uri="{FF2B5EF4-FFF2-40B4-BE49-F238E27FC236}">
                  <a16:creationId xmlns:a16="http://schemas.microsoft.com/office/drawing/2014/main" id="{8E6CDEF1-AC5A-FD82-EBD7-0D357AFEC1C4}"/>
                </a:ext>
              </a:extLst>
            </p:cNvPr>
            <p:cNvSpPr/>
            <p:nvPr/>
          </p:nvSpPr>
          <p:spPr>
            <a:xfrm>
              <a:off x="1571655" y="3075423"/>
              <a:ext cx="171063" cy="200866"/>
            </a:xfrm>
            <a:custGeom>
              <a:avLst/>
              <a:gdLst>
                <a:gd name="connsiteX0" fmla="*/ 8387 w 171063"/>
                <a:gd name="connsiteY0" fmla="*/ 199310 h 200866"/>
                <a:gd name="connsiteX1" fmla="*/ 168610 w 171063"/>
                <a:gd name="connsiteY1" fmla="*/ 10210 h 200866"/>
                <a:gd name="connsiteX2" fmla="*/ 160618 w 171063"/>
                <a:gd name="connsiteY2" fmla="*/ 2199 h 200866"/>
                <a:gd name="connsiteX3" fmla="*/ 395 w 171063"/>
                <a:gd name="connsiteY3" fmla="*/ 191318 h 200866"/>
                <a:gd name="connsiteX4" fmla="*/ 8387 w 171063"/>
                <a:gd name="connsiteY4" fmla="*/ 199310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6">
                  <a:moveTo>
                    <a:pt x="8387" y="199310"/>
                  </a:moveTo>
                  <a:cubicBezTo>
                    <a:pt x="61808" y="136295"/>
                    <a:pt x="115209" y="73262"/>
                    <a:pt x="168610" y="10210"/>
                  </a:cubicBezTo>
                  <a:cubicBezTo>
                    <a:pt x="173285" y="4668"/>
                    <a:pt x="165311" y="-3362"/>
                    <a:pt x="160618" y="2199"/>
                  </a:cubicBezTo>
                  <a:cubicBezTo>
                    <a:pt x="107311" y="65326"/>
                    <a:pt x="53910" y="128379"/>
                    <a:pt x="395" y="191318"/>
                  </a:cubicBezTo>
                  <a:cubicBezTo>
                    <a:pt x="-4298" y="196841"/>
                    <a:pt x="3675" y="204871"/>
                    <a:pt x="8387" y="199310"/>
                  </a:cubicBezTo>
                  <a:close/>
                </a:path>
              </a:pathLst>
            </a:custGeom>
            <a:grpFill/>
            <a:ln w="1885" cap="flat">
              <a:noFill/>
              <a:prstDash val="solid"/>
              <a:miter/>
            </a:ln>
          </p:spPr>
          <p:txBody>
            <a:bodyPr rtlCol="0" anchor="ctr"/>
            <a:lstStyle/>
            <a:p>
              <a:endParaRPr lang="en-IN"/>
            </a:p>
          </p:txBody>
        </p:sp>
        <p:sp>
          <p:nvSpPr>
            <p:cNvPr id="124" name="Freeform: Shape 123">
              <a:extLst>
                <a:ext uri="{FF2B5EF4-FFF2-40B4-BE49-F238E27FC236}">
                  <a16:creationId xmlns:a16="http://schemas.microsoft.com/office/drawing/2014/main" id="{A08720F1-3FD5-76F1-C4EA-A67C06A6CF42}"/>
                </a:ext>
              </a:extLst>
            </p:cNvPr>
            <p:cNvSpPr/>
            <p:nvPr/>
          </p:nvSpPr>
          <p:spPr>
            <a:xfrm>
              <a:off x="1466276" y="2543912"/>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7" y="194679"/>
                    <a:pt x="103436" y="101787"/>
                    <a:pt x="150485" y="8877"/>
                  </a:cubicBezTo>
                  <a:cubicBezTo>
                    <a:pt x="153765" y="2393"/>
                    <a:pt x="144001" y="-3338"/>
                    <a:pt x="140721" y="3222"/>
                  </a:cubicBezTo>
                  <a:cubicBezTo>
                    <a:pt x="93691" y="96133"/>
                    <a:pt x="46661" y="189024"/>
                    <a:pt x="-369" y="281934"/>
                  </a:cubicBezTo>
                  <a:cubicBezTo>
                    <a:pt x="-3649" y="288419"/>
                    <a:pt x="6097" y="294149"/>
                    <a:pt x="9395" y="287589"/>
                  </a:cubicBezTo>
                  <a:close/>
                </a:path>
              </a:pathLst>
            </a:custGeom>
            <a:grpFill/>
            <a:ln w="1885" cap="flat">
              <a:noFill/>
              <a:prstDash val="solid"/>
              <a:miter/>
            </a:ln>
          </p:spPr>
          <p:txBody>
            <a:bodyPr rtlCol="0" anchor="ctr"/>
            <a:lstStyle/>
            <a:p>
              <a:endParaRPr lang="en-IN"/>
            </a:p>
          </p:txBody>
        </p:sp>
        <p:sp>
          <p:nvSpPr>
            <p:cNvPr id="125" name="Freeform: Shape 124">
              <a:extLst>
                <a:ext uri="{FF2B5EF4-FFF2-40B4-BE49-F238E27FC236}">
                  <a16:creationId xmlns:a16="http://schemas.microsoft.com/office/drawing/2014/main" id="{F0C5082F-3833-CE31-4995-0ED57611A900}"/>
                </a:ext>
              </a:extLst>
            </p:cNvPr>
            <p:cNvSpPr/>
            <p:nvPr/>
          </p:nvSpPr>
          <p:spPr>
            <a:xfrm>
              <a:off x="1968341" y="2434402"/>
              <a:ext cx="166298" cy="302068"/>
            </a:xfrm>
            <a:custGeom>
              <a:avLst/>
              <a:gdLst>
                <a:gd name="connsiteX0" fmla="*/ 9506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506" y="299533"/>
                  </a:moveTo>
                  <a:cubicBezTo>
                    <a:pt x="61230" y="202645"/>
                    <a:pt x="112916" y="105739"/>
                    <a:pt x="164545" y="8832"/>
                  </a:cubicBezTo>
                  <a:cubicBezTo>
                    <a:pt x="167976" y="2405"/>
                    <a:pt x="158212" y="-3307"/>
                    <a:pt x="154781" y="3177"/>
                  </a:cubicBezTo>
                  <a:cubicBezTo>
                    <a:pt x="103095" y="100084"/>
                    <a:pt x="51390" y="196971"/>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126" name="Freeform: Shape 125">
              <a:extLst>
                <a:ext uri="{FF2B5EF4-FFF2-40B4-BE49-F238E27FC236}">
                  <a16:creationId xmlns:a16="http://schemas.microsoft.com/office/drawing/2014/main" id="{D3E56576-A46E-DA17-B4BB-95E07F9C46FA}"/>
                </a:ext>
              </a:extLst>
            </p:cNvPr>
            <p:cNvSpPr/>
            <p:nvPr/>
          </p:nvSpPr>
          <p:spPr>
            <a:xfrm>
              <a:off x="2089328" y="2962294"/>
              <a:ext cx="161522" cy="209279"/>
            </a:xfrm>
            <a:custGeom>
              <a:avLst/>
              <a:gdLst>
                <a:gd name="connsiteX0" fmla="*/ 9836 w 161522"/>
                <a:gd name="connsiteY0" fmla="*/ 207183 h 209279"/>
                <a:gd name="connsiteX1" fmla="*/ 159389 w 161522"/>
                <a:gd name="connsiteY1" fmla="*/ 8412 h 209279"/>
                <a:gd name="connsiteX2" fmla="*/ 149625 w 161522"/>
                <a:gd name="connsiteY2" fmla="*/ 2757 h 209279"/>
                <a:gd name="connsiteX3" fmla="*/ 72 w 161522"/>
                <a:gd name="connsiteY3" fmla="*/ 201509 h 209279"/>
                <a:gd name="connsiteX4" fmla="*/ 9836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6" y="207183"/>
                  </a:moveTo>
                  <a:lnTo>
                    <a:pt x="159389" y="8412"/>
                  </a:lnTo>
                  <a:cubicBezTo>
                    <a:pt x="163763" y="2607"/>
                    <a:pt x="153961" y="-3048"/>
                    <a:pt x="149625" y="2757"/>
                  </a:cubicBezTo>
                  <a:cubicBezTo>
                    <a:pt x="99768" y="68995"/>
                    <a:pt x="49929" y="135252"/>
                    <a:pt x="72" y="201509"/>
                  </a:cubicBezTo>
                  <a:cubicBezTo>
                    <a:pt x="-4320" y="207315"/>
                    <a:pt x="5500" y="212969"/>
                    <a:pt x="9836" y="207164"/>
                  </a:cubicBezTo>
                  <a:close/>
                </a:path>
              </a:pathLst>
            </a:custGeom>
            <a:grpFill/>
            <a:ln w="1885" cap="flat">
              <a:noFill/>
              <a:prstDash val="solid"/>
              <a:miter/>
            </a:ln>
          </p:spPr>
          <p:txBody>
            <a:bodyPr rtlCol="0" anchor="ctr"/>
            <a:lstStyle/>
            <a:p>
              <a:endParaRPr lang="en-IN"/>
            </a:p>
          </p:txBody>
        </p:sp>
        <p:sp>
          <p:nvSpPr>
            <p:cNvPr id="127" name="Freeform: Shape 126">
              <a:extLst>
                <a:ext uri="{FF2B5EF4-FFF2-40B4-BE49-F238E27FC236}">
                  <a16:creationId xmlns:a16="http://schemas.microsoft.com/office/drawing/2014/main" id="{A49CC5C9-30E6-A3E7-372C-8924C19BC5D0}"/>
                </a:ext>
              </a:extLst>
            </p:cNvPr>
            <p:cNvSpPr/>
            <p:nvPr/>
          </p:nvSpPr>
          <p:spPr>
            <a:xfrm>
              <a:off x="5472818" y="1117147"/>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4"/>
                  </a:cubicBezTo>
                  <a:close/>
                </a:path>
              </a:pathLst>
            </a:custGeom>
            <a:grpFill/>
            <a:ln w="1885" cap="flat">
              <a:noFill/>
              <a:prstDash val="solid"/>
              <a:miter/>
            </a:ln>
          </p:spPr>
          <p:txBody>
            <a:bodyPr rtlCol="0" anchor="ctr"/>
            <a:lstStyle/>
            <a:p>
              <a:endParaRPr lang="en-IN"/>
            </a:p>
          </p:txBody>
        </p:sp>
        <p:sp>
          <p:nvSpPr>
            <p:cNvPr id="128" name="Freeform: Shape 127">
              <a:extLst>
                <a:ext uri="{FF2B5EF4-FFF2-40B4-BE49-F238E27FC236}">
                  <a16:creationId xmlns:a16="http://schemas.microsoft.com/office/drawing/2014/main" id="{7B40EC03-8E85-4300-8E40-D10B986658BA}"/>
                </a:ext>
              </a:extLst>
            </p:cNvPr>
            <p:cNvSpPr/>
            <p:nvPr/>
          </p:nvSpPr>
          <p:spPr>
            <a:xfrm>
              <a:off x="4972024" y="1005447"/>
              <a:ext cx="76601" cy="77596"/>
            </a:xfrm>
            <a:custGeom>
              <a:avLst/>
              <a:gdLst>
                <a:gd name="connsiteX0" fmla="*/ 35445 w 76601"/>
                <a:gd name="connsiteY0" fmla="*/ 77817 h 77596"/>
                <a:gd name="connsiteX1" fmla="*/ 75557 w 76601"/>
                <a:gd name="connsiteY1" fmla="*/ 36914 h 77596"/>
                <a:gd name="connsiteX2" fmla="*/ 39139 w 76601"/>
                <a:gd name="connsiteY2" fmla="*/ 383 h 77596"/>
                <a:gd name="connsiteX3" fmla="*/ -671 w 76601"/>
                <a:gd name="connsiteY3" fmla="*/ 32163 h 77596"/>
                <a:gd name="connsiteX4" fmla="*/ 30959 w 76601"/>
                <a:gd name="connsiteY4" fmla="*/ 77403 h 77596"/>
                <a:gd name="connsiteX5" fmla="*/ 33955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2"/>
                    <a:pt x="75557" y="36914"/>
                  </a:cubicBezTo>
                  <a:cubicBezTo>
                    <a:pt x="75086" y="17027"/>
                    <a:pt x="58592" y="1495"/>
                    <a:pt x="39139" y="383"/>
                  </a:cubicBezTo>
                  <a:cubicBezTo>
                    <a:pt x="19931" y="-710"/>
                    <a:pt x="2005" y="12805"/>
                    <a:pt x="-671" y="32163"/>
                  </a:cubicBezTo>
                  <a:cubicBezTo>
                    <a:pt x="-3574" y="53068"/>
                    <a:pt x="11317" y="71748"/>
                    <a:pt x="30959" y="77403"/>
                  </a:cubicBezTo>
                  <a:cubicBezTo>
                    <a:pt x="37971" y="79382"/>
                    <a:pt x="40967" y="68468"/>
                    <a:pt x="33955" y="66508"/>
                  </a:cubicBezTo>
                  <a:cubicBezTo>
                    <a:pt x="20761" y="62738"/>
                    <a:pt x="9828" y="51070"/>
                    <a:pt x="10224" y="36744"/>
                  </a:cubicBezTo>
                  <a:cubicBezTo>
                    <a:pt x="10620" y="22418"/>
                    <a:pt x="22966" y="11655"/>
                    <a:pt x="36990" y="11693"/>
                  </a:cubicBezTo>
                  <a:cubicBezTo>
                    <a:pt x="51014" y="11730"/>
                    <a:pt x="63814" y="22437"/>
                    <a:pt x="64247" y="36989"/>
                  </a:cubicBezTo>
                  <a:cubicBezTo>
                    <a:pt x="64737" y="52955"/>
                    <a:pt x="50543" y="65264"/>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129" name="Freeform: Shape 128">
              <a:extLst>
                <a:ext uri="{FF2B5EF4-FFF2-40B4-BE49-F238E27FC236}">
                  <a16:creationId xmlns:a16="http://schemas.microsoft.com/office/drawing/2014/main" id="{0F70E64F-52D7-1734-5ABB-5C3472980A33}"/>
                </a:ext>
              </a:extLst>
            </p:cNvPr>
            <p:cNvSpPr/>
            <p:nvPr/>
          </p:nvSpPr>
          <p:spPr>
            <a:xfrm>
              <a:off x="5583999" y="680736"/>
              <a:ext cx="72422" cy="78802"/>
            </a:xfrm>
            <a:custGeom>
              <a:avLst/>
              <a:gdLst>
                <a:gd name="connsiteX0" fmla="*/ 34446 w 72422"/>
                <a:gd name="connsiteY0" fmla="*/ 63649 h 78802"/>
                <a:gd name="connsiteX1" fmla="*/ 16143 w 72422"/>
                <a:gd name="connsiteY1" fmla="*/ 64507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37"/>
                    <a:pt x="21440" y="69321"/>
                    <a:pt x="16143" y="64507"/>
                  </a:cubicBezTo>
                  <a:cubicBezTo>
                    <a:pt x="15955" y="64333"/>
                    <a:pt x="15785" y="64154"/>
                    <a:pt x="15596" y="63969"/>
                  </a:cubicBezTo>
                  <a:cubicBezTo>
                    <a:pt x="8980" y="57711"/>
                    <a:pt x="9583" y="47249"/>
                    <a:pt x="11826" y="39314"/>
                  </a:cubicBezTo>
                  <a:cubicBezTo>
                    <a:pt x="15483" y="26402"/>
                    <a:pt x="24738" y="10172"/>
                    <a:pt x="40233" y="11718"/>
                  </a:cubicBezTo>
                  <a:cubicBezTo>
                    <a:pt x="54201" y="13112"/>
                    <a:pt x="62325" y="27287"/>
                    <a:pt x="59516" y="40407"/>
                  </a:cubicBezTo>
                  <a:cubicBezTo>
                    <a:pt x="56576" y="54186"/>
                    <a:pt x="43588" y="61971"/>
                    <a:pt x="31072" y="65835"/>
                  </a:cubicBezTo>
                  <a:cubicBezTo>
                    <a:pt x="24135" y="67965"/>
                    <a:pt x="27095" y="78879"/>
                    <a:pt x="34088" y="76730"/>
                  </a:cubicBezTo>
                  <a:cubicBezTo>
                    <a:pt x="54464" y="70472"/>
                    <a:pt x="73371" y="54752"/>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3"/>
                    <a:pt x="34427" y="63705"/>
                  </a:cubicBezTo>
                  <a:close/>
                </a:path>
              </a:pathLst>
            </a:custGeom>
            <a:grpFill/>
            <a:ln w="1885" cap="flat">
              <a:noFill/>
              <a:prstDash val="solid"/>
              <a:miter/>
            </a:ln>
          </p:spPr>
          <p:txBody>
            <a:bodyPr rtlCol="0" anchor="ctr"/>
            <a:lstStyle/>
            <a:p>
              <a:endParaRPr lang="en-IN"/>
            </a:p>
          </p:txBody>
        </p:sp>
        <p:sp>
          <p:nvSpPr>
            <p:cNvPr id="130" name="Freeform: Shape 129">
              <a:extLst>
                <a:ext uri="{FF2B5EF4-FFF2-40B4-BE49-F238E27FC236}">
                  <a16:creationId xmlns:a16="http://schemas.microsoft.com/office/drawing/2014/main" id="{3DE71A58-798C-AA21-C34C-A3008DC8D107}"/>
                </a:ext>
              </a:extLst>
            </p:cNvPr>
            <p:cNvSpPr/>
            <p:nvPr/>
          </p:nvSpPr>
          <p:spPr>
            <a:xfrm>
              <a:off x="5089418" y="583898"/>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63" y="55645"/>
                    <a:pt x="68075" y="36041"/>
                  </a:cubicBezTo>
                  <a:cubicBezTo>
                    <a:pt x="69131" y="17681"/>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2"/>
                    <a:pt x="23251" y="10990"/>
                    <a:pt x="34598" y="11706"/>
                  </a:cubicBezTo>
                  <a:cubicBezTo>
                    <a:pt x="46323" y="12441"/>
                    <a:pt x="56520" y="21602"/>
                    <a:pt x="56822" y="33685"/>
                  </a:cubicBezTo>
                  <a:cubicBezTo>
                    <a:pt x="57180" y="47879"/>
                    <a:pt x="44230" y="58189"/>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131" name="Freeform: Shape 130">
              <a:extLst>
                <a:ext uri="{FF2B5EF4-FFF2-40B4-BE49-F238E27FC236}">
                  <a16:creationId xmlns:a16="http://schemas.microsoft.com/office/drawing/2014/main" id="{8EB67C53-DD89-AB48-C7A8-216D23556147}"/>
                </a:ext>
              </a:extLst>
            </p:cNvPr>
            <p:cNvSpPr/>
            <p:nvPr/>
          </p:nvSpPr>
          <p:spPr>
            <a:xfrm>
              <a:off x="5277972" y="870633"/>
              <a:ext cx="70302" cy="70124"/>
            </a:xfrm>
            <a:custGeom>
              <a:avLst/>
              <a:gdLst>
                <a:gd name="connsiteX0" fmla="*/ 17595 w 70302"/>
                <a:gd name="connsiteY0" fmla="*/ 67904 h 70124"/>
                <a:gd name="connsiteX1" fmla="*/ 65078 w 70302"/>
                <a:gd name="connsiteY1" fmla="*/ 51806 h 70124"/>
                <a:gd name="connsiteX2" fmla="*/ 51732 w 70302"/>
                <a:gd name="connsiteY2" fmla="*/ 5304 h 70124"/>
                <a:gd name="connsiteX3" fmla="*/ 4420 w 70302"/>
                <a:gd name="connsiteY3" fmla="*/ 15784 h 70124"/>
                <a:gd name="connsiteX4" fmla="*/ 12864 w 70302"/>
                <a:gd name="connsiteY4" fmla="*/ 65114 h 70124"/>
                <a:gd name="connsiteX5" fmla="*/ 20856 w 70302"/>
                <a:gd name="connsiteY5" fmla="*/ 57103 h 70124"/>
                <a:gd name="connsiteX6" fmla="*/ 13052 w 70302"/>
                <a:gd name="connsiteY6" fmla="*/ 23381 h 70124"/>
                <a:gd name="connsiteX7" fmla="*/ 46021 w 70302"/>
                <a:gd name="connsiteY7" fmla="*/ 15087 h 70124"/>
                <a:gd name="connsiteX8" fmla="*/ 54183 w 70302"/>
                <a:gd name="connsiteY8" fmla="*/ 47980 h 70124"/>
                <a:gd name="connsiteX9" fmla="*/ 20611 w 70302"/>
                <a:gd name="connsiteY9" fmla="*/ 56990 h 70124"/>
                <a:gd name="connsiteX10" fmla="*/ 17595 w 70302"/>
                <a:gd name="connsiteY10" fmla="*/ 67904 h 70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24">
                  <a:moveTo>
                    <a:pt x="17595" y="67904"/>
                  </a:moveTo>
                  <a:cubicBezTo>
                    <a:pt x="34824" y="74369"/>
                    <a:pt x="55841" y="68319"/>
                    <a:pt x="65078" y="51806"/>
                  </a:cubicBezTo>
                  <a:cubicBezTo>
                    <a:pt x="74314" y="35294"/>
                    <a:pt x="67585" y="14672"/>
                    <a:pt x="51732" y="5304"/>
                  </a:cubicBezTo>
                  <a:cubicBezTo>
                    <a:pt x="35880" y="-4064"/>
                    <a:pt x="14579" y="-31"/>
                    <a:pt x="4420" y="15784"/>
                  </a:cubicBezTo>
                  <a:cubicBezTo>
                    <a:pt x="-5741" y="31599"/>
                    <a:pt x="-1009" y="53050"/>
                    <a:pt x="12864" y="65114"/>
                  </a:cubicBezTo>
                  <a:cubicBezTo>
                    <a:pt x="18330" y="69864"/>
                    <a:pt x="26360" y="61891"/>
                    <a:pt x="20856" y="57103"/>
                  </a:cubicBezTo>
                  <a:cubicBezTo>
                    <a:pt x="11337" y="48828"/>
                    <a:pt x="6757" y="35068"/>
                    <a:pt x="13052" y="23381"/>
                  </a:cubicBezTo>
                  <a:cubicBezTo>
                    <a:pt x="19348" y="11694"/>
                    <a:pt x="34730" y="8301"/>
                    <a:pt x="46021" y="15087"/>
                  </a:cubicBezTo>
                  <a:cubicBezTo>
                    <a:pt x="57311" y="21873"/>
                    <a:pt x="61779" y="36745"/>
                    <a:pt x="54183" y="47980"/>
                  </a:cubicBezTo>
                  <a:cubicBezTo>
                    <a:pt x="46586" y="59214"/>
                    <a:pt x="32430" y="61420"/>
                    <a:pt x="20611" y="56990"/>
                  </a:cubicBezTo>
                  <a:cubicBezTo>
                    <a:pt x="13788" y="54445"/>
                    <a:pt x="10828" y="65359"/>
                    <a:pt x="17595" y="67904"/>
                  </a:cubicBezTo>
                  <a:close/>
                </a:path>
              </a:pathLst>
            </a:custGeom>
            <a:grpFill/>
            <a:ln w="1885" cap="flat">
              <a:noFill/>
              <a:prstDash val="solid"/>
              <a:miter/>
            </a:ln>
          </p:spPr>
          <p:txBody>
            <a:bodyPr rtlCol="0" anchor="ctr"/>
            <a:lstStyle/>
            <a:p>
              <a:endParaRPr lang="en-IN"/>
            </a:p>
          </p:txBody>
        </p:sp>
        <p:sp>
          <p:nvSpPr>
            <p:cNvPr id="132" name="Freeform: Shape 131">
              <a:extLst>
                <a:ext uri="{FF2B5EF4-FFF2-40B4-BE49-F238E27FC236}">
                  <a16:creationId xmlns:a16="http://schemas.microsoft.com/office/drawing/2014/main" id="{C9D56C99-4BC8-D569-9D61-5C265694C0DA}"/>
                </a:ext>
              </a:extLst>
            </p:cNvPr>
            <p:cNvSpPr/>
            <p:nvPr/>
          </p:nvSpPr>
          <p:spPr>
            <a:xfrm>
              <a:off x="4788936" y="753982"/>
              <a:ext cx="63810" cy="63861"/>
            </a:xfrm>
            <a:custGeom>
              <a:avLst/>
              <a:gdLst>
                <a:gd name="connsiteX0" fmla="*/ 26982 w 63810"/>
                <a:gd name="connsiteY0" fmla="*/ 48912 h 63861"/>
                <a:gd name="connsiteX1" fmla="*/ 11902 w 63810"/>
                <a:gd name="connsiteY1" fmla="*/ 23238 h 63861"/>
                <a:gd name="connsiteX2" fmla="*/ 39894 w 63810"/>
                <a:gd name="connsiteY2" fmla="*/ 13718 h 63861"/>
                <a:gd name="connsiteX3" fmla="*/ 49413 w 63810"/>
                <a:gd name="connsiteY3" fmla="*/ 41706 h 63861"/>
                <a:gd name="connsiteX4" fmla="*/ 47962 w 63810"/>
                <a:gd name="connsiteY4" fmla="*/ 44199 h 63861"/>
                <a:gd name="connsiteX5" fmla="*/ 13655 w 63810"/>
                <a:gd name="connsiteY5" fmla="*/ 45632 h 63861"/>
                <a:gd name="connsiteX6" fmla="*/ 5663 w 63810"/>
                <a:gd name="connsiteY6" fmla="*/ 53624 h 63861"/>
                <a:gd name="connsiteX7" fmla="*/ 56350 w 63810"/>
                <a:gd name="connsiteY7" fmla="*/ 51739 h 63861"/>
                <a:gd name="connsiteX8" fmla="*/ 49903 w 63810"/>
                <a:gd name="connsiteY8" fmla="*/ 6747 h 63861"/>
                <a:gd name="connsiteX9" fmla="*/ 4928 w 63810"/>
                <a:gd name="connsiteY9" fmla="*/ 13184 h 63861"/>
                <a:gd name="connsiteX10" fmla="*/ 1214 w 63810"/>
                <a:gd name="connsiteY10" fmla="*/ 19525 h 63861"/>
                <a:gd name="connsiteX11" fmla="*/ 17011 w 63810"/>
                <a:gd name="connsiteY11" fmla="*/ 57792 h 63861"/>
                <a:gd name="connsiteX12" fmla="*/ 23928 w 63810"/>
                <a:gd name="connsiteY12" fmla="*/ 59713 h 63861"/>
                <a:gd name="connsiteX13" fmla="*/ 26925 w 63810"/>
                <a:gd name="connsiteY13" fmla="*/ 48818 h 6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1">
                  <a:moveTo>
                    <a:pt x="26982" y="48912"/>
                  </a:moveTo>
                  <a:cubicBezTo>
                    <a:pt x="14729" y="47140"/>
                    <a:pt x="6247" y="35246"/>
                    <a:pt x="11902" y="23238"/>
                  </a:cubicBezTo>
                  <a:cubicBezTo>
                    <a:pt x="17011" y="12881"/>
                    <a:pt x="29527" y="8618"/>
                    <a:pt x="39894" y="13718"/>
                  </a:cubicBezTo>
                  <a:cubicBezTo>
                    <a:pt x="50242" y="18817"/>
                    <a:pt x="54502" y="31348"/>
                    <a:pt x="49413" y="41706"/>
                  </a:cubicBezTo>
                  <a:cubicBezTo>
                    <a:pt x="48980" y="42569"/>
                    <a:pt x="48508" y="43403"/>
                    <a:pt x="47962" y="44199"/>
                  </a:cubicBezTo>
                  <a:cubicBezTo>
                    <a:pt x="39705" y="56621"/>
                    <a:pt x="23457" y="54755"/>
                    <a:pt x="13655" y="45632"/>
                  </a:cubicBezTo>
                  <a:cubicBezTo>
                    <a:pt x="8321" y="40693"/>
                    <a:pt x="309" y="48686"/>
                    <a:pt x="5663" y="53624"/>
                  </a:cubicBezTo>
                  <a:cubicBezTo>
                    <a:pt x="20234" y="67083"/>
                    <a:pt x="43607" y="68949"/>
                    <a:pt x="56350" y="51739"/>
                  </a:cubicBezTo>
                  <a:cubicBezTo>
                    <a:pt x="67000" y="37537"/>
                    <a:pt x="64116" y="17393"/>
                    <a:pt x="49903" y="6747"/>
                  </a:cubicBezTo>
                  <a:cubicBezTo>
                    <a:pt x="35709" y="-3900"/>
                    <a:pt x="15559" y="-1018"/>
                    <a:pt x="4928" y="13184"/>
                  </a:cubicBezTo>
                  <a:cubicBezTo>
                    <a:pt x="3438" y="15149"/>
                    <a:pt x="2194" y="17277"/>
                    <a:pt x="1214" y="19525"/>
                  </a:cubicBezTo>
                  <a:cubicBezTo>
                    <a:pt x="-4987" y="34454"/>
                    <a:pt x="2081" y="51587"/>
                    <a:pt x="17011" y="57792"/>
                  </a:cubicBezTo>
                  <a:cubicBezTo>
                    <a:pt x="19235" y="58714"/>
                    <a:pt x="21553" y="59358"/>
                    <a:pt x="23928" y="59713"/>
                  </a:cubicBezTo>
                  <a:cubicBezTo>
                    <a:pt x="31035" y="60749"/>
                    <a:pt x="34107" y="49854"/>
                    <a:pt x="26925" y="48818"/>
                  </a:cubicBezTo>
                  <a:close/>
                </a:path>
              </a:pathLst>
            </a:custGeom>
            <a:grpFill/>
            <a:ln w="1885" cap="flat">
              <a:noFill/>
              <a:prstDash val="solid"/>
              <a:miter/>
            </a:ln>
          </p:spPr>
          <p:txBody>
            <a:bodyPr rtlCol="0" anchor="ctr"/>
            <a:lstStyle/>
            <a:p>
              <a:endParaRPr lang="en-IN"/>
            </a:p>
          </p:txBody>
        </p:sp>
        <p:sp>
          <p:nvSpPr>
            <p:cNvPr id="133" name="Freeform: Shape 132">
              <a:extLst>
                <a:ext uri="{FF2B5EF4-FFF2-40B4-BE49-F238E27FC236}">
                  <a16:creationId xmlns:a16="http://schemas.microsoft.com/office/drawing/2014/main" id="{83EBF473-1BC2-3896-9BDC-4C033A872D58}"/>
                </a:ext>
              </a:extLst>
            </p:cNvPr>
            <p:cNvSpPr/>
            <p:nvPr/>
          </p:nvSpPr>
          <p:spPr>
            <a:xfrm>
              <a:off x="4904511" y="230146"/>
              <a:ext cx="67555" cy="67586"/>
            </a:xfrm>
            <a:custGeom>
              <a:avLst/>
              <a:gdLst>
                <a:gd name="connsiteX0" fmla="*/ 54043 w 67555"/>
                <a:gd name="connsiteY0" fmla="*/ 61826 h 67586"/>
                <a:gd name="connsiteX1" fmla="*/ 61846 w 67555"/>
                <a:gd name="connsiteY1" fmla="*/ 16059 h 67586"/>
                <a:gd name="connsiteX2" fmla="*/ 17795 w 67555"/>
                <a:gd name="connsiteY2" fmla="*/ 3995 h 67586"/>
                <a:gd name="connsiteX3" fmla="*/ 1584 w 67555"/>
                <a:gd name="connsiteY3" fmla="*/ 47086 h 67586"/>
                <a:gd name="connsiteX4" fmla="*/ 45051 w 67555"/>
                <a:gd name="connsiteY4" fmla="*/ 66803 h 67586"/>
                <a:gd name="connsiteX5" fmla="*/ 42035 w 67555"/>
                <a:gd name="connsiteY5" fmla="*/ 55889 h 67586"/>
                <a:gd name="connsiteX6" fmla="*/ 12309 w 67555"/>
                <a:gd name="connsiteY6" fmla="*/ 43467 h 67586"/>
                <a:gd name="connsiteX7" fmla="*/ 23506 w 67555"/>
                <a:gd name="connsiteY7" fmla="*/ 13759 h 67586"/>
                <a:gd name="connsiteX8" fmla="*/ 53138 w 67555"/>
                <a:gd name="connsiteY8" fmla="*/ 23693 h 67586"/>
                <a:gd name="connsiteX9" fmla="*/ 46031 w 67555"/>
                <a:gd name="connsiteY9" fmla="*/ 53853 h 67586"/>
                <a:gd name="connsiteX10" fmla="*/ 54043 w 67555"/>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6">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8"/>
                    <a:pt x="45051" y="66803"/>
                  </a:cubicBezTo>
                  <a:cubicBezTo>
                    <a:pt x="52139" y="65125"/>
                    <a:pt x="49141" y="54230"/>
                    <a:pt x="42035" y="55889"/>
                  </a:cubicBezTo>
                  <a:cubicBezTo>
                    <a:pt x="30725" y="58565"/>
                    <a:pt x="17813" y="54381"/>
                    <a:pt x="12309" y="43467"/>
                  </a:cubicBezTo>
                  <a:cubicBezTo>
                    <a:pt x="6805" y="32553"/>
                    <a:pt x="12611" y="18830"/>
                    <a:pt x="23506" y="13759"/>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134" name="Freeform: Shape 133">
              <a:extLst>
                <a:ext uri="{FF2B5EF4-FFF2-40B4-BE49-F238E27FC236}">
                  <a16:creationId xmlns:a16="http://schemas.microsoft.com/office/drawing/2014/main" id="{2D639791-8781-29B1-269C-339382BE1F97}"/>
                </a:ext>
              </a:extLst>
            </p:cNvPr>
            <p:cNvSpPr/>
            <p:nvPr/>
          </p:nvSpPr>
          <p:spPr>
            <a:xfrm>
              <a:off x="5404005" y="346092"/>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4"/>
                    <a:pt x="38610" y="59657"/>
                  </a:cubicBezTo>
                  <a:cubicBezTo>
                    <a:pt x="31334" y="59431"/>
                    <a:pt x="31334" y="70741"/>
                    <a:pt x="38610" y="70967"/>
                  </a:cubicBezTo>
                  <a:cubicBezTo>
                    <a:pt x="60419" y="71627"/>
                    <a:pt x="79438" y="55039"/>
                    <a:pt x="76667" y="32288"/>
                  </a:cubicBezTo>
                  <a:cubicBezTo>
                    <a:pt x="74123" y="11553"/>
                    <a:pt x="54048" y="-2283"/>
                    <a:pt x="33690" y="733"/>
                  </a:cubicBezTo>
                  <a:cubicBezTo>
                    <a:pt x="12767" y="3843"/>
                    <a:pt x="-3557" y="25238"/>
                    <a:pt x="-711" y="46368"/>
                  </a:cubicBezTo>
                  <a:cubicBezTo>
                    <a:pt x="2380" y="69403"/>
                    <a:pt x="28996" y="81617"/>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135" name="Freeform: Shape 134">
              <a:extLst>
                <a:ext uri="{FF2B5EF4-FFF2-40B4-BE49-F238E27FC236}">
                  <a16:creationId xmlns:a16="http://schemas.microsoft.com/office/drawing/2014/main" id="{C170F490-43FB-D0E2-D2B3-9CC977ED3A8A}"/>
                </a:ext>
              </a:extLst>
            </p:cNvPr>
            <p:cNvSpPr/>
            <p:nvPr/>
          </p:nvSpPr>
          <p:spPr>
            <a:xfrm>
              <a:off x="5514329" y="759268"/>
              <a:ext cx="99861" cy="367647"/>
            </a:xfrm>
            <a:custGeom>
              <a:avLst/>
              <a:gdLst>
                <a:gd name="connsiteX0" fmla="*/ 10055 w 99861"/>
                <a:gd name="connsiteY0" fmla="*/ 363846 h 367647"/>
                <a:gd name="connsiteX1" fmla="*/ 98649 w 99861"/>
                <a:gd name="connsiteY1" fmla="*/ 7378 h 367647"/>
                <a:gd name="connsiteX2" fmla="*/ 87754 w 99861"/>
                <a:gd name="connsiteY2" fmla="*/ 4362 h 367647"/>
                <a:gd name="connsiteX3" fmla="*/ -840 w 99861"/>
                <a:gd name="connsiteY3" fmla="*/ 360943 h 367647"/>
                <a:gd name="connsiteX4" fmla="*/ 10055 w 99861"/>
                <a:gd name="connsiteY4" fmla="*/ 363940 h 36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647">
                  <a:moveTo>
                    <a:pt x="10055" y="363846"/>
                  </a:moveTo>
                  <a:cubicBezTo>
                    <a:pt x="39857" y="245092"/>
                    <a:pt x="70205" y="126471"/>
                    <a:pt x="98649" y="7378"/>
                  </a:cubicBezTo>
                  <a:cubicBezTo>
                    <a:pt x="100345" y="291"/>
                    <a:pt x="89432" y="-2725"/>
                    <a:pt x="87754" y="4362"/>
                  </a:cubicBezTo>
                  <a:cubicBezTo>
                    <a:pt x="59291" y="123436"/>
                    <a:pt x="28943" y="242189"/>
                    <a:pt x="-840" y="360943"/>
                  </a:cubicBezTo>
                  <a:cubicBezTo>
                    <a:pt x="-2612" y="367992"/>
                    <a:pt x="8284" y="371008"/>
                    <a:pt x="10055" y="363940"/>
                  </a:cubicBezTo>
                  <a:close/>
                </a:path>
              </a:pathLst>
            </a:custGeom>
            <a:grpFill/>
            <a:ln w="1885" cap="flat">
              <a:noFill/>
              <a:prstDash val="solid"/>
              <a:miter/>
            </a:ln>
          </p:spPr>
          <p:txBody>
            <a:bodyPr rtlCol="0" anchor="ctr"/>
            <a:lstStyle/>
            <a:p>
              <a:endParaRPr lang="en-IN"/>
            </a:p>
          </p:txBody>
        </p:sp>
        <p:sp>
          <p:nvSpPr>
            <p:cNvPr id="136" name="Freeform: Shape 135">
              <a:extLst>
                <a:ext uri="{FF2B5EF4-FFF2-40B4-BE49-F238E27FC236}">
                  <a16:creationId xmlns:a16="http://schemas.microsoft.com/office/drawing/2014/main" id="{8F3258C7-9593-D93E-F2E6-05AC1D848D96}"/>
                </a:ext>
              </a:extLst>
            </p:cNvPr>
            <p:cNvSpPr/>
            <p:nvPr/>
          </p:nvSpPr>
          <p:spPr>
            <a:xfrm>
              <a:off x="5015654" y="654874"/>
              <a:ext cx="108899" cy="366234"/>
            </a:xfrm>
            <a:custGeom>
              <a:avLst/>
              <a:gdLst>
                <a:gd name="connsiteX0" fmla="*/ 10099 w 108899"/>
                <a:gd name="connsiteY0" fmla="*/ 362549 h 366234"/>
                <a:gd name="connsiteX1" fmla="*/ 107646 w 108899"/>
                <a:gd name="connsiteY1" fmla="*/ 7325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9"/>
                    <a:pt x="75187" y="125752"/>
                    <a:pt x="107646" y="7325"/>
                  </a:cubicBezTo>
                  <a:cubicBezTo>
                    <a:pt x="109531" y="295"/>
                    <a:pt x="98674" y="-2703"/>
                    <a:pt x="96751" y="4328"/>
                  </a:cubicBezTo>
                  <a:cubicBezTo>
                    <a:pt x="64235" y="122717"/>
                    <a:pt x="31720" y="241124"/>
                    <a:pt x="-815" y="359551"/>
                  </a:cubicBezTo>
                  <a:cubicBezTo>
                    <a:pt x="-2700" y="366582"/>
                    <a:pt x="8157" y="369579"/>
                    <a:pt x="10099" y="362549"/>
                  </a:cubicBezTo>
                  <a:close/>
                </a:path>
              </a:pathLst>
            </a:custGeom>
            <a:grpFill/>
            <a:ln w="1885" cap="flat">
              <a:noFill/>
              <a:prstDash val="solid"/>
              <a:miter/>
            </a:ln>
          </p:spPr>
          <p:txBody>
            <a:bodyPr rtlCol="0" anchor="ctr"/>
            <a:lstStyle/>
            <a:p>
              <a:endParaRPr lang="en-IN"/>
            </a:p>
          </p:txBody>
        </p:sp>
        <p:sp>
          <p:nvSpPr>
            <p:cNvPr id="137" name="Freeform: Shape 136">
              <a:extLst>
                <a:ext uri="{FF2B5EF4-FFF2-40B4-BE49-F238E27FC236}">
                  <a16:creationId xmlns:a16="http://schemas.microsoft.com/office/drawing/2014/main" id="{B87B2378-BA25-FA10-35D9-0EC2382B88E9}"/>
                </a:ext>
              </a:extLst>
            </p:cNvPr>
            <p:cNvSpPr/>
            <p:nvPr/>
          </p:nvSpPr>
          <p:spPr>
            <a:xfrm>
              <a:off x="4821014" y="295135"/>
              <a:ext cx="113852" cy="468817"/>
            </a:xfrm>
            <a:custGeom>
              <a:avLst/>
              <a:gdLst>
                <a:gd name="connsiteX0" fmla="*/ 10021 w 113852"/>
                <a:gd name="connsiteY0" fmla="*/ 465046 h 468817"/>
                <a:gd name="connsiteX1" fmla="*/ 112658 w 113852"/>
                <a:gd name="connsiteY1" fmla="*/ 7374 h 468817"/>
                <a:gd name="connsiteX2" fmla="*/ 101763 w 113852"/>
                <a:gd name="connsiteY2" fmla="*/ 4377 h 468817"/>
                <a:gd name="connsiteX3" fmla="*/ -874 w 113852"/>
                <a:gd name="connsiteY3" fmla="*/ 462067 h 468817"/>
                <a:gd name="connsiteX4" fmla="*/ 10021 w 113852"/>
                <a:gd name="connsiteY4" fmla="*/ 465083 h 468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817">
                  <a:moveTo>
                    <a:pt x="10021" y="465046"/>
                  </a:moveTo>
                  <a:cubicBezTo>
                    <a:pt x="44233" y="312501"/>
                    <a:pt x="78446" y="159944"/>
                    <a:pt x="112658" y="7374"/>
                  </a:cubicBezTo>
                  <a:cubicBezTo>
                    <a:pt x="114260" y="287"/>
                    <a:pt x="103365" y="-2729"/>
                    <a:pt x="101763" y="4377"/>
                  </a:cubicBezTo>
                  <a:cubicBezTo>
                    <a:pt x="67438" y="156922"/>
                    <a:pt x="33225" y="309485"/>
                    <a:pt x="-874" y="462067"/>
                  </a:cubicBezTo>
                  <a:cubicBezTo>
                    <a:pt x="-2476" y="469174"/>
                    <a:pt x="8438" y="472190"/>
                    <a:pt x="10021" y="465083"/>
                  </a:cubicBezTo>
                  <a:close/>
                </a:path>
              </a:pathLst>
            </a:custGeom>
            <a:grpFill/>
            <a:ln w="1885" cap="flat">
              <a:noFill/>
              <a:prstDash val="solid"/>
              <a:miter/>
            </a:ln>
          </p:spPr>
          <p:txBody>
            <a:bodyPr rtlCol="0" anchor="ctr"/>
            <a:lstStyle/>
            <a:p>
              <a:endParaRPr lang="en-IN"/>
            </a:p>
          </p:txBody>
        </p:sp>
        <p:sp>
          <p:nvSpPr>
            <p:cNvPr id="138" name="Freeform: Shape 137">
              <a:extLst>
                <a:ext uri="{FF2B5EF4-FFF2-40B4-BE49-F238E27FC236}">
                  <a16:creationId xmlns:a16="http://schemas.microsoft.com/office/drawing/2014/main" id="{B20B61B5-F6EB-9DC2-E106-046C1BFC27C0}"/>
                </a:ext>
              </a:extLst>
            </p:cNvPr>
            <p:cNvSpPr/>
            <p:nvPr/>
          </p:nvSpPr>
          <p:spPr>
            <a:xfrm>
              <a:off x="5317891" y="415539"/>
              <a:ext cx="130706" cy="458183"/>
            </a:xfrm>
            <a:custGeom>
              <a:avLst/>
              <a:gdLst>
                <a:gd name="connsiteX0" fmla="*/ 10023 w 130706"/>
                <a:gd name="connsiteY0" fmla="*/ 454497 h 458183"/>
                <a:gd name="connsiteX1" fmla="*/ 129455 w 130706"/>
                <a:gd name="connsiteY1" fmla="*/ 7326 h 458183"/>
                <a:gd name="connsiteX2" fmla="*/ 118559 w 130706"/>
                <a:gd name="connsiteY2" fmla="*/ 4328 h 458183"/>
                <a:gd name="connsiteX3" fmla="*/ -816 w 130706"/>
                <a:gd name="connsiteY3" fmla="*/ 451500 h 458183"/>
                <a:gd name="connsiteX4" fmla="*/ 10098 w 130706"/>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06" h="458183">
                  <a:moveTo>
                    <a:pt x="10023" y="454497"/>
                  </a:moveTo>
                  <a:cubicBezTo>
                    <a:pt x="49739" y="305421"/>
                    <a:pt x="89549" y="156364"/>
                    <a:pt x="129455" y="7326"/>
                  </a:cubicBezTo>
                  <a:cubicBezTo>
                    <a:pt x="131340" y="295"/>
                    <a:pt x="120425" y="-2703"/>
                    <a:pt x="118559" y="4328"/>
                  </a:cubicBezTo>
                  <a:cubicBezTo>
                    <a:pt x="78692" y="153292"/>
                    <a:pt x="38900" y="302349"/>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139" name="Freeform: Shape 138">
              <a:extLst>
                <a:ext uri="{FF2B5EF4-FFF2-40B4-BE49-F238E27FC236}">
                  <a16:creationId xmlns:a16="http://schemas.microsoft.com/office/drawing/2014/main" id="{41DAEFB2-9C4B-90FB-C107-6FD1535DB498}"/>
                </a:ext>
              </a:extLst>
            </p:cNvPr>
            <p:cNvSpPr/>
            <p:nvPr/>
          </p:nvSpPr>
          <p:spPr>
            <a:xfrm>
              <a:off x="4844124" y="789946"/>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2"/>
                    <a:pt x="288262" y="81555"/>
                    <a:pt x="430879" y="116640"/>
                  </a:cubicBezTo>
                  <a:cubicBezTo>
                    <a:pt x="437947" y="118374"/>
                    <a:pt x="440963" y="107479"/>
                    <a:pt x="433895" y="105745"/>
                  </a:cubicBezTo>
                  <a:cubicBezTo>
                    <a:pt x="291202" y="70784"/>
                    <a:pt x="148566" y="35705"/>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140" name="Freeform: Shape 139">
              <a:extLst>
                <a:ext uri="{FF2B5EF4-FFF2-40B4-BE49-F238E27FC236}">
                  <a16:creationId xmlns:a16="http://schemas.microsoft.com/office/drawing/2014/main" id="{928F8FDF-6C9D-88D3-4103-5D133C1C2AD4}"/>
                </a:ext>
              </a:extLst>
            </p:cNvPr>
            <p:cNvSpPr/>
            <p:nvPr/>
          </p:nvSpPr>
          <p:spPr>
            <a:xfrm>
              <a:off x="4962181" y="259631"/>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5"/>
                    <a:pt x="301417" y="80300"/>
                    <a:pt x="450594" y="114884"/>
                  </a:cubicBezTo>
                  <a:cubicBezTo>
                    <a:pt x="457682" y="116524"/>
                    <a:pt x="460697" y="105629"/>
                    <a:pt x="453591" y="103989"/>
                  </a:cubicBezTo>
                  <a:cubicBezTo>
                    <a:pt x="304415" y="69432"/>
                    <a:pt x="155219" y="34929"/>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141" name="Freeform: Shape 140">
              <a:extLst>
                <a:ext uri="{FF2B5EF4-FFF2-40B4-BE49-F238E27FC236}">
                  <a16:creationId xmlns:a16="http://schemas.microsoft.com/office/drawing/2014/main" id="{4A9637C7-F59A-9E26-BE8D-E5B03A6EE824}"/>
                </a:ext>
              </a:extLst>
            </p:cNvPr>
            <p:cNvSpPr/>
            <p:nvPr/>
          </p:nvSpPr>
          <p:spPr>
            <a:xfrm>
              <a:off x="5154227" y="619148"/>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0"/>
                    <a:pt x="291705" y="74216"/>
                    <a:pt x="436075" y="105632"/>
                  </a:cubicBezTo>
                  <a:cubicBezTo>
                    <a:pt x="443181" y="107178"/>
                    <a:pt x="446216" y="96208"/>
                    <a:pt x="439091" y="94718"/>
                  </a:cubicBezTo>
                  <a:cubicBezTo>
                    <a:pt x="294721" y="63415"/>
                    <a:pt x="150369" y="31999"/>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42" name="Freeform: Shape 141">
              <a:extLst>
                <a:ext uri="{FF2B5EF4-FFF2-40B4-BE49-F238E27FC236}">
                  <a16:creationId xmlns:a16="http://schemas.microsoft.com/office/drawing/2014/main" id="{9BA69F30-1A8F-FA35-5BB5-9C0343FDD39B}"/>
                </a:ext>
              </a:extLst>
            </p:cNvPr>
            <p:cNvSpPr/>
            <p:nvPr/>
          </p:nvSpPr>
          <p:spPr>
            <a:xfrm>
              <a:off x="5025586" y="1048074"/>
              <a:ext cx="453710" cy="115186"/>
            </a:xfrm>
            <a:custGeom>
              <a:avLst/>
              <a:gdLst>
                <a:gd name="connsiteX0" fmla="*/ 2994 w 453710"/>
                <a:gd name="connsiteY0" fmla="*/ 11402 h 115186"/>
                <a:gd name="connsiteX1" fmla="*/ 445623 w 453710"/>
                <a:gd name="connsiteY1" fmla="*/ 115340 h 115186"/>
                <a:gd name="connsiteX2" fmla="*/ 448621 w 453710"/>
                <a:gd name="connsiteY2" fmla="*/ 104445 h 115186"/>
                <a:gd name="connsiteX3" fmla="*/ 6010 w 453710"/>
                <a:gd name="connsiteY3" fmla="*/ 507 h 115186"/>
                <a:gd name="connsiteX4" fmla="*/ 2994 w 453710"/>
                <a:gd name="connsiteY4" fmla="*/ 11402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2"/>
                  </a:moveTo>
                  <a:cubicBezTo>
                    <a:pt x="150210" y="47405"/>
                    <a:pt x="297898" y="81467"/>
                    <a:pt x="445623" y="115340"/>
                  </a:cubicBezTo>
                  <a:cubicBezTo>
                    <a:pt x="452711" y="116980"/>
                    <a:pt x="455726" y="106066"/>
                    <a:pt x="448621" y="104445"/>
                  </a:cubicBezTo>
                  <a:cubicBezTo>
                    <a:pt x="300914" y="70515"/>
                    <a:pt x="153226" y="36586"/>
                    <a:pt x="6010" y="507"/>
                  </a:cubicBezTo>
                  <a:cubicBezTo>
                    <a:pt x="-1059" y="-1227"/>
                    <a:pt x="-4075" y="9668"/>
                    <a:pt x="2994" y="11402"/>
                  </a:cubicBezTo>
                  <a:close/>
                </a:path>
              </a:pathLst>
            </a:custGeom>
            <a:grpFill/>
            <a:ln w="1885" cap="flat">
              <a:noFill/>
              <a:prstDash val="solid"/>
              <a:miter/>
            </a:ln>
          </p:spPr>
          <p:txBody>
            <a:bodyPr rtlCol="0" anchor="ctr"/>
            <a:lstStyle/>
            <a:p>
              <a:endParaRPr lang="en-IN"/>
            </a:p>
          </p:txBody>
        </p:sp>
        <p:sp>
          <p:nvSpPr>
            <p:cNvPr id="143" name="Freeform: Shape 142">
              <a:extLst>
                <a:ext uri="{FF2B5EF4-FFF2-40B4-BE49-F238E27FC236}">
                  <a16:creationId xmlns:a16="http://schemas.microsoft.com/office/drawing/2014/main" id="{88D257F5-EFB9-4A5F-5B4A-A9BB1FDC02F5}"/>
                </a:ext>
              </a:extLst>
            </p:cNvPr>
            <p:cNvSpPr/>
            <p:nvPr/>
          </p:nvSpPr>
          <p:spPr>
            <a:xfrm>
              <a:off x="5332297" y="934076"/>
              <a:ext cx="171056" cy="200866"/>
            </a:xfrm>
            <a:custGeom>
              <a:avLst/>
              <a:gdLst>
                <a:gd name="connsiteX0" fmla="*/ 168601 w 171056"/>
                <a:gd name="connsiteY0" fmla="*/ 191318 h 200866"/>
                <a:gd name="connsiteX1" fmla="*/ 8378 w 171056"/>
                <a:gd name="connsiteY1" fmla="*/ 2199 h 200866"/>
                <a:gd name="connsiteX2" fmla="*/ 386 w 171056"/>
                <a:gd name="connsiteY2" fmla="*/ 10210 h 200866"/>
                <a:gd name="connsiteX3" fmla="*/ 160608 w 171056"/>
                <a:gd name="connsiteY3" fmla="*/ 199310 h 200866"/>
                <a:gd name="connsiteX4" fmla="*/ 168601 w 171056"/>
                <a:gd name="connsiteY4" fmla="*/ 191318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866">
                  <a:moveTo>
                    <a:pt x="168601" y="191318"/>
                  </a:moveTo>
                  <a:cubicBezTo>
                    <a:pt x="115180" y="128298"/>
                    <a:pt x="61779" y="65257"/>
                    <a:pt x="8378" y="2199"/>
                  </a:cubicBezTo>
                  <a:cubicBezTo>
                    <a:pt x="3684" y="-3362"/>
                    <a:pt x="-4289" y="4668"/>
                    <a:pt x="386" y="10210"/>
                  </a:cubicBezTo>
                  <a:cubicBezTo>
                    <a:pt x="53674" y="73319"/>
                    <a:pt x="107075" y="136352"/>
                    <a:pt x="160608" y="199310"/>
                  </a:cubicBezTo>
                  <a:cubicBezTo>
                    <a:pt x="165321" y="204871"/>
                    <a:pt x="173275" y="196841"/>
                    <a:pt x="168601" y="191318"/>
                  </a:cubicBezTo>
                  <a:close/>
                </a:path>
              </a:pathLst>
            </a:custGeom>
            <a:grpFill/>
            <a:ln w="1885" cap="flat">
              <a:noFill/>
              <a:prstDash val="solid"/>
              <a:miter/>
            </a:ln>
          </p:spPr>
          <p:txBody>
            <a:bodyPr rtlCol="0" anchor="ctr"/>
            <a:lstStyle/>
            <a:p>
              <a:endParaRPr lang="en-IN"/>
            </a:p>
          </p:txBody>
        </p:sp>
        <p:sp>
          <p:nvSpPr>
            <p:cNvPr id="144" name="Freeform: Shape 143">
              <a:extLst>
                <a:ext uri="{FF2B5EF4-FFF2-40B4-BE49-F238E27FC236}">
                  <a16:creationId xmlns:a16="http://schemas.microsoft.com/office/drawing/2014/main" id="{417659F3-137E-C19F-7AB5-B3842B6FA111}"/>
                </a:ext>
              </a:extLst>
            </p:cNvPr>
            <p:cNvSpPr/>
            <p:nvPr/>
          </p:nvSpPr>
          <p:spPr>
            <a:xfrm>
              <a:off x="5456556" y="402628"/>
              <a:ext cx="152182" cy="290079"/>
            </a:xfrm>
            <a:custGeom>
              <a:avLst/>
              <a:gdLst>
                <a:gd name="connsiteX0" fmla="*/ 150485 w 152182"/>
                <a:gd name="connsiteY0" fmla="*/ 281833 h 290079"/>
                <a:gd name="connsiteX1" fmla="*/ 9394 w 152182"/>
                <a:gd name="connsiteY1" fmla="*/ 3177 h 290079"/>
                <a:gd name="connsiteX2" fmla="*/ -370 w 152182"/>
                <a:gd name="connsiteY2" fmla="*/ 8832 h 290079"/>
                <a:gd name="connsiteX3" fmla="*/ 140720 w 152182"/>
                <a:gd name="connsiteY3" fmla="*/ 287544 h 290079"/>
                <a:gd name="connsiteX4" fmla="*/ 150485 w 152182"/>
                <a:gd name="connsiteY4" fmla="*/ 281889 h 290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79">
                  <a:moveTo>
                    <a:pt x="150485" y="281833"/>
                  </a:moveTo>
                  <a:cubicBezTo>
                    <a:pt x="103473" y="188916"/>
                    <a:pt x="56443" y="96031"/>
                    <a:pt x="9394" y="3177"/>
                  </a:cubicBezTo>
                  <a:cubicBezTo>
                    <a:pt x="6114" y="-3307"/>
                    <a:pt x="-3650" y="2405"/>
                    <a:pt x="-370" y="8832"/>
                  </a:cubicBezTo>
                  <a:cubicBezTo>
                    <a:pt x="46660" y="101749"/>
                    <a:pt x="93690" y="194653"/>
                    <a:pt x="140720" y="287544"/>
                  </a:cubicBezTo>
                  <a:cubicBezTo>
                    <a:pt x="144000" y="294029"/>
                    <a:pt x="153764" y="288317"/>
                    <a:pt x="150485" y="281889"/>
                  </a:cubicBezTo>
                  <a:close/>
                </a:path>
              </a:pathLst>
            </a:custGeom>
            <a:grpFill/>
            <a:ln w="1885" cap="flat">
              <a:noFill/>
              <a:prstDash val="solid"/>
              <a:miter/>
            </a:ln>
          </p:spPr>
          <p:txBody>
            <a:bodyPr rtlCol="0" anchor="ctr"/>
            <a:lstStyle/>
            <a:p>
              <a:endParaRPr lang="en-IN"/>
            </a:p>
          </p:txBody>
        </p:sp>
        <p:sp>
          <p:nvSpPr>
            <p:cNvPr id="145" name="Freeform: Shape 144">
              <a:extLst>
                <a:ext uri="{FF2B5EF4-FFF2-40B4-BE49-F238E27FC236}">
                  <a16:creationId xmlns:a16="http://schemas.microsoft.com/office/drawing/2014/main" id="{B40BD118-5FCD-5483-3AA8-FF37010A0767}"/>
                </a:ext>
              </a:extLst>
            </p:cNvPr>
            <p:cNvSpPr/>
            <p:nvPr/>
          </p:nvSpPr>
          <p:spPr>
            <a:xfrm>
              <a:off x="4940302" y="293054"/>
              <a:ext cx="166297" cy="302051"/>
            </a:xfrm>
            <a:custGeom>
              <a:avLst/>
              <a:gdLst>
                <a:gd name="connsiteX0" fmla="*/ 164544 w 166297"/>
                <a:gd name="connsiteY0" fmla="*/ 293841 h 302051"/>
                <a:gd name="connsiteX1" fmla="*/ 9449 w 166297"/>
                <a:gd name="connsiteY1" fmla="*/ 3141 h 302051"/>
                <a:gd name="connsiteX2" fmla="*/ -315 w 166297"/>
                <a:gd name="connsiteY2" fmla="*/ 8796 h 302051"/>
                <a:gd name="connsiteX3" fmla="*/ 154780 w 166297"/>
                <a:gd name="connsiteY3" fmla="*/ 299553 h 302051"/>
                <a:gd name="connsiteX4" fmla="*/ 164544 w 166297"/>
                <a:gd name="connsiteY4" fmla="*/ 293898 h 30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2051">
                  <a:moveTo>
                    <a:pt x="164544" y="293841"/>
                  </a:moveTo>
                  <a:cubicBezTo>
                    <a:pt x="112840" y="196954"/>
                    <a:pt x="61154" y="100053"/>
                    <a:pt x="9449" y="3141"/>
                  </a:cubicBezTo>
                  <a:cubicBezTo>
                    <a:pt x="6037" y="-3287"/>
                    <a:pt x="-3746" y="2425"/>
                    <a:pt x="-315" y="8796"/>
                  </a:cubicBezTo>
                  <a:cubicBezTo>
                    <a:pt x="51371" y="105746"/>
                    <a:pt x="103076" y="202665"/>
                    <a:pt x="154780" y="299553"/>
                  </a:cubicBezTo>
                  <a:cubicBezTo>
                    <a:pt x="158211" y="305981"/>
                    <a:pt x="167975" y="300269"/>
                    <a:pt x="164544" y="293898"/>
                  </a:cubicBezTo>
                  <a:close/>
                </a:path>
              </a:pathLst>
            </a:custGeom>
            <a:grpFill/>
            <a:ln w="1885" cap="flat">
              <a:noFill/>
              <a:prstDash val="solid"/>
              <a:miter/>
            </a:ln>
          </p:spPr>
          <p:txBody>
            <a:bodyPr rtlCol="0" anchor="ctr"/>
            <a:lstStyle/>
            <a:p>
              <a:endParaRPr lang="en-IN"/>
            </a:p>
          </p:txBody>
        </p:sp>
        <p:sp>
          <p:nvSpPr>
            <p:cNvPr id="146" name="Freeform: Shape 145">
              <a:extLst>
                <a:ext uri="{FF2B5EF4-FFF2-40B4-BE49-F238E27FC236}">
                  <a16:creationId xmlns:a16="http://schemas.microsoft.com/office/drawing/2014/main" id="{41041C18-0605-95ED-DFC9-AF17D077FCAE}"/>
                </a:ext>
              </a:extLst>
            </p:cNvPr>
            <p:cNvSpPr/>
            <p:nvPr/>
          </p:nvSpPr>
          <p:spPr>
            <a:xfrm>
              <a:off x="4824205" y="820998"/>
              <a:ext cx="161531" cy="209154"/>
            </a:xfrm>
            <a:custGeom>
              <a:avLst/>
              <a:gdLst>
                <a:gd name="connsiteX0" fmla="*/ 159344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4" y="201439"/>
                  </a:moveTo>
                  <a:lnTo>
                    <a:pt x="9846" y="2688"/>
                  </a:lnTo>
                  <a:cubicBezTo>
                    <a:pt x="5511" y="-2967"/>
                    <a:pt x="-4310" y="2556"/>
                    <a:pt x="63" y="8342"/>
                  </a:cubicBezTo>
                  <a:lnTo>
                    <a:pt x="149636" y="207113"/>
                  </a:lnTo>
                  <a:cubicBezTo>
                    <a:pt x="153952" y="212768"/>
                    <a:pt x="163773" y="207226"/>
                    <a:pt x="159400" y="201458"/>
                  </a:cubicBezTo>
                  <a:close/>
                </a:path>
              </a:pathLst>
            </a:custGeom>
            <a:grpFill/>
            <a:ln w="1885" cap="flat">
              <a:noFill/>
              <a:prstDash val="solid"/>
              <a:miter/>
            </a:ln>
          </p:spPr>
          <p:txBody>
            <a:bodyPr rtlCol="0" anchor="ctr"/>
            <a:lstStyle/>
            <a:p>
              <a:endParaRPr lang="en-IN"/>
            </a:p>
          </p:txBody>
        </p:sp>
        <p:sp>
          <p:nvSpPr>
            <p:cNvPr id="147" name="Freeform: Shape 146">
              <a:extLst>
                <a:ext uri="{FF2B5EF4-FFF2-40B4-BE49-F238E27FC236}">
                  <a16:creationId xmlns:a16="http://schemas.microsoft.com/office/drawing/2014/main" id="{4F655A63-B559-CA0F-CF53-B699F51D5075}"/>
                </a:ext>
              </a:extLst>
            </p:cNvPr>
            <p:cNvSpPr/>
            <p:nvPr/>
          </p:nvSpPr>
          <p:spPr>
            <a:xfrm>
              <a:off x="5472818" y="3944605"/>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4"/>
                  </a:cubicBezTo>
                  <a:close/>
                </a:path>
              </a:pathLst>
            </a:custGeom>
            <a:grpFill/>
            <a:ln w="1885" cap="flat">
              <a:noFill/>
              <a:prstDash val="solid"/>
              <a:miter/>
            </a:ln>
          </p:spPr>
          <p:txBody>
            <a:bodyPr rtlCol="0" anchor="ctr"/>
            <a:lstStyle/>
            <a:p>
              <a:endParaRPr lang="en-IN"/>
            </a:p>
          </p:txBody>
        </p:sp>
        <p:sp>
          <p:nvSpPr>
            <p:cNvPr id="148" name="Freeform: Shape 147">
              <a:extLst>
                <a:ext uri="{FF2B5EF4-FFF2-40B4-BE49-F238E27FC236}">
                  <a16:creationId xmlns:a16="http://schemas.microsoft.com/office/drawing/2014/main" id="{773CB7B8-A706-B4D4-DDC9-6111FC9121E0}"/>
                </a:ext>
              </a:extLst>
            </p:cNvPr>
            <p:cNvSpPr/>
            <p:nvPr/>
          </p:nvSpPr>
          <p:spPr>
            <a:xfrm>
              <a:off x="4972024" y="3832905"/>
              <a:ext cx="76601" cy="77596"/>
            </a:xfrm>
            <a:custGeom>
              <a:avLst/>
              <a:gdLst>
                <a:gd name="connsiteX0" fmla="*/ 35445 w 76601"/>
                <a:gd name="connsiteY0" fmla="*/ 77818 h 77596"/>
                <a:gd name="connsiteX1" fmla="*/ 75557 w 76601"/>
                <a:gd name="connsiteY1" fmla="*/ 36914 h 77596"/>
                <a:gd name="connsiteX2" fmla="*/ 39139 w 76601"/>
                <a:gd name="connsiteY2" fmla="*/ 383 h 77596"/>
                <a:gd name="connsiteX3" fmla="*/ -671 w 76601"/>
                <a:gd name="connsiteY3" fmla="*/ 32164 h 77596"/>
                <a:gd name="connsiteX4" fmla="*/ 30959 w 76601"/>
                <a:gd name="connsiteY4" fmla="*/ 77403 h 77596"/>
                <a:gd name="connsiteX5" fmla="*/ 33955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8"/>
                  </a:moveTo>
                  <a:cubicBezTo>
                    <a:pt x="56575" y="75933"/>
                    <a:pt x="76104" y="59383"/>
                    <a:pt x="75557" y="36914"/>
                  </a:cubicBezTo>
                  <a:cubicBezTo>
                    <a:pt x="75086" y="17027"/>
                    <a:pt x="58592" y="1495"/>
                    <a:pt x="39139" y="383"/>
                  </a:cubicBezTo>
                  <a:cubicBezTo>
                    <a:pt x="19931" y="-710"/>
                    <a:pt x="2005" y="12805"/>
                    <a:pt x="-671" y="32164"/>
                  </a:cubicBezTo>
                  <a:cubicBezTo>
                    <a:pt x="-3574" y="53068"/>
                    <a:pt x="11317" y="71748"/>
                    <a:pt x="30959" y="77403"/>
                  </a:cubicBezTo>
                  <a:cubicBezTo>
                    <a:pt x="37971" y="79288"/>
                    <a:pt x="40967" y="68468"/>
                    <a:pt x="33955" y="66508"/>
                  </a:cubicBezTo>
                  <a:cubicBezTo>
                    <a:pt x="20761" y="62738"/>
                    <a:pt x="9828" y="51070"/>
                    <a:pt x="10224" y="36744"/>
                  </a:cubicBezTo>
                  <a:cubicBezTo>
                    <a:pt x="10620" y="22418"/>
                    <a:pt x="22966" y="11655"/>
                    <a:pt x="36990" y="11693"/>
                  </a:cubicBezTo>
                  <a:cubicBezTo>
                    <a:pt x="51014" y="11730"/>
                    <a:pt x="63814" y="22437"/>
                    <a:pt x="64247" y="36989"/>
                  </a:cubicBezTo>
                  <a:cubicBezTo>
                    <a:pt x="64737" y="52955"/>
                    <a:pt x="50543" y="65264"/>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149" name="Freeform: Shape 148">
              <a:extLst>
                <a:ext uri="{FF2B5EF4-FFF2-40B4-BE49-F238E27FC236}">
                  <a16:creationId xmlns:a16="http://schemas.microsoft.com/office/drawing/2014/main" id="{1A5418C9-3C64-1E41-B6D4-F58F6BBC25BC}"/>
                </a:ext>
              </a:extLst>
            </p:cNvPr>
            <p:cNvSpPr/>
            <p:nvPr/>
          </p:nvSpPr>
          <p:spPr>
            <a:xfrm>
              <a:off x="5583999" y="3508194"/>
              <a:ext cx="72422" cy="78802"/>
            </a:xfrm>
            <a:custGeom>
              <a:avLst/>
              <a:gdLst>
                <a:gd name="connsiteX0" fmla="*/ 34446 w 72422"/>
                <a:gd name="connsiteY0" fmla="*/ 63649 h 78802"/>
                <a:gd name="connsiteX1" fmla="*/ 16143 w 72422"/>
                <a:gd name="connsiteY1" fmla="*/ 64516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45"/>
                    <a:pt x="21440" y="69322"/>
                    <a:pt x="16143" y="64516"/>
                  </a:cubicBezTo>
                  <a:cubicBezTo>
                    <a:pt x="15955" y="64327"/>
                    <a:pt x="15785" y="64158"/>
                    <a:pt x="15596" y="63969"/>
                  </a:cubicBezTo>
                  <a:cubicBezTo>
                    <a:pt x="8980" y="57711"/>
                    <a:pt x="9583" y="47249"/>
                    <a:pt x="11826" y="39314"/>
                  </a:cubicBezTo>
                  <a:cubicBezTo>
                    <a:pt x="15483" y="26402"/>
                    <a:pt x="24738" y="10172"/>
                    <a:pt x="40233" y="11718"/>
                  </a:cubicBezTo>
                  <a:cubicBezTo>
                    <a:pt x="54201" y="13113"/>
                    <a:pt x="62325" y="27287"/>
                    <a:pt x="59516" y="40407"/>
                  </a:cubicBezTo>
                  <a:cubicBezTo>
                    <a:pt x="56576" y="54186"/>
                    <a:pt x="43588" y="61971"/>
                    <a:pt x="31072" y="65835"/>
                  </a:cubicBezTo>
                  <a:cubicBezTo>
                    <a:pt x="24135" y="67965"/>
                    <a:pt x="27095" y="78879"/>
                    <a:pt x="34088" y="76730"/>
                  </a:cubicBezTo>
                  <a:cubicBezTo>
                    <a:pt x="54464" y="70472"/>
                    <a:pt x="73371" y="54752"/>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3"/>
                    <a:pt x="34427" y="63705"/>
                  </a:cubicBezTo>
                  <a:close/>
                </a:path>
              </a:pathLst>
            </a:custGeom>
            <a:grpFill/>
            <a:ln w="1885" cap="flat">
              <a:noFill/>
              <a:prstDash val="solid"/>
              <a:miter/>
            </a:ln>
          </p:spPr>
          <p:txBody>
            <a:bodyPr rtlCol="0" anchor="ctr"/>
            <a:lstStyle/>
            <a:p>
              <a:endParaRPr lang="en-IN"/>
            </a:p>
          </p:txBody>
        </p:sp>
        <p:sp>
          <p:nvSpPr>
            <p:cNvPr id="150" name="Freeform: Shape 149">
              <a:extLst>
                <a:ext uri="{FF2B5EF4-FFF2-40B4-BE49-F238E27FC236}">
                  <a16:creationId xmlns:a16="http://schemas.microsoft.com/office/drawing/2014/main" id="{99B09683-C2C3-ACE9-F994-1036C6BF792B}"/>
                </a:ext>
              </a:extLst>
            </p:cNvPr>
            <p:cNvSpPr/>
            <p:nvPr/>
          </p:nvSpPr>
          <p:spPr>
            <a:xfrm>
              <a:off x="5089418" y="3411356"/>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44" y="55607"/>
                    <a:pt x="68075" y="36041"/>
                  </a:cubicBezTo>
                  <a:cubicBezTo>
                    <a:pt x="69131" y="17681"/>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2"/>
                    <a:pt x="23251" y="10990"/>
                    <a:pt x="34598" y="11706"/>
                  </a:cubicBezTo>
                  <a:cubicBezTo>
                    <a:pt x="46323" y="12441"/>
                    <a:pt x="56520" y="21602"/>
                    <a:pt x="56822" y="33685"/>
                  </a:cubicBezTo>
                  <a:cubicBezTo>
                    <a:pt x="57180" y="47879"/>
                    <a:pt x="44230" y="58189"/>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151" name="Freeform: Shape 150">
              <a:extLst>
                <a:ext uri="{FF2B5EF4-FFF2-40B4-BE49-F238E27FC236}">
                  <a16:creationId xmlns:a16="http://schemas.microsoft.com/office/drawing/2014/main" id="{80238249-E646-80B4-5D3D-C76D10FDFB0A}"/>
                </a:ext>
              </a:extLst>
            </p:cNvPr>
            <p:cNvSpPr/>
            <p:nvPr/>
          </p:nvSpPr>
          <p:spPr>
            <a:xfrm>
              <a:off x="5277972" y="3698113"/>
              <a:ext cx="70302" cy="70102"/>
            </a:xfrm>
            <a:custGeom>
              <a:avLst/>
              <a:gdLst>
                <a:gd name="connsiteX0" fmla="*/ 17595 w 70302"/>
                <a:gd name="connsiteY0" fmla="*/ 67882 h 70102"/>
                <a:gd name="connsiteX1" fmla="*/ 65078 w 70302"/>
                <a:gd name="connsiteY1" fmla="*/ 51784 h 70102"/>
                <a:gd name="connsiteX2" fmla="*/ 51732 w 70302"/>
                <a:gd name="connsiteY2" fmla="*/ 5301 h 70102"/>
                <a:gd name="connsiteX3" fmla="*/ 4420 w 70302"/>
                <a:gd name="connsiteY3" fmla="*/ 15763 h 70102"/>
                <a:gd name="connsiteX4" fmla="*/ 12864 w 70302"/>
                <a:gd name="connsiteY4" fmla="*/ 65092 h 70102"/>
                <a:gd name="connsiteX5" fmla="*/ 20856 w 70302"/>
                <a:gd name="connsiteY5" fmla="*/ 57081 h 70102"/>
                <a:gd name="connsiteX6" fmla="*/ 13052 w 70302"/>
                <a:gd name="connsiteY6" fmla="*/ 23359 h 70102"/>
                <a:gd name="connsiteX7" fmla="*/ 46021 w 70302"/>
                <a:gd name="connsiteY7" fmla="*/ 15065 h 70102"/>
                <a:gd name="connsiteX8" fmla="*/ 54183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8" y="51784"/>
                  </a:cubicBezTo>
                  <a:cubicBezTo>
                    <a:pt x="74314" y="35272"/>
                    <a:pt x="67585" y="14651"/>
                    <a:pt x="51732" y="5301"/>
                  </a:cubicBezTo>
                  <a:cubicBezTo>
                    <a:pt x="35880" y="-4048"/>
                    <a:pt x="14579" y="-52"/>
                    <a:pt x="4420" y="15763"/>
                  </a:cubicBezTo>
                  <a:cubicBezTo>
                    <a:pt x="-5741" y="31578"/>
                    <a:pt x="-1009" y="53029"/>
                    <a:pt x="12864" y="65092"/>
                  </a:cubicBezTo>
                  <a:cubicBezTo>
                    <a:pt x="18330" y="69843"/>
                    <a:pt x="26360" y="61869"/>
                    <a:pt x="20856" y="57081"/>
                  </a:cubicBezTo>
                  <a:cubicBezTo>
                    <a:pt x="11337" y="48806"/>
                    <a:pt x="6757" y="35046"/>
                    <a:pt x="13052" y="23359"/>
                  </a:cubicBezTo>
                  <a:cubicBezTo>
                    <a:pt x="19348" y="11672"/>
                    <a:pt x="34730" y="8279"/>
                    <a:pt x="46021" y="15065"/>
                  </a:cubicBezTo>
                  <a:cubicBezTo>
                    <a:pt x="57311" y="21851"/>
                    <a:pt x="61779" y="36724"/>
                    <a:pt x="54183" y="47958"/>
                  </a:cubicBezTo>
                  <a:cubicBezTo>
                    <a:pt x="46586" y="59193"/>
                    <a:pt x="32430" y="61398"/>
                    <a:pt x="20611" y="56968"/>
                  </a:cubicBezTo>
                  <a:cubicBezTo>
                    <a:pt x="13788" y="54423"/>
                    <a:pt x="10828" y="65338"/>
                    <a:pt x="17595" y="67882"/>
                  </a:cubicBezTo>
                  <a:close/>
                </a:path>
              </a:pathLst>
            </a:custGeom>
            <a:grpFill/>
            <a:ln w="1885" cap="flat">
              <a:noFill/>
              <a:prstDash val="solid"/>
              <a:miter/>
            </a:ln>
          </p:spPr>
          <p:txBody>
            <a:bodyPr rtlCol="0" anchor="ctr"/>
            <a:lstStyle/>
            <a:p>
              <a:endParaRPr lang="en-IN"/>
            </a:p>
          </p:txBody>
        </p:sp>
        <p:sp>
          <p:nvSpPr>
            <p:cNvPr id="152" name="Freeform: Shape 151">
              <a:extLst>
                <a:ext uri="{FF2B5EF4-FFF2-40B4-BE49-F238E27FC236}">
                  <a16:creationId xmlns:a16="http://schemas.microsoft.com/office/drawing/2014/main" id="{027B6B50-FBA5-C57C-AEBF-9DFE86055391}"/>
                </a:ext>
              </a:extLst>
            </p:cNvPr>
            <p:cNvSpPr/>
            <p:nvPr/>
          </p:nvSpPr>
          <p:spPr>
            <a:xfrm>
              <a:off x="4788936" y="3581438"/>
              <a:ext cx="63810" cy="63864"/>
            </a:xfrm>
            <a:custGeom>
              <a:avLst/>
              <a:gdLst>
                <a:gd name="connsiteX0" fmla="*/ 26982 w 63810"/>
                <a:gd name="connsiteY0" fmla="*/ 48915 h 63864"/>
                <a:gd name="connsiteX1" fmla="*/ 11902 w 63810"/>
                <a:gd name="connsiteY1" fmla="*/ 23241 h 63864"/>
                <a:gd name="connsiteX2" fmla="*/ 39894 w 63810"/>
                <a:gd name="connsiteY2" fmla="*/ 13722 h 63864"/>
                <a:gd name="connsiteX3" fmla="*/ 49413 w 63810"/>
                <a:gd name="connsiteY3" fmla="*/ 41714 h 63864"/>
                <a:gd name="connsiteX4" fmla="*/ 47962 w 63810"/>
                <a:gd name="connsiteY4" fmla="*/ 44202 h 63864"/>
                <a:gd name="connsiteX5" fmla="*/ 13655 w 63810"/>
                <a:gd name="connsiteY5" fmla="*/ 45635 h 63864"/>
                <a:gd name="connsiteX6" fmla="*/ 5663 w 63810"/>
                <a:gd name="connsiteY6" fmla="*/ 53627 h 63864"/>
                <a:gd name="connsiteX7" fmla="*/ 56350 w 63810"/>
                <a:gd name="connsiteY7" fmla="*/ 51742 h 63864"/>
                <a:gd name="connsiteX8" fmla="*/ 49903 w 63810"/>
                <a:gd name="connsiteY8" fmla="*/ 6748 h 63864"/>
                <a:gd name="connsiteX9" fmla="*/ 4928 w 63810"/>
                <a:gd name="connsiteY9" fmla="*/ 13194 h 63864"/>
                <a:gd name="connsiteX10" fmla="*/ 1214 w 63810"/>
                <a:gd name="connsiteY10" fmla="*/ 19528 h 63864"/>
                <a:gd name="connsiteX11" fmla="*/ 17011 w 63810"/>
                <a:gd name="connsiteY11" fmla="*/ 57793 h 63864"/>
                <a:gd name="connsiteX12" fmla="*/ 23928 w 63810"/>
                <a:gd name="connsiteY12" fmla="*/ 59715 h 63864"/>
                <a:gd name="connsiteX13" fmla="*/ 26925 w 63810"/>
                <a:gd name="connsiteY13" fmla="*/ 48820 h 6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4">
                  <a:moveTo>
                    <a:pt x="26982" y="48915"/>
                  </a:moveTo>
                  <a:cubicBezTo>
                    <a:pt x="14729" y="47143"/>
                    <a:pt x="6247" y="35249"/>
                    <a:pt x="11902" y="23241"/>
                  </a:cubicBezTo>
                  <a:cubicBezTo>
                    <a:pt x="17011" y="12893"/>
                    <a:pt x="29527" y="8614"/>
                    <a:pt x="39894" y="13722"/>
                  </a:cubicBezTo>
                  <a:cubicBezTo>
                    <a:pt x="50242" y="18811"/>
                    <a:pt x="54502" y="31346"/>
                    <a:pt x="49413" y="41714"/>
                  </a:cubicBezTo>
                  <a:cubicBezTo>
                    <a:pt x="48980" y="42581"/>
                    <a:pt x="48508" y="43410"/>
                    <a:pt x="47962" y="44202"/>
                  </a:cubicBezTo>
                  <a:cubicBezTo>
                    <a:pt x="39705" y="56624"/>
                    <a:pt x="23457" y="54758"/>
                    <a:pt x="13655" y="45635"/>
                  </a:cubicBezTo>
                  <a:cubicBezTo>
                    <a:pt x="8321" y="40696"/>
                    <a:pt x="309" y="48688"/>
                    <a:pt x="5663" y="53627"/>
                  </a:cubicBezTo>
                  <a:cubicBezTo>
                    <a:pt x="20234" y="67086"/>
                    <a:pt x="43607" y="68952"/>
                    <a:pt x="56350" y="51742"/>
                  </a:cubicBezTo>
                  <a:cubicBezTo>
                    <a:pt x="67000" y="37548"/>
                    <a:pt x="64116" y="17398"/>
                    <a:pt x="49903" y="6748"/>
                  </a:cubicBezTo>
                  <a:cubicBezTo>
                    <a:pt x="35709" y="-3902"/>
                    <a:pt x="15559" y="-1018"/>
                    <a:pt x="4928" y="13194"/>
                  </a:cubicBezTo>
                  <a:cubicBezTo>
                    <a:pt x="3438" y="15155"/>
                    <a:pt x="2194" y="17285"/>
                    <a:pt x="1214" y="19528"/>
                  </a:cubicBezTo>
                  <a:cubicBezTo>
                    <a:pt x="-4987" y="34457"/>
                    <a:pt x="2081" y="51591"/>
                    <a:pt x="17011" y="57793"/>
                  </a:cubicBezTo>
                  <a:cubicBezTo>
                    <a:pt x="19235" y="58716"/>
                    <a:pt x="21553" y="59357"/>
                    <a:pt x="23928" y="59715"/>
                  </a:cubicBezTo>
                  <a:cubicBezTo>
                    <a:pt x="31035" y="60752"/>
                    <a:pt x="34107" y="49857"/>
                    <a:pt x="26925" y="48820"/>
                  </a:cubicBezTo>
                  <a:close/>
                </a:path>
              </a:pathLst>
            </a:custGeom>
            <a:grpFill/>
            <a:ln w="1885" cap="flat">
              <a:noFill/>
              <a:prstDash val="solid"/>
              <a:miter/>
            </a:ln>
          </p:spPr>
          <p:txBody>
            <a:bodyPr rtlCol="0" anchor="ctr"/>
            <a:lstStyle/>
            <a:p>
              <a:endParaRPr lang="en-IN"/>
            </a:p>
          </p:txBody>
        </p:sp>
        <p:sp>
          <p:nvSpPr>
            <p:cNvPr id="153" name="Freeform: Shape 152">
              <a:extLst>
                <a:ext uri="{FF2B5EF4-FFF2-40B4-BE49-F238E27FC236}">
                  <a16:creationId xmlns:a16="http://schemas.microsoft.com/office/drawing/2014/main" id="{38712CB5-9748-4F7B-38B9-2E64F695AF39}"/>
                </a:ext>
              </a:extLst>
            </p:cNvPr>
            <p:cNvSpPr/>
            <p:nvPr/>
          </p:nvSpPr>
          <p:spPr>
            <a:xfrm>
              <a:off x="4904511" y="3057604"/>
              <a:ext cx="67555" cy="67586"/>
            </a:xfrm>
            <a:custGeom>
              <a:avLst/>
              <a:gdLst>
                <a:gd name="connsiteX0" fmla="*/ 54043 w 67555"/>
                <a:gd name="connsiteY0" fmla="*/ 61826 h 67586"/>
                <a:gd name="connsiteX1" fmla="*/ 61846 w 67555"/>
                <a:gd name="connsiteY1" fmla="*/ 16059 h 67586"/>
                <a:gd name="connsiteX2" fmla="*/ 17795 w 67555"/>
                <a:gd name="connsiteY2" fmla="*/ 3995 h 67586"/>
                <a:gd name="connsiteX3" fmla="*/ 1584 w 67555"/>
                <a:gd name="connsiteY3" fmla="*/ 47086 h 67586"/>
                <a:gd name="connsiteX4" fmla="*/ 45051 w 67555"/>
                <a:gd name="connsiteY4" fmla="*/ 66803 h 67586"/>
                <a:gd name="connsiteX5" fmla="*/ 42035 w 67555"/>
                <a:gd name="connsiteY5" fmla="*/ 55888 h 67586"/>
                <a:gd name="connsiteX6" fmla="*/ 12309 w 67555"/>
                <a:gd name="connsiteY6" fmla="*/ 43467 h 67586"/>
                <a:gd name="connsiteX7" fmla="*/ 23506 w 67555"/>
                <a:gd name="connsiteY7" fmla="*/ 13759 h 67586"/>
                <a:gd name="connsiteX8" fmla="*/ 53138 w 67555"/>
                <a:gd name="connsiteY8" fmla="*/ 23693 h 67586"/>
                <a:gd name="connsiteX9" fmla="*/ 46031 w 67555"/>
                <a:gd name="connsiteY9" fmla="*/ 53853 h 67586"/>
                <a:gd name="connsiteX10" fmla="*/ 54043 w 67555"/>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6">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7"/>
                    <a:pt x="45051" y="66803"/>
                  </a:cubicBezTo>
                  <a:cubicBezTo>
                    <a:pt x="52139" y="65125"/>
                    <a:pt x="49141" y="54230"/>
                    <a:pt x="42035" y="55888"/>
                  </a:cubicBezTo>
                  <a:cubicBezTo>
                    <a:pt x="30725" y="58565"/>
                    <a:pt x="17813" y="54381"/>
                    <a:pt x="12309" y="43467"/>
                  </a:cubicBezTo>
                  <a:cubicBezTo>
                    <a:pt x="6805" y="32552"/>
                    <a:pt x="12611" y="18830"/>
                    <a:pt x="23506" y="13759"/>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154" name="Freeform: Shape 153">
              <a:extLst>
                <a:ext uri="{FF2B5EF4-FFF2-40B4-BE49-F238E27FC236}">
                  <a16:creationId xmlns:a16="http://schemas.microsoft.com/office/drawing/2014/main" id="{D43758E8-8553-DEEC-3693-7C61CA1EC815}"/>
                </a:ext>
              </a:extLst>
            </p:cNvPr>
            <p:cNvSpPr/>
            <p:nvPr/>
          </p:nvSpPr>
          <p:spPr>
            <a:xfrm>
              <a:off x="5404005" y="3173550"/>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9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5"/>
                    <a:pt x="38610" y="59657"/>
                  </a:cubicBezTo>
                  <a:cubicBezTo>
                    <a:pt x="31334" y="59431"/>
                    <a:pt x="31334" y="70741"/>
                    <a:pt x="38610" y="70967"/>
                  </a:cubicBezTo>
                  <a:cubicBezTo>
                    <a:pt x="60419" y="71627"/>
                    <a:pt x="79438" y="55039"/>
                    <a:pt x="76667" y="32288"/>
                  </a:cubicBezTo>
                  <a:cubicBezTo>
                    <a:pt x="74123" y="11553"/>
                    <a:pt x="54048" y="-2283"/>
                    <a:pt x="33690" y="733"/>
                  </a:cubicBezTo>
                  <a:cubicBezTo>
                    <a:pt x="12767" y="3843"/>
                    <a:pt x="-3557" y="25238"/>
                    <a:pt x="-711" y="46369"/>
                  </a:cubicBezTo>
                  <a:cubicBezTo>
                    <a:pt x="2380" y="69403"/>
                    <a:pt x="28996" y="81617"/>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155" name="Freeform: Shape 154">
              <a:extLst>
                <a:ext uri="{FF2B5EF4-FFF2-40B4-BE49-F238E27FC236}">
                  <a16:creationId xmlns:a16="http://schemas.microsoft.com/office/drawing/2014/main" id="{7DC3750B-AD12-BB74-3FD4-91938AC8962B}"/>
                </a:ext>
              </a:extLst>
            </p:cNvPr>
            <p:cNvSpPr/>
            <p:nvPr/>
          </p:nvSpPr>
          <p:spPr>
            <a:xfrm>
              <a:off x="5514329" y="3586726"/>
              <a:ext cx="99861" cy="367553"/>
            </a:xfrm>
            <a:custGeom>
              <a:avLst/>
              <a:gdLst>
                <a:gd name="connsiteX0" fmla="*/ 10055 w 99861"/>
                <a:gd name="connsiteY0" fmla="*/ 363846 h 367553"/>
                <a:gd name="connsiteX1" fmla="*/ 98649 w 99861"/>
                <a:gd name="connsiteY1" fmla="*/ 7379 h 367553"/>
                <a:gd name="connsiteX2" fmla="*/ 87754 w 99861"/>
                <a:gd name="connsiteY2" fmla="*/ 4362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9"/>
                  </a:cubicBezTo>
                  <a:cubicBezTo>
                    <a:pt x="100345" y="291"/>
                    <a:pt x="89432" y="-2725"/>
                    <a:pt x="87754" y="4362"/>
                  </a:cubicBezTo>
                  <a:cubicBezTo>
                    <a:pt x="59366" y="123474"/>
                    <a:pt x="29018" y="242095"/>
                    <a:pt x="-840" y="360848"/>
                  </a:cubicBezTo>
                  <a:cubicBezTo>
                    <a:pt x="-2612" y="367898"/>
                    <a:pt x="8284" y="370914"/>
                    <a:pt x="10055" y="363846"/>
                  </a:cubicBezTo>
                  <a:close/>
                </a:path>
              </a:pathLst>
            </a:custGeom>
            <a:grpFill/>
            <a:ln w="1885" cap="flat">
              <a:noFill/>
              <a:prstDash val="solid"/>
              <a:miter/>
            </a:ln>
          </p:spPr>
          <p:txBody>
            <a:bodyPr rtlCol="0" anchor="ctr"/>
            <a:lstStyle/>
            <a:p>
              <a:endParaRPr lang="en-IN"/>
            </a:p>
          </p:txBody>
        </p:sp>
        <p:sp>
          <p:nvSpPr>
            <p:cNvPr id="156" name="Freeform: Shape 155">
              <a:extLst>
                <a:ext uri="{FF2B5EF4-FFF2-40B4-BE49-F238E27FC236}">
                  <a16:creationId xmlns:a16="http://schemas.microsoft.com/office/drawing/2014/main" id="{9431DFE1-D45D-3996-A730-14AC9F089401}"/>
                </a:ext>
              </a:extLst>
            </p:cNvPr>
            <p:cNvSpPr/>
            <p:nvPr/>
          </p:nvSpPr>
          <p:spPr>
            <a:xfrm>
              <a:off x="5015654" y="3482332"/>
              <a:ext cx="108899" cy="366234"/>
            </a:xfrm>
            <a:custGeom>
              <a:avLst/>
              <a:gdLst>
                <a:gd name="connsiteX0" fmla="*/ 10099 w 108899"/>
                <a:gd name="connsiteY0" fmla="*/ 362548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8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8"/>
                  </a:moveTo>
                  <a:cubicBezTo>
                    <a:pt x="42671" y="244153"/>
                    <a:pt x="75187" y="125758"/>
                    <a:pt x="107646" y="7326"/>
                  </a:cubicBezTo>
                  <a:cubicBezTo>
                    <a:pt x="109531" y="295"/>
                    <a:pt x="98674" y="-2703"/>
                    <a:pt x="96751" y="4328"/>
                  </a:cubicBezTo>
                  <a:cubicBezTo>
                    <a:pt x="64235" y="122723"/>
                    <a:pt x="31720" y="241119"/>
                    <a:pt x="-815" y="359551"/>
                  </a:cubicBezTo>
                  <a:cubicBezTo>
                    <a:pt x="-2700" y="366582"/>
                    <a:pt x="8157" y="369579"/>
                    <a:pt x="10099" y="362548"/>
                  </a:cubicBezTo>
                  <a:close/>
                </a:path>
              </a:pathLst>
            </a:custGeom>
            <a:grpFill/>
            <a:ln w="1885" cap="flat">
              <a:noFill/>
              <a:prstDash val="solid"/>
              <a:miter/>
            </a:ln>
          </p:spPr>
          <p:txBody>
            <a:bodyPr rtlCol="0" anchor="ctr"/>
            <a:lstStyle/>
            <a:p>
              <a:endParaRPr lang="en-IN"/>
            </a:p>
          </p:txBody>
        </p:sp>
        <p:sp>
          <p:nvSpPr>
            <p:cNvPr id="157" name="Freeform: Shape 156">
              <a:extLst>
                <a:ext uri="{FF2B5EF4-FFF2-40B4-BE49-F238E27FC236}">
                  <a16:creationId xmlns:a16="http://schemas.microsoft.com/office/drawing/2014/main" id="{05F0E712-1560-B025-35C5-C09637B7AAE5}"/>
                </a:ext>
              </a:extLst>
            </p:cNvPr>
            <p:cNvSpPr/>
            <p:nvPr/>
          </p:nvSpPr>
          <p:spPr>
            <a:xfrm>
              <a:off x="4821014" y="3122593"/>
              <a:ext cx="113852" cy="468779"/>
            </a:xfrm>
            <a:custGeom>
              <a:avLst/>
              <a:gdLst>
                <a:gd name="connsiteX0" fmla="*/ 10021 w 113852"/>
                <a:gd name="connsiteY0" fmla="*/ 465046 h 468779"/>
                <a:gd name="connsiteX1" fmla="*/ 112658 w 113852"/>
                <a:gd name="connsiteY1" fmla="*/ 7374 h 468779"/>
                <a:gd name="connsiteX2" fmla="*/ 101763 w 113852"/>
                <a:gd name="connsiteY2" fmla="*/ 4377 h 468779"/>
                <a:gd name="connsiteX3" fmla="*/ -874 w 113852"/>
                <a:gd name="connsiteY3" fmla="*/ 462030 h 468779"/>
                <a:gd name="connsiteX4" fmla="*/ 10021 w 113852"/>
                <a:gd name="connsiteY4" fmla="*/ 465046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6"/>
                  </a:moveTo>
                  <a:cubicBezTo>
                    <a:pt x="44233" y="312495"/>
                    <a:pt x="78446" y="159944"/>
                    <a:pt x="112658" y="7374"/>
                  </a:cubicBezTo>
                  <a:cubicBezTo>
                    <a:pt x="114260" y="287"/>
                    <a:pt x="103365" y="-2729"/>
                    <a:pt x="101763" y="4377"/>
                  </a:cubicBezTo>
                  <a:cubicBezTo>
                    <a:pt x="67438" y="156909"/>
                    <a:pt x="33225" y="309460"/>
                    <a:pt x="-874" y="462030"/>
                  </a:cubicBezTo>
                  <a:cubicBezTo>
                    <a:pt x="-2476" y="469136"/>
                    <a:pt x="8438" y="472152"/>
                    <a:pt x="10021" y="465046"/>
                  </a:cubicBezTo>
                  <a:close/>
                </a:path>
              </a:pathLst>
            </a:custGeom>
            <a:grpFill/>
            <a:ln w="1885" cap="flat">
              <a:noFill/>
              <a:prstDash val="solid"/>
              <a:miter/>
            </a:ln>
          </p:spPr>
          <p:txBody>
            <a:bodyPr rtlCol="0" anchor="ctr"/>
            <a:lstStyle/>
            <a:p>
              <a:endParaRPr lang="en-IN"/>
            </a:p>
          </p:txBody>
        </p:sp>
        <p:sp>
          <p:nvSpPr>
            <p:cNvPr id="158" name="Freeform: Shape 157">
              <a:extLst>
                <a:ext uri="{FF2B5EF4-FFF2-40B4-BE49-F238E27FC236}">
                  <a16:creationId xmlns:a16="http://schemas.microsoft.com/office/drawing/2014/main" id="{704B0817-02B3-EA26-5E33-91699E04A09A}"/>
                </a:ext>
              </a:extLst>
            </p:cNvPr>
            <p:cNvSpPr/>
            <p:nvPr/>
          </p:nvSpPr>
          <p:spPr>
            <a:xfrm>
              <a:off x="5317816" y="3242997"/>
              <a:ext cx="130781" cy="458183"/>
            </a:xfrm>
            <a:custGeom>
              <a:avLst/>
              <a:gdLst>
                <a:gd name="connsiteX0" fmla="*/ 10098 w 130781"/>
                <a:gd name="connsiteY0" fmla="*/ 454498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8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8"/>
                  </a:moveTo>
                  <a:cubicBezTo>
                    <a:pt x="49814" y="305415"/>
                    <a:pt x="89625" y="156370"/>
                    <a:pt x="129530" y="7326"/>
                  </a:cubicBezTo>
                  <a:cubicBezTo>
                    <a:pt x="131415" y="295"/>
                    <a:pt x="120501" y="-2703"/>
                    <a:pt x="118635" y="4328"/>
                  </a:cubicBezTo>
                  <a:cubicBezTo>
                    <a:pt x="78711" y="153354"/>
                    <a:pt x="38900" y="302418"/>
                    <a:pt x="-816" y="451500"/>
                  </a:cubicBezTo>
                  <a:cubicBezTo>
                    <a:pt x="-2701" y="458531"/>
                    <a:pt x="8213" y="461528"/>
                    <a:pt x="10098" y="454498"/>
                  </a:cubicBezTo>
                  <a:close/>
                </a:path>
              </a:pathLst>
            </a:custGeom>
            <a:grpFill/>
            <a:ln w="1885" cap="flat">
              <a:noFill/>
              <a:prstDash val="solid"/>
              <a:miter/>
            </a:ln>
          </p:spPr>
          <p:txBody>
            <a:bodyPr rtlCol="0" anchor="ctr"/>
            <a:lstStyle/>
            <a:p>
              <a:endParaRPr lang="en-IN"/>
            </a:p>
          </p:txBody>
        </p:sp>
        <p:sp>
          <p:nvSpPr>
            <p:cNvPr id="159" name="Freeform: Shape 158">
              <a:extLst>
                <a:ext uri="{FF2B5EF4-FFF2-40B4-BE49-F238E27FC236}">
                  <a16:creationId xmlns:a16="http://schemas.microsoft.com/office/drawing/2014/main" id="{B315F92B-0993-8BF2-2CA7-19522278A6F7}"/>
                </a:ext>
              </a:extLst>
            </p:cNvPr>
            <p:cNvSpPr/>
            <p:nvPr/>
          </p:nvSpPr>
          <p:spPr>
            <a:xfrm>
              <a:off x="4844124" y="3617404"/>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7" y="118374"/>
                    <a:pt x="440963" y="107479"/>
                    <a:pt x="433895" y="105745"/>
                  </a:cubicBezTo>
                  <a:cubicBezTo>
                    <a:pt x="291202" y="70779"/>
                    <a:pt x="148566" y="35699"/>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160" name="Freeform: Shape 159">
              <a:extLst>
                <a:ext uri="{FF2B5EF4-FFF2-40B4-BE49-F238E27FC236}">
                  <a16:creationId xmlns:a16="http://schemas.microsoft.com/office/drawing/2014/main" id="{132B7B84-E4FD-C43C-E7DB-C1F8014E8CB1}"/>
                </a:ext>
              </a:extLst>
            </p:cNvPr>
            <p:cNvSpPr/>
            <p:nvPr/>
          </p:nvSpPr>
          <p:spPr>
            <a:xfrm>
              <a:off x="4962181" y="3087090"/>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0"/>
                    <a:pt x="301417" y="80295"/>
                    <a:pt x="450594" y="114884"/>
                  </a:cubicBezTo>
                  <a:cubicBezTo>
                    <a:pt x="457682" y="116524"/>
                    <a:pt x="460697" y="105629"/>
                    <a:pt x="453591" y="103989"/>
                  </a:cubicBezTo>
                  <a:cubicBezTo>
                    <a:pt x="304415" y="69437"/>
                    <a:pt x="155219" y="34942"/>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161" name="Freeform: Shape 160">
              <a:extLst>
                <a:ext uri="{FF2B5EF4-FFF2-40B4-BE49-F238E27FC236}">
                  <a16:creationId xmlns:a16="http://schemas.microsoft.com/office/drawing/2014/main" id="{947F12C3-6FB7-C140-5578-A92B5B9103DB}"/>
                </a:ext>
              </a:extLst>
            </p:cNvPr>
            <p:cNvSpPr/>
            <p:nvPr/>
          </p:nvSpPr>
          <p:spPr>
            <a:xfrm>
              <a:off x="5154227" y="3446607"/>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6"/>
                    <a:pt x="291705" y="74210"/>
                    <a:pt x="436075" y="105632"/>
                  </a:cubicBezTo>
                  <a:cubicBezTo>
                    <a:pt x="443181" y="107178"/>
                    <a:pt x="446216" y="96207"/>
                    <a:pt x="439091" y="94718"/>
                  </a:cubicBezTo>
                  <a:cubicBezTo>
                    <a:pt x="294721" y="63409"/>
                    <a:pt x="150369" y="31987"/>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62" name="Freeform: Shape 161">
              <a:extLst>
                <a:ext uri="{FF2B5EF4-FFF2-40B4-BE49-F238E27FC236}">
                  <a16:creationId xmlns:a16="http://schemas.microsoft.com/office/drawing/2014/main" id="{0C1C4A28-1678-2B74-FE96-0AF94AA11A97}"/>
                </a:ext>
              </a:extLst>
            </p:cNvPr>
            <p:cNvSpPr/>
            <p:nvPr/>
          </p:nvSpPr>
          <p:spPr>
            <a:xfrm>
              <a:off x="5025586" y="3875532"/>
              <a:ext cx="453710" cy="115186"/>
            </a:xfrm>
            <a:custGeom>
              <a:avLst/>
              <a:gdLst>
                <a:gd name="connsiteX0" fmla="*/ 2994 w 453710"/>
                <a:gd name="connsiteY0" fmla="*/ 11403 h 115186"/>
                <a:gd name="connsiteX1" fmla="*/ 445623 w 453710"/>
                <a:gd name="connsiteY1" fmla="*/ 115340 h 115186"/>
                <a:gd name="connsiteX2" fmla="*/ 448621 w 453710"/>
                <a:gd name="connsiteY2" fmla="*/ 104445 h 115186"/>
                <a:gd name="connsiteX3" fmla="*/ 6010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1" y="116980"/>
                    <a:pt x="455726" y="106066"/>
                    <a:pt x="448621" y="104445"/>
                  </a:cubicBezTo>
                  <a:cubicBezTo>
                    <a:pt x="300914" y="70515"/>
                    <a:pt x="153226" y="36586"/>
                    <a:pt x="6010" y="507"/>
                  </a:cubicBezTo>
                  <a:cubicBezTo>
                    <a:pt x="-1059" y="-1227"/>
                    <a:pt x="-4075" y="9668"/>
                    <a:pt x="2994" y="11403"/>
                  </a:cubicBezTo>
                  <a:close/>
                </a:path>
              </a:pathLst>
            </a:custGeom>
            <a:grpFill/>
            <a:ln w="1885" cap="flat">
              <a:noFill/>
              <a:prstDash val="solid"/>
              <a:miter/>
            </a:ln>
          </p:spPr>
          <p:txBody>
            <a:bodyPr rtlCol="0" anchor="ctr"/>
            <a:lstStyle/>
            <a:p>
              <a:endParaRPr lang="en-IN"/>
            </a:p>
          </p:txBody>
        </p:sp>
        <p:sp>
          <p:nvSpPr>
            <p:cNvPr id="163" name="Freeform: Shape 162">
              <a:extLst>
                <a:ext uri="{FF2B5EF4-FFF2-40B4-BE49-F238E27FC236}">
                  <a16:creationId xmlns:a16="http://schemas.microsoft.com/office/drawing/2014/main" id="{C45A082F-6395-483D-5C07-16F7F9E5103F}"/>
                </a:ext>
              </a:extLst>
            </p:cNvPr>
            <p:cNvSpPr/>
            <p:nvPr/>
          </p:nvSpPr>
          <p:spPr>
            <a:xfrm>
              <a:off x="5332297" y="3761495"/>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0" y="128342"/>
                    <a:pt x="61779" y="65309"/>
                    <a:pt x="8378" y="2238"/>
                  </a:cubicBezTo>
                  <a:cubicBezTo>
                    <a:pt x="3684" y="-3417"/>
                    <a:pt x="-4289" y="4707"/>
                    <a:pt x="386" y="10249"/>
                  </a:cubicBezTo>
                  <a:cubicBezTo>
                    <a:pt x="53674" y="73358"/>
                    <a:pt x="107075" y="136391"/>
                    <a:pt x="160608" y="199349"/>
                  </a:cubicBezTo>
                  <a:cubicBezTo>
                    <a:pt x="165321" y="205004"/>
                    <a:pt x="173275" y="196880"/>
                    <a:pt x="168601" y="191357"/>
                  </a:cubicBezTo>
                  <a:close/>
                </a:path>
              </a:pathLst>
            </a:custGeom>
            <a:grpFill/>
            <a:ln w="1885" cap="flat">
              <a:noFill/>
              <a:prstDash val="solid"/>
              <a:miter/>
            </a:ln>
          </p:spPr>
          <p:txBody>
            <a:bodyPr rtlCol="0" anchor="ctr"/>
            <a:lstStyle/>
            <a:p>
              <a:endParaRPr lang="en-IN"/>
            </a:p>
          </p:txBody>
        </p:sp>
        <p:sp>
          <p:nvSpPr>
            <p:cNvPr id="164" name="Freeform: Shape 163">
              <a:extLst>
                <a:ext uri="{FF2B5EF4-FFF2-40B4-BE49-F238E27FC236}">
                  <a16:creationId xmlns:a16="http://schemas.microsoft.com/office/drawing/2014/main" id="{6EFAFA94-2010-C792-58E4-6DBF9DC754A6}"/>
                </a:ext>
              </a:extLst>
            </p:cNvPr>
            <p:cNvSpPr/>
            <p:nvPr/>
          </p:nvSpPr>
          <p:spPr>
            <a:xfrm>
              <a:off x="5456556" y="3230030"/>
              <a:ext cx="152182" cy="290088"/>
            </a:xfrm>
            <a:custGeom>
              <a:avLst/>
              <a:gdLst>
                <a:gd name="connsiteX0" fmla="*/ 150485 w 152182"/>
                <a:gd name="connsiteY0" fmla="*/ 281889 h 290088"/>
                <a:gd name="connsiteX1" fmla="*/ 9394 w 152182"/>
                <a:gd name="connsiteY1" fmla="*/ 3177 h 290088"/>
                <a:gd name="connsiteX2" fmla="*/ -370 w 152182"/>
                <a:gd name="connsiteY2" fmla="*/ 8832 h 290088"/>
                <a:gd name="connsiteX3" fmla="*/ 140720 w 152182"/>
                <a:gd name="connsiteY3" fmla="*/ 287544 h 290088"/>
                <a:gd name="connsiteX4" fmla="*/ 150485 w 152182"/>
                <a:gd name="connsiteY4" fmla="*/ 281889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89"/>
                  </a:moveTo>
                  <a:cubicBezTo>
                    <a:pt x="103473" y="188979"/>
                    <a:pt x="56443" y="96088"/>
                    <a:pt x="9394" y="3177"/>
                  </a:cubicBezTo>
                  <a:cubicBezTo>
                    <a:pt x="6114" y="-3307"/>
                    <a:pt x="-3650" y="2405"/>
                    <a:pt x="-370" y="8832"/>
                  </a:cubicBezTo>
                  <a:cubicBezTo>
                    <a:pt x="46660" y="101743"/>
                    <a:pt x="93690" y="194634"/>
                    <a:pt x="140720" y="287544"/>
                  </a:cubicBezTo>
                  <a:cubicBezTo>
                    <a:pt x="144000" y="294047"/>
                    <a:pt x="153764" y="288317"/>
                    <a:pt x="150485" y="281889"/>
                  </a:cubicBezTo>
                  <a:close/>
                </a:path>
              </a:pathLst>
            </a:custGeom>
            <a:grpFill/>
            <a:ln w="1885" cap="flat">
              <a:noFill/>
              <a:prstDash val="solid"/>
              <a:miter/>
            </a:ln>
          </p:spPr>
          <p:txBody>
            <a:bodyPr rtlCol="0" anchor="ctr"/>
            <a:lstStyle/>
            <a:p>
              <a:endParaRPr lang="en-IN"/>
            </a:p>
          </p:txBody>
        </p:sp>
        <p:sp>
          <p:nvSpPr>
            <p:cNvPr id="165" name="Freeform: Shape 164">
              <a:extLst>
                <a:ext uri="{FF2B5EF4-FFF2-40B4-BE49-F238E27FC236}">
                  <a16:creationId xmlns:a16="http://schemas.microsoft.com/office/drawing/2014/main" id="{B4D579A8-B112-5135-A301-86A0BACA8BCE}"/>
                </a:ext>
              </a:extLst>
            </p:cNvPr>
            <p:cNvSpPr/>
            <p:nvPr/>
          </p:nvSpPr>
          <p:spPr>
            <a:xfrm>
              <a:off x="4940302" y="3120512"/>
              <a:ext cx="166297" cy="301995"/>
            </a:xfrm>
            <a:custGeom>
              <a:avLst/>
              <a:gdLst>
                <a:gd name="connsiteX0" fmla="*/ 164544 w 166297"/>
                <a:gd name="connsiteY0" fmla="*/ 293841 h 301995"/>
                <a:gd name="connsiteX1" fmla="*/ 9449 w 166297"/>
                <a:gd name="connsiteY1" fmla="*/ 3141 h 301995"/>
                <a:gd name="connsiteX2" fmla="*/ -315 w 166297"/>
                <a:gd name="connsiteY2" fmla="*/ 8796 h 301995"/>
                <a:gd name="connsiteX3" fmla="*/ 154780 w 166297"/>
                <a:gd name="connsiteY3" fmla="*/ 299496 h 301995"/>
                <a:gd name="connsiteX4" fmla="*/ 164544 w 166297"/>
                <a:gd name="connsiteY4" fmla="*/ 293841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1"/>
                  </a:moveTo>
                  <a:cubicBezTo>
                    <a:pt x="112840" y="196954"/>
                    <a:pt x="61154" y="100048"/>
                    <a:pt x="9449" y="3141"/>
                  </a:cubicBezTo>
                  <a:cubicBezTo>
                    <a:pt x="6037" y="-3287"/>
                    <a:pt x="-3746" y="2425"/>
                    <a:pt x="-315" y="8796"/>
                  </a:cubicBezTo>
                  <a:cubicBezTo>
                    <a:pt x="51371" y="105702"/>
                    <a:pt x="103076" y="202590"/>
                    <a:pt x="154780" y="299496"/>
                  </a:cubicBezTo>
                  <a:cubicBezTo>
                    <a:pt x="158211" y="305924"/>
                    <a:pt x="167975" y="300213"/>
                    <a:pt x="164544" y="293841"/>
                  </a:cubicBezTo>
                  <a:close/>
                </a:path>
              </a:pathLst>
            </a:custGeom>
            <a:grpFill/>
            <a:ln w="1885" cap="flat">
              <a:noFill/>
              <a:prstDash val="solid"/>
              <a:miter/>
            </a:ln>
          </p:spPr>
          <p:txBody>
            <a:bodyPr rtlCol="0" anchor="ctr"/>
            <a:lstStyle/>
            <a:p>
              <a:endParaRPr lang="en-IN"/>
            </a:p>
          </p:txBody>
        </p:sp>
        <p:sp>
          <p:nvSpPr>
            <p:cNvPr id="166" name="Freeform: Shape 165">
              <a:extLst>
                <a:ext uri="{FF2B5EF4-FFF2-40B4-BE49-F238E27FC236}">
                  <a16:creationId xmlns:a16="http://schemas.microsoft.com/office/drawing/2014/main" id="{F211B028-3948-C328-2036-91785A7CBD86}"/>
                </a:ext>
              </a:extLst>
            </p:cNvPr>
            <p:cNvSpPr/>
            <p:nvPr/>
          </p:nvSpPr>
          <p:spPr>
            <a:xfrm>
              <a:off x="4824205" y="3648456"/>
              <a:ext cx="161531" cy="209154"/>
            </a:xfrm>
            <a:custGeom>
              <a:avLst/>
              <a:gdLst>
                <a:gd name="connsiteX0" fmla="*/ 159344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4" y="201439"/>
                  </a:moveTo>
                  <a:lnTo>
                    <a:pt x="9846" y="2688"/>
                  </a:lnTo>
                  <a:cubicBezTo>
                    <a:pt x="5511" y="-2967"/>
                    <a:pt x="-4310" y="2556"/>
                    <a:pt x="63" y="8342"/>
                  </a:cubicBezTo>
                  <a:lnTo>
                    <a:pt x="149636" y="207113"/>
                  </a:lnTo>
                  <a:cubicBezTo>
                    <a:pt x="153952" y="212768"/>
                    <a:pt x="163773" y="207226"/>
                    <a:pt x="159400" y="201458"/>
                  </a:cubicBezTo>
                  <a:close/>
                </a:path>
              </a:pathLst>
            </a:custGeom>
            <a:grpFill/>
            <a:ln w="1885" cap="flat">
              <a:noFill/>
              <a:prstDash val="solid"/>
              <a:miter/>
            </a:ln>
          </p:spPr>
          <p:txBody>
            <a:bodyPr rtlCol="0" anchor="ctr"/>
            <a:lstStyle/>
            <a:p>
              <a:endParaRPr lang="en-IN"/>
            </a:p>
          </p:txBody>
        </p:sp>
        <p:sp>
          <p:nvSpPr>
            <p:cNvPr id="167" name="Freeform: Shape 166">
              <a:extLst>
                <a:ext uri="{FF2B5EF4-FFF2-40B4-BE49-F238E27FC236}">
                  <a16:creationId xmlns:a16="http://schemas.microsoft.com/office/drawing/2014/main" id="{2D05F9B2-B598-ADC2-CB94-038C12CEAD09}"/>
                </a:ext>
              </a:extLst>
            </p:cNvPr>
            <p:cNvSpPr/>
            <p:nvPr/>
          </p:nvSpPr>
          <p:spPr>
            <a:xfrm>
              <a:off x="1011597" y="29974"/>
              <a:ext cx="131815" cy="630534"/>
            </a:xfrm>
            <a:custGeom>
              <a:avLst/>
              <a:gdLst>
                <a:gd name="connsiteX0" fmla="*/ 119747 w 131815"/>
                <a:gd name="connsiteY0" fmla="*/ 4492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492"/>
                  </a:moveTo>
                  <a:lnTo>
                    <a:pt x="25649" y="487365"/>
                  </a:lnTo>
                  <a:cubicBezTo>
                    <a:pt x="16846" y="532831"/>
                    <a:pt x="8006" y="578303"/>
                    <a:pt x="-910" y="623781"/>
                  </a:cubicBezTo>
                  <a:cubicBezTo>
                    <a:pt x="-2305" y="630887"/>
                    <a:pt x="8515" y="633922"/>
                    <a:pt x="9985" y="626778"/>
                  </a:cubicBezTo>
                  <a:lnTo>
                    <a:pt x="104083" y="143810"/>
                  </a:lnTo>
                  <a:lnTo>
                    <a:pt x="130661" y="7414"/>
                  </a:lnTo>
                  <a:cubicBezTo>
                    <a:pt x="132037" y="288"/>
                    <a:pt x="121236" y="-2746"/>
                    <a:pt x="119747" y="4398"/>
                  </a:cubicBezTo>
                  <a:close/>
                </a:path>
              </a:pathLst>
            </a:custGeom>
            <a:grpFill/>
            <a:ln w="1885" cap="flat">
              <a:noFill/>
              <a:prstDash val="solid"/>
              <a:miter/>
            </a:ln>
          </p:spPr>
          <p:txBody>
            <a:bodyPr rtlCol="0" anchor="ctr"/>
            <a:lstStyle/>
            <a:p>
              <a:endParaRPr lang="en-IN"/>
            </a:p>
          </p:txBody>
        </p:sp>
        <p:sp>
          <p:nvSpPr>
            <p:cNvPr id="168" name="Freeform: Shape 167">
              <a:extLst>
                <a:ext uri="{FF2B5EF4-FFF2-40B4-BE49-F238E27FC236}">
                  <a16:creationId xmlns:a16="http://schemas.microsoft.com/office/drawing/2014/main" id="{FE89FC74-17E5-EA58-585B-CC8CC39F467B}"/>
                </a:ext>
              </a:extLst>
            </p:cNvPr>
            <p:cNvSpPr/>
            <p:nvPr/>
          </p:nvSpPr>
          <p:spPr>
            <a:xfrm>
              <a:off x="1012340" y="624900"/>
              <a:ext cx="627919" cy="113957"/>
            </a:xfrm>
            <a:custGeom>
              <a:avLst/>
              <a:gdLst>
                <a:gd name="connsiteX0" fmla="*/ 622800 w 627919"/>
                <a:gd name="connsiteY0" fmla="*/ 103237 h 113957"/>
                <a:gd name="connsiteX1" fmla="*/ 141680 w 627919"/>
                <a:gd name="connsiteY1" fmla="*/ 23031 h 113957"/>
                <a:gd name="connsiteX2" fmla="*/ 6075 w 627919"/>
                <a:gd name="connsiteY2" fmla="*/ 411 h 113957"/>
                <a:gd name="connsiteX3" fmla="*/ 3059 w 627919"/>
                <a:gd name="connsiteY3" fmla="*/ 11306 h 113957"/>
                <a:gd name="connsiteX4" fmla="*/ 484179 w 627919"/>
                <a:gd name="connsiteY4" fmla="*/ 91569 h 113957"/>
                <a:gd name="connsiteX5" fmla="*/ 619784 w 627919"/>
                <a:gd name="connsiteY5" fmla="*/ 114188 h 113957"/>
                <a:gd name="connsiteX6" fmla="*/ 622800 w 627919"/>
                <a:gd name="connsiteY6" fmla="*/ 103274 h 1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57">
                  <a:moveTo>
                    <a:pt x="622800" y="103237"/>
                  </a:moveTo>
                  <a:lnTo>
                    <a:pt x="141680" y="23031"/>
                  </a:lnTo>
                  <a:lnTo>
                    <a:pt x="6075" y="411"/>
                  </a:lnTo>
                  <a:cubicBezTo>
                    <a:pt x="-1050" y="-776"/>
                    <a:pt x="-4123" y="10119"/>
                    <a:pt x="3059" y="11306"/>
                  </a:cubicBezTo>
                  <a:lnTo>
                    <a:pt x="484179" y="91569"/>
                  </a:lnTo>
                  <a:lnTo>
                    <a:pt x="619784" y="114188"/>
                  </a:lnTo>
                  <a:cubicBezTo>
                    <a:pt x="626910" y="115376"/>
                    <a:pt x="629963" y="104481"/>
                    <a:pt x="622800" y="103274"/>
                  </a:cubicBezTo>
                  <a:close/>
                </a:path>
              </a:pathLst>
            </a:custGeom>
            <a:grpFill/>
            <a:ln w="1885" cap="flat">
              <a:noFill/>
              <a:prstDash val="solid"/>
              <a:miter/>
            </a:ln>
          </p:spPr>
          <p:txBody>
            <a:bodyPr rtlCol="0" anchor="ctr"/>
            <a:lstStyle/>
            <a:p>
              <a:endParaRPr lang="en-IN"/>
            </a:p>
          </p:txBody>
        </p:sp>
        <p:sp>
          <p:nvSpPr>
            <p:cNvPr id="169" name="Freeform: Shape 168">
              <a:extLst>
                <a:ext uri="{FF2B5EF4-FFF2-40B4-BE49-F238E27FC236}">
                  <a16:creationId xmlns:a16="http://schemas.microsoft.com/office/drawing/2014/main" id="{05CF847B-EDAE-7F5E-4685-82321AC1591F}"/>
                </a:ext>
              </a:extLst>
            </p:cNvPr>
            <p:cNvSpPr/>
            <p:nvPr/>
          </p:nvSpPr>
          <p:spPr>
            <a:xfrm>
              <a:off x="1104670" y="26556"/>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18"/>
                    <a:pt x="9860" y="25591"/>
                    <a:pt x="340" y="37278"/>
                  </a:cubicBezTo>
                  <a:cubicBezTo>
                    <a:pt x="-4240" y="42933"/>
                    <a:pt x="3715" y="50906"/>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170" name="Freeform: Shape 169">
              <a:extLst>
                <a:ext uri="{FF2B5EF4-FFF2-40B4-BE49-F238E27FC236}">
                  <a16:creationId xmlns:a16="http://schemas.microsoft.com/office/drawing/2014/main" id="{EC94E6E2-B567-E4A5-2101-84FD7F60A045}"/>
                </a:ext>
              </a:extLst>
            </p:cNvPr>
            <p:cNvSpPr/>
            <p:nvPr/>
          </p:nvSpPr>
          <p:spPr>
            <a:xfrm>
              <a:off x="1133669" y="24794"/>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6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3"/>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71" name="Freeform: Shape 170">
              <a:extLst>
                <a:ext uri="{FF2B5EF4-FFF2-40B4-BE49-F238E27FC236}">
                  <a16:creationId xmlns:a16="http://schemas.microsoft.com/office/drawing/2014/main" id="{25CD3C32-422C-CB90-1782-DDB899FD7D52}"/>
                </a:ext>
              </a:extLst>
            </p:cNvPr>
            <p:cNvSpPr/>
            <p:nvPr/>
          </p:nvSpPr>
          <p:spPr>
            <a:xfrm>
              <a:off x="1608339" y="699271"/>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60"/>
                    <a:pt x="20751" y="37423"/>
                  </a:cubicBezTo>
                  <a:cubicBezTo>
                    <a:pt x="24973" y="43267"/>
                    <a:pt x="34775" y="37631"/>
                    <a:pt x="30515" y="31768"/>
                  </a:cubicBezTo>
                  <a:cubicBezTo>
                    <a:pt x="23578" y="22105"/>
                    <a:pt x="16661" y="12447"/>
                    <a:pt x="9780" y="2796"/>
                  </a:cubicBez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72" name="Freeform: Shape 171">
              <a:extLst>
                <a:ext uri="{FF2B5EF4-FFF2-40B4-BE49-F238E27FC236}">
                  <a16:creationId xmlns:a16="http://schemas.microsoft.com/office/drawing/2014/main" id="{F6C941F5-2665-753D-D690-AA6F42B5C26D}"/>
                </a:ext>
              </a:extLst>
            </p:cNvPr>
            <p:cNvSpPr/>
            <p:nvPr/>
          </p:nvSpPr>
          <p:spPr>
            <a:xfrm>
              <a:off x="1601169" y="728917"/>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8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8"/>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173" name="Freeform: Shape 172">
              <a:extLst>
                <a:ext uri="{FF2B5EF4-FFF2-40B4-BE49-F238E27FC236}">
                  <a16:creationId xmlns:a16="http://schemas.microsoft.com/office/drawing/2014/main" id="{0255A5EC-0451-04A4-093C-8C6AC19B8D45}"/>
                </a:ext>
              </a:extLst>
            </p:cNvPr>
            <p:cNvSpPr/>
            <p:nvPr/>
          </p:nvSpPr>
          <p:spPr>
            <a:xfrm>
              <a:off x="1047020" y="491221"/>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1"/>
                    <a:pt x="90016" y="100047"/>
                    <a:pt x="91034" y="162892"/>
                  </a:cubicBezTo>
                  <a:cubicBezTo>
                    <a:pt x="91034" y="170149"/>
                    <a:pt x="102344" y="170168"/>
                    <a:pt x="102344" y="162892"/>
                  </a:cubicBezTo>
                  <a:cubicBezTo>
                    <a:pt x="101289" y="96041"/>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74" name="Freeform: Shape 173">
              <a:extLst>
                <a:ext uri="{FF2B5EF4-FFF2-40B4-BE49-F238E27FC236}">
                  <a16:creationId xmlns:a16="http://schemas.microsoft.com/office/drawing/2014/main" id="{6EB0F92A-EFD4-0BBF-DB43-B2C7BF6B1159}"/>
                </a:ext>
              </a:extLst>
            </p:cNvPr>
            <p:cNvSpPr/>
            <p:nvPr/>
          </p:nvSpPr>
          <p:spPr>
            <a:xfrm>
              <a:off x="1166179" y="451291"/>
              <a:ext cx="59468" cy="116762"/>
            </a:xfrm>
            <a:custGeom>
              <a:avLst/>
              <a:gdLst>
                <a:gd name="connsiteX0" fmla="*/ 57396 w 59468"/>
                <a:gd name="connsiteY0" fmla="*/ 9292 h 116762"/>
                <a:gd name="connsiteX1" fmla="*/ 20338 w 59468"/>
                <a:gd name="connsiteY1" fmla="*/ 7595 h 116762"/>
                <a:gd name="connsiteX2" fmla="*/ 508 w 59468"/>
                <a:gd name="connsiteY2" fmla="*/ 48084 h 116762"/>
                <a:gd name="connsiteX3" fmla="*/ 30837 w 59468"/>
                <a:gd name="connsiteY3" fmla="*/ 59677 h 116762"/>
                <a:gd name="connsiteX4" fmla="*/ 58245 w 59468"/>
                <a:gd name="connsiteY4" fmla="*/ 21808 h 116762"/>
                <a:gd name="connsiteX5" fmla="*/ 47142 w 59468"/>
                <a:gd name="connsiteY5" fmla="*/ 20300 h 116762"/>
                <a:gd name="connsiteX6" fmla="*/ 41770 w 59468"/>
                <a:gd name="connsiteY6" fmla="*/ 71383 h 116762"/>
                <a:gd name="connsiteX7" fmla="*/ 37416 w 59468"/>
                <a:gd name="connsiteY7" fmla="*/ 93211 h 116762"/>
                <a:gd name="connsiteX8" fmla="*/ 32628 w 59468"/>
                <a:gd name="connsiteY8" fmla="*/ 103163 h 116762"/>
                <a:gd name="connsiteX9" fmla="*/ 21902 w 59468"/>
                <a:gd name="connsiteY9" fmla="*/ 102560 h 116762"/>
                <a:gd name="connsiteX10" fmla="*/ 10988 w 59468"/>
                <a:gd name="connsiteY10" fmla="*/ 105557 h 116762"/>
                <a:gd name="connsiteX11" fmla="*/ 26728 w 59468"/>
                <a:gd name="connsiteY11" fmla="*/ 117074 h 116762"/>
                <a:gd name="connsiteX12" fmla="*/ 46219 w 59468"/>
                <a:gd name="connsiteY12" fmla="*/ 102315 h 116762"/>
                <a:gd name="connsiteX13" fmla="*/ 54267 w 59468"/>
                <a:gd name="connsiteY13" fmla="*/ 63617 h 116762"/>
                <a:gd name="connsiteX14" fmla="*/ 58377 w 59468"/>
                <a:gd name="connsiteY14" fmla="*/ 20262 h 116762"/>
                <a:gd name="connsiteX15" fmla="*/ 47274 w 59468"/>
                <a:gd name="connsiteY15" fmla="*/ 18773 h 116762"/>
                <a:gd name="connsiteX16" fmla="*/ 35305 w 59468"/>
                <a:gd name="connsiteY16" fmla="*/ 43674 h 116762"/>
                <a:gd name="connsiteX17" fmla="*/ 14193 w 59468"/>
                <a:gd name="connsiteY17" fmla="*/ 47820 h 116762"/>
                <a:gd name="connsiteX18" fmla="*/ 47557 w 59468"/>
                <a:gd name="connsiteY18" fmla="*/ 14947 h 116762"/>
                <a:gd name="connsiteX19" fmla="*/ 57321 w 59468"/>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468" h="116762">
                  <a:moveTo>
                    <a:pt x="57396" y="9292"/>
                  </a:moveTo>
                  <a:cubicBezTo>
                    <a:pt x="47726" y="-3413"/>
                    <a:pt x="32025" y="-1358"/>
                    <a:pt x="20338" y="7595"/>
                  </a:cubicBezTo>
                  <a:cubicBezTo>
                    <a:pt x="8651" y="16549"/>
                    <a:pt x="-5825" y="32100"/>
                    <a:pt x="508" y="48084"/>
                  </a:cubicBezTo>
                  <a:cubicBezTo>
                    <a:pt x="5258" y="59979"/>
                    <a:pt x="19546" y="63164"/>
                    <a:pt x="30837" y="59677"/>
                  </a:cubicBezTo>
                  <a:cubicBezTo>
                    <a:pt x="47255" y="54606"/>
                    <a:pt x="53626" y="36605"/>
                    <a:pt x="58245" y="21808"/>
                  </a:cubicBezTo>
                  <a:lnTo>
                    <a:pt x="47142" y="20300"/>
                  </a:lnTo>
                  <a:cubicBezTo>
                    <a:pt x="46313" y="37415"/>
                    <a:pt x="44522" y="54471"/>
                    <a:pt x="41770" y="71383"/>
                  </a:cubicBezTo>
                  <a:cubicBezTo>
                    <a:pt x="40752" y="78739"/>
                    <a:pt x="39301" y="86028"/>
                    <a:pt x="37416" y="93211"/>
                  </a:cubicBezTo>
                  <a:cubicBezTo>
                    <a:pt x="36435" y="96604"/>
                    <a:pt x="35248" y="100581"/>
                    <a:pt x="32628" y="103163"/>
                  </a:cubicBezTo>
                  <a:cubicBezTo>
                    <a:pt x="30008" y="105746"/>
                    <a:pt x="23373" y="107763"/>
                    <a:pt x="21902" y="102560"/>
                  </a:cubicBezTo>
                  <a:cubicBezTo>
                    <a:pt x="20017" y="95567"/>
                    <a:pt x="9009" y="98545"/>
                    <a:pt x="10988" y="105557"/>
                  </a:cubicBezTo>
                  <a:cubicBezTo>
                    <a:pt x="12949" y="112563"/>
                    <a:pt x="19452" y="117319"/>
                    <a:pt x="26728" y="117074"/>
                  </a:cubicBezTo>
                  <a:cubicBezTo>
                    <a:pt x="36153" y="117074"/>
                    <a:pt x="42656" y="110477"/>
                    <a:pt x="46219" y="102315"/>
                  </a:cubicBezTo>
                  <a:cubicBezTo>
                    <a:pt x="51346" y="90534"/>
                    <a:pt x="52477" y="76227"/>
                    <a:pt x="54267" y="63617"/>
                  </a:cubicBezTo>
                  <a:cubicBezTo>
                    <a:pt x="56303" y="49253"/>
                    <a:pt x="57641" y="34814"/>
                    <a:pt x="58377" y="20262"/>
                  </a:cubicBezTo>
                  <a:cubicBezTo>
                    <a:pt x="58716" y="13721"/>
                    <a:pt x="49121" y="12854"/>
                    <a:pt x="47274" y="18773"/>
                  </a:cubicBezTo>
                  <a:cubicBezTo>
                    <a:pt x="44560" y="27463"/>
                    <a:pt x="41808" y="36963"/>
                    <a:pt x="35305" y="43674"/>
                  </a:cubicBezTo>
                  <a:cubicBezTo>
                    <a:pt x="30309" y="48838"/>
                    <a:pt x="20847" y="52420"/>
                    <a:pt x="14193" y="47820"/>
                  </a:cubicBezTo>
                  <a:cubicBezTo>
                    <a:pt x="-1547" y="36944"/>
                    <a:pt x="35493" y="-906"/>
                    <a:pt x="47557" y="14947"/>
                  </a:cubicBezTo>
                  <a:cubicBezTo>
                    <a:pt x="51911" y="20601"/>
                    <a:pt x="61732" y="14947"/>
                    <a:pt x="57321" y="9292"/>
                  </a:cubicBezTo>
                  <a:close/>
                </a:path>
              </a:pathLst>
            </a:custGeom>
            <a:grpFill/>
            <a:ln w="1885" cap="flat">
              <a:noFill/>
              <a:prstDash val="solid"/>
              <a:miter/>
            </a:ln>
          </p:spPr>
          <p:txBody>
            <a:bodyPr rtlCol="0" anchor="ctr"/>
            <a:lstStyle/>
            <a:p>
              <a:endParaRPr lang="en-IN"/>
            </a:p>
          </p:txBody>
        </p:sp>
        <p:sp>
          <p:nvSpPr>
            <p:cNvPr id="175" name="Freeform: Shape 174">
              <a:extLst>
                <a:ext uri="{FF2B5EF4-FFF2-40B4-BE49-F238E27FC236}">
                  <a16:creationId xmlns:a16="http://schemas.microsoft.com/office/drawing/2014/main" id="{DB4D5C30-8034-F5A0-4259-52D4A72722CC}"/>
                </a:ext>
              </a:extLst>
            </p:cNvPr>
            <p:cNvSpPr/>
            <p:nvPr/>
          </p:nvSpPr>
          <p:spPr>
            <a:xfrm>
              <a:off x="1237684" y="452864"/>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319 h 104850"/>
                <a:gd name="connsiteX10" fmla="*/ 27210 w 68613"/>
                <a:gd name="connsiteY10" fmla="*/ 4326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7" y="100479"/>
                    <a:pt x="60838" y="71394"/>
                    <a:pt x="65776" y="51790"/>
                  </a:cubicBezTo>
                  <a:cubicBezTo>
                    <a:pt x="70772" y="31790"/>
                    <a:pt x="66059" y="6343"/>
                    <a:pt x="43157" y="519"/>
                  </a:cubicBezTo>
                  <a:cubicBezTo>
                    <a:pt x="36107" y="-1272"/>
                    <a:pt x="33091" y="9642"/>
                    <a:pt x="40160" y="11433"/>
                  </a:cubicBezTo>
                  <a:cubicBezTo>
                    <a:pt x="59009" y="16239"/>
                    <a:pt x="57973" y="38765"/>
                    <a:pt x="53524" y="53524"/>
                  </a:cubicBezTo>
                  <a:cubicBezTo>
                    <a:pt x="49415" y="67115"/>
                    <a:pt x="42063" y="94994"/>
                    <a:pt x="23515" y="93749"/>
                  </a:cubicBezTo>
                  <a:cubicBezTo>
                    <a:pt x="6777" y="92675"/>
                    <a:pt x="9698" y="68472"/>
                    <a:pt x="12300" y="57558"/>
                  </a:cubicBezTo>
                  <a:cubicBezTo>
                    <a:pt x="16296" y="40896"/>
                    <a:pt x="24137" y="25401"/>
                    <a:pt x="35202" y="12319"/>
                  </a:cubicBezTo>
                  <a:cubicBezTo>
                    <a:pt x="39858" y="6777"/>
                    <a:pt x="31885" y="-1253"/>
                    <a:pt x="27210" y="4326"/>
                  </a:cubicBezTo>
                  <a:close/>
                </a:path>
              </a:pathLst>
            </a:custGeom>
            <a:grpFill/>
            <a:ln w="1885" cap="flat">
              <a:noFill/>
              <a:prstDash val="solid"/>
              <a:miter/>
            </a:ln>
          </p:spPr>
          <p:txBody>
            <a:bodyPr rtlCol="0" anchor="ctr"/>
            <a:lstStyle/>
            <a:p>
              <a:endParaRPr lang="en-IN"/>
            </a:p>
          </p:txBody>
        </p:sp>
        <p:sp>
          <p:nvSpPr>
            <p:cNvPr id="176" name="Freeform: Shape 175">
              <a:extLst>
                <a:ext uri="{FF2B5EF4-FFF2-40B4-BE49-F238E27FC236}">
                  <a16:creationId xmlns:a16="http://schemas.microsoft.com/office/drawing/2014/main" id="{15CE1F26-1585-C895-DD70-F67E3587FE79}"/>
                </a:ext>
              </a:extLst>
            </p:cNvPr>
            <p:cNvSpPr/>
            <p:nvPr/>
          </p:nvSpPr>
          <p:spPr>
            <a:xfrm>
              <a:off x="1310639" y="416996"/>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4" y="30034"/>
                  </a:cubicBezTo>
                  <a:cubicBezTo>
                    <a:pt x="19494" y="40363"/>
                    <a:pt x="5319" y="26999"/>
                    <a:pt x="11784" y="15972"/>
                  </a:cubicBezTo>
                  <a:cubicBezTo>
                    <a:pt x="15554" y="9676"/>
                    <a:pt x="5714" y="3984"/>
                    <a:pt x="2020" y="10317"/>
                  </a:cubicBezTo>
                  <a:cubicBezTo>
                    <a:pt x="-3371" y="19970"/>
                    <a:pt x="-1486" y="32051"/>
                    <a:pt x="6582" y="39609"/>
                  </a:cubicBezTo>
                  <a:cubicBezTo>
                    <a:pt x="15460" y="47941"/>
                    <a:pt x="28881" y="46584"/>
                    <a:pt x="37156" y="38083"/>
                  </a:cubicBezTo>
                  <a:cubicBezTo>
                    <a:pt x="45431" y="29581"/>
                    <a:pt x="46430" y="16104"/>
                    <a:pt x="37853" y="7471"/>
                  </a:cubicBezTo>
                  <a:cubicBezTo>
                    <a:pt x="30087" y="-395"/>
                    <a:pt x="17948" y="-1950"/>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77" name="Freeform: Shape 176">
              <a:extLst>
                <a:ext uri="{FF2B5EF4-FFF2-40B4-BE49-F238E27FC236}">
                  <a16:creationId xmlns:a16="http://schemas.microsoft.com/office/drawing/2014/main" id="{3F36E690-7A31-A4B4-A8BC-C2CF19CBCE5C}"/>
                </a:ext>
              </a:extLst>
            </p:cNvPr>
            <p:cNvSpPr/>
            <p:nvPr/>
          </p:nvSpPr>
          <p:spPr>
            <a:xfrm>
              <a:off x="3876754" y="2488072"/>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3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7" y="532831"/>
                    <a:pt x="8006" y="578296"/>
                    <a:pt x="-910" y="623781"/>
                  </a:cubicBezTo>
                  <a:cubicBezTo>
                    <a:pt x="-2305" y="630887"/>
                    <a:pt x="8515" y="633922"/>
                    <a:pt x="9985" y="626778"/>
                  </a:cubicBezTo>
                  <a:lnTo>
                    <a:pt x="104083"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178" name="Freeform: Shape 177">
              <a:extLst>
                <a:ext uri="{FF2B5EF4-FFF2-40B4-BE49-F238E27FC236}">
                  <a16:creationId xmlns:a16="http://schemas.microsoft.com/office/drawing/2014/main" id="{4BFE578B-432B-B98D-3896-F92B1506912C}"/>
                </a:ext>
              </a:extLst>
            </p:cNvPr>
            <p:cNvSpPr/>
            <p:nvPr/>
          </p:nvSpPr>
          <p:spPr>
            <a:xfrm>
              <a:off x="3877498" y="3082866"/>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2" y="10119"/>
                    <a:pt x="3059" y="11306"/>
                  </a:cubicBezTo>
                  <a:lnTo>
                    <a:pt x="484179" y="91550"/>
                  </a:lnTo>
                  <a:lnTo>
                    <a:pt x="619784" y="114169"/>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179" name="Freeform: Shape 178">
              <a:extLst>
                <a:ext uri="{FF2B5EF4-FFF2-40B4-BE49-F238E27FC236}">
                  <a16:creationId xmlns:a16="http://schemas.microsoft.com/office/drawing/2014/main" id="{1A9B3603-CE89-1D33-F575-2E4FF54EB2E0}"/>
                </a:ext>
              </a:extLst>
            </p:cNvPr>
            <p:cNvSpPr/>
            <p:nvPr/>
          </p:nvSpPr>
          <p:spPr>
            <a:xfrm>
              <a:off x="3969828" y="2484560"/>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9"/>
                    <a:pt x="9860" y="25610"/>
                    <a:pt x="340" y="37278"/>
                  </a:cubicBezTo>
                  <a:cubicBezTo>
                    <a:pt x="-4240" y="42933"/>
                    <a:pt x="3715" y="50906"/>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180" name="Freeform: Shape 179">
              <a:extLst>
                <a:ext uri="{FF2B5EF4-FFF2-40B4-BE49-F238E27FC236}">
                  <a16:creationId xmlns:a16="http://schemas.microsoft.com/office/drawing/2014/main" id="{9AF62504-5955-B5F0-52B4-B175340B9ED1}"/>
                </a:ext>
              </a:extLst>
            </p:cNvPr>
            <p:cNvSpPr/>
            <p:nvPr/>
          </p:nvSpPr>
          <p:spPr>
            <a:xfrm>
              <a:off x="3998827" y="2482797"/>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81" name="Freeform: Shape 180">
              <a:extLst>
                <a:ext uri="{FF2B5EF4-FFF2-40B4-BE49-F238E27FC236}">
                  <a16:creationId xmlns:a16="http://schemas.microsoft.com/office/drawing/2014/main" id="{DC898E97-FF60-18EB-02BF-F66021204C9E}"/>
                </a:ext>
              </a:extLst>
            </p:cNvPr>
            <p:cNvSpPr/>
            <p:nvPr/>
          </p:nvSpPr>
          <p:spPr>
            <a:xfrm>
              <a:off x="4473496" y="3157274"/>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0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90" y="27753"/>
                    <a:pt x="20845" y="37423"/>
                  </a:cubicBezTo>
                  <a:cubicBezTo>
                    <a:pt x="25068" y="43267"/>
                    <a:pt x="34869" y="37631"/>
                    <a:pt x="30609"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82" name="Freeform: Shape 181">
              <a:extLst>
                <a:ext uri="{FF2B5EF4-FFF2-40B4-BE49-F238E27FC236}">
                  <a16:creationId xmlns:a16="http://schemas.microsoft.com/office/drawing/2014/main" id="{3C2601F3-6C2B-7A82-E5B7-A2A3A8AB22A5}"/>
                </a:ext>
              </a:extLst>
            </p:cNvPr>
            <p:cNvSpPr/>
            <p:nvPr/>
          </p:nvSpPr>
          <p:spPr>
            <a:xfrm>
              <a:off x="4466327" y="3186921"/>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9"/>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183" name="Freeform: Shape 182">
              <a:extLst>
                <a:ext uri="{FF2B5EF4-FFF2-40B4-BE49-F238E27FC236}">
                  <a16:creationId xmlns:a16="http://schemas.microsoft.com/office/drawing/2014/main" id="{8358DC62-1740-981C-ACE5-8BE3DAB746EA}"/>
                </a:ext>
              </a:extLst>
            </p:cNvPr>
            <p:cNvSpPr/>
            <p:nvPr/>
          </p:nvSpPr>
          <p:spPr>
            <a:xfrm>
              <a:off x="3912178" y="2949225"/>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84" name="Freeform: Shape 183">
              <a:extLst>
                <a:ext uri="{FF2B5EF4-FFF2-40B4-BE49-F238E27FC236}">
                  <a16:creationId xmlns:a16="http://schemas.microsoft.com/office/drawing/2014/main" id="{F2E202B3-F236-C23E-9934-5D64EF60549C}"/>
                </a:ext>
              </a:extLst>
            </p:cNvPr>
            <p:cNvSpPr/>
            <p:nvPr/>
          </p:nvSpPr>
          <p:spPr>
            <a:xfrm>
              <a:off x="4031337" y="2909295"/>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7 h 116762"/>
                <a:gd name="connsiteX14" fmla="*/ 58452 w 59544"/>
                <a:gd name="connsiteY14" fmla="*/ 20262 h 116762"/>
                <a:gd name="connsiteX15" fmla="*/ 47350 w 59544"/>
                <a:gd name="connsiteY15" fmla="*/ 18773 h 116762"/>
                <a:gd name="connsiteX16" fmla="*/ 35380 w 59544"/>
                <a:gd name="connsiteY16" fmla="*/ 43674 h 116762"/>
                <a:gd name="connsiteX17" fmla="*/ 14268 w 59544"/>
                <a:gd name="connsiteY17" fmla="*/ 47820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1" y="16549"/>
                    <a:pt x="-5825" y="32100"/>
                    <a:pt x="508" y="48084"/>
                  </a:cubicBezTo>
                  <a:cubicBezTo>
                    <a:pt x="5258" y="59978"/>
                    <a:pt x="19546" y="63164"/>
                    <a:pt x="30837" y="59677"/>
                  </a:cubicBezTo>
                  <a:cubicBezTo>
                    <a:pt x="47255" y="54606"/>
                    <a:pt x="53627" y="36605"/>
                    <a:pt x="58245" y="21808"/>
                  </a:cubicBezTo>
                  <a:lnTo>
                    <a:pt x="47142" y="20300"/>
                  </a:lnTo>
                  <a:cubicBezTo>
                    <a:pt x="46332" y="37434"/>
                    <a:pt x="44522" y="54512"/>
                    <a:pt x="41770" y="71458"/>
                  </a:cubicBezTo>
                  <a:cubicBezTo>
                    <a:pt x="40771" y="78791"/>
                    <a:pt x="39339" y="86048"/>
                    <a:pt x="37491" y="93211"/>
                  </a:cubicBezTo>
                  <a:cubicBezTo>
                    <a:pt x="36511" y="96604"/>
                    <a:pt x="35323" y="100581"/>
                    <a:pt x="32703" y="103163"/>
                  </a:cubicBezTo>
                  <a:cubicBezTo>
                    <a:pt x="30083" y="105746"/>
                    <a:pt x="23448" y="107763"/>
                    <a:pt x="21978" y="102560"/>
                  </a:cubicBezTo>
                  <a:cubicBezTo>
                    <a:pt x="20093" y="95567"/>
                    <a:pt x="9085" y="98545"/>
                    <a:pt x="11064" y="105557"/>
                  </a:cubicBezTo>
                  <a:cubicBezTo>
                    <a:pt x="13024" y="112569"/>
                    <a:pt x="19527" y="117319"/>
                    <a:pt x="26804" y="117074"/>
                  </a:cubicBezTo>
                  <a:cubicBezTo>
                    <a:pt x="36229" y="117074"/>
                    <a:pt x="42732" y="110477"/>
                    <a:pt x="46294" y="102315"/>
                  </a:cubicBezTo>
                  <a:cubicBezTo>
                    <a:pt x="51421" y="90534"/>
                    <a:pt x="52552" y="76227"/>
                    <a:pt x="54343" y="63617"/>
                  </a:cubicBezTo>
                  <a:cubicBezTo>
                    <a:pt x="56379" y="49253"/>
                    <a:pt x="57717" y="34814"/>
                    <a:pt x="58452" y="20262"/>
                  </a:cubicBezTo>
                  <a:cubicBezTo>
                    <a:pt x="58792" y="13721"/>
                    <a:pt x="49197" y="12854"/>
                    <a:pt x="47350" y="18773"/>
                  </a:cubicBezTo>
                  <a:cubicBezTo>
                    <a:pt x="44635" y="27463"/>
                    <a:pt x="41883" y="36963"/>
                    <a:pt x="35380" y="43674"/>
                  </a:cubicBezTo>
                  <a:cubicBezTo>
                    <a:pt x="30385" y="48838"/>
                    <a:pt x="20922" y="52420"/>
                    <a:pt x="14268" y="47820"/>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185" name="Freeform: Shape 184">
              <a:extLst>
                <a:ext uri="{FF2B5EF4-FFF2-40B4-BE49-F238E27FC236}">
                  <a16:creationId xmlns:a16="http://schemas.microsoft.com/office/drawing/2014/main" id="{41A04F71-CE8F-E25E-8F0F-B5FF7D1D425F}"/>
                </a:ext>
              </a:extLst>
            </p:cNvPr>
            <p:cNvSpPr/>
            <p:nvPr/>
          </p:nvSpPr>
          <p:spPr>
            <a:xfrm>
              <a:off x="4102842" y="2910849"/>
              <a:ext cx="68613" cy="104868"/>
            </a:xfrm>
            <a:custGeom>
              <a:avLst/>
              <a:gdLst>
                <a:gd name="connsiteX0" fmla="*/ 27247 w 68613"/>
                <a:gd name="connsiteY0" fmla="*/ 4439 h 104868"/>
                <a:gd name="connsiteX1" fmla="*/ -895 w 68613"/>
                <a:gd name="connsiteY1" fmla="*/ 68396 h 104868"/>
                <a:gd name="connsiteX2" fmla="*/ 28793 w 68613"/>
                <a:gd name="connsiteY2" fmla="*/ 104720 h 104868"/>
                <a:gd name="connsiteX3" fmla="*/ 65776 w 68613"/>
                <a:gd name="connsiteY3" fmla="*/ 51808 h 104868"/>
                <a:gd name="connsiteX4" fmla="*/ 43156 w 68613"/>
                <a:gd name="connsiteY4" fmla="*/ 537 h 104868"/>
                <a:gd name="connsiteX5" fmla="*/ 40159 w 68613"/>
                <a:gd name="connsiteY5" fmla="*/ 11451 h 104868"/>
                <a:gd name="connsiteX6" fmla="*/ 53524 w 68613"/>
                <a:gd name="connsiteY6" fmla="*/ 53543 h 104868"/>
                <a:gd name="connsiteX7" fmla="*/ 23515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7" y="4439"/>
                  </a:moveTo>
                  <a:cubicBezTo>
                    <a:pt x="12168" y="22309"/>
                    <a:pt x="858" y="44815"/>
                    <a:pt x="-895" y="68396"/>
                  </a:cubicBezTo>
                  <a:cubicBezTo>
                    <a:pt x="-2309" y="86436"/>
                    <a:pt x="7041" y="108716"/>
                    <a:pt x="28793" y="104720"/>
                  </a:cubicBezTo>
                  <a:cubicBezTo>
                    <a:pt x="51827" y="100497"/>
                    <a:pt x="60838" y="71412"/>
                    <a:pt x="65776" y="51808"/>
                  </a:cubicBezTo>
                  <a:cubicBezTo>
                    <a:pt x="70771" y="31809"/>
                    <a:pt x="66059" y="6362"/>
                    <a:pt x="43156" y="537"/>
                  </a:cubicBezTo>
                  <a:cubicBezTo>
                    <a:pt x="36107" y="-1348"/>
                    <a:pt x="33091" y="9660"/>
                    <a:pt x="40159" y="11451"/>
                  </a:cubicBezTo>
                  <a:cubicBezTo>
                    <a:pt x="59009" y="16258"/>
                    <a:pt x="57973" y="38783"/>
                    <a:pt x="53524" y="53543"/>
                  </a:cubicBezTo>
                  <a:cubicBezTo>
                    <a:pt x="49415" y="67133"/>
                    <a:pt x="42063" y="95012"/>
                    <a:pt x="23515" y="93768"/>
                  </a:cubicBezTo>
                  <a:cubicBezTo>
                    <a:pt x="6776" y="92694"/>
                    <a:pt x="9698" y="68491"/>
                    <a:pt x="12300" y="57577"/>
                  </a:cubicBezTo>
                  <a:cubicBezTo>
                    <a:pt x="16296" y="40913"/>
                    <a:pt x="24137" y="25419"/>
                    <a:pt x="35202" y="12337"/>
                  </a:cubicBezTo>
                  <a:cubicBezTo>
                    <a:pt x="39858" y="6795"/>
                    <a:pt x="31884" y="-1235"/>
                    <a:pt x="27210" y="4345"/>
                  </a:cubicBezTo>
                  <a:close/>
                </a:path>
              </a:pathLst>
            </a:custGeom>
            <a:grpFill/>
            <a:ln w="1885" cap="flat">
              <a:noFill/>
              <a:prstDash val="solid"/>
              <a:miter/>
            </a:ln>
          </p:spPr>
          <p:txBody>
            <a:bodyPr rtlCol="0" anchor="ctr"/>
            <a:lstStyle/>
            <a:p>
              <a:endParaRPr lang="en-IN"/>
            </a:p>
          </p:txBody>
        </p:sp>
        <p:sp>
          <p:nvSpPr>
            <p:cNvPr id="186" name="Freeform: Shape 185">
              <a:extLst>
                <a:ext uri="{FF2B5EF4-FFF2-40B4-BE49-F238E27FC236}">
                  <a16:creationId xmlns:a16="http://schemas.microsoft.com/office/drawing/2014/main" id="{3EC6DAA5-AB00-6BB5-6114-7EDA493CF27B}"/>
                </a:ext>
              </a:extLst>
            </p:cNvPr>
            <p:cNvSpPr/>
            <p:nvPr/>
          </p:nvSpPr>
          <p:spPr>
            <a:xfrm>
              <a:off x="4175797" y="2875000"/>
              <a:ext cx="44873" cy="44883"/>
            </a:xfrm>
            <a:custGeom>
              <a:avLst/>
              <a:gdLst>
                <a:gd name="connsiteX0" fmla="*/ 14084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3"/>
                    <a:pt x="38833" y="19704"/>
                    <a:pt x="29163" y="30034"/>
                  </a:cubicBezTo>
                  <a:cubicBezTo>
                    <a:pt x="19493" y="40363"/>
                    <a:pt x="5319" y="26999"/>
                    <a:pt x="11784" y="15972"/>
                  </a:cubicBezTo>
                  <a:cubicBezTo>
                    <a:pt x="15554" y="9676"/>
                    <a:pt x="5715" y="3984"/>
                    <a:pt x="2020" y="10317"/>
                  </a:cubicBezTo>
                  <a:cubicBezTo>
                    <a:pt x="-3371" y="19968"/>
                    <a:pt x="-1486" y="32051"/>
                    <a:pt x="6582" y="39609"/>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87" name="Freeform: Shape 186">
              <a:extLst>
                <a:ext uri="{FF2B5EF4-FFF2-40B4-BE49-F238E27FC236}">
                  <a16:creationId xmlns:a16="http://schemas.microsoft.com/office/drawing/2014/main" id="{A7E50EDC-29C6-3931-0085-4EFC1477B2A4}"/>
                </a:ext>
              </a:extLst>
            </p:cNvPr>
            <p:cNvSpPr/>
            <p:nvPr/>
          </p:nvSpPr>
          <p:spPr>
            <a:xfrm>
              <a:off x="2464359" y="27977"/>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5 w 226101"/>
                <a:gd name="connsiteY5" fmla="*/ 320752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3"/>
                  </a:cubicBezTo>
                  <a:cubicBezTo>
                    <a:pt x="224952" y="560470"/>
                    <a:pt x="225442" y="529958"/>
                    <a:pt x="224783" y="499409"/>
                  </a:cubicBezTo>
                  <a:cubicBezTo>
                    <a:pt x="223538" y="439550"/>
                    <a:pt x="218091" y="379851"/>
                    <a:pt x="208515" y="320752"/>
                  </a:cubicBezTo>
                  <a:cubicBezTo>
                    <a:pt x="198958" y="261388"/>
                    <a:pt x="185104" y="202799"/>
                    <a:pt x="167046" y="145449"/>
                  </a:cubicBezTo>
                  <a:cubicBezTo>
                    <a:pt x="158544" y="118532"/>
                    <a:pt x="149610" y="91463"/>
                    <a:pt x="138281" y="65583"/>
                  </a:cubicBezTo>
                  <a:cubicBezTo>
                    <a:pt x="128140" y="42473"/>
                    <a:pt x="113984" y="18459"/>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20"/>
                    <a:pt x="22355" y="445424"/>
                  </a:cubicBezTo>
                  <a:cubicBezTo>
                    <a:pt x="31007" y="507156"/>
                    <a:pt x="45465" y="567306"/>
                    <a:pt x="59640" y="627927"/>
                  </a:cubicBezTo>
                  <a:cubicBezTo>
                    <a:pt x="63033" y="642441"/>
                    <a:pt x="66577" y="656917"/>
                    <a:pt x="70950" y="671281"/>
                  </a:cubicBezTo>
                  <a:cubicBezTo>
                    <a:pt x="73024" y="678237"/>
                    <a:pt x="83956" y="675258"/>
                    <a:pt x="81845" y="668265"/>
                  </a:cubicBezTo>
                  <a:cubicBezTo>
                    <a:pt x="74135" y="642573"/>
                    <a:pt x="68745" y="616259"/>
                    <a:pt x="62242" y="590246"/>
                  </a:cubicBezTo>
                  <a:cubicBezTo>
                    <a:pt x="55210" y="562110"/>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8"/>
                    <a:pt x="176150" y="214239"/>
                    <a:pt x="187271" y="267897"/>
                  </a:cubicBezTo>
                  <a:cubicBezTo>
                    <a:pt x="209722" y="375789"/>
                    <a:pt x="217959" y="486154"/>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188" name="Freeform: Shape 187">
              <a:extLst>
                <a:ext uri="{FF2B5EF4-FFF2-40B4-BE49-F238E27FC236}">
                  <a16:creationId xmlns:a16="http://schemas.microsoft.com/office/drawing/2014/main" id="{22CF86D9-55D3-8032-0725-D122DF60EF64}"/>
                </a:ext>
              </a:extLst>
            </p:cNvPr>
            <p:cNvSpPr/>
            <p:nvPr/>
          </p:nvSpPr>
          <p:spPr>
            <a:xfrm>
              <a:off x="2207113" y="264702"/>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0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4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05"/>
                    <a:pt x="435187" y="48214"/>
                    <a:pt x="320863" y="25159"/>
                  </a:cubicBezTo>
                  <a:cubicBezTo>
                    <a:pt x="264220" y="13685"/>
                    <a:pt x="206860" y="6189"/>
                    <a:pt x="149180" y="2728"/>
                  </a:cubicBezTo>
                  <a:cubicBezTo>
                    <a:pt x="104110" y="51"/>
                    <a:pt x="31765" y="-8770"/>
                    <a:pt x="5300" y="38900"/>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62"/>
                    <a:pt x="484573" y="259367"/>
                    <a:pt x="456148" y="253410"/>
                  </a:cubicBezTo>
                  <a:cubicBezTo>
                    <a:pt x="402218" y="242100"/>
                    <a:pt x="349571" y="226493"/>
                    <a:pt x="296717" y="211074"/>
                  </a:cubicBezTo>
                  <a:cubicBezTo>
                    <a:pt x="246557" y="196446"/>
                    <a:pt x="196417" y="181442"/>
                    <a:pt x="147804" y="162065"/>
                  </a:cubicBezTo>
                  <a:cubicBezTo>
                    <a:pt x="122733" y="152229"/>
                    <a:pt x="98267" y="140898"/>
                    <a:pt x="74535" y="128135"/>
                  </a:cubicBezTo>
                  <a:cubicBezTo>
                    <a:pt x="54347" y="117165"/>
                    <a:pt x="32236" y="104629"/>
                    <a:pt x="18947" y="85252"/>
                  </a:cubicBezTo>
                  <a:cubicBezTo>
                    <a:pt x="4489" y="64216"/>
                    <a:pt x="10860" y="41049"/>
                    <a:pt x="31614" y="27138"/>
                  </a:cubicBezTo>
                  <a:cubicBezTo>
                    <a:pt x="53348" y="12549"/>
                    <a:pt x="81679" y="11908"/>
                    <a:pt x="107013" y="12304"/>
                  </a:cubicBezTo>
                  <a:cubicBezTo>
                    <a:pt x="160942" y="13378"/>
                    <a:pt x="214720" y="18298"/>
                    <a:pt x="267933" y="27025"/>
                  </a:cubicBezTo>
                  <a:cubicBezTo>
                    <a:pt x="374245" y="44031"/>
                    <a:pt x="477956" y="74559"/>
                    <a:pt x="576541" y="117862"/>
                  </a:cubicBezTo>
                  <a:cubicBezTo>
                    <a:pt x="603420" y="129686"/>
                    <a:pt x="629866" y="142455"/>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89" name="Freeform: Shape 188">
              <a:extLst>
                <a:ext uri="{FF2B5EF4-FFF2-40B4-BE49-F238E27FC236}">
                  <a16:creationId xmlns:a16="http://schemas.microsoft.com/office/drawing/2014/main" id="{E19EEC33-2144-0FBF-D21D-98505D755AB3}"/>
                </a:ext>
              </a:extLst>
            </p:cNvPr>
            <p:cNvSpPr/>
            <p:nvPr/>
          </p:nvSpPr>
          <p:spPr>
            <a:xfrm>
              <a:off x="2291402" y="132250"/>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780 w 583546"/>
                <a:gd name="connsiteY11" fmla="*/ 310577 h 557443"/>
                <a:gd name="connsiteX12" fmla="*/ 520168 w 583546"/>
                <a:gd name="connsiteY12" fmla="*/ 171466 h 557443"/>
                <a:gd name="connsiteX13" fmla="*/ 548273 w 583546"/>
                <a:gd name="connsiteY13" fmla="*/ 136952 h 557443"/>
                <a:gd name="connsiteX14" fmla="*/ 538509 w 583546"/>
                <a:gd name="connsiteY14" fmla="*/ 131297 h 557443"/>
                <a:gd name="connsiteX15" fmla="*/ 483656 w 583546"/>
                <a:gd name="connsiteY15" fmla="*/ 197271 h 557443"/>
                <a:gd name="connsiteX16" fmla="*/ 425316 w 583546"/>
                <a:gd name="connsiteY16" fmla="*/ 262661 h 557443"/>
                <a:gd name="connsiteX17" fmla="*/ 300795 w 583546"/>
                <a:gd name="connsiteY17" fmla="*/ 380547 h 557443"/>
                <a:gd name="connsiteX18" fmla="*/ 173691 w 583546"/>
                <a:gd name="connsiteY18" fmla="*/ 486106 h 557443"/>
                <a:gd name="connsiteX19" fmla="*/ 104437 w 583546"/>
                <a:gd name="connsiteY19" fmla="*/ 529460 h 557443"/>
                <a:gd name="connsiteX20" fmla="*/ 28661 w 583546"/>
                <a:gd name="connsiteY20" fmla="*/ 541279 h 557443"/>
                <a:gd name="connsiteX21" fmla="*/ 15655 w 583546"/>
                <a:gd name="connsiteY21" fmla="*/ 474306 h 557443"/>
                <a:gd name="connsiteX22" fmla="*/ 58576 w 583546"/>
                <a:gd name="connsiteY22" fmla="*/ 401244 h 557443"/>
                <a:gd name="connsiteX23" fmla="*/ 155087 w 583546"/>
                <a:gd name="connsiteY23" fmla="*/ 280172 h 557443"/>
                <a:gd name="connsiteX24" fmla="*/ 392480 w 583546"/>
                <a:gd name="connsiteY24" fmla="*/ 75879 h 557443"/>
                <a:gd name="connsiteX25" fmla="*/ 465390 w 583546"/>
                <a:gd name="connsiteY25" fmla="*/ 31186 h 557443"/>
                <a:gd name="connsiteX26" fmla="*/ 527406 w 583546"/>
                <a:gd name="connsiteY26" fmla="*/ 12337 h 557443"/>
                <a:gd name="connsiteX27" fmla="*/ 569912 w 583546"/>
                <a:gd name="connsiteY27" fmla="*/ 45305 h 557443"/>
                <a:gd name="connsiteX28" fmla="*/ 538509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28"/>
                    <a:pt x="260456" y="154922"/>
                    <a:pt x="180609" y="236573"/>
                  </a:cubicBezTo>
                  <a:cubicBezTo>
                    <a:pt x="141119" y="276893"/>
                    <a:pt x="104399" y="319836"/>
                    <a:pt x="70715" y="365109"/>
                  </a:cubicBezTo>
                  <a:cubicBezTo>
                    <a:pt x="53618" y="388106"/>
                    <a:pt x="36786" y="411630"/>
                    <a:pt x="21970" y="436192"/>
                  </a:cubicBezTo>
                  <a:cubicBezTo>
                    <a:pt x="8436" y="458679"/>
                    <a:pt x="-3911" y="484824"/>
                    <a:pt x="-442" y="511779"/>
                  </a:cubicBezTo>
                  <a:cubicBezTo>
                    <a:pt x="2441" y="534041"/>
                    <a:pt x="16522" y="552834"/>
                    <a:pt x="39387" y="556811"/>
                  </a:cubicBezTo>
                  <a:cubicBezTo>
                    <a:pt x="65343" y="561335"/>
                    <a:pt x="92166" y="548951"/>
                    <a:pt x="114390" y="536906"/>
                  </a:cubicBezTo>
                  <a:cubicBezTo>
                    <a:pt x="166717" y="508631"/>
                    <a:pt x="213935" y="471365"/>
                    <a:pt x="258911" y="432667"/>
                  </a:cubicBezTo>
                  <a:cubicBezTo>
                    <a:pt x="304810" y="393195"/>
                    <a:pt x="350426" y="352725"/>
                    <a:pt x="393780" y="310577"/>
                  </a:cubicBezTo>
                  <a:cubicBezTo>
                    <a:pt x="438907" y="266751"/>
                    <a:pt x="479264" y="219137"/>
                    <a:pt x="520168" y="171466"/>
                  </a:cubicBezTo>
                  <a:cubicBezTo>
                    <a:pt x="529838" y="160156"/>
                    <a:pt x="539319" y="148846"/>
                    <a:pt x="548273" y="136952"/>
                  </a:cubicBezTo>
                  <a:cubicBezTo>
                    <a:pt x="552665" y="131147"/>
                    <a:pt x="542844" y="125510"/>
                    <a:pt x="538509" y="131297"/>
                  </a:cubicBezTo>
                  <a:cubicBezTo>
                    <a:pt x="521280" y="154087"/>
                    <a:pt x="502034" y="175387"/>
                    <a:pt x="483656" y="197271"/>
                  </a:cubicBezTo>
                  <a:cubicBezTo>
                    <a:pt x="464806" y="219652"/>
                    <a:pt x="445353" y="241449"/>
                    <a:pt x="425316" y="262661"/>
                  </a:cubicBezTo>
                  <a:cubicBezTo>
                    <a:pt x="385920" y="304130"/>
                    <a:pt x="343282" y="342207"/>
                    <a:pt x="300795" y="380547"/>
                  </a:cubicBezTo>
                  <a:cubicBezTo>
                    <a:pt x="259929" y="417417"/>
                    <a:pt x="218553" y="454061"/>
                    <a:pt x="173691" y="486106"/>
                  </a:cubicBezTo>
                  <a:cubicBezTo>
                    <a:pt x="151637" y="502150"/>
                    <a:pt x="128508" y="516637"/>
                    <a:pt x="104437" y="529460"/>
                  </a:cubicBezTo>
                  <a:cubicBezTo>
                    <a:pt x="83307" y="540487"/>
                    <a:pt x="51771" y="555001"/>
                    <a:pt x="28661" y="541279"/>
                  </a:cubicBezTo>
                  <a:cubicBezTo>
                    <a:pt x="5552" y="527556"/>
                    <a:pt x="7927" y="495889"/>
                    <a:pt x="15655" y="474306"/>
                  </a:cubicBezTo>
                  <a:cubicBezTo>
                    <a:pt x="25080" y="447803"/>
                    <a:pt x="42648" y="424128"/>
                    <a:pt x="58576" y="401244"/>
                  </a:cubicBezTo>
                  <a:cubicBezTo>
                    <a:pt x="88132" y="358868"/>
                    <a:pt x="120365" y="318428"/>
                    <a:pt x="155087" y="280172"/>
                  </a:cubicBezTo>
                  <a:cubicBezTo>
                    <a:pt x="225433" y="202491"/>
                    <a:pt x="305187" y="133867"/>
                    <a:pt x="392480" y="75879"/>
                  </a:cubicBezTo>
                  <a:cubicBezTo>
                    <a:pt x="416155" y="60177"/>
                    <a:pt x="440301" y="44551"/>
                    <a:pt x="465390" y="31186"/>
                  </a:cubicBezTo>
                  <a:cubicBezTo>
                    <a:pt x="484240" y="21140"/>
                    <a:pt x="505785" y="12638"/>
                    <a:pt x="527406" y="12337"/>
                  </a:cubicBezTo>
                  <a:cubicBezTo>
                    <a:pt x="549027" y="12035"/>
                    <a:pt x="565332" y="23647"/>
                    <a:pt x="569912" y="45305"/>
                  </a:cubicBezTo>
                  <a:cubicBezTo>
                    <a:pt x="576547" y="76671"/>
                    <a:pt x="556246" y="107339"/>
                    <a:pt x="538509"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190" name="Freeform: Shape 189">
              <a:extLst>
                <a:ext uri="{FF2B5EF4-FFF2-40B4-BE49-F238E27FC236}">
                  <a16:creationId xmlns:a16="http://schemas.microsoft.com/office/drawing/2014/main" id="{E8F7D042-76E1-B94B-9CF2-5F7A3E883A09}"/>
                </a:ext>
              </a:extLst>
            </p:cNvPr>
            <p:cNvSpPr/>
            <p:nvPr/>
          </p:nvSpPr>
          <p:spPr>
            <a:xfrm>
              <a:off x="2499812" y="1343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91" name="Freeform: Shape 190">
              <a:extLst>
                <a:ext uri="{FF2B5EF4-FFF2-40B4-BE49-F238E27FC236}">
                  <a16:creationId xmlns:a16="http://schemas.microsoft.com/office/drawing/2014/main" id="{13B26525-F11C-ADB6-0E57-A299F875C21B}"/>
                </a:ext>
              </a:extLst>
            </p:cNvPr>
            <p:cNvSpPr/>
            <p:nvPr/>
          </p:nvSpPr>
          <p:spPr>
            <a:xfrm rot="-4200">
              <a:off x="2293844" y="646374"/>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0"/>
                    <a:pt x="36156" y="48237"/>
                    <a:pt x="22924" y="48237"/>
                  </a:cubicBezTo>
                  <a:cubicBezTo>
                    <a:pt x="9693" y="48237"/>
                    <a:pt x="-1034" y="37510"/>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192" name="Freeform: Shape 191">
              <a:extLst>
                <a:ext uri="{FF2B5EF4-FFF2-40B4-BE49-F238E27FC236}">
                  <a16:creationId xmlns:a16="http://schemas.microsoft.com/office/drawing/2014/main" id="{05051F7F-3A15-0FEC-2895-1740778C1445}"/>
                </a:ext>
              </a:extLst>
            </p:cNvPr>
            <p:cNvSpPr/>
            <p:nvPr/>
          </p:nvSpPr>
          <p:spPr>
            <a:xfrm>
              <a:off x="2919160" y="492123"/>
              <a:ext cx="47912" cy="47906"/>
            </a:xfrm>
            <a:custGeom>
              <a:avLst/>
              <a:gdLst>
                <a:gd name="connsiteX0" fmla="*/ 37874 w 47912"/>
                <a:gd name="connsiteY0" fmla="*/ 42992 h 47906"/>
                <a:gd name="connsiteX1" fmla="*/ 4208 w 47912"/>
                <a:gd name="connsiteY1" fmla="*/ 39222 h 47906"/>
                <a:gd name="connsiteX2" fmla="*/ 7960 w 47912"/>
                <a:gd name="connsiteY2" fmla="*/ 5575 h 47906"/>
                <a:gd name="connsiteX3" fmla="*/ 7978 w 47912"/>
                <a:gd name="connsiteY3" fmla="*/ 5556 h 47906"/>
                <a:gd name="connsiteX4" fmla="*/ 41644 w 47912"/>
                <a:gd name="connsiteY4" fmla="*/ 9326 h 47906"/>
                <a:gd name="connsiteX5" fmla="*/ 37874 w 47912"/>
                <a:gd name="connsiteY5" fmla="*/ 42992 h 4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2" h="47906">
                  <a:moveTo>
                    <a:pt x="37874" y="42992"/>
                  </a:moveTo>
                  <a:cubicBezTo>
                    <a:pt x="27544" y="51245"/>
                    <a:pt x="12464" y="49558"/>
                    <a:pt x="4208" y="39222"/>
                  </a:cubicBezTo>
                  <a:cubicBezTo>
                    <a:pt x="-4048" y="28896"/>
                    <a:pt x="-2370" y="13832"/>
                    <a:pt x="7960" y="5575"/>
                  </a:cubicBezTo>
                  <a:cubicBezTo>
                    <a:pt x="7960" y="5569"/>
                    <a:pt x="7978" y="5563"/>
                    <a:pt x="7978" y="5556"/>
                  </a:cubicBezTo>
                  <a:cubicBezTo>
                    <a:pt x="18308" y="-2697"/>
                    <a:pt x="33388" y="-1009"/>
                    <a:pt x="41644" y="9326"/>
                  </a:cubicBezTo>
                  <a:cubicBezTo>
                    <a:pt x="49900" y="19665"/>
                    <a:pt x="48203" y="34735"/>
                    <a:pt x="37874" y="42992"/>
                  </a:cubicBezTo>
                  <a:close/>
                </a:path>
              </a:pathLst>
            </a:custGeom>
            <a:grpFill/>
            <a:ln w="1885" cap="flat">
              <a:noFill/>
              <a:prstDash val="solid"/>
              <a:miter/>
            </a:ln>
          </p:spPr>
          <p:txBody>
            <a:bodyPr rtlCol="0" anchor="ctr"/>
            <a:lstStyle/>
            <a:p>
              <a:endParaRPr lang="en-IN"/>
            </a:p>
          </p:txBody>
        </p:sp>
        <p:sp>
          <p:nvSpPr>
            <p:cNvPr id="193" name="Freeform: Shape 192">
              <a:extLst>
                <a:ext uri="{FF2B5EF4-FFF2-40B4-BE49-F238E27FC236}">
                  <a16:creationId xmlns:a16="http://schemas.microsoft.com/office/drawing/2014/main" id="{136530F3-DF1E-8196-86B5-EEC7CB8F1FC8}"/>
                </a:ext>
              </a:extLst>
            </p:cNvPr>
            <p:cNvSpPr/>
            <p:nvPr/>
          </p:nvSpPr>
          <p:spPr>
            <a:xfrm>
              <a:off x="2531510" y="366477"/>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194" name="Freeform: Shape 193">
              <a:extLst>
                <a:ext uri="{FF2B5EF4-FFF2-40B4-BE49-F238E27FC236}">
                  <a16:creationId xmlns:a16="http://schemas.microsoft.com/office/drawing/2014/main" id="{C154D727-5BB7-4E0C-037B-0EE8146242C2}"/>
                </a:ext>
              </a:extLst>
            </p:cNvPr>
            <p:cNvSpPr/>
            <p:nvPr/>
          </p:nvSpPr>
          <p:spPr>
            <a:xfrm>
              <a:off x="3127869" y="1558575"/>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6"/>
                    <a:pt x="106501" y="762212"/>
                    <a:pt x="154190" y="759328"/>
                  </a:cubicBezTo>
                  <a:cubicBezTo>
                    <a:pt x="194283" y="756896"/>
                    <a:pt x="210287" y="707680"/>
                    <a:pt x="215810" y="674825"/>
                  </a:cubicBezTo>
                  <a:cubicBezTo>
                    <a:pt x="220447" y="647248"/>
                    <a:pt x="221936" y="618841"/>
                    <a:pt x="223350" y="590943"/>
                  </a:cubicBezTo>
                  <a:cubicBezTo>
                    <a:pt x="224952" y="560469"/>
                    <a:pt x="225442" y="529959"/>
                    <a:pt x="224783" y="499409"/>
                  </a:cubicBezTo>
                  <a:cubicBezTo>
                    <a:pt x="223538" y="439550"/>
                    <a:pt x="218091" y="379851"/>
                    <a:pt x="208515" y="320751"/>
                  </a:cubicBezTo>
                  <a:cubicBezTo>
                    <a:pt x="198958" y="261388"/>
                    <a:pt x="185104" y="202799"/>
                    <a:pt x="167046" y="145449"/>
                  </a:cubicBezTo>
                  <a:cubicBezTo>
                    <a:pt x="158544" y="118532"/>
                    <a:pt x="149610" y="91464"/>
                    <a:pt x="138281" y="65583"/>
                  </a:cubicBezTo>
                  <a:cubicBezTo>
                    <a:pt x="128140" y="42473"/>
                    <a:pt x="113984" y="18459"/>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19"/>
                    <a:pt x="22355" y="445424"/>
                  </a:cubicBezTo>
                  <a:cubicBezTo>
                    <a:pt x="31007" y="507156"/>
                    <a:pt x="45465" y="567306"/>
                    <a:pt x="59640" y="627927"/>
                  </a:cubicBezTo>
                  <a:cubicBezTo>
                    <a:pt x="63033" y="642441"/>
                    <a:pt x="66577" y="656917"/>
                    <a:pt x="70950" y="671281"/>
                  </a:cubicBezTo>
                  <a:cubicBezTo>
                    <a:pt x="73024" y="678237"/>
                    <a:pt x="83956" y="675258"/>
                    <a:pt x="81845" y="668265"/>
                  </a:cubicBezTo>
                  <a:cubicBezTo>
                    <a:pt x="74135" y="642573"/>
                    <a:pt x="68745" y="616259"/>
                    <a:pt x="62242" y="590246"/>
                  </a:cubicBezTo>
                  <a:cubicBezTo>
                    <a:pt x="55210" y="562109"/>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8"/>
                    <a:pt x="176150" y="214239"/>
                    <a:pt x="187271" y="267897"/>
                  </a:cubicBezTo>
                  <a:cubicBezTo>
                    <a:pt x="209722" y="375789"/>
                    <a:pt x="217959" y="486154"/>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195" name="Freeform: Shape 194">
              <a:extLst>
                <a:ext uri="{FF2B5EF4-FFF2-40B4-BE49-F238E27FC236}">
                  <a16:creationId xmlns:a16="http://schemas.microsoft.com/office/drawing/2014/main" id="{81C1F48A-C8A9-F698-29C2-6B13BC655D84}"/>
                </a:ext>
              </a:extLst>
            </p:cNvPr>
            <p:cNvSpPr/>
            <p:nvPr/>
          </p:nvSpPr>
          <p:spPr>
            <a:xfrm>
              <a:off x="2870623" y="1795300"/>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05"/>
                    <a:pt x="435187" y="48214"/>
                    <a:pt x="320863" y="25159"/>
                  </a:cubicBezTo>
                  <a:cubicBezTo>
                    <a:pt x="264220" y="13685"/>
                    <a:pt x="206860" y="6191"/>
                    <a:pt x="149180" y="2728"/>
                  </a:cubicBezTo>
                  <a:cubicBezTo>
                    <a:pt x="104110" y="51"/>
                    <a:pt x="31765" y="-8770"/>
                    <a:pt x="5300" y="38901"/>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62"/>
                    <a:pt x="484573" y="259367"/>
                    <a:pt x="456148" y="253410"/>
                  </a:cubicBezTo>
                  <a:cubicBezTo>
                    <a:pt x="402218" y="242101"/>
                    <a:pt x="349571" y="226493"/>
                    <a:pt x="296717" y="211074"/>
                  </a:cubicBezTo>
                  <a:cubicBezTo>
                    <a:pt x="246557" y="196446"/>
                    <a:pt x="196417" y="181442"/>
                    <a:pt x="147804" y="162065"/>
                  </a:cubicBezTo>
                  <a:cubicBezTo>
                    <a:pt x="122733" y="152229"/>
                    <a:pt x="98267" y="140898"/>
                    <a:pt x="74535" y="128135"/>
                  </a:cubicBezTo>
                  <a:cubicBezTo>
                    <a:pt x="54347" y="117164"/>
                    <a:pt x="32236" y="104630"/>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31"/>
                    <a:pt x="477956" y="74559"/>
                    <a:pt x="576541" y="117862"/>
                  </a:cubicBezTo>
                  <a:cubicBezTo>
                    <a:pt x="603420" y="129675"/>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96" name="Freeform: Shape 195">
              <a:extLst>
                <a:ext uri="{FF2B5EF4-FFF2-40B4-BE49-F238E27FC236}">
                  <a16:creationId xmlns:a16="http://schemas.microsoft.com/office/drawing/2014/main" id="{BCFB4288-C115-DD4B-42D3-736A884A2C4F}"/>
                </a:ext>
              </a:extLst>
            </p:cNvPr>
            <p:cNvSpPr/>
            <p:nvPr/>
          </p:nvSpPr>
          <p:spPr>
            <a:xfrm>
              <a:off x="2954913" y="1662847"/>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780 w 583546"/>
                <a:gd name="connsiteY11" fmla="*/ 310577 h 557443"/>
                <a:gd name="connsiteX12" fmla="*/ 520168 w 583546"/>
                <a:gd name="connsiteY12" fmla="*/ 171466 h 557443"/>
                <a:gd name="connsiteX13" fmla="*/ 548273 w 583546"/>
                <a:gd name="connsiteY13" fmla="*/ 136952 h 557443"/>
                <a:gd name="connsiteX14" fmla="*/ 538509 w 583546"/>
                <a:gd name="connsiteY14" fmla="*/ 131297 h 557443"/>
                <a:gd name="connsiteX15" fmla="*/ 483656 w 583546"/>
                <a:gd name="connsiteY15" fmla="*/ 197271 h 557443"/>
                <a:gd name="connsiteX16" fmla="*/ 425316 w 583546"/>
                <a:gd name="connsiteY16" fmla="*/ 262661 h 557443"/>
                <a:gd name="connsiteX17" fmla="*/ 300795 w 583546"/>
                <a:gd name="connsiteY17" fmla="*/ 380547 h 557443"/>
                <a:gd name="connsiteX18" fmla="*/ 173691 w 583546"/>
                <a:gd name="connsiteY18" fmla="*/ 486106 h 557443"/>
                <a:gd name="connsiteX19" fmla="*/ 104437 w 583546"/>
                <a:gd name="connsiteY19" fmla="*/ 529460 h 557443"/>
                <a:gd name="connsiteX20" fmla="*/ 28661 w 583546"/>
                <a:gd name="connsiteY20" fmla="*/ 541279 h 557443"/>
                <a:gd name="connsiteX21" fmla="*/ 15655 w 583546"/>
                <a:gd name="connsiteY21" fmla="*/ 474306 h 557443"/>
                <a:gd name="connsiteX22" fmla="*/ 58576 w 583546"/>
                <a:gd name="connsiteY22" fmla="*/ 401244 h 557443"/>
                <a:gd name="connsiteX23" fmla="*/ 155087 w 583546"/>
                <a:gd name="connsiteY23" fmla="*/ 280172 h 557443"/>
                <a:gd name="connsiteX24" fmla="*/ 392480 w 583546"/>
                <a:gd name="connsiteY24" fmla="*/ 75879 h 557443"/>
                <a:gd name="connsiteX25" fmla="*/ 465390 w 583546"/>
                <a:gd name="connsiteY25" fmla="*/ 31186 h 557443"/>
                <a:gd name="connsiteX26" fmla="*/ 527406 w 583546"/>
                <a:gd name="connsiteY26" fmla="*/ 12337 h 557443"/>
                <a:gd name="connsiteX27" fmla="*/ 569912 w 583546"/>
                <a:gd name="connsiteY27" fmla="*/ 45305 h 557443"/>
                <a:gd name="connsiteX28" fmla="*/ 538509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27"/>
                    <a:pt x="260456" y="154922"/>
                    <a:pt x="180609" y="236573"/>
                  </a:cubicBezTo>
                  <a:cubicBezTo>
                    <a:pt x="141119" y="276893"/>
                    <a:pt x="104399" y="319836"/>
                    <a:pt x="70715" y="365109"/>
                  </a:cubicBezTo>
                  <a:cubicBezTo>
                    <a:pt x="53618" y="388106"/>
                    <a:pt x="36786" y="411630"/>
                    <a:pt x="21970" y="436192"/>
                  </a:cubicBezTo>
                  <a:cubicBezTo>
                    <a:pt x="8436" y="458679"/>
                    <a:pt x="-3911" y="484824"/>
                    <a:pt x="-442" y="511779"/>
                  </a:cubicBezTo>
                  <a:cubicBezTo>
                    <a:pt x="2441" y="534040"/>
                    <a:pt x="16522" y="552834"/>
                    <a:pt x="39387" y="556811"/>
                  </a:cubicBezTo>
                  <a:cubicBezTo>
                    <a:pt x="65343" y="561335"/>
                    <a:pt x="92166" y="548951"/>
                    <a:pt x="114390" y="536906"/>
                  </a:cubicBezTo>
                  <a:cubicBezTo>
                    <a:pt x="166717" y="508631"/>
                    <a:pt x="213935" y="471365"/>
                    <a:pt x="258911" y="432667"/>
                  </a:cubicBezTo>
                  <a:cubicBezTo>
                    <a:pt x="304810" y="393195"/>
                    <a:pt x="350426" y="352725"/>
                    <a:pt x="393780" y="310577"/>
                  </a:cubicBezTo>
                  <a:cubicBezTo>
                    <a:pt x="438907" y="266751"/>
                    <a:pt x="479264" y="219137"/>
                    <a:pt x="520168" y="171466"/>
                  </a:cubicBezTo>
                  <a:cubicBezTo>
                    <a:pt x="529838" y="160156"/>
                    <a:pt x="539319" y="148846"/>
                    <a:pt x="548273" y="136952"/>
                  </a:cubicBezTo>
                  <a:cubicBezTo>
                    <a:pt x="552665" y="131147"/>
                    <a:pt x="542844" y="125510"/>
                    <a:pt x="538509" y="131297"/>
                  </a:cubicBezTo>
                  <a:cubicBezTo>
                    <a:pt x="521280" y="154087"/>
                    <a:pt x="502034" y="175387"/>
                    <a:pt x="483656" y="197271"/>
                  </a:cubicBezTo>
                  <a:cubicBezTo>
                    <a:pt x="464806" y="219652"/>
                    <a:pt x="445353" y="241449"/>
                    <a:pt x="425316" y="262661"/>
                  </a:cubicBezTo>
                  <a:cubicBezTo>
                    <a:pt x="385920" y="304130"/>
                    <a:pt x="343282" y="342207"/>
                    <a:pt x="300795" y="380547"/>
                  </a:cubicBezTo>
                  <a:cubicBezTo>
                    <a:pt x="259929" y="417417"/>
                    <a:pt x="218553" y="454061"/>
                    <a:pt x="173691" y="486106"/>
                  </a:cubicBezTo>
                  <a:cubicBezTo>
                    <a:pt x="151637" y="502150"/>
                    <a:pt x="128508" y="516636"/>
                    <a:pt x="104437" y="529460"/>
                  </a:cubicBezTo>
                  <a:cubicBezTo>
                    <a:pt x="83307" y="540487"/>
                    <a:pt x="51771" y="555001"/>
                    <a:pt x="28661" y="541279"/>
                  </a:cubicBezTo>
                  <a:cubicBezTo>
                    <a:pt x="5552" y="527556"/>
                    <a:pt x="7927" y="495889"/>
                    <a:pt x="15655" y="474306"/>
                  </a:cubicBezTo>
                  <a:cubicBezTo>
                    <a:pt x="25080" y="447803"/>
                    <a:pt x="42648" y="424128"/>
                    <a:pt x="58576" y="401244"/>
                  </a:cubicBezTo>
                  <a:cubicBezTo>
                    <a:pt x="88132" y="358868"/>
                    <a:pt x="120365" y="318428"/>
                    <a:pt x="155087" y="280172"/>
                  </a:cubicBezTo>
                  <a:cubicBezTo>
                    <a:pt x="225433" y="202491"/>
                    <a:pt x="305187" y="133867"/>
                    <a:pt x="392480" y="75879"/>
                  </a:cubicBezTo>
                  <a:cubicBezTo>
                    <a:pt x="416155" y="60177"/>
                    <a:pt x="440301" y="44551"/>
                    <a:pt x="465390" y="31186"/>
                  </a:cubicBezTo>
                  <a:cubicBezTo>
                    <a:pt x="484240" y="21140"/>
                    <a:pt x="505785" y="12638"/>
                    <a:pt x="527406" y="12337"/>
                  </a:cubicBezTo>
                  <a:cubicBezTo>
                    <a:pt x="549027" y="12035"/>
                    <a:pt x="565332" y="23647"/>
                    <a:pt x="569912" y="45305"/>
                  </a:cubicBezTo>
                  <a:cubicBezTo>
                    <a:pt x="576547" y="76671"/>
                    <a:pt x="556246" y="107339"/>
                    <a:pt x="538509"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197" name="Freeform: Shape 196">
              <a:extLst>
                <a:ext uri="{FF2B5EF4-FFF2-40B4-BE49-F238E27FC236}">
                  <a16:creationId xmlns:a16="http://schemas.microsoft.com/office/drawing/2014/main" id="{EB434F5E-D9D9-D471-2F20-802DCA9A876C}"/>
                </a:ext>
              </a:extLst>
            </p:cNvPr>
            <p:cNvSpPr/>
            <p:nvPr/>
          </p:nvSpPr>
          <p:spPr>
            <a:xfrm rot="-5371800">
              <a:off x="3163236" y="1544017"/>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198" name="Freeform: Shape 197">
              <a:extLst>
                <a:ext uri="{FF2B5EF4-FFF2-40B4-BE49-F238E27FC236}">
                  <a16:creationId xmlns:a16="http://schemas.microsoft.com/office/drawing/2014/main" id="{00FD65C9-7903-2D76-A67E-67EF147B41AE}"/>
                </a:ext>
              </a:extLst>
            </p:cNvPr>
            <p:cNvSpPr/>
            <p:nvPr/>
          </p:nvSpPr>
          <p:spPr>
            <a:xfrm>
              <a:off x="2957370" y="217734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99" name="Freeform: Shape 198">
              <a:extLst>
                <a:ext uri="{FF2B5EF4-FFF2-40B4-BE49-F238E27FC236}">
                  <a16:creationId xmlns:a16="http://schemas.microsoft.com/office/drawing/2014/main" id="{52D6019A-6F3D-40DA-832F-A476ED143EB6}"/>
                </a:ext>
              </a:extLst>
            </p:cNvPr>
            <p:cNvSpPr/>
            <p:nvPr/>
          </p:nvSpPr>
          <p:spPr>
            <a:xfrm>
              <a:off x="3582711" y="2022736"/>
              <a:ext cx="47871" cy="47880"/>
            </a:xfrm>
            <a:custGeom>
              <a:avLst/>
              <a:gdLst>
                <a:gd name="connsiteX0" fmla="*/ 37832 w 47871"/>
                <a:gd name="connsiteY0" fmla="*/ 42976 h 47880"/>
                <a:gd name="connsiteX1" fmla="*/ 4186 w 47871"/>
                <a:gd name="connsiteY1" fmla="*/ 39188 h 47880"/>
                <a:gd name="connsiteX2" fmla="*/ 7974 w 47871"/>
                <a:gd name="connsiteY2" fmla="*/ 5545 h 47880"/>
                <a:gd name="connsiteX3" fmla="*/ 41602 w 47871"/>
                <a:gd name="connsiteY3" fmla="*/ 9311 h 47880"/>
                <a:gd name="connsiteX4" fmla="*/ 37832 w 47871"/>
                <a:gd name="connsiteY4" fmla="*/ 42976 h 4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80">
                  <a:moveTo>
                    <a:pt x="37832" y="42976"/>
                  </a:moveTo>
                  <a:cubicBezTo>
                    <a:pt x="27503" y="51221"/>
                    <a:pt x="12442" y="49525"/>
                    <a:pt x="4186" y="39188"/>
                  </a:cubicBezTo>
                  <a:cubicBezTo>
                    <a:pt x="-4052" y="28852"/>
                    <a:pt x="-2355" y="13789"/>
                    <a:pt x="7974" y="5545"/>
                  </a:cubicBezTo>
                  <a:cubicBezTo>
                    <a:pt x="18304" y="-2691"/>
                    <a:pt x="33346" y="-1006"/>
                    <a:pt x="41602" y="9311"/>
                  </a:cubicBezTo>
                  <a:cubicBezTo>
                    <a:pt x="49859" y="19648"/>
                    <a:pt x="48162" y="34720"/>
                    <a:pt x="37832" y="42976"/>
                  </a:cubicBezTo>
                  <a:close/>
                </a:path>
              </a:pathLst>
            </a:custGeom>
            <a:grpFill/>
            <a:ln w="1885" cap="flat">
              <a:noFill/>
              <a:prstDash val="solid"/>
              <a:miter/>
            </a:ln>
          </p:spPr>
          <p:txBody>
            <a:bodyPr rtlCol="0" anchor="ctr"/>
            <a:lstStyle/>
            <a:p>
              <a:endParaRPr lang="en-IN"/>
            </a:p>
          </p:txBody>
        </p:sp>
        <p:sp>
          <p:nvSpPr>
            <p:cNvPr id="200" name="Freeform: Shape 199">
              <a:extLst>
                <a:ext uri="{FF2B5EF4-FFF2-40B4-BE49-F238E27FC236}">
                  <a16:creationId xmlns:a16="http://schemas.microsoft.com/office/drawing/2014/main" id="{4341EF66-978E-4472-BFAB-BC5DDD561454}"/>
                </a:ext>
              </a:extLst>
            </p:cNvPr>
            <p:cNvSpPr/>
            <p:nvPr/>
          </p:nvSpPr>
          <p:spPr>
            <a:xfrm>
              <a:off x="3195020" y="1897074"/>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201" name="Freeform: Shape 200">
              <a:extLst>
                <a:ext uri="{FF2B5EF4-FFF2-40B4-BE49-F238E27FC236}">
                  <a16:creationId xmlns:a16="http://schemas.microsoft.com/office/drawing/2014/main" id="{BCB0BBD7-7EA9-5699-CDD2-F61847B2BC16}"/>
                </a:ext>
              </a:extLst>
            </p:cNvPr>
            <p:cNvSpPr/>
            <p:nvPr/>
          </p:nvSpPr>
          <p:spPr>
            <a:xfrm>
              <a:off x="2"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7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2 w 882390"/>
                <a:gd name="connsiteY9" fmla="*/ 67051 h 610297"/>
                <a:gd name="connsiteX10" fmla="*/ 81412 w 882390"/>
                <a:gd name="connsiteY10" fmla="*/ 210026 h 610297"/>
                <a:gd name="connsiteX11" fmla="*/ 151571 w 882390"/>
                <a:gd name="connsiteY11" fmla="*/ 383048 h 610297"/>
                <a:gd name="connsiteX12" fmla="*/ 212267 w 882390"/>
                <a:gd name="connsiteY12" fmla="*/ 532677 h 610297"/>
                <a:gd name="connsiteX13" fmla="*/ 241786 w 882390"/>
                <a:gd name="connsiteY13" fmla="*/ 605493 h 610297"/>
                <a:gd name="connsiteX14" fmla="*/ 242219 w 882390"/>
                <a:gd name="connsiteY14" fmla="*/ 606530 h 610297"/>
                <a:gd name="connsiteX15" fmla="*/ 249420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9 w 882390"/>
                <a:gd name="connsiteY20" fmla="*/ 354754 h 610297"/>
                <a:gd name="connsiteX21" fmla="*/ 852102 w 882390"/>
                <a:gd name="connsiteY21" fmla="*/ 330608 h 610297"/>
                <a:gd name="connsiteX22" fmla="*/ 876607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5 w 882390"/>
                <a:gd name="connsiteY31" fmla="*/ 600102 h 610297"/>
                <a:gd name="connsiteX32" fmla="*/ 253039 w 882390"/>
                <a:gd name="connsiteY32" fmla="*/ 603476 h 610297"/>
                <a:gd name="connsiteX33" fmla="*/ 229062 w 882390"/>
                <a:gd name="connsiteY33" fmla="*/ 543987 h 610297"/>
                <a:gd name="connsiteX34" fmla="*/ 171080 w 882390"/>
                <a:gd name="connsiteY34" fmla="*/ 401011 h 610297"/>
                <a:gd name="connsiteX35" fmla="*/ 100922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7 w 882390"/>
                <a:gd name="connsiteY39" fmla="*/ 5544 h 610297"/>
                <a:gd name="connsiteX40" fmla="*/ 10273 w 882390"/>
                <a:gd name="connsiteY40" fmla="*/ 4508 h 610297"/>
                <a:gd name="connsiteX41" fmla="*/ 3318 w 882390"/>
                <a:gd name="connsiteY41" fmla="*/ 11463 h 610297"/>
                <a:gd name="connsiteX42" fmla="*/ 90026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1 w 882390"/>
                <a:gd name="connsiteY46" fmla="*/ 304821 h 610297"/>
                <a:gd name="connsiteX47" fmla="*/ 872931 w 882390"/>
                <a:gd name="connsiteY47" fmla="*/ 316772 h 610297"/>
                <a:gd name="connsiteX48" fmla="*/ 874477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70" y="-770"/>
                    <a:pt x="-2318" y="3584"/>
                    <a:pt x="-716" y="7524"/>
                  </a:cubicBezTo>
                  <a:cubicBezTo>
                    <a:pt x="7333" y="27353"/>
                    <a:pt x="15363" y="47197"/>
                    <a:pt x="23412" y="67051"/>
                  </a:cubicBezTo>
                  <a:cubicBezTo>
                    <a:pt x="42751" y="114703"/>
                    <a:pt x="62091" y="162361"/>
                    <a:pt x="81412" y="210026"/>
                  </a:cubicBezTo>
                  <a:lnTo>
                    <a:pt x="151571" y="383048"/>
                  </a:lnTo>
                  <a:cubicBezTo>
                    <a:pt x="171797" y="432924"/>
                    <a:pt x="192022" y="482800"/>
                    <a:pt x="212267" y="532677"/>
                  </a:cubicBezTo>
                  <a:cubicBezTo>
                    <a:pt x="222050" y="556842"/>
                    <a:pt x="230796" y="581837"/>
                    <a:pt x="241786" y="605493"/>
                  </a:cubicBezTo>
                  <a:cubicBezTo>
                    <a:pt x="241955" y="605833"/>
                    <a:pt x="242068" y="606191"/>
                    <a:pt x="242219" y="606530"/>
                  </a:cubicBezTo>
                  <a:cubicBezTo>
                    <a:pt x="243143" y="609578"/>
                    <a:pt x="246366" y="611295"/>
                    <a:pt x="249420" y="610366"/>
                  </a:cubicBezTo>
                  <a:cubicBezTo>
                    <a:pt x="249797" y="610251"/>
                    <a:pt x="250174" y="610094"/>
                    <a:pt x="250513" y="609904"/>
                  </a:cubicBezTo>
                  <a:lnTo>
                    <a:pt x="312830" y="580989"/>
                  </a:lnTo>
                  <a:lnTo>
                    <a:pt x="462459" y="511565"/>
                  </a:lnTo>
                  <a:lnTo>
                    <a:pt x="643567" y="427514"/>
                  </a:lnTo>
                  <a:lnTo>
                    <a:pt x="800209" y="354754"/>
                  </a:lnTo>
                  <a:lnTo>
                    <a:pt x="852102" y="330608"/>
                  </a:lnTo>
                  <a:cubicBezTo>
                    <a:pt x="860056" y="326838"/>
                    <a:pt x="869067" y="323860"/>
                    <a:pt x="876607" y="319298"/>
                  </a:cubicBezTo>
                  <a:cubicBezTo>
                    <a:pt x="876965" y="319104"/>
                    <a:pt x="877342"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1" y="594504"/>
                    <a:pt x="245857" y="599593"/>
                  </a:cubicBezTo>
                  <a:cubicBezTo>
                    <a:pt x="245499" y="599804"/>
                    <a:pt x="245141" y="599976"/>
                    <a:pt x="244745" y="600102"/>
                  </a:cubicBezTo>
                  <a:lnTo>
                    <a:pt x="253039" y="603476"/>
                  </a:lnTo>
                  <a:lnTo>
                    <a:pt x="229062" y="543987"/>
                  </a:lnTo>
                  <a:cubicBezTo>
                    <a:pt x="209741" y="496334"/>
                    <a:pt x="190420" y="448677"/>
                    <a:pt x="171080" y="401011"/>
                  </a:cubicBezTo>
                  <a:cubicBezTo>
                    <a:pt x="147688" y="343331"/>
                    <a:pt x="124295" y="285657"/>
                    <a:pt x="100922" y="227990"/>
                  </a:cubicBezTo>
                  <a:cubicBezTo>
                    <a:pt x="80696" y="178114"/>
                    <a:pt x="60451" y="128243"/>
                    <a:pt x="40225" y="78380"/>
                  </a:cubicBezTo>
                  <a:cubicBezTo>
                    <a:pt x="33590" y="61980"/>
                    <a:pt x="26955" y="45587"/>
                    <a:pt x="20301" y="29201"/>
                  </a:cubicBezTo>
                  <a:lnTo>
                    <a:pt x="13949" y="13574"/>
                  </a:lnTo>
                  <a:cubicBezTo>
                    <a:pt x="13006" y="11256"/>
                    <a:pt x="12271" y="7542"/>
                    <a:pt x="10707" y="5544"/>
                  </a:cubicBezTo>
                  <a:cubicBezTo>
                    <a:pt x="10518" y="5220"/>
                    <a:pt x="10367" y="4871"/>
                    <a:pt x="10273" y="4508"/>
                  </a:cubicBezTo>
                  <a:lnTo>
                    <a:pt x="3318" y="11463"/>
                  </a:lnTo>
                  <a:lnTo>
                    <a:pt x="90026" y="41887"/>
                  </a:lnTo>
                  <a:lnTo>
                    <a:pt x="298127" y="114948"/>
                  </a:lnTo>
                  <a:lnTo>
                    <a:pt x="549903" y="203334"/>
                  </a:lnTo>
                  <a:lnTo>
                    <a:pt x="767372" y="279713"/>
                  </a:lnTo>
                  <a:lnTo>
                    <a:pt x="838851" y="304821"/>
                  </a:lnTo>
                  <a:cubicBezTo>
                    <a:pt x="850160" y="308742"/>
                    <a:pt x="861470" y="313775"/>
                    <a:pt x="872931" y="316772"/>
                  </a:cubicBezTo>
                  <a:cubicBezTo>
                    <a:pt x="873440" y="316904"/>
                    <a:pt x="873968" y="317130"/>
                    <a:pt x="874477" y="317319"/>
                  </a:cubicBezTo>
                  <a:cubicBezTo>
                    <a:pt x="881357" y="319731"/>
                    <a:pt x="884316" y="308817"/>
                    <a:pt x="877474" y="306405"/>
                  </a:cubicBezTo>
                  <a:close/>
                </a:path>
              </a:pathLst>
            </a:custGeom>
            <a:grpFill/>
            <a:ln w="1885" cap="flat">
              <a:noFill/>
              <a:prstDash val="solid"/>
              <a:miter/>
            </a:ln>
          </p:spPr>
          <p:txBody>
            <a:bodyPr rtlCol="0" anchor="ctr"/>
            <a:lstStyle/>
            <a:p>
              <a:endParaRPr lang="en-IN"/>
            </a:p>
          </p:txBody>
        </p:sp>
        <p:sp>
          <p:nvSpPr>
            <p:cNvPr id="202" name="Freeform: Shape 201">
              <a:extLst>
                <a:ext uri="{FF2B5EF4-FFF2-40B4-BE49-F238E27FC236}">
                  <a16:creationId xmlns:a16="http://schemas.microsoft.com/office/drawing/2014/main" id="{F5B5EF72-B441-AC17-D06E-16A2CC867D62}"/>
                </a:ext>
              </a:extLst>
            </p:cNvPr>
            <p:cNvSpPr/>
            <p:nvPr/>
          </p:nvSpPr>
          <p:spPr>
            <a:xfrm>
              <a:off x="258233"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9 w 263831"/>
                <a:gd name="connsiteY11" fmla="*/ 563 h 178378"/>
                <a:gd name="connsiteX12" fmla="*/ -706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7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9" y="563"/>
                  </a:lnTo>
                  <a:cubicBezTo>
                    <a:pt x="2499" y="-757"/>
                    <a:pt x="-2346" y="3578"/>
                    <a:pt x="-706" y="7518"/>
                  </a:cubicBezTo>
                  <a:cubicBezTo>
                    <a:pt x="19709" y="56301"/>
                    <a:pt x="40123" y="105090"/>
                    <a:pt x="60499" y="153886"/>
                  </a:cubicBezTo>
                  <a:lnTo>
                    <a:pt x="69227" y="174621"/>
                  </a:lnTo>
                  <a:cubicBezTo>
                    <a:pt x="70169" y="177675"/>
                    <a:pt x="73412" y="179384"/>
                    <a:pt x="76465" y="178440"/>
                  </a:cubicBezTo>
                  <a:cubicBezTo>
                    <a:pt x="76823" y="178327"/>
                    <a:pt x="77182" y="178178"/>
                    <a:pt x="77521" y="177995"/>
                  </a:cubicBezTo>
                  <a:lnTo>
                    <a:pt x="236952" y="109382"/>
                  </a:lnTo>
                  <a:lnTo>
                    <a:pt x="259817"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203" name="Freeform: Shape 202">
              <a:extLst>
                <a:ext uri="{FF2B5EF4-FFF2-40B4-BE49-F238E27FC236}">
                  <a16:creationId xmlns:a16="http://schemas.microsoft.com/office/drawing/2014/main" id="{75C9243B-C068-EDE2-C978-2936F90B41E2}"/>
                </a:ext>
              </a:extLst>
            </p:cNvPr>
            <p:cNvSpPr/>
            <p:nvPr/>
          </p:nvSpPr>
          <p:spPr>
            <a:xfrm>
              <a:off x="40546" y="1416887"/>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3"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204" name="Freeform: Shape 203">
              <a:extLst>
                <a:ext uri="{FF2B5EF4-FFF2-40B4-BE49-F238E27FC236}">
                  <a16:creationId xmlns:a16="http://schemas.microsoft.com/office/drawing/2014/main" id="{C291FC4E-6F50-4264-7093-0328C46C6B70}"/>
                </a:ext>
              </a:extLst>
            </p:cNvPr>
            <p:cNvSpPr/>
            <p:nvPr/>
          </p:nvSpPr>
          <p:spPr>
            <a:xfrm>
              <a:off x="83788" y="1519129"/>
              <a:ext cx="22553" cy="15714"/>
            </a:xfrm>
            <a:custGeom>
              <a:avLst/>
              <a:gdLst>
                <a:gd name="connsiteX0" fmla="*/ 14403 w 22553"/>
                <a:gd name="connsiteY0" fmla="*/ 525 h 15714"/>
                <a:gd name="connsiteX1" fmla="*/ 3093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205" name="Freeform: Shape 204">
              <a:extLst>
                <a:ext uri="{FF2B5EF4-FFF2-40B4-BE49-F238E27FC236}">
                  <a16:creationId xmlns:a16="http://schemas.microsoft.com/office/drawing/2014/main" id="{D5AB209B-C2C1-6F08-A9A6-246559D46F1B}"/>
                </a:ext>
              </a:extLst>
            </p:cNvPr>
            <p:cNvSpPr/>
            <p:nvPr/>
          </p:nvSpPr>
          <p:spPr>
            <a:xfrm>
              <a:off x="123768" y="1618939"/>
              <a:ext cx="25746" cy="16979"/>
            </a:xfrm>
            <a:custGeom>
              <a:avLst/>
              <a:gdLst>
                <a:gd name="connsiteX0" fmla="*/ 17588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8 w 25746"/>
                <a:gd name="connsiteY6" fmla="*/ 523 h 16979"/>
                <a:gd name="connsiteX7" fmla="*/ 17588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8" y="544"/>
                  </a:moveTo>
                  <a:lnTo>
                    <a:pt x="3093" y="6199"/>
                  </a:lnTo>
                  <a:cubicBezTo>
                    <a:pt x="133" y="7100"/>
                    <a:pt x="-1601" y="10154"/>
                    <a:pt x="-865" y="13155"/>
                  </a:cubicBezTo>
                  <a:cubicBezTo>
                    <a:pt x="-36" y="16163"/>
                    <a:pt x="3074" y="17926"/>
                    <a:pt x="6090" y="17094"/>
                  </a:cubicBezTo>
                  <a:lnTo>
                    <a:pt x="20586" y="11439"/>
                  </a:lnTo>
                  <a:cubicBezTo>
                    <a:pt x="23545" y="10538"/>
                    <a:pt x="25279" y="7485"/>
                    <a:pt x="24544" y="4484"/>
                  </a:cubicBezTo>
                  <a:cubicBezTo>
                    <a:pt x="23714" y="1472"/>
                    <a:pt x="20604" y="-302"/>
                    <a:pt x="17588" y="523"/>
                  </a:cubicBezTo>
                  <a:cubicBezTo>
                    <a:pt x="17588" y="523"/>
                    <a:pt x="17588" y="525"/>
                    <a:pt x="17588" y="525"/>
                  </a:cubicBezTo>
                  <a:close/>
                </a:path>
              </a:pathLst>
            </a:custGeom>
            <a:grpFill/>
            <a:ln w="1885" cap="flat">
              <a:noFill/>
              <a:prstDash val="solid"/>
              <a:miter/>
            </a:ln>
          </p:spPr>
          <p:txBody>
            <a:bodyPr rtlCol="0" anchor="ctr"/>
            <a:lstStyle/>
            <a:p>
              <a:endParaRPr lang="en-IN"/>
            </a:p>
          </p:txBody>
        </p:sp>
        <p:sp>
          <p:nvSpPr>
            <p:cNvPr id="206" name="Freeform: Shape 205">
              <a:extLst>
                <a:ext uri="{FF2B5EF4-FFF2-40B4-BE49-F238E27FC236}">
                  <a16:creationId xmlns:a16="http://schemas.microsoft.com/office/drawing/2014/main" id="{89D489BB-BFCE-AABD-3626-69253AA029BD}"/>
                </a:ext>
              </a:extLst>
            </p:cNvPr>
            <p:cNvSpPr/>
            <p:nvPr/>
          </p:nvSpPr>
          <p:spPr>
            <a:xfrm>
              <a:off x="163710"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4" y="7100"/>
                    <a:pt x="-1601" y="10154"/>
                    <a:pt x="-865" y="13155"/>
                  </a:cubicBezTo>
                  <a:cubicBezTo>
                    <a:pt x="-36" y="16163"/>
                    <a:pt x="3074" y="17926"/>
                    <a:pt x="6090" y="17094"/>
                  </a:cubicBezTo>
                  <a:lnTo>
                    <a:pt x="20586"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207" name="Freeform: Shape 206">
              <a:extLst>
                <a:ext uri="{FF2B5EF4-FFF2-40B4-BE49-F238E27FC236}">
                  <a16:creationId xmlns:a16="http://schemas.microsoft.com/office/drawing/2014/main" id="{FF6394FF-A549-A06F-8583-9CAF502CBCFD}"/>
                </a:ext>
              </a:extLst>
            </p:cNvPr>
            <p:cNvSpPr/>
            <p:nvPr/>
          </p:nvSpPr>
          <p:spPr>
            <a:xfrm>
              <a:off x="206989"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4" y="7100"/>
                    <a:pt x="-1601" y="10154"/>
                    <a:pt x="-865" y="13155"/>
                  </a:cubicBezTo>
                  <a:cubicBezTo>
                    <a:pt x="-36" y="16163"/>
                    <a:pt x="3074" y="17926"/>
                    <a:pt x="6090" y="17094"/>
                  </a:cubicBezTo>
                  <a:lnTo>
                    <a:pt x="20586"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208" name="Freeform: Shape 207">
              <a:extLst>
                <a:ext uri="{FF2B5EF4-FFF2-40B4-BE49-F238E27FC236}">
                  <a16:creationId xmlns:a16="http://schemas.microsoft.com/office/drawing/2014/main" id="{2BAE2BA9-61F9-59DB-8C63-1EB40E262DA4}"/>
                </a:ext>
              </a:extLst>
            </p:cNvPr>
            <p:cNvSpPr/>
            <p:nvPr/>
          </p:nvSpPr>
          <p:spPr>
            <a:xfrm>
              <a:off x="344763"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1" y="14293"/>
                    <a:pt x="3111" y="17699"/>
                  </a:cubicBezTo>
                  <a:cubicBezTo>
                    <a:pt x="4016" y="20649"/>
                    <a:pt x="7070" y="22381"/>
                    <a:pt x="10067" y="21658"/>
                  </a:cubicBezTo>
                  <a:cubicBezTo>
                    <a:pt x="13083" y="20832"/>
                    <a:pt x="14855" y="17722"/>
                    <a:pt x="14025" y="14709"/>
                  </a:cubicBezTo>
                  <a:cubicBezTo>
                    <a:pt x="14025" y="14708"/>
                    <a:pt x="14025" y="14704"/>
                    <a:pt x="14025" y="14702"/>
                  </a:cubicBezTo>
                  <a:lnTo>
                    <a:pt x="10067" y="4448"/>
                  </a:lnTo>
                  <a:cubicBezTo>
                    <a:pt x="9162" y="1492"/>
                    <a:pt x="6108" y="-246"/>
                    <a:pt x="3111" y="489"/>
                  </a:cubicBezTo>
                  <a:cubicBezTo>
                    <a:pt x="95" y="1322"/>
                    <a:pt x="-1658" y="4436"/>
                    <a:pt x="-828" y="7445"/>
                  </a:cubicBezTo>
                  <a:close/>
                </a:path>
              </a:pathLst>
            </a:custGeom>
            <a:grpFill/>
            <a:ln w="1885" cap="flat">
              <a:noFill/>
              <a:prstDash val="solid"/>
              <a:miter/>
            </a:ln>
          </p:spPr>
          <p:txBody>
            <a:bodyPr rtlCol="0" anchor="ctr"/>
            <a:lstStyle/>
            <a:p>
              <a:endParaRPr lang="en-IN"/>
            </a:p>
          </p:txBody>
        </p:sp>
        <p:sp>
          <p:nvSpPr>
            <p:cNvPr id="209" name="Freeform: Shape 208">
              <a:extLst>
                <a:ext uri="{FF2B5EF4-FFF2-40B4-BE49-F238E27FC236}">
                  <a16:creationId xmlns:a16="http://schemas.microsoft.com/office/drawing/2014/main" id="{1D782C3D-022D-EDD6-92C1-EEF2FCD73F96}"/>
                </a:ext>
              </a:extLst>
            </p:cNvPr>
            <p:cNvSpPr/>
            <p:nvPr/>
          </p:nvSpPr>
          <p:spPr>
            <a:xfrm>
              <a:off x="442913"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1 w 15659"/>
                <a:gd name="connsiteY3" fmla="*/ 15769 h 22569"/>
                <a:gd name="connsiteX4" fmla="*/ 14421 w 15659"/>
                <a:gd name="connsiteY4" fmla="*/ 15761 h 22569"/>
                <a:gd name="connsiteX5" fmla="*/ 10067 w 15659"/>
                <a:gd name="connsiteY5" fmla="*/ 4451 h 22569"/>
                <a:gd name="connsiteX6" fmla="*/ 3111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1" y="15769"/>
                  </a:cubicBezTo>
                  <a:cubicBezTo>
                    <a:pt x="14421" y="15767"/>
                    <a:pt x="14421" y="15763"/>
                    <a:pt x="14421" y="15761"/>
                  </a:cubicBezTo>
                  <a:lnTo>
                    <a:pt x="10067" y="4451"/>
                  </a:lnTo>
                  <a:cubicBezTo>
                    <a:pt x="9181" y="1490"/>
                    <a:pt x="6108" y="-252"/>
                    <a:pt x="3111" y="493"/>
                  </a:cubicBezTo>
                  <a:cubicBezTo>
                    <a:pt x="95" y="1326"/>
                    <a:pt x="-1658" y="4440"/>
                    <a:pt x="-828" y="7448"/>
                  </a:cubicBezTo>
                  <a:close/>
                </a:path>
              </a:pathLst>
            </a:custGeom>
            <a:grpFill/>
            <a:ln w="1885" cap="flat">
              <a:noFill/>
              <a:prstDash val="solid"/>
              <a:miter/>
            </a:ln>
          </p:spPr>
          <p:txBody>
            <a:bodyPr rtlCol="0" anchor="ctr"/>
            <a:lstStyle/>
            <a:p>
              <a:endParaRPr lang="en-IN"/>
            </a:p>
          </p:txBody>
        </p:sp>
        <p:sp>
          <p:nvSpPr>
            <p:cNvPr id="210" name="Freeform: Shape 209">
              <a:extLst>
                <a:ext uri="{FF2B5EF4-FFF2-40B4-BE49-F238E27FC236}">
                  <a16:creationId xmlns:a16="http://schemas.microsoft.com/office/drawing/2014/main" id="{9CB46257-8F90-D5C6-D2C1-FCBAF6737446}"/>
                </a:ext>
              </a:extLst>
            </p:cNvPr>
            <p:cNvSpPr/>
            <p:nvPr/>
          </p:nvSpPr>
          <p:spPr>
            <a:xfrm>
              <a:off x="540084" y="1767788"/>
              <a:ext cx="16959" cy="25755"/>
            </a:xfrm>
            <a:custGeom>
              <a:avLst/>
              <a:gdLst>
                <a:gd name="connsiteX0" fmla="*/ -847 w 16959"/>
                <a:gd name="connsiteY0" fmla="*/ 7450 h 25755"/>
                <a:gd name="connsiteX1" fmla="*/ 4808 w 16959"/>
                <a:gd name="connsiteY1" fmla="*/ 21964 h 25755"/>
                <a:gd name="connsiteX2" fmla="*/ 11763 w 16959"/>
                <a:gd name="connsiteY2" fmla="*/ 25904 h 25755"/>
                <a:gd name="connsiteX3" fmla="*/ 15722 w 16959"/>
                <a:gd name="connsiteY3" fmla="*/ 18956 h 25755"/>
                <a:gd name="connsiteX4" fmla="*/ 15722 w 16959"/>
                <a:gd name="connsiteY4" fmla="*/ 18948 h 25755"/>
                <a:gd name="connsiteX5" fmla="*/ 10067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7" y="7450"/>
                  </a:moveTo>
                  <a:cubicBezTo>
                    <a:pt x="1038" y="12294"/>
                    <a:pt x="2923" y="17120"/>
                    <a:pt x="4808" y="21964"/>
                  </a:cubicBezTo>
                  <a:cubicBezTo>
                    <a:pt x="5713" y="24918"/>
                    <a:pt x="8766" y="26650"/>
                    <a:pt x="11763" y="25904"/>
                  </a:cubicBezTo>
                  <a:cubicBezTo>
                    <a:pt x="14779" y="25078"/>
                    <a:pt x="16551" y="21968"/>
                    <a:pt x="15722" y="18956"/>
                  </a:cubicBezTo>
                  <a:cubicBezTo>
                    <a:pt x="15722" y="18954"/>
                    <a:pt x="15722" y="18950"/>
                    <a:pt x="15722" y="18948"/>
                  </a:cubicBezTo>
                  <a:lnTo>
                    <a:pt x="10067" y="4434"/>
                  </a:lnTo>
                  <a:cubicBezTo>
                    <a:pt x="9162" y="1480"/>
                    <a:pt x="6108"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211" name="Freeform: Shape 210">
              <a:extLst>
                <a:ext uri="{FF2B5EF4-FFF2-40B4-BE49-F238E27FC236}">
                  <a16:creationId xmlns:a16="http://schemas.microsoft.com/office/drawing/2014/main" id="{67FE283A-5C51-B14A-C411-878BC5448CC7}"/>
                </a:ext>
              </a:extLst>
            </p:cNvPr>
            <p:cNvSpPr/>
            <p:nvPr/>
          </p:nvSpPr>
          <p:spPr>
            <a:xfrm>
              <a:off x="637989" y="1722758"/>
              <a:ext cx="16488" cy="24675"/>
            </a:xfrm>
            <a:custGeom>
              <a:avLst/>
              <a:gdLst>
                <a:gd name="connsiteX0" fmla="*/ -828 w 16488"/>
                <a:gd name="connsiteY0" fmla="*/ 7448 h 24675"/>
                <a:gd name="connsiteX1" fmla="*/ 4336 w 16488"/>
                <a:gd name="connsiteY1" fmla="*/ 20869 h 24675"/>
                <a:gd name="connsiteX2" fmla="*/ 11292 w 16488"/>
                <a:gd name="connsiteY2" fmla="*/ 24828 h 24675"/>
                <a:gd name="connsiteX3" fmla="*/ 15251 w 16488"/>
                <a:gd name="connsiteY3" fmla="*/ 17880 h 24675"/>
                <a:gd name="connsiteX4" fmla="*/ 15251 w 16488"/>
                <a:gd name="connsiteY4" fmla="*/ 17872 h 24675"/>
                <a:gd name="connsiteX5" fmla="*/ 10067 w 16488"/>
                <a:gd name="connsiteY5" fmla="*/ 4451 h 24675"/>
                <a:gd name="connsiteX6" fmla="*/ 3111 w 16488"/>
                <a:gd name="connsiteY6" fmla="*/ 493 h 24675"/>
                <a:gd name="connsiteX7" fmla="*/ -828 w 16488"/>
                <a:gd name="connsiteY7"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5">
                  <a:moveTo>
                    <a:pt x="-828" y="7448"/>
                  </a:moveTo>
                  <a:lnTo>
                    <a:pt x="4336" y="20869"/>
                  </a:lnTo>
                  <a:cubicBezTo>
                    <a:pt x="5241" y="23825"/>
                    <a:pt x="8295" y="25563"/>
                    <a:pt x="11292" y="24828"/>
                  </a:cubicBezTo>
                  <a:cubicBezTo>
                    <a:pt x="14308" y="24002"/>
                    <a:pt x="16080" y="20892"/>
                    <a:pt x="15251" y="17880"/>
                  </a:cubicBezTo>
                  <a:cubicBezTo>
                    <a:pt x="15251" y="17878"/>
                    <a:pt x="15251" y="17874"/>
                    <a:pt x="15251" y="17872"/>
                  </a:cubicBezTo>
                  <a:cubicBezTo>
                    <a:pt x="13516" y="13386"/>
                    <a:pt x="11801" y="8919"/>
                    <a:pt x="10067" y="4451"/>
                  </a:cubicBezTo>
                  <a:cubicBezTo>
                    <a:pt x="9181" y="1490"/>
                    <a:pt x="6108" y="-252"/>
                    <a:pt x="3111" y="493"/>
                  </a:cubicBezTo>
                  <a:cubicBezTo>
                    <a:pt x="95" y="1326"/>
                    <a:pt x="-1658" y="4440"/>
                    <a:pt x="-828" y="7448"/>
                  </a:cubicBezTo>
                  <a:close/>
                </a:path>
              </a:pathLst>
            </a:custGeom>
            <a:grpFill/>
            <a:ln w="1885" cap="flat">
              <a:noFill/>
              <a:prstDash val="solid"/>
              <a:miter/>
            </a:ln>
          </p:spPr>
          <p:txBody>
            <a:bodyPr rtlCol="0" anchor="ctr"/>
            <a:lstStyle/>
            <a:p>
              <a:endParaRPr lang="en-IN"/>
            </a:p>
          </p:txBody>
        </p:sp>
        <p:sp>
          <p:nvSpPr>
            <p:cNvPr id="212" name="Freeform: Shape 211">
              <a:extLst>
                <a:ext uri="{FF2B5EF4-FFF2-40B4-BE49-F238E27FC236}">
                  <a16:creationId xmlns:a16="http://schemas.microsoft.com/office/drawing/2014/main" id="{74976D83-7691-8B97-F5AB-9391AE79FEDD}"/>
                </a:ext>
              </a:extLst>
            </p:cNvPr>
            <p:cNvSpPr/>
            <p:nvPr/>
          </p:nvSpPr>
          <p:spPr>
            <a:xfrm>
              <a:off x="735745" y="1676480"/>
              <a:ext cx="15280" cy="21505"/>
            </a:xfrm>
            <a:custGeom>
              <a:avLst/>
              <a:gdLst>
                <a:gd name="connsiteX0" fmla="*/ -830 w 15280"/>
                <a:gd name="connsiteY0" fmla="*/ 7450 h 21505"/>
                <a:gd name="connsiteX1" fmla="*/ 3129 w 15280"/>
                <a:gd name="connsiteY1" fmla="*/ 17704 h 21505"/>
                <a:gd name="connsiteX2" fmla="*/ 10084 w 15280"/>
                <a:gd name="connsiteY2" fmla="*/ 21662 h 21505"/>
                <a:gd name="connsiteX3" fmla="*/ 14043 w 15280"/>
                <a:gd name="connsiteY3" fmla="*/ 14718 h 21505"/>
                <a:gd name="connsiteX4" fmla="*/ 14043 w 15280"/>
                <a:gd name="connsiteY4" fmla="*/ 14688 h 21505"/>
                <a:gd name="connsiteX5" fmla="*/ 10084 w 15280"/>
                <a:gd name="connsiteY5" fmla="*/ 4434 h 21505"/>
                <a:gd name="connsiteX6" fmla="*/ 3129 w 15280"/>
                <a:gd name="connsiteY6" fmla="*/ 494 h 21505"/>
                <a:gd name="connsiteX7" fmla="*/ -830 w 15280"/>
                <a:gd name="connsiteY7" fmla="*/ 7442 h 21505"/>
                <a:gd name="connsiteX8" fmla="*/ -830 w 15280"/>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0"/>
                  </a:moveTo>
                  <a:lnTo>
                    <a:pt x="3129" y="17704"/>
                  </a:lnTo>
                  <a:cubicBezTo>
                    <a:pt x="4033"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213" name="Freeform: Shape 212">
              <a:extLst>
                <a:ext uri="{FF2B5EF4-FFF2-40B4-BE49-F238E27FC236}">
                  <a16:creationId xmlns:a16="http://schemas.microsoft.com/office/drawing/2014/main" id="{6CED5F9C-8B5A-184C-8BB0-1D9215B7AA87}"/>
                </a:ext>
              </a:extLst>
            </p:cNvPr>
            <p:cNvSpPr/>
            <p:nvPr/>
          </p:nvSpPr>
          <p:spPr>
            <a:xfrm>
              <a:off x="3061122" y="3013870"/>
              <a:ext cx="882465" cy="610294"/>
            </a:xfrm>
            <a:custGeom>
              <a:avLst/>
              <a:gdLst>
                <a:gd name="connsiteX0" fmla="*/ 877568 w 882465"/>
                <a:gd name="connsiteY0" fmla="*/ 306405 h 610294"/>
                <a:gd name="connsiteX1" fmla="*/ 790859 w 882465"/>
                <a:gd name="connsiteY1" fmla="*/ 275944 h 610294"/>
                <a:gd name="connsiteX2" fmla="*/ 582758 w 882465"/>
                <a:gd name="connsiteY2" fmla="*/ 202882 h 610294"/>
                <a:gd name="connsiteX3" fmla="*/ 330926 w 882465"/>
                <a:gd name="connsiteY3" fmla="*/ 114552 h 610294"/>
                <a:gd name="connsiteX4" fmla="*/ 113325 w 882465"/>
                <a:gd name="connsiteY4" fmla="*/ 38154 h 610294"/>
                <a:gd name="connsiteX5" fmla="*/ 41846 w 882465"/>
                <a:gd name="connsiteY5" fmla="*/ 13065 h 610294"/>
                <a:gd name="connsiteX6" fmla="*/ 7766 w 882465"/>
                <a:gd name="connsiteY6" fmla="*/ 1096 h 610294"/>
                <a:gd name="connsiteX7" fmla="*/ 6239 w 882465"/>
                <a:gd name="connsiteY7" fmla="*/ 568 h 610294"/>
                <a:gd name="connsiteX8" fmla="*/ -716 w 882465"/>
                <a:gd name="connsiteY8" fmla="*/ 7523 h 610294"/>
                <a:gd name="connsiteX9" fmla="*/ 23412 w 882465"/>
                <a:gd name="connsiteY9" fmla="*/ 67051 h 610294"/>
                <a:gd name="connsiteX10" fmla="*/ 81412 w 882465"/>
                <a:gd name="connsiteY10" fmla="*/ 210026 h 610294"/>
                <a:gd name="connsiteX11" fmla="*/ 151571 w 882465"/>
                <a:gd name="connsiteY11" fmla="*/ 383048 h 610294"/>
                <a:gd name="connsiteX12" fmla="*/ 212267 w 882465"/>
                <a:gd name="connsiteY12" fmla="*/ 532677 h 610294"/>
                <a:gd name="connsiteX13" fmla="*/ 241785 w 882465"/>
                <a:gd name="connsiteY13" fmla="*/ 605493 h 610294"/>
                <a:gd name="connsiteX14" fmla="*/ 242219 w 882465"/>
                <a:gd name="connsiteY14" fmla="*/ 606530 h 610294"/>
                <a:gd name="connsiteX15" fmla="*/ 249420 w 882465"/>
                <a:gd name="connsiteY15" fmla="*/ 610357 h 610294"/>
                <a:gd name="connsiteX16" fmla="*/ 250513 w 882465"/>
                <a:gd name="connsiteY16" fmla="*/ 609904 h 610294"/>
                <a:gd name="connsiteX17" fmla="*/ 312830 w 882465"/>
                <a:gd name="connsiteY17" fmla="*/ 580989 h 610294"/>
                <a:gd name="connsiteX18" fmla="*/ 462459 w 882465"/>
                <a:gd name="connsiteY18" fmla="*/ 511527 h 610294"/>
                <a:gd name="connsiteX19" fmla="*/ 643568 w 882465"/>
                <a:gd name="connsiteY19" fmla="*/ 427476 h 610294"/>
                <a:gd name="connsiteX20" fmla="*/ 800227 w 882465"/>
                <a:gd name="connsiteY20" fmla="*/ 354754 h 610294"/>
                <a:gd name="connsiteX21" fmla="*/ 852102 w 882465"/>
                <a:gd name="connsiteY21" fmla="*/ 330664 h 610294"/>
                <a:gd name="connsiteX22" fmla="*/ 876606 w 882465"/>
                <a:gd name="connsiteY22" fmla="*/ 319355 h 610294"/>
                <a:gd name="connsiteX23" fmla="*/ 877719 w 882465"/>
                <a:gd name="connsiteY23" fmla="*/ 318827 h 610294"/>
                <a:gd name="connsiteX24" fmla="*/ 872064 w 882465"/>
                <a:gd name="connsiteY24" fmla="*/ 309062 h 610294"/>
                <a:gd name="connsiteX25" fmla="*/ 809709 w 882465"/>
                <a:gd name="connsiteY25" fmla="*/ 337959 h 610294"/>
                <a:gd name="connsiteX26" fmla="*/ 660080 w 882465"/>
                <a:gd name="connsiteY26" fmla="*/ 407420 h 610294"/>
                <a:gd name="connsiteX27" fmla="*/ 478972 w 882465"/>
                <a:gd name="connsiteY27" fmla="*/ 491471 h 610294"/>
                <a:gd name="connsiteX28" fmla="*/ 322311 w 882465"/>
                <a:gd name="connsiteY28" fmla="*/ 564194 h 610294"/>
                <a:gd name="connsiteX29" fmla="*/ 270437 w 882465"/>
                <a:gd name="connsiteY29" fmla="*/ 588283 h 610294"/>
                <a:gd name="connsiteX30" fmla="*/ 245932 w 882465"/>
                <a:gd name="connsiteY30" fmla="*/ 599593 h 610294"/>
                <a:gd name="connsiteX31" fmla="*/ 244820 w 882465"/>
                <a:gd name="connsiteY31" fmla="*/ 600102 h 610294"/>
                <a:gd name="connsiteX32" fmla="*/ 253114 w 882465"/>
                <a:gd name="connsiteY32" fmla="*/ 603476 h 610294"/>
                <a:gd name="connsiteX33" fmla="*/ 229137 w 882465"/>
                <a:gd name="connsiteY33" fmla="*/ 543987 h 610294"/>
                <a:gd name="connsiteX34" fmla="*/ 171156 w 882465"/>
                <a:gd name="connsiteY34" fmla="*/ 401011 h 610294"/>
                <a:gd name="connsiteX35" fmla="*/ 100997 w 882465"/>
                <a:gd name="connsiteY35" fmla="*/ 227990 h 610294"/>
                <a:gd name="connsiteX36" fmla="*/ 40301 w 882465"/>
                <a:gd name="connsiteY36" fmla="*/ 78379 h 610294"/>
                <a:gd name="connsiteX37" fmla="*/ 20377 w 882465"/>
                <a:gd name="connsiteY37" fmla="*/ 29201 h 610294"/>
                <a:gd name="connsiteX38" fmla="*/ 14024 w 882465"/>
                <a:gd name="connsiteY38" fmla="*/ 13574 h 610294"/>
                <a:gd name="connsiteX39" fmla="*/ 10782 w 882465"/>
                <a:gd name="connsiteY39" fmla="*/ 5544 h 610294"/>
                <a:gd name="connsiteX40" fmla="*/ 10348 w 882465"/>
                <a:gd name="connsiteY40" fmla="*/ 4508 h 610294"/>
                <a:gd name="connsiteX41" fmla="*/ 3393 w 882465"/>
                <a:gd name="connsiteY41" fmla="*/ 11463 h 610294"/>
                <a:gd name="connsiteX42" fmla="*/ 90102 w 882465"/>
                <a:gd name="connsiteY42" fmla="*/ 41886 h 610294"/>
                <a:gd name="connsiteX43" fmla="*/ 298202 w 882465"/>
                <a:gd name="connsiteY43" fmla="*/ 114948 h 610294"/>
                <a:gd name="connsiteX44" fmla="*/ 549978 w 882465"/>
                <a:gd name="connsiteY44" fmla="*/ 203334 h 610294"/>
                <a:gd name="connsiteX45" fmla="*/ 767448 w 882465"/>
                <a:gd name="connsiteY45" fmla="*/ 279713 h 610294"/>
                <a:gd name="connsiteX46" fmla="*/ 838926 w 882465"/>
                <a:gd name="connsiteY46" fmla="*/ 304821 h 610294"/>
                <a:gd name="connsiteX47" fmla="*/ 873006 w 882465"/>
                <a:gd name="connsiteY47" fmla="*/ 316772 h 610294"/>
                <a:gd name="connsiteX48" fmla="*/ 874552 w 882465"/>
                <a:gd name="connsiteY48" fmla="*/ 317319 h 610294"/>
                <a:gd name="connsiteX49" fmla="*/ 877549 w 882465"/>
                <a:gd name="connsiteY49" fmla="*/ 306405 h 61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4">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82" y="47202"/>
                    <a:pt x="23412" y="67051"/>
                  </a:cubicBezTo>
                  <a:cubicBezTo>
                    <a:pt x="42751" y="114703"/>
                    <a:pt x="62091" y="162355"/>
                    <a:pt x="81412" y="210026"/>
                  </a:cubicBezTo>
                  <a:lnTo>
                    <a:pt x="151571" y="383048"/>
                  </a:lnTo>
                  <a:cubicBezTo>
                    <a:pt x="171797" y="432924"/>
                    <a:pt x="192022" y="482800"/>
                    <a:pt x="212267" y="532677"/>
                  </a:cubicBezTo>
                  <a:cubicBezTo>
                    <a:pt x="222050" y="556823"/>
                    <a:pt x="230796" y="581837"/>
                    <a:pt x="241785" y="605493"/>
                  </a:cubicBezTo>
                  <a:cubicBezTo>
                    <a:pt x="241955" y="605833"/>
                    <a:pt x="242068" y="606191"/>
                    <a:pt x="242219" y="606530"/>
                  </a:cubicBezTo>
                  <a:cubicBezTo>
                    <a:pt x="243143" y="609584"/>
                    <a:pt x="246366" y="611299"/>
                    <a:pt x="249420" y="610357"/>
                  </a:cubicBezTo>
                  <a:cubicBezTo>
                    <a:pt x="249797" y="610243"/>
                    <a:pt x="250173" y="610093"/>
                    <a:pt x="250513" y="609904"/>
                  </a:cubicBezTo>
                  <a:lnTo>
                    <a:pt x="312830" y="580989"/>
                  </a:lnTo>
                  <a:lnTo>
                    <a:pt x="462459" y="511527"/>
                  </a:lnTo>
                  <a:lnTo>
                    <a:pt x="643568" y="427476"/>
                  </a:lnTo>
                  <a:lnTo>
                    <a:pt x="800227" y="354754"/>
                  </a:lnTo>
                  <a:lnTo>
                    <a:pt x="852102" y="330664"/>
                  </a:lnTo>
                  <a:cubicBezTo>
                    <a:pt x="860056" y="326894"/>
                    <a:pt x="869067" y="323916"/>
                    <a:pt x="876606" y="319355"/>
                  </a:cubicBezTo>
                  <a:cubicBezTo>
                    <a:pt x="876964" y="319166"/>
                    <a:pt x="877341" y="318977"/>
                    <a:pt x="877719" y="318827"/>
                  </a:cubicBezTo>
                  <a:cubicBezTo>
                    <a:pt x="884316" y="315773"/>
                    <a:pt x="878586" y="306028"/>
                    <a:pt x="872064" y="309062"/>
                  </a:cubicBezTo>
                  <a:lnTo>
                    <a:pt x="809709" y="337959"/>
                  </a:lnTo>
                  <a:lnTo>
                    <a:pt x="660080" y="407420"/>
                  </a:lnTo>
                  <a:lnTo>
                    <a:pt x="478972" y="491471"/>
                  </a:lnTo>
                  <a:lnTo>
                    <a:pt x="322311" y="564194"/>
                  </a:lnTo>
                  <a:lnTo>
                    <a:pt x="270437" y="588283"/>
                  </a:lnTo>
                  <a:cubicBezTo>
                    <a:pt x="263142" y="591658"/>
                    <a:pt x="252266" y="594504"/>
                    <a:pt x="245932" y="599593"/>
                  </a:cubicBezTo>
                  <a:cubicBezTo>
                    <a:pt x="245574" y="599801"/>
                    <a:pt x="245216" y="599970"/>
                    <a:pt x="244820" y="600102"/>
                  </a:cubicBezTo>
                  <a:lnTo>
                    <a:pt x="253114" y="603476"/>
                  </a:lnTo>
                  <a:lnTo>
                    <a:pt x="229137" y="543987"/>
                  </a:lnTo>
                  <a:cubicBezTo>
                    <a:pt x="209816" y="496335"/>
                    <a:pt x="190495" y="448682"/>
                    <a:pt x="171156" y="401011"/>
                  </a:cubicBezTo>
                  <a:cubicBezTo>
                    <a:pt x="147763" y="343331"/>
                    <a:pt x="124389" y="285651"/>
                    <a:pt x="100997" y="227990"/>
                  </a:cubicBezTo>
                  <a:cubicBezTo>
                    <a:pt x="80771" y="178113"/>
                    <a:pt x="60546" y="128237"/>
                    <a:pt x="40301" y="78379"/>
                  </a:cubicBezTo>
                  <a:cubicBezTo>
                    <a:pt x="33666" y="61980"/>
                    <a:pt x="27031" y="45581"/>
                    <a:pt x="20377" y="29201"/>
                  </a:cubicBezTo>
                  <a:lnTo>
                    <a:pt x="14024" y="13574"/>
                  </a:lnTo>
                  <a:cubicBezTo>
                    <a:pt x="13082" y="11256"/>
                    <a:pt x="12347" y="7542"/>
                    <a:pt x="10782" y="5544"/>
                  </a:cubicBezTo>
                  <a:cubicBezTo>
                    <a:pt x="10594" y="5224"/>
                    <a:pt x="10443" y="4866"/>
                    <a:pt x="10348" y="4508"/>
                  </a:cubicBezTo>
                  <a:lnTo>
                    <a:pt x="3393" y="11463"/>
                  </a:lnTo>
                  <a:lnTo>
                    <a:pt x="90102" y="41886"/>
                  </a:lnTo>
                  <a:lnTo>
                    <a:pt x="298202" y="114948"/>
                  </a:lnTo>
                  <a:lnTo>
                    <a:pt x="549978" y="203334"/>
                  </a:lnTo>
                  <a:lnTo>
                    <a:pt x="767448" y="279713"/>
                  </a:lnTo>
                  <a:lnTo>
                    <a:pt x="838926" y="304821"/>
                  </a:lnTo>
                  <a:cubicBezTo>
                    <a:pt x="850141"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214" name="Freeform: Shape 213">
              <a:extLst>
                <a:ext uri="{FF2B5EF4-FFF2-40B4-BE49-F238E27FC236}">
                  <a16:creationId xmlns:a16="http://schemas.microsoft.com/office/drawing/2014/main" id="{0A267EE8-273C-2DA4-C105-9BFFB6EE2218}"/>
                </a:ext>
              </a:extLst>
            </p:cNvPr>
            <p:cNvSpPr/>
            <p:nvPr/>
          </p:nvSpPr>
          <p:spPr>
            <a:xfrm>
              <a:off x="3319447" y="3254831"/>
              <a:ext cx="263819" cy="178479"/>
            </a:xfrm>
            <a:custGeom>
              <a:avLst/>
              <a:gdLst>
                <a:gd name="connsiteX0" fmla="*/ 254105 w 263819"/>
                <a:gd name="connsiteY0" fmla="*/ 89854 h 178479"/>
                <a:gd name="connsiteX1" fmla="*/ 94693 w 263819"/>
                <a:gd name="connsiteY1" fmla="*/ 158486 h 178479"/>
                <a:gd name="connsiteX2" fmla="*/ 71809 w 263819"/>
                <a:gd name="connsiteY2" fmla="*/ 168325 h 178479"/>
                <a:gd name="connsiteX3" fmla="*/ 80122 w 263819"/>
                <a:gd name="connsiteY3" fmla="*/ 171718 h 178479"/>
                <a:gd name="connsiteX4" fmla="*/ 18917 w 263819"/>
                <a:gd name="connsiteY4" fmla="*/ 25350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2 h 178479"/>
                <a:gd name="connsiteX16" fmla="*/ 77521 w 263819"/>
                <a:gd name="connsiteY16" fmla="*/ 178089 h 178479"/>
                <a:gd name="connsiteX17" fmla="*/ 236951 w 263819"/>
                <a:gd name="connsiteY17" fmla="*/ 109476 h 178479"/>
                <a:gd name="connsiteX18" fmla="*/ 259816 w 263819"/>
                <a:gd name="connsiteY18" fmla="*/ 99618 h 178479"/>
                <a:gd name="connsiteX19" fmla="*/ 254105 w 263819"/>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854"/>
                  </a:moveTo>
                  <a:lnTo>
                    <a:pt x="94693" y="158486"/>
                  </a:lnTo>
                  <a:lnTo>
                    <a:pt x="71809" y="168325"/>
                  </a:lnTo>
                  <a:lnTo>
                    <a:pt x="80122" y="171718"/>
                  </a:lnTo>
                  <a:cubicBezTo>
                    <a:pt x="59726" y="122916"/>
                    <a:pt x="39331" y="74133"/>
                    <a:pt x="18917" y="25350"/>
                  </a:cubicBez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84"/>
                    <a:pt x="60499" y="153886"/>
                  </a:cubicBezTo>
                  <a:lnTo>
                    <a:pt x="69227" y="174715"/>
                  </a:lnTo>
                  <a:cubicBezTo>
                    <a:pt x="70169" y="177769"/>
                    <a:pt x="73411" y="179484"/>
                    <a:pt x="76465" y="178542"/>
                  </a:cubicBezTo>
                  <a:cubicBezTo>
                    <a:pt x="76823" y="178428"/>
                    <a:pt x="77181" y="178278"/>
                    <a:pt x="77521" y="178089"/>
                  </a:cubicBezTo>
                  <a:lnTo>
                    <a:pt x="236951" y="109476"/>
                  </a:lnTo>
                  <a:lnTo>
                    <a:pt x="259816" y="99618"/>
                  </a:lnTo>
                  <a:cubicBezTo>
                    <a:pt x="266489" y="96753"/>
                    <a:pt x="260740" y="87007"/>
                    <a:pt x="254105" y="89854"/>
                  </a:cubicBezTo>
                  <a:close/>
                </a:path>
              </a:pathLst>
            </a:custGeom>
            <a:grpFill/>
            <a:ln w="1885" cap="flat">
              <a:noFill/>
              <a:prstDash val="solid"/>
              <a:miter/>
            </a:ln>
          </p:spPr>
          <p:txBody>
            <a:bodyPr rtlCol="0" anchor="ctr"/>
            <a:lstStyle/>
            <a:p>
              <a:endParaRPr lang="en-IN"/>
            </a:p>
          </p:txBody>
        </p:sp>
        <p:sp>
          <p:nvSpPr>
            <p:cNvPr id="215" name="Freeform: Shape 214">
              <a:extLst>
                <a:ext uri="{FF2B5EF4-FFF2-40B4-BE49-F238E27FC236}">
                  <a16:creationId xmlns:a16="http://schemas.microsoft.com/office/drawing/2014/main" id="{45162FD2-4AE8-8987-E9A6-FDD7EDC9C3FA}"/>
                </a:ext>
              </a:extLst>
            </p:cNvPr>
            <p:cNvSpPr/>
            <p:nvPr/>
          </p:nvSpPr>
          <p:spPr>
            <a:xfrm>
              <a:off x="3101741" y="3105822"/>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4"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216" name="Freeform: Shape 215">
              <a:extLst>
                <a:ext uri="{FF2B5EF4-FFF2-40B4-BE49-F238E27FC236}">
                  <a16:creationId xmlns:a16="http://schemas.microsoft.com/office/drawing/2014/main" id="{B9F3C80E-AEA2-DE9B-BB85-9769045C11A5}"/>
                </a:ext>
              </a:extLst>
            </p:cNvPr>
            <p:cNvSpPr/>
            <p:nvPr/>
          </p:nvSpPr>
          <p:spPr>
            <a:xfrm>
              <a:off x="3144982" y="3208065"/>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0"/>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217" name="Freeform: Shape 216">
              <a:extLst>
                <a:ext uri="{FF2B5EF4-FFF2-40B4-BE49-F238E27FC236}">
                  <a16:creationId xmlns:a16="http://schemas.microsoft.com/office/drawing/2014/main" id="{F21446B8-C57E-1165-54F4-8003AD126B89}"/>
                </a:ext>
              </a:extLst>
            </p:cNvPr>
            <p:cNvSpPr/>
            <p:nvPr/>
          </p:nvSpPr>
          <p:spPr>
            <a:xfrm>
              <a:off x="3184963" y="3307874"/>
              <a:ext cx="25746" cy="16978"/>
            </a:xfrm>
            <a:custGeom>
              <a:avLst/>
              <a:gdLst>
                <a:gd name="connsiteX0" fmla="*/ 17588 w 25746"/>
                <a:gd name="connsiteY0" fmla="*/ 544 h 16978"/>
                <a:gd name="connsiteX1" fmla="*/ 3093 w 25746"/>
                <a:gd name="connsiteY1" fmla="*/ 6199 h 16978"/>
                <a:gd name="connsiteX2" fmla="*/ -866 w 25746"/>
                <a:gd name="connsiteY2" fmla="*/ 13155 h 16978"/>
                <a:gd name="connsiteX3" fmla="*/ 6090 w 25746"/>
                <a:gd name="connsiteY3" fmla="*/ 17094 h 16978"/>
                <a:gd name="connsiteX4" fmla="*/ 20586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4" y="7104"/>
                    <a:pt x="-1600" y="10157"/>
                    <a:pt x="-866" y="13155"/>
                  </a:cubicBezTo>
                  <a:cubicBezTo>
                    <a:pt x="-36" y="16171"/>
                    <a:pt x="3074" y="17923"/>
                    <a:pt x="6090" y="17094"/>
                  </a:cubicBezTo>
                  <a:lnTo>
                    <a:pt x="20586" y="11439"/>
                  </a:lnTo>
                  <a:cubicBezTo>
                    <a:pt x="23545" y="10534"/>
                    <a:pt x="25279" y="7481"/>
                    <a:pt x="24544" y="4484"/>
                  </a:cubicBezTo>
                  <a:cubicBezTo>
                    <a:pt x="23715" y="1468"/>
                    <a:pt x="20605"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218" name="Freeform: Shape 217">
              <a:extLst>
                <a:ext uri="{FF2B5EF4-FFF2-40B4-BE49-F238E27FC236}">
                  <a16:creationId xmlns:a16="http://schemas.microsoft.com/office/drawing/2014/main" id="{B026C5A9-0FD8-FFEC-4215-67A225318FC0}"/>
                </a:ext>
              </a:extLst>
            </p:cNvPr>
            <p:cNvSpPr/>
            <p:nvPr/>
          </p:nvSpPr>
          <p:spPr>
            <a:xfrm>
              <a:off x="3224905" y="3408965"/>
              <a:ext cx="25746" cy="16978"/>
            </a:xfrm>
            <a:custGeom>
              <a:avLst/>
              <a:gdLst>
                <a:gd name="connsiteX0" fmla="*/ 17588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7"/>
                    <a:pt x="-865" y="13154"/>
                  </a:cubicBezTo>
                  <a:cubicBezTo>
                    <a:pt x="-36" y="16171"/>
                    <a:pt x="3074" y="17923"/>
                    <a:pt x="6090" y="17094"/>
                  </a:cubicBezTo>
                  <a:lnTo>
                    <a:pt x="20585"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219" name="Freeform: Shape 218">
              <a:extLst>
                <a:ext uri="{FF2B5EF4-FFF2-40B4-BE49-F238E27FC236}">
                  <a16:creationId xmlns:a16="http://schemas.microsoft.com/office/drawing/2014/main" id="{E7FB5CAC-2775-C039-8F60-1E8A92FBE6C5}"/>
                </a:ext>
              </a:extLst>
            </p:cNvPr>
            <p:cNvSpPr/>
            <p:nvPr/>
          </p:nvSpPr>
          <p:spPr>
            <a:xfrm>
              <a:off x="3268184" y="3509095"/>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220" name="Freeform: Shape 219">
              <a:extLst>
                <a:ext uri="{FF2B5EF4-FFF2-40B4-BE49-F238E27FC236}">
                  <a16:creationId xmlns:a16="http://schemas.microsoft.com/office/drawing/2014/main" id="{0980A5D5-B1D3-8C66-E315-B6B5E7A1E048}"/>
                </a:ext>
              </a:extLst>
            </p:cNvPr>
            <p:cNvSpPr/>
            <p:nvPr/>
          </p:nvSpPr>
          <p:spPr>
            <a:xfrm>
              <a:off x="3405957" y="3546566"/>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35" y="10876"/>
                    <a:pt x="1735"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9"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221" name="Freeform: Shape 220">
              <a:extLst>
                <a:ext uri="{FF2B5EF4-FFF2-40B4-BE49-F238E27FC236}">
                  <a16:creationId xmlns:a16="http://schemas.microsoft.com/office/drawing/2014/main" id="{8489ED26-1269-997B-2C7A-4C363E06F346}"/>
                </a:ext>
              </a:extLst>
            </p:cNvPr>
            <p:cNvSpPr/>
            <p:nvPr/>
          </p:nvSpPr>
          <p:spPr>
            <a:xfrm>
              <a:off x="3504089" y="3502734"/>
              <a:ext cx="15659" cy="22567"/>
            </a:xfrm>
            <a:custGeom>
              <a:avLst/>
              <a:gdLst>
                <a:gd name="connsiteX0" fmla="*/ -828 w 15659"/>
                <a:gd name="connsiteY0" fmla="*/ 7451 h 22567"/>
                <a:gd name="connsiteX1" fmla="*/ 3507 w 15659"/>
                <a:gd name="connsiteY1" fmla="*/ 18761 h 22567"/>
                <a:gd name="connsiteX2" fmla="*/ 10463 w 15659"/>
                <a:gd name="connsiteY2" fmla="*/ 22720 h 22567"/>
                <a:gd name="connsiteX3" fmla="*/ 14421 w 15659"/>
                <a:gd name="connsiteY3" fmla="*/ 15764 h 22567"/>
                <a:gd name="connsiteX4" fmla="*/ 14421 w 15659"/>
                <a:gd name="connsiteY4" fmla="*/ 15764 h 22567"/>
                <a:gd name="connsiteX5" fmla="*/ 10067 w 15659"/>
                <a:gd name="connsiteY5" fmla="*/ 4454 h 22567"/>
                <a:gd name="connsiteX6" fmla="*/ 3111 w 15659"/>
                <a:gd name="connsiteY6" fmla="*/ 496 h 22567"/>
                <a:gd name="connsiteX7" fmla="*/ -828 w 15659"/>
                <a:gd name="connsiteY7" fmla="*/ 7451 h 2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7">
                  <a:moveTo>
                    <a:pt x="-828" y="7451"/>
                  </a:moveTo>
                  <a:cubicBezTo>
                    <a:pt x="604" y="11221"/>
                    <a:pt x="2056" y="14991"/>
                    <a:pt x="3507" y="18761"/>
                  </a:cubicBezTo>
                  <a:cubicBezTo>
                    <a:pt x="4412" y="21721"/>
                    <a:pt x="7465" y="23455"/>
                    <a:pt x="10463" y="22720"/>
                  </a:cubicBezTo>
                  <a:cubicBezTo>
                    <a:pt x="13479" y="21890"/>
                    <a:pt x="15251" y="18780"/>
                    <a:pt x="14421" y="15764"/>
                  </a:cubicBezTo>
                  <a:cubicBezTo>
                    <a:pt x="14421" y="15764"/>
                    <a:pt x="14421" y="15764"/>
                    <a:pt x="14421" y="15764"/>
                  </a:cubicBezTo>
                  <a:lnTo>
                    <a:pt x="10067" y="4454"/>
                  </a:lnTo>
                  <a:cubicBezTo>
                    <a:pt x="9181" y="1495"/>
                    <a:pt x="6108" y="-258"/>
                    <a:pt x="3111" y="496"/>
                  </a:cubicBezTo>
                  <a:cubicBezTo>
                    <a:pt x="95" y="1325"/>
                    <a:pt x="-1658" y="4436"/>
                    <a:pt x="-828" y="7451"/>
                  </a:cubicBezTo>
                  <a:close/>
                </a:path>
              </a:pathLst>
            </a:custGeom>
            <a:grpFill/>
            <a:ln w="1885" cap="flat">
              <a:noFill/>
              <a:prstDash val="solid"/>
              <a:miter/>
            </a:ln>
          </p:spPr>
          <p:txBody>
            <a:bodyPr rtlCol="0" anchor="ctr"/>
            <a:lstStyle/>
            <a:p>
              <a:endParaRPr lang="en-IN"/>
            </a:p>
          </p:txBody>
        </p:sp>
        <p:sp>
          <p:nvSpPr>
            <p:cNvPr id="222" name="Freeform: Shape 221">
              <a:extLst>
                <a:ext uri="{FF2B5EF4-FFF2-40B4-BE49-F238E27FC236}">
                  <a16:creationId xmlns:a16="http://schemas.microsoft.com/office/drawing/2014/main" id="{B2F77D2F-4B08-3AF6-3452-87769E2F8523}"/>
                </a:ext>
              </a:extLst>
            </p:cNvPr>
            <p:cNvSpPr/>
            <p:nvPr/>
          </p:nvSpPr>
          <p:spPr>
            <a:xfrm>
              <a:off x="3601278" y="3456721"/>
              <a:ext cx="16959" cy="25761"/>
            </a:xfrm>
            <a:custGeom>
              <a:avLst/>
              <a:gdLst>
                <a:gd name="connsiteX0" fmla="*/ -847 w 16959"/>
                <a:gd name="connsiteY0" fmla="*/ 7452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7 h 25761"/>
                <a:gd name="connsiteX6" fmla="*/ 3111 w 16959"/>
                <a:gd name="connsiteY6" fmla="*/ 497 h 25761"/>
                <a:gd name="connsiteX7" fmla="*/ -828 w 16959"/>
                <a:gd name="connsiteY7" fmla="*/ 7452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2"/>
                  </a:moveTo>
                  <a:cubicBezTo>
                    <a:pt x="1038" y="12297"/>
                    <a:pt x="2923" y="17122"/>
                    <a:pt x="4808" y="21967"/>
                  </a:cubicBezTo>
                  <a:cubicBezTo>
                    <a:pt x="5712" y="24926"/>
                    <a:pt x="8766" y="26660"/>
                    <a:pt x="11763" y="25906"/>
                  </a:cubicBezTo>
                  <a:cubicBezTo>
                    <a:pt x="14779" y="25077"/>
                    <a:pt x="16551" y="21967"/>
                    <a:pt x="15722" y="18951"/>
                  </a:cubicBezTo>
                  <a:cubicBezTo>
                    <a:pt x="15722" y="18951"/>
                    <a:pt x="15722" y="18951"/>
                    <a:pt x="15722" y="18951"/>
                  </a:cubicBezTo>
                  <a:lnTo>
                    <a:pt x="10067" y="4437"/>
                  </a:lnTo>
                  <a:cubicBezTo>
                    <a:pt x="9162" y="1477"/>
                    <a:pt x="6108" y="-257"/>
                    <a:pt x="3111" y="497"/>
                  </a:cubicBezTo>
                  <a:cubicBezTo>
                    <a:pt x="95" y="1326"/>
                    <a:pt x="-1658" y="4437"/>
                    <a:pt x="-828" y="7452"/>
                  </a:cubicBezTo>
                  <a:close/>
                </a:path>
              </a:pathLst>
            </a:custGeom>
            <a:grpFill/>
            <a:ln w="1885" cap="flat">
              <a:noFill/>
              <a:prstDash val="solid"/>
              <a:miter/>
            </a:ln>
          </p:spPr>
          <p:txBody>
            <a:bodyPr rtlCol="0" anchor="ctr"/>
            <a:lstStyle/>
            <a:p>
              <a:endParaRPr lang="en-IN"/>
            </a:p>
          </p:txBody>
        </p:sp>
        <p:sp>
          <p:nvSpPr>
            <p:cNvPr id="223" name="Freeform: Shape 222">
              <a:extLst>
                <a:ext uri="{FF2B5EF4-FFF2-40B4-BE49-F238E27FC236}">
                  <a16:creationId xmlns:a16="http://schemas.microsoft.com/office/drawing/2014/main" id="{FE836E4C-F964-A604-83F0-7900C72072F5}"/>
                </a:ext>
              </a:extLst>
            </p:cNvPr>
            <p:cNvSpPr/>
            <p:nvPr/>
          </p:nvSpPr>
          <p:spPr>
            <a:xfrm>
              <a:off x="3699184" y="3411696"/>
              <a:ext cx="16488" cy="24671"/>
            </a:xfrm>
            <a:custGeom>
              <a:avLst/>
              <a:gdLst>
                <a:gd name="connsiteX0" fmla="*/ -828 w 16488"/>
                <a:gd name="connsiteY0" fmla="*/ 7445 h 24671"/>
                <a:gd name="connsiteX1" fmla="*/ 4336 w 16488"/>
                <a:gd name="connsiteY1" fmla="*/ 20866 h 24671"/>
                <a:gd name="connsiteX2" fmla="*/ 11292 w 16488"/>
                <a:gd name="connsiteY2" fmla="*/ 24824 h 24671"/>
                <a:gd name="connsiteX3" fmla="*/ 15251 w 16488"/>
                <a:gd name="connsiteY3" fmla="*/ 17869 h 24671"/>
                <a:gd name="connsiteX4" fmla="*/ 15251 w 16488"/>
                <a:gd name="connsiteY4" fmla="*/ 17869 h 24671"/>
                <a:gd name="connsiteX5" fmla="*/ 10067 w 16488"/>
                <a:gd name="connsiteY5" fmla="*/ 4448 h 24671"/>
                <a:gd name="connsiteX6" fmla="*/ 3111 w 16488"/>
                <a:gd name="connsiteY6" fmla="*/ 490 h 24671"/>
                <a:gd name="connsiteX7" fmla="*/ -828 w 16488"/>
                <a:gd name="connsiteY7" fmla="*/ 7445 h 2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1">
                  <a:moveTo>
                    <a:pt x="-828" y="7445"/>
                  </a:moveTo>
                  <a:lnTo>
                    <a:pt x="4336" y="20866"/>
                  </a:lnTo>
                  <a:cubicBezTo>
                    <a:pt x="5241" y="23825"/>
                    <a:pt x="8295" y="25559"/>
                    <a:pt x="11292" y="24824"/>
                  </a:cubicBezTo>
                  <a:cubicBezTo>
                    <a:pt x="14308" y="23995"/>
                    <a:pt x="16080" y="20885"/>
                    <a:pt x="15251" y="17869"/>
                  </a:cubicBezTo>
                  <a:cubicBezTo>
                    <a:pt x="15251" y="17869"/>
                    <a:pt x="15251" y="17869"/>
                    <a:pt x="15251" y="17869"/>
                  </a:cubicBezTo>
                  <a:cubicBezTo>
                    <a:pt x="13516" y="13383"/>
                    <a:pt x="11801" y="8915"/>
                    <a:pt x="10067" y="4448"/>
                  </a:cubicBezTo>
                  <a:cubicBezTo>
                    <a:pt x="9181" y="1488"/>
                    <a:pt x="6108" y="-246"/>
                    <a:pt x="3111" y="490"/>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224" name="Freeform: Shape 223">
              <a:extLst>
                <a:ext uri="{FF2B5EF4-FFF2-40B4-BE49-F238E27FC236}">
                  <a16:creationId xmlns:a16="http://schemas.microsoft.com/office/drawing/2014/main" id="{262A079B-693F-86B6-7F1C-7052211CCFE5}"/>
                </a:ext>
              </a:extLst>
            </p:cNvPr>
            <p:cNvSpPr/>
            <p:nvPr/>
          </p:nvSpPr>
          <p:spPr>
            <a:xfrm>
              <a:off x="3796940" y="3365412"/>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9 h 21505"/>
                <a:gd name="connsiteX4" fmla="*/ 14043 w 15280"/>
                <a:gd name="connsiteY4" fmla="*/ 14691 h 21505"/>
                <a:gd name="connsiteX5" fmla="*/ 10084 w 15280"/>
                <a:gd name="connsiteY5" fmla="*/ 4437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8"/>
                    <a:pt x="7087" y="22382"/>
                    <a:pt x="10084" y="21665"/>
                  </a:cubicBezTo>
                  <a:cubicBezTo>
                    <a:pt x="13100" y="20836"/>
                    <a:pt x="14872" y="17726"/>
                    <a:pt x="14043" y="14729"/>
                  </a:cubicBezTo>
                  <a:cubicBezTo>
                    <a:pt x="14043" y="14710"/>
                    <a:pt x="14043" y="14710"/>
                    <a:pt x="14043" y="14691"/>
                  </a:cubicBezTo>
                  <a:lnTo>
                    <a:pt x="10084" y="4437"/>
                  </a:lnTo>
                  <a:cubicBezTo>
                    <a:pt x="9179" y="1477"/>
                    <a:pt x="6126" y="-257"/>
                    <a:pt x="3129" y="497"/>
                  </a:cubicBezTo>
                  <a:cubicBezTo>
                    <a:pt x="113" y="1327"/>
                    <a:pt x="-1659" y="4437"/>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225" name="Freeform: Shape 224">
              <a:extLst>
                <a:ext uri="{FF2B5EF4-FFF2-40B4-BE49-F238E27FC236}">
                  <a16:creationId xmlns:a16="http://schemas.microsoft.com/office/drawing/2014/main" id="{A86ED518-E8E2-FC1B-E02F-6353168DC316}"/>
                </a:ext>
              </a:extLst>
            </p:cNvPr>
            <p:cNvSpPr/>
            <p:nvPr/>
          </p:nvSpPr>
          <p:spPr>
            <a:xfrm>
              <a:off x="3061197" y="186411"/>
              <a:ext cx="882390" cy="610296"/>
            </a:xfrm>
            <a:custGeom>
              <a:avLst/>
              <a:gdLst>
                <a:gd name="connsiteX0" fmla="*/ 877492 w 882390"/>
                <a:gd name="connsiteY0" fmla="*/ 306405 h 610296"/>
                <a:gd name="connsiteX1" fmla="*/ 790784 w 882390"/>
                <a:gd name="connsiteY1" fmla="*/ 275944 h 610296"/>
                <a:gd name="connsiteX2" fmla="*/ 582683 w 882390"/>
                <a:gd name="connsiteY2" fmla="*/ 202882 h 610296"/>
                <a:gd name="connsiteX3" fmla="*/ 330850 w 882390"/>
                <a:gd name="connsiteY3" fmla="*/ 114552 h 610296"/>
                <a:gd name="connsiteX4" fmla="*/ 113325 w 882390"/>
                <a:gd name="connsiteY4" fmla="*/ 38154 h 610296"/>
                <a:gd name="connsiteX5" fmla="*/ 41846 w 882390"/>
                <a:gd name="connsiteY5" fmla="*/ 13065 h 610296"/>
                <a:gd name="connsiteX6" fmla="*/ 7766 w 882390"/>
                <a:gd name="connsiteY6" fmla="*/ 1096 h 610296"/>
                <a:gd name="connsiteX7" fmla="*/ 6239 w 882390"/>
                <a:gd name="connsiteY7" fmla="*/ 568 h 610296"/>
                <a:gd name="connsiteX8" fmla="*/ -716 w 882390"/>
                <a:gd name="connsiteY8" fmla="*/ 7524 h 610296"/>
                <a:gd name="connsiteX9" fmla="*/ 23411 w 882390"/>
                <a:gd name="connsiteY9" fmla="*/ 67051 h 610296"/>
                <a:gd name="connsiteX10" fmla="*/ 81412 w 882390"/>
                <a:gd name="connsiteY10" fmla="*/ 210026 h 610296"/>
                <a:gd name="connsiteX11" fmla="*/ 151570 w 882390"/>
                <a:gd name="connsiteY11" fmla="*/ 383048 h 610296"/>
                <a:gd name="connsiteX12" fmla="*/ 212267 w 882390"/>
                <a:gd name="connsiteY12" fmla="*/ 532677 h 610296"/>
                <a:gd name="connsiteX13" fmla="*/ 241785 w 882390"/>
                <a:gd name="connsiteY13" fmla="*/ 605493 h 610296"/>
                <a:gd name="connsiteX14" fmla="*/ 242219 w 882390"/>
                <a:gd name="connsiteY14" fmla="*/ 606530 h 610296"/>
                <a:gd name="connsiteX15" fmla="*/ 249420 w 882390"/>
                <a:gd name="connsiteY15" fmla="*/ 610366 h 610296"/>
                <a:gd name="connsiteX16" fmla="*/ 250513 w 882390"/>
                <a:gd name="connsiteY16" fmla="*/ 609904 h 610296"/>
                <a:gd name="connsiteX17" fmla="*/ 312830 w 882390"/>
                <a:gd name="connsiteY17" fmla="*/ 580989 h 610296"/>
                <a:gd name="connsiteX18" fmla="*/ 462459 w 882390"/>
                <a:gd name="connsiteY18" fmla="*/ 511565 h 610296"/>
                <a:gd name="connsiteX19" fmla="*/ 643567 w 882390"/>
                <a:gd name="connsiteY19" fmla="*/ 427476 h 610296"/>
                <a:gd name="connsiteX20" fmla="*/ 800208 w 882390"/>
                <a:gd name="connsiteY20" fmla="*/ 354754 h 610296"/>
                <a:gd name="connsiteX21" fmla="*/ 852102 w 882390"/>
                <a:gd name="connsiteY21" fmla="*/ 330608 h 610296"/>
                <a:gd name="connsiteX22" fmla="*/ 876606 w 882390"/>
                <a:gd name="connsiteY22" fmla="*/ 319298 h 610296"/>
                <a:gd name="connsiteX23" fmla="*/ 877719 w 882390"/>
                <a:gd name="connsiteY23" fmla="*/ 318770 h 610296"/>
                <a:gd name="connsiteX24" fmla="*/ 872064 w 882390"/>
                <a:gd name="connsiteY24" fmla="*/ 309006 h 610296"/>
                <a:gd name="connsiteX25" fmla="*/ 809633 w 882390"/>
                <a:gd name="connsiteY25" fmla="*/ 337959 h 610296"/>
                <a:gd name="connsiteX26" fmla="*/ 660004 w 882390"/>
                <a:gd name="connsiteY26" fmla="*/ 407420 h 610296"/>
                <a:gd name="connsiteX27" fmla="*/ 478896 w 882390"/>
                <a:gd name="connsiteY27" fmla="*/ 491471 h 610296"/>
                <a:gd name="connsiteX28" fmla="*/ 322236 w 882390"/>
                <a:gd name="connsiteY28" fmla="*/ 564194 h 610296"/>
                <a:gd name="connsiteX29" fmla="*/ 270380 w 882390"/>
                <a:gd name="connsiteY29" fmla="*/ 588283 h 610296"/>
                <a:gd name="connsiteX30" fmla="*/ 245876 w 882390"/>
                <a:gd name="connsiteY30" fmla="*/ 599593 h 610296"/>
                <a:gd name="connsiteX31" fmla="*/ 244764 w 882390"/>
                <a:gd name="connsiteY31" fmla="*/ 600102 h 610296"/>
                <a:gd name="connsiteX32" fmla="*/ 253057 w 882390"/>
                <a:gd name="connsiteY32" fmla="*/ 603476 h 610296"/>
                <a:gd name="connsiteX33" fmla="*/ 229062 w 882390"/>
                <a:gd name="connsiteY33" fmla="*/ 543987 h 610296"/>
                <a:gd name="connsiteX34" fmla="*/ 171080 w 882390"/>
                <a:gd name="connsiteY34" fmla="*/ 401011 h 610296"/>
                <a:gd name="connsiteX35" fmla="*/ 100921 w 882390"/>
                <a:gd name="connsiteY35" fmla="*/ 227990 h 610296"/>
                <a:gd name="connsiteX36" fmla="*/ 40225 w 882390"/>
                <a:gd name="connsiteY36" fmla="*/ 78380 h 610296"/>
                <a:gd name="connsiteX37" fmla="*/ 20301 w 882390"/>
                <a:gd name="connsiteY37" fmla="*/ 29201 h 610296"/>
                <a:gd name="connsiteX38" fmla="*/ 13949 w 882390"/>
                <a:gd name="connsiteY38" fmla="*/ 13574 h 610296"/>
                <a:gd name="connsiteX39" fmla="*/ 10706 w 882390"/>
                <a:gd name="connsiteY39" fmla="*/ 5544 h 610296"/>
                <a:gd name="connsiteX40" fmla="*/ 10273 w 882390"/>
                <a:gd name="connsiteY40" fmla="*/ 4508 h 610296"/>
                <a:gd name="connsiteX41" fmla="*/ 3318 w 882390"/>
                <a:gd name="connsiteY41" fmla="*/ 11463 h 610296"/>
                <a:gd name="connsiteX42" fmla="*/ 90026 w 882390"/>
                <a:gd name="connsiteY42" fmla="*/ 41887 h 610296"/>
                <a:gd name="connsiteX43" fmla="*/ 298127 w 882390"/>
                <a:gd name="connsiteY43" fmla="*/ 114948 h 610296"/>
                <a:gd name="connsiteX44" fmla="*/ 549903 w 882390"/>
                <a:gd name="connsiteY44" fmla="*/ 203334 h 610296"/>
                <a:gd name="connsiteX45" fmla="*/ 767372 w 882390"/>
                <a:gd name="connsiteY45" fmla="*/ 279714 h 610296"/>
                <a:gd name="connsiteX46" fmla="*/ 838850 w 882390"/>
                <a:gd name="connsiteY46" fmla="*/ 304821 h 610296"/>
                <a:gd name="connsiteX47" fmla="*/ 872931 w 882390"/>
                <a:gd name="connsiteY47" fmla="*/ 316772 h 610296"/>
                <a:gd name="connsiteX48" fmla="*/ 874476 w 882390"/>
                <a:gd name="connsiteY48" fmla="*/ 317319 h 610296"/>
                <a:gd name="connsiteX49" fmla="*/ 877473 w 882390"/>
                <a:gd name="connsiteY49" fmla="*/ 306405 h 61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6">
                  <a:moveTo>
                    <a:pt x="877492" y="306405"/>
                  </a:moveTo>
                  <a:lnTo>
                    <a:pt x="790784" y="275944"/>
                  </a:lnTo>
                  <a:lnTo>
                    <a:pt x="582683" y="202882"/>
                  </a:lnTo>
                  <a:lnTo>
                    <a:pt x="330850" y="114552"/>
                  </a:lnTo>
                  <a:lnTo>
                    <a:pt x="113325" y="38154"/>
                  </a:lnTo>
                  <a:lnTo>
                    <a:pt x="41846" y="13065"/>
                  </a:lnTo>
                  <a:cubicBezTo>
                    <a:pt x="30669" y="9145"/>
                    <a:pt x="19227" y="3980"/>
                    <a:pt x="7766" y="1096"/>
                  </a:cubicBezTo>
                  <a:cubicBezTo>
                    <a:pt x="7257" y="964"/>
                    <a:pt x="6748" y="738"/>
                    <a:pt x="6239" y="568"/>
                  </a:cubicBezTo>
                  <a:cubicBezTo>
                    <a:pt x="2469" y="-770"/>
                    <a:pt x="-2319" y="3584"/>
                    <a:pt x="-716" y="7524"/>
                  </a:cubicBezTo>
                  <a:cubicBezTo>
                    <a:pt x="7333" y="27353"/>
                    <a:pt x="15381" y="47197"/>
                    <a:pt x="23411" y="67051"/>
                  </a:cubicBezTo>
                  <a:cubicBezTo>
                    <a:pt x="42751" y="114703"/>
                    <a:pt x="62091" y="162361"/>
                    <a:pt x="81412" y="210026"/>
                  </a:cubicBezTo>
                  <a:lnTo>
                    <a:pt x="151570" y="383048"/>
                  </a:lnTo>
                  <a:cubicBezTo>
                    <a:pt x="171797" y="432924"/>
                    <a:pt x="192022" y="482800"/>
                    <a:pt x="212267" y="532677"/>
                  </a:cubicBezTo>
                  <a:cubicBezTo>
                    <a:pt x="222050" y="556842"/>
                    <a:pt x="230796" y="581837"/>
                    <a:pt x="241785" y="605493"/>
                  </a:cubicBezTo>
                  <a:cubicBezTo>
                    <a:pt x="241955" y="605833"/>
                    <a:pt x="242068" y="606191"/>
                    <a:pt x="242219" y="606530"/>
                  </a:cubicBezTo>
                  <a:cubicBezTo>
                    <a:pt x="243143" y="609577"/>
                    <a:pt x="246366" y="611294"/>
                    <a:pt x="249420" y="610366"/>
                  </a:cubicBezTo>
                  <a:cubicBezTo>
                    <a:pt x="249797" y="610250"/>
                    <a:pt x="250173" y="610095"/>
                    <a:pt x="250513" y="609904"/>
                  </a:cubicBezTo>
                  <a:lnTo>
                    <a:pt x="312830" y="580989"/>
                  </a:lnTo>
                  <a:lnTo>
                    <a:pt x="462459" y="511565"/>
                  </a:lnTo>
                  <a:lnTo>
                    <a:pt x="643567" y="427476"/>
                  </a:lnTo>
                  <a:lnTo>
                    <a:pt x="800208" y="354754"/>
                  </a:lnTo>
                  <a:lnTo>
                    <a:pt x="852102" y="330608"/>
                  </a:lnTo>
                  <a:cubicBezTo>
                    <a:pt x="860056" y="326838"/>
                    <a:pt x="869067" y="323860"/>
                    <a:pt x="876606" y="319298"/>
                  </a:cubicBezTo>
                  <a:cubicBezTo>
                    <a:pt x="876964" y="319103"/>
                    <a:pt x="877341" y="318927"/>
                    <a:pt x="877719" y="318770"/>
                  </a:cubicBezTo>
                  <a:cubicBezTo>
                    <a:pt x="884316" y="315716"/>
                    <a:pt x="878586" y="305971"/>
                    <a:pt x="872064" y="309006"/>
                  </a:cubicBezTo>
                  <a:lnTo>
                    <a:pt x="809633" y="337959"/>
                  </a:lnTo>
                  <a:lnTo>
                    <a:pt x="660004" y="407420"/>
                  </a:lnTo>
                  <a:lnTo>
                    <a:pt x="478896" y="491471"/>
                  </a:lnTo>
                  <a:lnTo>
                    <a:pt x="322236" y="564194"/>
                  </a:lnTo>
                  <a:lnTo>
                    <a:pt x="270380" y="588283"/>
                  </a:lnTo>
                  <a:cubicBezTo>
                    <a:pt x="263086" y="591658"/>
                    <a:pt x="252209" y="594504"/>
                    <a:pt x="245876" y="599593"/>
                  </a:cubicBezTo>
                  <a:cubicBezTo>
                    <a:pt x="245518" y="599804"/>
                    <a:pt x="245160" y="599975"/>
                    <a:pt x="244764" y="600102"/>
                  </a:cubicBezTo>
                  <a:lnTo>
                    <a:pt x="253057" y="603476"/>
                  </a:lnTo>
                  <a:lnTo>
                    <a:pt x="229062" y="543987"/>
                  </a:lnTo>
                  <a:cubicBezTo>
                    <a:pt x="209741" y="496334"/>
                    <a:pt x="190420" y="448676"/>
                    <a:pt x="171080" y="401011"/>
                  </a:cubicBezTo>
                  <a:cubicBezTo>
                    <a:pt x="147688" y="343331"/>
                    <a:pt x="124314" y="285657"/>
                    <a:pt x="100921" y="227990"/>
                  </a:cubicBezTo>
                  <a:cubicBezTo>
                    <a:pt x="80696" y="178114"/>
                    <a:pt x="60470" y="128243"/>
                    <a:pt x="40225" y="78380"/>
                  </a:cubicBezTo>
                  <a:cubicBezTo>
                    <a:pt x="33590" y="62043"/>
                    <a:pt x="26955" y="45651"/>
                    <a:pt x="20301" y="29201"/>
                  </a:cubicBezTo>
                  <a:lnTo>
                    <a:pt x="13949" y="13574"/>
                  </a:lnTo>
                  <a:cubicBezTo>
                    <a:pt x="13006" y="11256"/>
                    <a:pt x="12271" y="7542"/>
                    <a:pt x="10706" y="5544"/>
                  </a:cubicBezTo>
                  <a:cubicBezTo>
                    <a:pt x="10518" y="5220"/>
                    <a:pt x="10367" y="4871"/>
                    <a:pt x="10273" y="4508"/>
                  </a:cubicBezTo>
                  <a:lnTo>
                    <a:pt x="3318" y="11463"/>
                  </a:lnTo>
                  <a:lnTo>
                    <a:pt x="90026" y="41887"/>
                  </a:lnTo>
                  <a:lnTo>
                    <a:pt x="298127" y="114948"/>
                  </a:lnTo>
                  <a:lnTo>
                    <a:pt x="549903" y="203334"/>
                  </a:lnTo>
                  <a:lnTo>
                    <a:pt x="767372" y="279714"/>
                  </a:lnTo>
                  <a:lnTo>
                    <a:pt x="838850" y="304821"/>
                  </a:lnTo>
                  <a:cubicBezTo>
                    <a:pt x="850066" y="308742"/>
                    <a:pt x="861470" y="313775"/>
                    <a:pt x="872931" y="316772"/>
                  </a:cubicBezTo>
                  <a:cubicBezTo>
                    <a:pt x="873440" y="316904"/>
                    <a:pt x="873967" y="317130"/>
                    <a:pt x="874476" y="317319"/>
                  </a:cubicBezTo>
                  <a:cubicBezTo>
                    <a:pt x="881357" y="319731"/>
                    <a:pt x="884316" y="308817"/>
                    <a:pt x="877473" y="306405"/>
                  </a:cubicBezTo>
                  <a:close/>
                </a:path>
              </a:pathLst>
            </a:custGeom>
            <a:grpFill/>
            <a:ln w="1885" cap="flat">
              <a:noFill/>
              <a:prstDash val="solid"/>
              <a:miter/>
            </a:ln>
          </p:spPr>
          <p:txBody>
            <a:bodyPr rtlCol="0" anchor="ctr"/>
            <a:lstStyle/>
            <a:p>
              <a:endParaRPr lang="en-IN"/>
            </a:p>
          </p:txBody>
        </p:sp>
        <p:sp>
          <p:nvSpPr>
            <p:cNvPr id="226" name="Freeform: Shape 225">
              <a:extLst>
                <a:ext uri="{FF2B5EF4-FFF2-40B4-BE49-F238E27FC236}">
                  <a16:creationId xmlns:a16="http://schemas.microsoft.com/office/drawing/2014/main" id="{BABBA43D-C5E2-0B0B-2C7B-BCD2AF5E42F8}"/>
                </a:ext>
              </a:extLst>
            </p:cNvPr>
            <p:cNvSpPr/>
            <p:nvPr/>
          </p:nvSpPr>
          <p:spPr>
            <a:xfrm>
              <a:off x="3319428" y="427373"/>
              <a:ext cx="263831" cy="178473"/>
            </a:xfrm>
            <a:custGeom>
              <a:avLst/>
              <a:gdLst>
                <a:gd name="connsiteX0" fmla="*/ 254124 w 263831"/>
                <a:gd name="connsiteY0" fmla="*/ 89854 h 178473"/>
                <a:gd name="connsiteX1" fmla="*/ 94712 w 263831"/>
                <a:gd name="connsiteY1" fmla="*/ 158486 h 178473"/>
                <a:gd name="connsiteX2" fmla="*/ 71828 w 263831"/>
                <a:gd name="connsiteY2" fmla="*/ 168325 h 178473"/>
                <a:gd name="connsiteX3" fmla="*/ 80141 w 263831"/>
                <a:gd name="connsiteY3" fmla="*/ 171718 h 178473"/>
                <a:gd name="connsiteX4" fmla="*/ 18936 w 263831"/>
                <a:gd name="connsiteY4" fmla="*/ 25350 h 178473"/>
                <a:gd name="connsiteX5" fmla="*/ 10227 w 263831"/>
                <a:gd name="connsiteY5" fmla="*/ 4615 h 178473"/>
                <a:gd name="connsiteX6" fmla="*/ 3272 w 263831"/>
                <a:gd name="connsiteY6" fmla="*/ 11571 h 178473"/>
                <a:gd name="connsiteX7" fmla="*/ 224059 w 263831"/>
                <a:gd name="connsiteY7" fmla="*/ 89232 h 178473"/>
                <a:gd name="connsiteX8" fmla="*/ 255462 w 263831"/>
                <a:gd name="connsiteY8" fmla="*/ 100202 h 178473"/>
                <a:gd name="connsiteX9" fmla="*/ 258478 w 263831"/>
                <a:gd name="connsiteY9" fmla="*/ 89288 h 178473"/>
                <a:gd name="connsiteX10" fmla="*/ 37672 w 263831"/>
                <a:gd name="connsiteY10" fmla="*/ 11627 h 178473"/>
                <a:gd name="connsiteX11" fmla="*/ 6269 w 263831"/>
                <a:gd name="connsiteY11" fmla="*/ 563 h 178473"/>
                <a:gd name="connsiteX12" fmla="*/ -706 w 263831"/>
                <a:gd name="connsiteY12" fmla="*/ 7518 h 178473"/>
                <a:gd name="connsiteX13" fmla="*/ 60499 w 263831"/>
                <a:gd name="connsiteY13" fmla="*/ 153886 h 178473"/>
                <a:gd name="connsiteX14" fmla="*/ 69227 w 263831"/>
                <a:gd name="connsiteY14" fmla="*/ 174715 h 178473"/>
                <a:gd name="connsiteX15" fmla="*/ 76465 w 263831"/>
                <a:gd name="connsiteY15" fmla="*/ 178534 h 178473"/>
                <a:gd name="connsiteX16" fmla="*/ 77521 w 263831"/>
                <a:gd name="connsiteY16" fmla="*/ 178089 h 178473"/>
                <a:gd name="connsiteX17" fmla="*/ 236951 w 263831"/>
                <a:gd name="connsiteY17" fmla="*/ 109476 h 178473"/>
                <a:gd name="connsiteX18" fmla="*/ 259816 w 263831"/>
                <a:gd name="connsiteY18" fmla="*/ 99618 h 178473"/>
                <a:gd name="connsiteX19" fmla="*/ 254124 w 263831"/>
                <a:gd name="connsiteY19" fmla="*/ 89854 h 17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473">
                  <a:moveTo>
                    <a:pt x="254124" y="89854"/>
                  </a:moveTo>
                  <a:lnTo>
                    <a:pt x="94712" y="158486"/>
                  </a:lnTo>
                  <a:lnTo>
                    <a:pt x="71828" y="168325"/>
                  </a:lnTo>
                  <a:lnTo>
                    <a:pt x="80141" y="171718"/>
                  </a:lnTo>
                  <a:cubicBezTo>
                    <a:pt x="59745" y="122922"/>
                    <a:pt x="39350" y="74133"/>
                    <a:pt x="18936" y="25350"/>
                  </a:cubicBezTo>
                  <a:lnTo>
                    <a:pt x="10227" y="4615"/>
                  </a:lnTo>
                  <a:lnTo>
                    <a:pt x="3272" y="11571"/>
                  </a:lnTo>
                  <a:lnTo>
                    <a:pt x="224059" y="89232"/>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90"/>
                    <a:pt x="60499" y="153886"/>
                  </a:cubicBezTo>
                  <a:lnTo>
                    <a:pt x="69227" y="174715"/>
                  </a:lnTo>
                  <a:cubicBezTo>
                    <a:pt x="70169" y="177769"/>
                    <a:pt x="73411" y="179478"/>
                    <a:pt x="76465" y="178534"/>
                  </a:cubicBezTo>
                  <a:cubicBezTo>
                    <a:pt x="76823" y="178421"/>
                    <a:pt x="77181" y="178272"/>
                    <a:pt x="77521" y="178089"/>
                  </a:cubicBezTo>
                  <a:lnTo>
                    <a:pt x="236951" y="109476"/>
                  </a:lnTo>
                  <a:lnTo>
                    <a:pt x="259816" y="99618"/>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227" name="Freeform: Shape 226">
              <a:extLst>
                <a:ext uri="{FF2B5EF4-FFF2-40B4-BE49-F238E27FC236}">
                  <a16:creationId xmlns:a16="http://schemas.microsoft.com/office/drawing/2014/main" id="{788C97D3-5B7E-08F1-A625-2A45936C025B}"/>
                </a:ext>
              </a:extLst>
            </p:cNvPr>
            <p:cNvSpPr/>
            <p:nvPr/>
          </p:nvSpPr>
          <p:spPr>
            <a:xfrm>
              <a:off x="3101741" y="278364"/>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4"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228" name="Freeform: Shape 227">
              <a:extLst>
                <a:ext uri="{FF2B5EF4-FFF2-40B4-BE49-F238E27FC236}">
                  <a16:creationId xmlns:a16="http://schemas.microsoft.com/office/drawing/2014/main" id="{F3E9231F-15E3-A621-3E70-9B4B2A38CEFD}"/>
                </a:ext>
              </a:extLst>
            </p:cNvPr>
            <p:cNvSpPr/>
            <p:nvPr/>
          </p:nvSpPr>
          <p:spPr>
            <a:xfrm>
              <a:off x="3144982" y="380606"/>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0" y="8872"/>
                    <a:pt x="-866" y="11873"/>
                  </a:cubicBezTo>
                  <a:cubicBezTo>
                    <a:pt x="-36" y="14885"/>
                    <a:pt x="3074" y="16659"/>
                    <a:pt x="6090" y="15833"/>
                  </a:cubicBezTo>
                  <a:cubicBezTo>
                    <a:pt x="6090" y="15833"/>
                    <a:pt x="6090" y="15831"/>
                    <a:pt x="6090" y="15831"/>
                  </a:cubicBezTo>
                  <a:lnTo>
                    <a:pt x="17400" y="11439"/>
                  </a:lnTo>
                  <a:cubicBezTo>
                    <a:pt x="20340" y="10531"/>
                    <a:pt x="22074"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229" name="Freeform: Shape 228">
              <a:extLst>
                <a:ext uri="{FF2B5EF4-FFF2-40B4-BE49-F238E27FC236}">
                  <a16:creationId xmlns:a16="http://schemas.microsoft.com/office/drawing/2014/main" id="{B6D9F4EB-F772-B113-477A-C579C88D8899}"/>
                </a:ext>
              </a:extLst>
            </p:cNvPr>
            <p:cNvSpPr/>
            <p:nvPr/>
          </p:nvSpPr>
          <p:spPr>
            <a:xfrm>
              <a:off x="3184963" y="480415"/>
              <a:ext cx="25746" cy="16979"/>
            </a:xfrm>
            <a:custGeom>
              <a:avLst/>
              <a:gdLst>
                <a:gd name="connsiteX0" fmla="*/ 17588 w 25746"/>
                <a:gd name="connsiteY0" fmla="*/ 544 h 16979"/>
                <a:gd name="connsiteX1" fmla="*/ 3093 w 25746"/>
                <a:gd name="connsiteY1" fmla="*/ 6199 h 16979"/>
                <a:gd name="connsiteX2" fmla="*/ -866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8 w 25746"/>
                <a:gd name="connsiteY6" fmla="*/ 523 h 16979"/>
                <a:gd name="connsiteX7" fmla="*/ 17588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8" y="544"/>
                  </a:moveTo>
                  <a:lnTo>
                    <a:pt x="3093" y="6199"/>
                  </a:lnTo>
                  <a:cubicBezTo>
                    <a:pt x="134" y="7101"/>
                    <a:pt x="-1600" y="10153"/>
                    <a:pt x="-866" y="13155"/>
                  </a:cubicBezTo>
                  <a:cubicBezTo>
                    <a:pt x="-36" y="16162"/>
                    <a:pt x="3074" y="17926"/>
                    <a:pt x="6090" y="17094"/>
                  </a:cubicBezTo>
                  <a:lnTo>
                    <a:pt x="20586" y="11439"/>
                  </a:lnTo>
                  <a:cubicBezTo>
                    <a:pt x="23545" y="10538"/>
                    <a:pt x="25279" y="7485"/>
                    <a:pt x="24544" y="4484"/>
                  </a:cubicBezTo>
                  <a:cubicBezTo>
                    <a:pt x="23715" y="1472"/>
                    <a:pt x="20605" y="-302"/>
                    <a:pt x="17588" y="523"/>
                  </a:cubicBezTo>
                  <a:cubicBezTo>
                    <a:pt x="17588" y="524"/>
                    <a:pt x="17588" y="525"/>
                    <a:pt x="17588" y="525"/>
                  </a:cubicBezTo>
                  <a:close/>
                </a:path>
              </a:pathLst>
            </a:custGeom>
            <a:grpFill/>
            <a:ln w="1885" cap="flat">
              <a:noFill/>
              <a:prstDash val="solid"/>
              <a:miter/>
            </a:ln>
          </p:spPr>
          <p:txBody>
            <a:bodyPr rtlCol="0" anchor="ctr"/>
            <a:lstStyle/>
            <a:p>
              <a:endParaRPr lang="en-IN"/>
            </a:p>
          </p:txBody>
        </p:sp>
        <p:sp>
          <p:nvSpPr>
            <p:cNvPr id="230" name="Freeform: Shape 229">
              <a:extLst>
                <a:ext uri="{FF2B5EF4-FFF2-40B4-BE49-F238E27FC236}">
                  <a16:creationId xmlns:a16="http://schemas.microsoft.com/office/drawing/2014/main" id="{E71D20BF-5639-FDAA-E97E-D26801CB4F55}"/>
                </a:ext>
              </a:extLst>
            </p:cNvPr>
            <p:cNvSpPr/>
            <p:nvPr/>
          </p:nvSpPr>
          <p:spPr>
            <a:xfrm>
              <a:off x="3224905" y="581506"/>
              <a:ext cx="25746" cy="16978"/>
            </a:xfrm>
            <a:custGeom>
              <a:avLst/>
              <a:gdLst>
                <a:gd name="connsiteX0" fmla="*/ 17588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3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4" y="1472"/>
                    <a:pt x="20604" y="-302"/>
                    <a:pt x="17588" y="523"/>
                  </a:cubicBezTo>
                  <a:cubicBezTo>
                    <a:pt x="17588" y="524"/>
                    <a:pt x="17588" y="525"/>
                    <a:pt x="17588" y="525"/>
                  </a:cubicBezTo>
                  <a:close/>
                </a:path>
              </a:pathLst>
            </a:custGeom>
            <a:grpFill/>
            <a:ln w="1885" cap="flat">
              <a:noFill/>
              <a:prstDash val="solid"/>
              <a:miter/>
            </a:ln>
          </p:spPr>
          <p:txBody>
            <a:bodyPr rtlCol="0" anchor="ctr"/>
            <a:lstStyle/>
            <a:p>
              <a:endParaRPr lang="en-IN"/>
            </a:p>
          </p:txBody>
        </p:sp>
        <p:sp>
          <p:nvSpPr>
            <p:cNvPr id="231" name="Freeform: Shape 230">
              <a:extLst>
                <a:ext uri="{FF2B5EF4-FFF2-40B4-BE49-F238E27FC236}">
                  <a16:creationId xmlns:a16="http://schemas.microsoft.com/office/drawing/2014/main" id="{DBC9D60B-F6B7-A5B8-4903-1DCECE576069}"/>
                </a:ext>
              </a:extLst>
            </p:cNvPr>
            <p:cNvSpPr/>
            <p:nvPr/>
          </p:nvSpPr>
          <p:spPr>
            <a:xfrm>
              <a:off x="3268184" y="68163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0"/>
                    <a:pt x="-1601" y="10153"/>
                    <a:pt x="-865" y="13155"/>
                  </a:cubicBezTo>
                  <a:cubicBezTo>
                    <a:pt x="-36" y="16162"/>
                    <a:pt x="3074" y="17925"/>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232" name="Freeform: Shape 231">
              <a:extLst>
                <a:ext uri="{FF2B5EF4-FFF2-40B4-BE49-F238E27FC236}">
                  <a16:creationId xmlns:a16="http://schemas.microsoft.com/office/drawing/2014/main" id="{C37C8EF4-92AB-4C1C-21B0-EC18E022C145}"/>
                </a:ext>
              </a:extLst>
            </p:cNvPr>
            <p:cNvSpPr/>
            <p:nvPr/>
          </p:nvSpPr>
          <p:spPr>
            <a:xfrm>
              <a:off x="3405957" y="719108"/>
              <a:ext cx="15263" cy="21500"/>
            </a:xfrm>
            <a:custGeom>
              <a:avLst/>
              <a:gdLst>
                <a:gd name="connsiteX0" fmla="*/ -828 w 15263"/>
                <a:gd name="connsiteY0" fmla="*/ 7445 h 21500"/>
                <a:gd name="connsiteX1" fmla="*/ 3111 w 15263"/>
                <a:gd name="connsiteY1" fmla="*/ 17699 h 21500"/>
                <a:gd name="connsiteX2" fmla="*/ 10067 w 15263"/>
                <a:gd name="connsiteY2" fmla="*/ 21657 h 21500"/>
                <a:gd name="connsiteX3" fmla="*/ 14025 w 15263"/>
                <a:gd name="connsiteY3" fmla="*/ 14710 h 21500"/>
                <a:gd name="connsiteX4" fmla="*/ 14025 w 15263"/>
                <a:gd name="connsiteY4" fmla="*/ 14702 h 21500"/>
                <a:gd name="connsiteX5" fmla="*/ 10067 w 15263"/>
                <a:gd name="connsiteY5" fmla="*/ 4447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35" y="10875"/>
                    <a:pt x="1735" y="14293"/>
                    <a:pt x="3111" y="17699"/>
                  </a:cubicBezTo>
                  <a:cubicBezTo>
                    <a:pt x="4016" y="20648"/>
                    <a:pt x="7070" y="22382"/>
                    <a:pt x="10067" y="21657"/>
                  </a:cubicBezTo>
                  <a:cubicBezTo>
                    <a:pt x="13083" y="20832"/>
                    <a:pt x="14855" y="17722"/>
                    <a:pt x="14025" y="14710"/>
                  </a:cubicBezTo>
                  <a:cubicBezTo>
                    <a:pt x="14025" y="14707"/>
                    <a:pt x="14025" y="14704"/>
                    <a:pt x="14025" y="14702"/>
                  </a:cubicBezTo>
                  <a:lnTo>
                    <a:pt x="10067" y="4447"/>
                  </a:lnTo>
                  <a:cubicBezTo>
                    <a:pt x="9162" y="1492"/>
                    <a:pt x="6109" y="-245"/>
                    <a:pt x="3111" y="489"/>
                  </a:cubicBezTo>
                  <a:cubicBezTo>
                    <a:pt x="95" y="1323"/>
                    <a:pt x="-1658" y="4436"/>
                    <a:pt x="-828" y="7445"/>
                  </a:cubicBezTo>
                  <a:close/>
                </a:path>
              </a:pathLst>
            </a:custGeom>
            <a:grpFill/>
            <a:ln w="1885" cap="flat">
              <a:noFill/>
              <a:prstDash val="solid"/>
              <a:miter/>
            </a:ln>
          </p:spPr>
          <p:txBody>
            <a:bodyPr rtlCol="0" anchor="ctr"/>
            <a:lstStyle/>
            <a:p>
              <a:endParaRPr lang="en-IN"/>
            </a:p>
          </p:txBody>
        </p:sp>
        <p:sp>
          <p:nvSpPr>
            <p:cNvPr id="233" name="Freeform: Shape 232">
              <a:extLst>
                <a:ext uri="{FF2B5EF4-FFF2-40B4-BE49-F238E27FC236}">
                  <a16:creationId xmlns:a16="http://schemas.microsoft.com/office/drawing/2014/main" id="{A55B2CCD-B643-8D00-9A7D-85E65BA8BB92}"/>
                </a:ext>
              </a:extLst>
            </p:cNvPr>
            <p:cNvSpPr/>
            <p:nvPr/>
          </p:nvSpPr>
          <p:spPr>
            <a:xfrm>
              <a:off x="3504108" y="675260"/>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1 w 15659"/>
                <a:gd name="connsiteY3" fmla="*/ 15769 h 22569"/>
                <a:gd name="connsiteX4" fmla="*/ 14421 w 15659"/>
                <a:gd name="connsiteY4" fmla="*/ 15761 h 22569"/>
                <a:gd name="connsiteX5" fmla="*/ 10067 w 15659"/>
                <a:gd name="connsiteY5" fmla="*/ 4451 h 22569"/>
                <a:gd name="connsiteX6" fmla="*/ 3111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5" y="23464"/>
                    <a:pt x="10463" y="22717"/>
                  </a:cubicBezTo>
                  <a:cubicBezTo>
                    <a:pt x="13479" y="21892"/>
                    <a:pt x="15251" y="18781"/>
                    <a:pt x="14421" y="15769"/>
                  </a:cubicBezTo>
                  <a:cubicBezTo>
                    <a:pt x="14421" y="15766"/>
                    <a:pt x="14421" y="15764"/>
                    <a:pt x="14421" y="15761"/>
                  </a:cubicBezTo>
                  <a:lnTo>
                    <a:pt x="10067" y="4451"/>
                  </a:lnTo>
                  <a:cubicBezTo>
                    <a:pt x="9181" y="1489"/>
                    <a:pt x="6108" y="-252"/>
                    <a:pt x="3111" y="493"/>
                  </a:cubicBezTo>
                  <a:cubicBezTo>
                    <a:pt x="95" y="1327"/>
                    <a:pt x="-1658" y="4440"/>
                    <a:pt x="-828" y="7448"/>
                  </a:cubicBezTo>
                  <a:close/>
                </a:path>
              </a:pathLst>
            </a:custGeom>
            <a:grpFill/>
            <a:ln w="1885" cap="flat">
              <a:noFill/>
              <a:prstDash val="solid"/>
              <a:miter/>
            </a:ln>
          </p:spPr>
          <p:txBody>
            <a:bodyPr rtlCol="0" anchor="ctr"/>
            <a:lstStyle/>
            <a:p>
              <a:endParaRPr lang="en-IN"/>
            </a:p>
          </p:txBody>
        </p:sp>
        <p:sp>
          <p:nvSpPr>
            <p:cNvPr id="234" name="Freeform: Shape 233">
              <a:extLst>
                <a:ext uri="{FF2B5EF4-FFF2-40B4-BE49-F238E27FC236}">
                  <a16:creationId xmlns:a16="http://schemas.microsoft.com/office/drawing/2014/main" id="{DB61D6C5-B18C-0F87-A74A-9B9B2FF002AA}"/>
                </a:ext>
              </a:extLst>
            </p:cNvPr>
            <p:cNvSpPr/>
            <p:nvPr/>
          </p:nvSpPr>
          <p:spPr>
            <a:xfrm>
              <a:off x="3601278" y="629265"/>
              <a:ext cx="16959" cy="25755"/>
            </a:xfrm>
            <a:custGeom>
              <a:avLst/>
              <a:gdLst>
                <a:gd name="connsiteX0" fmla="*/ -847 w 16959"/>
                <a:gd name="connsiteY0" fmla="*/ 7450 h 25755"/>
                <a:gd name="connsiteX1" fmla="*/ 4808 w 16959"/>
                <a:gd name="connsiteY1" fmla="*/ 21964 h 25755"/>
                <a:gd name="connsiteX2" fmla="*/ 11763 w 16959"/>
                <a:gd name="connsiteY2" fmla="*/ 25904 h 25755"/>
                <a:gd name="connsiteX3" fmla="*/ 15722 w 16959"/>
                <a:gd name="connsiteY3" fmla="*/ 18956 h 25755"/>
                <a:gd name="connsiteX4" fmla="*/ 15722 w 16959"/>
                <a:gd name="connsiteY4" fmla="*/ 18948 h 25755"/>
                <a:gd name="connsiteX5" fmla="*/ 10067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7" y="7450"/>
                  </a:moveTo>
                  <a:cubicBezTo>
                    <a:pt x="1038" y="12294"/>
                    <a:pt x="2923" y="17120"/>
                    <a:pt x="4808" y="21964"/>
                  </a:cubicBezTo>
                  <a:cubicBezTo>
                    <a:pt x="5712" y="24918"/>
                    <a:pt x="8766" y="26650"/>
                    <a:pt x="11763" y="25904"/>
                  </a:cubicBezTo>
                  <a:cubicBezTo>
                    <a:pt x="14779" y="25079"/>
                    <a:pt x="16551" y="21968"/>
                    <a:pt x="15722" y="18956"/>
                  </a:cubicBezTo>
                  <a:cubicBezTo>
                    <a:pt x="15722" y="18953"/>
                    <a:pt x="15722" y="18951"/>
                    <a:pt x="15722" y="18948"/>
                  </a:cubicBezTo>
                  <a:lnTo>
                    <a:pt x="10067" y="4434"/>
                  </a:lnTo>
                  <a:cubicBezTo>
                    <a:pt x="9162" y="1479"/>
                    <a:pt x="6108" y="-252"/>
                    <a:pt x="3111" y="494"/>
                  </a:cubicBezTo>
                  <a:cubicBezTo>
                    <a:pt x="95" y="1328"/>
                    <a:pt x="-1658" y="4441"/>
                    <a:pt x="-828" y="7450"/>
                  </a:cubicBezTo>
                  <a:close/>
                </a:path>
              </a:pathLst>
            </a:custGeom>
            <a:grpFill/>
            <a:ln w="1885" cap="flat">
              <a:noFill/>
              <a:prstDash val="solid"/>
              <a:miter/>
            </a:ln>
          </p:spPr>
          <p:txBody>
            <a:bodyPr rtlCol="0" anchor="ctr"/>
            <a:lstStyle/>
            <a:p>
              <a:endParaRPr lang="en-IN"/>
            </a:p>
          </p:txBody>
        </p:sp>
        <p:sp>
          <p:nvSpPr>
            <p:cNvPr id="235" name="Freeform: Shape 234">
              <a:extLst>
                <a:ext uri="{FF2B5EF4-FFF2-40B4-BE49-F238E27FC236}">
                  <a16:creationId xmlns:a16="http://schemas.microsoft.com/office/drawing/2014/main" id="{14F2A02B-E2F9-F6A2-1F15-AB1C83F2075F}"/>
                </a:ext>
              </a:extLst>
            </p:cNvPr>
            <p:cNvSpPr/>
            <p:nvPr/>
          </p:nvSpPr>
          <p:spPr>
            <a:xfrm>
              <a:off x="3699184" y="584235"/>
              <a:ext cx="16488" cy="24674"/>
            </a:xfrm>
            <a:custGeom>
              <a:avLst/>
              <a:gdLst>
                <a:gd name="connsiteX0" fmla="*/ -828 w 16488"/>
                <a:gd name="connsiteY0" fmla="*/ 7448 h 24674"/>
                <a:gd name="connsiteX1" fmla="*/ 4336 w 16488"/>
                <a:gd name="connsiteY1" fmla="*/ 20869 h 24674"/>
                <a:gd name="connsiteX2" fmla="*/ 11292 w 16488"/>
                <a:gd name="connsiteY2" fmla="*/ 24828 h 24674"/>
                <a:gd name="connsiteX3" fmla="*/ 15251 w 16488"/>
                <a:gd name="connsiteY3" fmla="*/ 17880 h 24674"/>
                <a:gd name="connsiteX4" fmla="*/ 15251 w 16488"/>
                <a:gd name="connsiteY4" fmla="*/ 17872 h 24674"/>
                <a:gd name="connsiteX5" fmla="*/ 10067 w 16488"/>
                <a:gd name="connsiteY5" fmla="*/ 4451 h 24674"/>
                <a:gd name="connsiteX6" fmla="*/ 3111 w 16488"/>
                <a:gd name="connsiteY6" fmla="*/ 493 h 24674"/>
                <a:gd name="connsiteX7" fmla="*/ -828 w 16488"/>
                <a:gd name="connsiteY7" fmla="*/ 7448 h 2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4">
                  <a:moveTo>
                    <a:pt x="-828" y="7448"/>
                  </a:moveTo>
                  <a:lnTo>
                    <a:pt x="4336" y="20869"/>
                  </a:lnTo>
                  <a:cubicBezTo>
                    <a:pt x="5241" y="23825"/>
                    <a:pt x="8295" y="25562"/>
                    <a:pt x="11292" y="24828"/>
                  </a:cubicBezTo>
                  <a:cubicBezTo>
                    <a:pt x="14308" y="24003"/>
                    <a:pt x="16080" y="20892"/>
                    <a:pt x="15251" y="17880"/>
                  </a:cubicBezTo>
                  <a:cubicBezTo>
                    <a:pt x="15251" y="17878"/>
                    <a:pt x="15251" y="17875"/>
                    <a:pt x="15251" y="17872"/>
                  </a:cubicBezTo>
                  <a:cubicBezTo>
                    <a:pt x="13516" y="13386"/>
                    <a:pt x="11801" y="8919"/>
                    <a:pt x="10067" y="4451"/>
                  </a:cubicBezTo>
                  <a:cubicBezTo>
                    <a:pt x="9181" y="1489"/>
                    <a:pt x="6108" y="-252"/>
                    <a:pt x="3111" y="493"/>
                  </a:cubicBezTo>
                  <a:cubicBezTo>
                    <a:pt x="95" y="1327"/>
                    <a:pt x="-1658" y="4440"/>
                    <a:pt x="-828" y="7448"/>
                  </a:cubicBezTo>
                  <a:close/>
                </a:path>
              </a:pathLst>
            </a:custGeom>
            <a:grpFill/>
            <a:ln w="1885" cap="flat">
              <a:noFill/>
              <a:prstDash val="solid"/>
              <a:miter/>
            </a:ln>
          </p:spPr>
          <p:txBody>
            <a:bodyPr rtlCol="0" anchor="ctr"/>
            <a:lstStyle/>
            <a:p>
              <a:endParaRPr lang="en-IN"/>
            </a:p>
          </p:txBody>
        </p:sp>
        <p:sp>
          <p:nvSpPr>
            <p:cNvPr id="236" name="Freeform: Shape 235">
              <a:extLst>
                <a:ext uri="{FF2B5EF4-FFF2-40B4-BE49-F238E27FC236}">
                  <a16:creationId xmlns:a16="http://schemas.microsoft.com/office/drawing/2014/main" id="{34D614A5-0FD3-533F-56CF-850156C348DF}"/>
                </a:ext>
              </a:extLst>
            </p:cNvPr>
            <p:cNvSpPr/>
            <p:nvPr/>
          </p:nvSpPr>
          <p:spPr>
            <a:xfrm>
              <a:off x="3796940" y="537957"/>
              <a:ext cx="15280" cy="21505"/>
            </a:xfrm>
            <a:custGeom>
              <a:avLst/>
              <a:gdLst>
                <a:gd name="connsiteX0" fmla="*/ -830 w 15280"/>
                <a:gd name="connsiteY0" fmla="*/ 7450 h 21505"/>
                <a:gd name="connsiteX1" fmla="*/ 3129 w 15280"/>
                <a:gd name="connsiteY1" fmla="*/ 17704 h 21505"/>
                <a:gd name="connsiteX2" fmla="*/ 10084 w 15280"/>
                <a:gd name="connsiteY2" fmla="*/ 21662 h 21505"/>
                <a:gd name="connsiteX3" fmla="*/ 14043 w 15280"/>
                <a:gd name="connsiteY3" fmla="*/ 14718 h 21505"/>
                <a:gd name="connsiteX4" fmla="*/ 14043 w 15280"/>
                <a:gd name="connsiteY4" fmla="*/ 14688 h 21505"/>
                <a:gd name="connsiteX5" fmla="*/ 10084 w 15280"/>
                <a:gd name="connsiteY5" fmla="*/ 4434 h 21505"/>
                <a:gd name="connsiteX6" fmla="*/ 3129 w 15280"/>
                <a:gd name="connsiteY6" fmla="*/ 494 h 21505"/>
                <a:gd name="connsiteX7" fmla="*/ -830 w 15280"/>
                <a:gd name="connsiteY7" fmla="*/ 7442 h 21505"/>
                <a:gd name="connsiteX8" fmla="*/ -830 w 15280"/>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0"/>
                  </a:moveTo>
                  <a:lnTo>
                    <a:pt x="3129" y="17704"/>
                  </a:lnTo>
                  <a:cubicBezTo>
                    <a:pt x="4033" y="20653"/>
                    <a:pt x="7087" y="22387"/>
                    <a:pt x="10084" y="21662"/>
                  </a:cubicBezTo>
                  <a:cubicBezTo>
                    <a:pt x="13100" y="20840"/>
                    <a:pt x="14872" y="17731"/>
                    <a:pt x="14043" y="14718"/>
                  </a:cubicBezTo>
                  <a:cubicBezTo>
                    <a:pt x="14043" y="14708"/>
                    <a:pt x="14043" y="14698"/>
                    <a:pt x="14043" y="14688"/>
                  </a:cubicBezTo>
                  <a:lnTo>
                    <a:pt x="10084" y="4434"/>
                  </a:lnTo>
                  <a:cubicBezTo>
                    <a:pt x="9179" y="1479"/>
                    <a:pt x="6126" y="-252"/>
                    <a:pt x="3129" y="494"/>
                  </a:cubicBezTo>
                  <a:cubicBezTo>
                    <a:pt x="113" y="1319"/>
                    <a:pt x="-1659" y="4430"/>
                    <a:pt x="-830" y="7442"/>
                  </a:cubicBezTo>
                  <a:cubicBezTo>
                    <a:pt x="-830" y="7444"/>
                    <a:pt x="-830" y="7447"/>
                    <a:pt x="-830" y="7450"/>
                  </a:cubicBezTo>
                  <a:close/>
                </a:path>
              </a:pathLst>
            </a:custGeom>
            <a:grpFill/>
            <a:ln w="1885" cap="flat">
              <a:noFill/>
              <a:prstDash val="solid"/>
              <a:miter/>
            </a:ln>
          </p:spPr>
          <p:txBody>
            <a:bodyPr rtlCol="0" anchor="ctr"/>
            <a:lstStyle/>
            <a:p>
              <a:endParaRPr lang="en-IN"/>
            </a:p>
          </p:txBody>
        </p:sp>
        <p:sp>
          <p:nvSpPr>
            <p:cNvPr id="237" name="Freeform: Shape 236">
              <a:extLst>
                <a:ext uri="{FF2B5EF4-FFF2-40B4-BE49-F238E27FC236}">
                  <a16:creationId xmlns:a16="http://schemas.microsoft.com/office/drawing/2014/main" id="{2EEC724D-876D-1E3E-09C1-EA7D2164F10D}"/>
                </a:ext>
              </a:extLst>
            </p:cNvPr>
            <p:cNvSpPr/>
            <p:nvPr/>
          </p:nvSpPr>
          <p:spPr>
            <a:xfrm>
              <a:off x="2374739" y="210036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1917 w 272747"/>
                <a:gd name="connsiteY34" fmla="*/ 88227 h 433496"/>
                <a:gd name="connsiteX35" fmla="*/ 193764 w 272747"/>
                <a:gd name="connsiteY35" fmla="*/ 148942 h 433496"/>
                <a:gd name="connsiteX36" fmla="*/ 149071 w 272747"/>
                <a:gd name="connsiteY36" fmla="*/ 207131 h 433496"/>
                <a:gd name="connsiteX37" fmla="*/ 98648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6"/>
                    <a:pt x="96028" y="365497"/>
                    <a:pt x="94388" y="349032"/>
                  </a:cubicBezTo>
                  <a:cubicBezTo>
                    <a:pt x="92088" y="322454"/>
                    <a:pt x="94388" y="294707"/>
                    <a:pt x="105698" y="270240"/>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3"/>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2" y="99192"/>
                    <a:pt x="-1010" y="121573"/>
                  </a:cubicBezTo>
                  <a:cubicBezTo>
                    <a:pt x="-859" y="138764"/>
                    <a:pt x="196" y="161157"/>
                    <a:pt x="16501" y="171185"/>
                  </a:cubicBezTo>
                  <a:cubicBezTo>
                    <a:pt x="35181" y="182608"/>
                    <a:pt x="56086" y="171864"/>
                    <a:pt x="61741" y="152090"/>
                  </a:cubicBezTo>
                  <a:cubicBezTo>
                    <a:pt x="65511" y="138745"/>
                    <a:pt x="66264" y="125701"/>
                    <a:pt x="72598" y="112921"/>
                  </a:cubicBezTo>
                  <a:cubicBezTo>
                    <a:pt x="78724" y="100146"/>
                    <a:pt x="88319" y="89349"/>
                    <a:pt x="100288" y="81762"/>
                  </a:cubicBezTo>
                  <a:cubicBezTo>
                    <a:pt x="122946" y="67762"/>
                    <a:pt x="152125" y="70397"/>
                    <a:pt x="171917" y="88227"/>
                  </a:cubicBezTo>
                  <a:cubicBezTo>
                    <a:pt x="188562" y="103765"/>
                    <a:pt x="196686" y="126366"/>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3"/>
                    <a:pt x="84718" y="367005"/>
                    <a:pt x="88093" y="382981"/>
                  </a:cubicBezTo>
                  <a:cubicBezTo>
                    <a:pt x="90637" y="395666"/>
                    <a:pt x="91957"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38" name="Freeform: Shape 237">
              <a:extLst>
                <a:ext uri="{FF2B5EF4-FFF2-40B4-BE49-F238E27FC236}">
                  <a16:creationId xmlns:a16="http://schemas.microsoft.com/office/drawing/2014/main" id="{9B9E857A-0A2D-D152-483C-29AE84B9EE14}"/>
                </a:ext>
              </a:extLst>
            </p:cNvPr>
            <p:cNvSpPr/>
            <p:nvPr/>
          </p:nvSpPr>
          <p:spPr>
            <a:xfrm>
              <a:off x="2479166" y="2553239"/>
              <a:ext cx="81501" cy="81471"/>
            </a:xfrm>
            <a:custGeom>
              <a:avLst/>
              <a:gdLst>
                <a:gd name="connsiteX0" fmla="*/ 50205 w 81501"/>
                <a:gd name="connsiteY0" fmla="*/ 1059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9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3 h 81471"/>
                <a:gd name="connsiteX9" fmla="*/ 50205 w 81501"/>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9"/>
                  </a:moveTo>
                  <a:cubicBezTo>
                    <a:pt x="26624" y="-3541"/>
                    <a:pt x="2572" y="13933"/>
                    <a:pt x="-689" y="37853"/>
                  </a:cubicBezTo>
                  <a:cubicBezTo>
                    <a:pt x="-3875" y="61000"/>
                    <a:pt x="15502" y="79322"/>
                    <a:pt x="37444" y="81566"/>
                  </a:cubicBezTo>
                  <a:cubicBezTo>
                    <a:pt x="59385" y="83809"/>
                    <a:pt x="78159" y="69200"/>
                    <a:pt x="80251" y="47071"/>
                  </a:cubicBezTo>
                  <a:cubicBezTo>
                    <a:pt x="82250" y="26016"/>
                    <a:pt x="70280" y="7279"/>
                    <a:pt x="50205" y="1059"/>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3"/>
                  </a:cubicBezTo>
                  <a:cubicBezTo>
                    <a:pt x="54314" y="13348"/>
                    <a:pt x="57349" y="2453"/>
                    <a:pt x="50205" y="1059"/>
                  </a:cubicBezTo>
                  <a:close/>
                </a:path>
              </a:pathLst>
            </a:custGeom>
            <a:grpFill/>
            <a:ln w="1885" cap="flat">
              <a:noFill/>
              <a:prstDash val="solid"/>
              <a:miter/>
            </a:ln>
          </p:spPr>
          <p:txBody>
            <a:bodyPr rtlCol="0" anchor="ctr"/>
            <a:lstStyle/>
            <a:p>
              <a:endParaRPr lang="en-IN"/>
            </a:p>
          </p:txBody>
        </p:sp>
        <p:sp>
          <p:nvSpPr>
            <p:cNvPr id="239" name="Freeform: Shape 238">
              <a:extLst>
                <a:ext uri="{FF2B5EF4-FFF2-40B4-BE49-F238E27FC236}">
                  <a16:creationId xmlns:a16="http://schemas.microsoft.com/office/drawing/2014/main" id="{8BE48ECC-F1EF-4152-29ED-6FB3F248A6E0}"/>
                </a:ext>
              </a:extLst>
            </p:cNvPr>
            <p:cNvSpPr/>
            <p:nvPr/>
          </p:nvSpPr>
          <p:spPr>
            <a:xfrm>
              <a:off x="4387965" y="494351"/>
              <a:ext cx="272746" cy="433514"/>
            </a:xfrm>
            <a:custGeom>
              <a:avLst/>
              <a:gdLst>
                <a:gd name="connsiteX0" fmla="*/ 127093 w 272746"/>
                <a:gd name="connsiteY0" fmla="*/ 422376 h 433514"/>
                <a:gd name="connsiteX1" fmla="*/ 102889 w 272746"/>
                <a:gd name="connsiteY1" fmla="*/ 397872 h 433514"/>
                <a:gd name="connsiteX2" fmla="*/ 94313 w 272746"/>
                <a:gd name="connsiteY2" fmla="*/ 349051 h 433514"/>
                <a:gd name="connsiteX3" fmla="*/ 105622 w 272746"/>
                <a:gd name="connsiteY3" fmla="*/ 270259 h 433514"/>
                <a:gd name="connsiteX4" fmla="*/ 154632 w 272746"/>
                <a:gd name="connsiteY4" fmla="*/ 216933 h 433514"/>
                <a:gd name="connsiteX5" fmla="*/ 198721 w 272746"/>
                <a:gd name="connsiteY5" fmla="*/ 170601 h 433514"/>
                <a:gd name="connsiteX6" fmla="*/ 168430 w 272746"/>
                <a:gd name="connsiteY6" fmla="*/ 71545 h 433514"/>
                <a:gd name="connsiteX7" fmla="*/ 60591 w 272746"/>
                <a:gd name="connsiteY7" fmla="*/ 111620 h 433514"/>
                <a:gd name="connsiteX8" fmla="*/ 51769 w 272746"/>
                <a:gd name="connsiteY8" fmla="*/ 144645 h 433514"/>
                <a:gd name="connsiteX9" fmla="*/ 28622 w 272746"/>
                <a:gd name="connsiteY9" fmla="*/ 164041 h 433514"/>
                <a:gd name="connsiteX10" fmla="*/ 10469 w 272746"/>
                <a:gd name="connsiteY10" fmla="*/ 113731 h 433514"/>
                <a:gd name="connsiteX11" fmla="*/ 90599 w 272746"/>
                <a:gd name="connsiteY11" fmla="*/ 17786 h 433514"/>
                <a:gd name="connsiteX12" fmla="*/ 213481 w 272746"/>
                <a:gd name="connsiteY12" fmla="*/ 34751 h 433514"/>
                <a:gd name="connsiteX13" fmla="*/ 259097 w 272746"/>
                <a:gd name="connsiteY13" fmla="*/ 151958 h 433514"/>
                <a:gd name="connsiteX14" fmla="*/ 227543 w 272746"/>
                <a:gd name="connsiteY14" fmla="*/ 218045 h 433514"/>
                <a:gd name="connsiteX15" fmla="*/ 167808 w 272746"/>
                <a:gd name="connsiteY15" fmla="*/ 271503 h 433514"/>
                <a:gd name="connsiteX16" fmla="*/ 137479 w 272746"/>
                <a:gd name="connsiteY16" fmla="*/ 344433 h 433514"/>
                <a:gd name="connsiteX17" fmla="*/ 139835 w 272746"/>
                <a:gd name="connsiteY17" fmla="*/ 388334 h 433514"/>
                <a:gd name="connsiteX18" fmla="*/ 140910 w 272746"/>
                <a:gd name="connsiteY18" fmla="*/ 410482 h 433514"/>
                <a:gd name="connsiteX19" fmla="*/ 125584 w 272746"/>
                <a:gd name="connsiteY19" fmla="*/ 422565 h 433514"/>
                <a:gd name="connsiteX20" fmla="*/ 128582 w 272746"/>
                <a:gd name="connsiteY20" fmla="*/ 433460 h 433514"/>
                <a:gd name="connsiteX21" fmla="*/ 150655 w 272746"/>
                <a:gd name="connsiteY21" fmla="*/ 416363 h 433514"/>
                <a:gd name="connsiteX22" fmla="*/ 150108 w 272746"/>
                <a:gd name="connsiteY22" fmla="*/ 380266 h 433514"/>
                <a:gd name="connsiteX23" fmla="*/ 165282 w 272746"/>
                <a:gd name="connsiteY23" fmla="*/ 292672 h 433514"/>
                <a:gd name="connsiteX24" fmla="*/ 222038 w 272746"/>
                <a:gd name="connsiteY24" fmla="*/ 238874 h 433514"/>
                <a:gd name="connsiteX25" fmla="*/ 263074 w 272746"/>
                <a:gd name="connsiteY25" fmla="*/ 182080 h 433514"/>
                <a:gd name="connsiteX26" fmla="*/ 246449 w 272746"/>
                <a:gd name="connsiteY26" fmla="*/ 52319 h 433514"/>
                <a:gd name="connsiteX27" fmla="*/ 131673 w 272746"/>
                <a:gd name="connsiteY27" fmla="*/ 350 h 433514"/>
                <a:gd name="connsiteX28" fmla="*/ 16294 w 272746"/>
                <a:gd name="connsiteY28" fmla="*/ 58106 h 433514"/>
                <a:gd name="connsiteX29" fmla="*/ -1010 w 272746"/>
                <a:gd name="connsiteY29" fmla="*/ 121573 h 433514"/>
                <a:gd name="connsiteX30" fmla="*/ 16501 w 272746"/>
                <a:gd name="connsiteY30" fmla="*/ 171185 h 433514"/>
                <a:gd name="connsiteX31" fmla="*/ 61741 w 272746"/>
                <a:gd name="connsiteY31" fmla="*/ 152090 h 433514"/>
                <a:gd name="connsiteX32" fmla="*/ 72598 w 272746"/>
                <a:gd name="connsiteY32" fmla="*/ 112921 h 433514"/>
                <a:gd name="connsiteX33" fmla="*/ 100288 w 272746"/>
                <a:gd name="connsiteY33" fmla="*/ 81762 h 433514"/>
                <a:gd name="connsiteX34" fmla="*/ 171917 w 272746"/>
                <a:gd name="connsiteY34" fmla="*/ 88227 h 433514"/>
                <a:gd name="connsiteX35" fmla="*/ 193689 w 272746"/>
                <a:gd name="connsiteY35" fmla="*/ 148961 h 433514"/>
                <a:gd name="connsiteX36" fmla="*/ 148996 w 272746"/>
                <a:gd name="connsiteY36" fmla="*/ 207150 h 433514"/>
                <a:gd name="connsiteX37" fmla="*/ 98573 w 272746"/>
                <a:gd name="connsiteY37" fmla="*/ 259232 h 433514"/>
                <a:gd name="connsiteX38" fmla="*/ 82211 w 272746"/>
                <a:gd name="connsiteY38" fmla="*/ 334461 h 433514"/>
                <a:gd name="connsiteX39" fmla="*/ 88017 w 272746"/>
                <a:gd name="connsiteY39" fmla="*/ 382999 h 433514"/>
                <a:gd name="connsiteX40" fmla="*/ 100194 w 272746"/>
                <a:gd name="connsiteY40" fmla="*/ 422584 h 433514"/>
                <a:gd name="connsiteX41" fmla="*/ 127093 w 272746"/>
                <a:gd name="connsiteY41" fmla="*/ 433649 h 433514"/>
                <a:gd name="connsiteX42" fmla="*/ 127093 w 272746"/>
                <a:gd name="connsiteY42" fmla="*/ 422376 h 43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6" h="433514">
                  <a:moveTo>
                    <a:pt x="127093" y="422376"/>
                  </a:moveTo>
                  <a:cubicBezTo>
                    <a:pt x="110486" y="423941"/>
                    <a:pt x="106150" y="411481"/>
                    <a:pt x="102889" y="397872"/>
                  </a:cubicBezTo>
                  <a:cubicBezTo>
                    <a:pt x="98818" y="381834"/>
                    <a:pt x="95953" y="365516"/>
                    <a:pt x="94313" y="349051"/>
                  </a:cubicBezTo>
                  <a:cubicBezTo>
                    <a:pt x="92013" y="322473"/>
                    <a:pt x="94313" y="294726"/>
                    <a:pt x="105622" y="270259"/>
                  </a:cubicBezTo>
                  <a:cubicBezTo>
                    <a:pt x="116367" y="247149"/>
                    <a:pt x="134802" y="232032"/>
                    <a:pt x="154632" y="216933"/>
                  </a:cubicBezTo>
                  <a:cubicBezTo>
                    <a:pt x="171596" y="204040"/>
                    <a:pt x="189353" y="190318"/>
                    <a:pt x="198721" y="170601"/>
                  </a:cubicBezTo>
                  <a:cubicBezTo>
                    <a:pt x="215045" y="136200"/>
                    <a:pt x="200701" y="91319"/>
                    <a:pt x="168430" y="71545"/>
                  </a:cubicBezTo>
                  <a:cubicBezTo>
                    <a:pt x="127545" y="46456"/>
                    <a:pt x="78818" y="70829"/>
                    <a:pt x="60591" y="111620"/>
                  </a:cubicBezTo>
                  <a:cubicBezTo>
                    <a:pt x="55784" y="122383"/>
                    <a:pt x="54144" y="133241"/>
                    <a:pt x="51769" y="144645"/>
                  </a:cubicBezTo>
                  <a:cubicBezTo>
                    <a:pt x="49337" y="156501"/>
                    <a:pt x="42702" y="166963"/>
                    <a:pt x="28622" y="164041"/>
                  </a:cubicBezTo>
                  <a:cubicBezTo>
                    <a:pt x="8622" y="159875"/>
                    <a:pt x="9640" y="129508"/>
                    <a:pt x="10469" y="113731"/>
                  </a:cubicBezTo>
                  <a:cubicBezTo>
                    <a:pt x="12939" y="66607"/>
                    <a:pt x="46284" y="30679"/>
                    <a:pt x="90599" y="17786"/>
                  </a:cubicBezTo>
                  <a:cubicBezTo>
                    <a:pt x="130712" y="6118"/>
                    <a:pt x="178835" y="10020"/>
                    <a:pt x="213481" y="34751"/>
                  </a:cubicBezTo>
                  <a:cubicBezTo>
                    <a:pt x="249691" y="60613"/>
                    <a:pt x="265167" y="109000"/>
                    <a:pt x="259097" y="151958"/>
                  </a:cubicBezTo>
                  <a:cubicBezTo>
                    <a:pt x="255742" y="176743"/>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94"/>
                    <a:pt x="146527" y="425315"/>
                    <a:pt x="150655" y="416363"/>
                  </a:cubicBezTo>
                  <a:cubicBezTo>
                    <a:pt x="155876" y="404808"/>
                    <a:pt x="151503" y="392198"/>
                    <a:pt x="150108" y="380266"/>
                  </a:cubicBezTo>
                  <a:cubicBezTo>
                    <a:pt x="146602" y="350220"/>
                    <a:pt x="147922" y="318533"/>
                    <a:pt x="165282" y="292672"/>
                  </a:cubicBezTo>
                  <a:cubicBezTo>
                    <a:pt x="179928" y="270862"/>
                    <a:pt x="202586" y="255971"/>
                    <a:pt x="222038" y="238874"/>
                  </a:cubicBezTo>
                  <a:cubicBezTo>
                    <a:pt x="240097" y="223003"/>
                    <a:pt x="254592" y="204775"/>
                    <a:pt x="263074"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6"/>
                    <a:pt x="-1462" y="99193"/>
                    <a:pt x="-1010" y="121573"/>
                  </a:cubicBezTo>
                  <a:cubicBezTo>
                    <a:pt x="-860" y="138764"/>
                    <a:pt x="196" y="161157"/>
                    <a:pt x="16501" y="171185"/>
                  </a:cubicBezTo>
                  <a:cubicBezTo>
                    <a:pt x="35181" y="182608"/>
                    <a:pt x="56086" y="171864"/>
                    <a:pt x="61741" y="152090"/>
                  </a:cubicBezTo>
                  <a:cubicBezTo>
                    <a:pt x="65511" y="138745"/>
                    <a:pt x="66264" y="125701"/>
                    <a:pt x="72598" y="112921"/>
                  </a:cubicBezTo>
                  <a:cubicBezTo>
                    <a:pt x="78724" y="100146"/>
                    <a:pt x="88319" y="89350"/>
                    <a:pt x="100288" y="81762"/>
                  </a:cubicBezTo>
                  <a:cubicBezTo>
                    <a:pt x="122946" y="67763"/>
                    <a:pt x="152125" y="70397"/>
                    <a:pt x="171917" y="88227"/>
                  </a:cubicBezTo>
                  <a:cubicBezTo>
                    <a:pt x="188524" y="103784"/>
                    <a:pt x="196629" y="126392"/>
                    <a:pt x="193689" y="148961"/>
                  </a:cubicBezTo>
                  <a:cubicBezTo>
                    <a:pt x="189919" y="175012"/>
                    <a:pt x="168694" y="192165"/>
                    <a:pt x="148996" y="207150"/>
                  </a:cubicBezTo>
                  <a:cubicBezTo>
                    <a:pt x="129298" y="222136"/>
                    <a:pt x="110335" y="237027"/>
                    <a:pt x="98573" y="259232"/>
                  </a:cubicBezTo>
                  <a:cubicBezTo>
                    <a:pt x="86415" y="282191"/>
                    <a:pt x="81721" y="308656"/>
                    <a:pt x="82211" y="334461"/>
                  </a:cubicBezTo>
                  <a:cubicBezTo>
                    <a:pt x="82701" y="350781"/>
                    <a:pt x="84643" y="367024"/>
                    <a:pt x="88017" y="382999"/>
                  </a:cubicBezTo>
                  <a:cubicBezTo>
                    <a:pt x="90562" y="395685"/>
                    <a:pt x="91881" y="412160"/>
                    <a:pt x="100194" y="422584"/>
                  </a:cubicBezTo>
                  <a:cubicBezTo>
                    <a:pt x="106678" y="430623"/>
                    <a:pt x="116820" y="434795"/>
                    <a:pt x="127093" y="433649"/>
                  </a:cubicBezTo>
                  <a:cubicBezTo>
                    <a:pt x="134274" y="433008"/>
                    <a:pt x="134350" y="421698"/>
                    <a:pt x="127093" y="422376"/>
                  </a:cubicBezTo>
                  <a:close/>
                </a:path>
              </a:pathLst>
            </a:custGeom>
            <a:grpFill/>
            <a:ln w="1885" cap="flat">
              <a:noFill/>
              <a:prstDash val="solid"/>
              <a:miter/>
            </a:ln>
          </p:spPr>
          <p:txBody>
            <a:bodyPr rtlCol="0" anchor="ctr"/>
            <a:lstStyle/>
            <a:p>
              <a:endParaRPr lang="en-IN"/>
            </a:p>
          </p:txBody>
        </p:sp>
        <p:sp>
          <p:nvSpPr>
            <p:cNvPr id="240" name="Freeform: Shape 239">
              <a:extLst>
                <a:ext uri="{FF2B5EF4-FFF2-40B4-BE49-F238E27FC236}">
                  <a16:creationId xmlns:a16="http://schemas.microsoft.com/office/drawing/2014/main" id="{56D8E8DB-7E01-9166-91CA-3D0131CF447D}"/>
                </a:ext>
              </a:extLst>
            </p:cNvPr>
            <p:cNvSpPr/>
            <p:nvPr/>
          </p:nvSpPr>
          <p:spPr>
            <a:xfrm>
              <a:off x="4492316" y="947242"/>
              <a:ext cx="81501" cy="81471"/>
            </a:xfrm>
            <a:custGeom>
              <a:avLst/>
              <a:gdLst>
                <a:gd name="connsiteX0" fmla="*/ 50205 w 81501"/>
                <a:gd name="connsiteY0" fmla="*/ 1058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8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4 h 81471"/>
                <a:gd name="connsiteX9" fmla="*/ 50205 w 81501"/>
                <a:gd name="connsiteY9" fmla="*/ 1058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8"/>
                  </a:moveTo>
                  <a:cubicBezTo>
                    <a:pt x="26624" y="-3541"/>
                    <a:pt x="2591" y="13933"/>
                    <a:pt x="-689" y="37853"/>
                  </a:cubicBezTo>
                  <a:cubicBezTo>
                    <a:pt x="-3875" y="61001"/>
                    <a:pt x="15502" y="79323"/>
                    <a:pt x="37444" y="81566"/>
                  </a:cubicBezTo>
                  <a:cubicBezTo>
                    <a:pt x="59385" y="83809"/>
                    <a:pt x="78159" y="69200"/>
                    <a:pt x="80251" y="47071"/>
                  </a:cubicBezTo>
                  <a:cubicBezTo>
                    <a:pt x="82250" y="26016"/>
                    <a:pt x="70280" y="7279"/>
                    <a:pt x="50205" y="1058"/>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241" name="Freeform: Shape 240">
              <a:extLst>
                <a:ext uri="{FF2B5EF4-FFF2-40B4-BE49-F238E27FC236}">
                  <a16:creationId xmlns:a16="http://schemas.microsoft.com/office/drawing/2014/main" id="{1318D43A-FE9B-6E36-0352-E297C4B08CBC}"/>
                </a:ext>
              </a:extLst>
            </p:cNvPr>
            <p:cNvSpPr/>
            <p:nvPr/>
          </p:nvSpPr>
          <p:spPr>
            <a:xfrm>
              <a:off x="4387889" y="332182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2 w 272747"/>
                <a:gd name="connsiteY23" fmla="*/ 292671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2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1917 w 272747"/>
                <a:gd name="connsiteY34" fmla="*/ 88227 h 433496"/>
                <a:gd name="connsiteX35" fmla="*/ 193764 w 272747"/>
                <a:gd name="connsiteY35" fmla="*/ 148942 h 433496"/>
                <a:gd name="connsiteX36" fmla="*/ 149071 w 272747"/>
                <a:gd name="connsiteY36" fmla="*/ 207131 h 433496"/>
                <a:gd name="connsiteX37" fmla="*/ 98648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2"/>
                    <a:pt x="102965" y="397853"/>
                  </a:cubicBezTo>
                  <a:cubicBezTo>
                    <a:pt x="98893" y="381812"/>
                    <a:pt x="96028" y="365488"/>
                    <a:pt x="94388" y="349032"/>
                  </a:cubicBezTo>
                  <a:cubicBezTo>
                    <a:pt x="92088" y="322454"/>
                    <a:pt x="94388" y="294707"/>
                    <a:pt x="105698" y="270240"/>
                  </a:cubicBezTo>
                  <a:cubicBezTo>
                    <a:pt x="116443" y="247130"/>
                    <a:pt x="134878" y="232013"/>
                    <a:pt x="154707" y="216915"/>
                  </a:cubicBezTo>
                  <a:cubicBezTo>
                    <a:pt x="171672" y="204021"/>
                    <a:pt x="189429" y="190298"/>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6"/>
                    <a:pt x="244715" y="199855"/>
                    <a:pt x="227543" y="218045"/>
                  </a:cubicBezTo>
                  <a:cubicBezTo>
                    <a:pt x="209070" y="237442"/>
                    <a:pt x="186073" y="251805"/>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2"/>
                    <a:pt x="128582" y="433460"/>
                  </a:cubicBezTo>
                  <a:cubicBezTo>
                    <a:pt x="138289" y="431688"/>
                    <a:pt x="146527" y="425317"/>
                    <a:pt x="150655" y="416363"/>
                  </a:cubicBezTo>
                  <a:cubicBezTo>
                    <a:pt x="155876" y="404808"/>
                    <a:pt x="151503" y="392198"/>
                    <a:pt x="150108" y="380266"/>
                  </a:cubicBezTo>
                  <a:cubicBezTo>
                    <a:pt x="146602" y="350220"/>
                    <a:pt x="147922" y="318533"/>
                    <a:pt x="165282" y="292671"/>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63"/>
                    <a:pt x="-1462" y="99198"/>
                    <a:pt x="-1010" y="121572"/>
                  </a:cubicBezTo>
                  <a:cubicBezTo>
                    <a:pt x="-859" y="138763"/>
                    <a:pt x="196" y="161157"/>
                    <a:pt x="16501" y="171185"/>
                  </a:cubicBezTo>
                  <a:cubicBezTo>
                    <a:pt x="35181" y="182608"/>
                    <a:pt x="56086" y="171864"/>
                    <a:pt x="61741" y="152090"/>
                  </a:cubicBezTo>
                  <a:cubicBezTo>
                    <a:pt x="65511" y="138745"/>
                    <a:pt x="66264" y="125701"/>
                    <a:pt x="72598" y="112921"/>
                  </a:cubicBezTo>
                  <a:cubicBezTo>
                    <a:pt x="78724" y="100140"/>
                    <a:pt x="88319" y="89358"/>
                    <a:pt x="100288" y="81762"/>
                  </a:cubicBezTo>
                  <a:cubicBezTo>
                    <a:pt x="122946" y="67757"/>
                    <a:pt x="152125" y="70395"/>
                    <a:pt x="171917" y="88227"/>
                  </a:cubicBezTo>
                  <a:cubicBezTo>
                    <a:pt x="188562" y="103760"/>
                    <a:pt x="196686" y="126360"/>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6"/>
                    <a:pt x="84718" y="367015"/>
                    <a:pt x="88093" y="382981"/>
                  </a:cubicBezTo>
                  <a:cubicBezTo>
                    <a:pt x="90637" y="395666"/>
                    <a:pt x="91957"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42" name="Freeform: Shape 241">
              <a:extLst>
                <a:ext uri="{FF2B5EF4-FFF2-40B4-BE49-F238E27FC236}">
                  <a16:creationId xmlns:a16="http://schemas.microsoft.com/office/drawing/2014/main" id="{9BA9D948-9BD3-F5F0-8F75-E3A7BA36D5C0}"/>
                </a:ext>
              </a:extLst>
            </p:cNvPr>
            <p:cNvSpPr/>
            <p:nvPr/>
          </p:nvSpPr>
          <p:spPr>
            <a:xfrm>
              <a:off x="4492316" y="3774701"/>
              <a:ext cx="81501" cy="81471"/>
            </a:xfrm>
            <a:custGeom>
              <a:avLst/>
              <a:gdLst>
                <a:gd name="connsiteX0" fmla="*/ 50205 w 81501"/>
                <a:gd name="connsiteY0" fmla="*/ 1059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9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3 h 81471"/>
                <a:gd name="connsiteX9" fmla="*/ 50205 w 81501"/>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9"/>
                  </a:moveTo>
                  <a:cubicBezTo>
                    <a:pt x="26624" y="-3541"/>
                    <a:pt x="2591" y="13933"/>
                    <a:pt x="-689" y="37853"/>
                  </a:cubicBezTo>
                  <a:cubicBezTo>
                    <a:pt x="-3875" y="61000"/>
                    <a:pt x="15502" y="79322"/>
                    <a:pt x="37444" y="81566"/>
                  </a:cubicBezTo>
                  <a:cubicBezTo>
                    <a:pt x="59385" y="83809"/>
                    <a:pt x="78159" y="69200"/>
                    <a:pt x="80251" y="47071"/>
                  </a:cubicBezTo>
                  <a:cubicBezTo>
                    <a:pt x="82250" y="26016"/>
                    <a:pt x="70280" y="7279"/>
                    <a:pt x="50205" y="1059"/>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3"/>
                  </a:cubicBezTo>
                  <a:cubicBezTo>
                    <a:pt x="54314" y="13348"/>
                    <a:pt x="57349" y="2453"/>
                    <a:pt x="50205" y="1059"/>
                  </a:cubicBezTo>
                  <a:close/>
                </a:path>
              </a:pathLst>
            </a:custGeom>
            <a:grpFill/>
            <a:ln w="1885" cap="flat">
              <a:noFill/>
              <a:prstDash val="solid"/>
              <a:miter/>
            </a:ln>
          </p:spPr>
          <p:txBody>
            <a:bodyPr rtlCol="0" anchor="ctr"/>
            <a:lstStyle/>
            <a:p>
              <a:endParaRPr lang="en-IN"/>
            </a:p>
          </p:txBody>
        </p:sp>
        <p:sp>
          <p:nvSpPr>
            <p:cNvPr id="243" name="Freeform: Shape 242">
              <a:extLst>
                <a:ext uri="{FF2B5EF4-FFF2-40B4-BE49-F238E27FC236}">
                  <a16:creationId xmlns:a16="http://schemas.microsoft.com/office/drawing/2014/main" id="{7726B58E-5404-A9D4-5333-0B1134D3C78A}"/>
                </a:ext>
              </a:extLst>
            </p:cNvPr>
            <p:cNvSpPr/>
            <p:nvPr/>
          </p:nvSpPr>
          <p:spPr>
            <a:xfrm>
              <a:off x="5390695" y="1821390"/>
              <a:ext cx="272747" cy="433495"/>
            </a:xfrm>
            <a:custGeom>
              <a:avLst/>
              <a:gdLst>
                <a:gd name="connsiteX0" fmla="*/ 127168 w 272747"/>
                <a:gd name="connsiteY0" fmla="*/ 422358 h 433495"/>
                <a:gd name="connsiteX1" fmla="*/ 102965 w 272747"/>
                <a:gd name="connsiteY1" fmla="*/ 397853 h 433495"/>
                <a:gd name="connsiteX2" fmla="*/ 94388 w 272747"/>
                <a:gd name="connsiteY2" fmla="*/ 349032 h 433495"/>
                <a:gd name="connsiteX3" fmla="*/ 105698 w 272747"/>
                <a:gd name="connsiteY3" fmla="*/ 270240 h 433495"/>
                <a:gd name="connsiteX4" fmla="*/ 154707 w 272747"/>
                <a:gd name="connsiteY4" fmla="*/ 216915 h 433495"/>
                <a:gd name="connsiteX5" fmla="*/ 198797 w 272747"/>
                <a:gd name="connsiteY5" fmla="*/ 170582 h 433495"/>
                <a:gd name="connsiteX6" fmla="*/ 168505 w 272747"/>
                <a:gd name="connsiteY6" fmla="*/ 71527 h 433495"/>
                <a:gd name="connsiteX7" fmla="*/ 60666 w 272747"/>
                <a:gd name="connsiteY7" fmla="*/ 111601 h 433495"/>
                <a:gd name="connsiteX8" fmla="*/ 51845 w 272747"/>
                <a:gd name="connsiteY8" fmla="*/ 144626 h 433495"/>
                <a:gd name="connsiteX9" fmla="*/ 28622 w 272747"/>
                <a:gd name="connsiteY9" fmla="*/ 164041 h 433495"/>
                <a:gd name="connsiteX10" fmla="*/ 10470 w 272747"/>
                <a:gd name="connsiteY10" fmla="*/ 113731 h 433495"/>
                <a:gd name="connsiteX11" fmla="*/ 90600 w 272747"/>
                <a:gd name="connsiteY11" fmla="*/ 17786 h 433495"/>
                <a:gd name="connsiteX12" fmla="*/ 213481 w 272747"/>
                <a:gd name="connsiteY12" fmla="*/ 34751 h 433495"/>
                <a:gd name="connsiteX13" fmla="*/ 259097 w 272747"/>
                <a:gd name="connsiteY13" fmla="*/ 151958 h 433495"/>
                <a:gd name="connsiteX14" fmla="*/ 227543 w 272747"/>
                <a:gd name="connsiteY14" fmla="*/ 218045 h 433495"/>
                <a:gd name="connsiteX15" fmla="*/ 167808 w 272747"/>
                <a:gd name="connsiteY15" fmla="*/ 271503 h 433495"/>
                <a:gd name="connsiteX16" fmla="*/ 137479 w 272747"/>
                <a:gd name="connsiteY16" fmla="*/ 344433 h 433495"/>
                <a:gd name="connsiteX17" fmla="*/ 139835 w 272747"/>
                <a:gd name="connsiteY17" fmla="*/ 388334 h 433495"/>
                <a:gd name="connsiteX18" fmla="*/ 140910 w 272747"/>
                <a:gd name="connsiteY18" fmla="*/ 410482 h 433495"/>
                <a:gd name="connsiteX19" fmla="*/ 125584 w 272747"/>
                <a:gd name="connsiteY19" fmla="*/ 422565 h 433495"/>
                <a:gd name="connsiteX20" fmla="*/ 128582 w 272747"/>
                <a:gd name="connsiteY20" fmla="*/ 433460 h 433495"/>
                <a:gd name="connsiteX21" fmla="*/ 150655 w 272747"/>
                <a:gd name="connsiteY21" fmla="*/ 416363 h 433495"/>
                <a:gd name="connsiteX22" fmla="*/ 150108 w 272747"/>
                <a:gd name="connsiteY22" fmla="*/ 380266 h 433495"/>
                <a:gd name="connsiteX23" fmla="*/ 165282 w 272747"/>
                <a:gd name="connsiteY23" fmla="*/ 292672 h 433495"/>
                <a:gd name="connsiteX24" fmla="*/ 222039 w 272747"/>
                <a:gd name="connsiteY24" fmla="*/ 238874 h 433495"/>
                <a:gd name="connsiteX25" fmla="*/ 263075 w 272747"/>
                <a:gd name="connsiteY25" fmla="*/ 182080 h 433495"/>
                <a:gd name="connsiteX26" fmla="*/ 246449 w 272747"/>
                <a:gd name="connsiteY26" fmla="*/ 52319 h 433495"/>
                <a:gd name="connsiteX27" fmla="*/ 131673 w 272747"/>
                <a:gd name="connsiteY27" fmla="*/ 350 h 433495"/>
                <a:gd name="connsiteX28" fmla="*/ 16294 w 272747"/>
                <a:gd name="connsiteY28" fmla="*/ 58106 h 433495"/>
                <a:gd name="connsiteX29" fmla="*/ -1010 w 272747"/>
                <a:gd name="connsiteY29" fmla="*/ 121573 h 433495"/>
                <a:gd name="connsiteX30" fmla="*/ 16501 w 272747"/>
                <a:gd name="connsiteY30" fmla="*/ 171185 h 433495"/>
                <a:gd name="connsiteX31" fmla="*/ 61741 w 272747"/>
                <a:gd name="connsiteY31" fmla="*/ 152090 h 433495"/>
                <a:gd name="connsiteX32" fmla="*/ 72598 w 272747"/>
                <a:gd name="connsiteY32" fmla="*/ 112921 h 433495"/>
                <a:gd name="connsiteX33" fmla="*/ 100288 w 272747"/>
                <a:gd name="connsiteY33" fmla="*/ 81762 h 433495"/>
                <a:gd name="connsiteX34" fmla="*/ 171917 w 272747"/>
                <a:gd name="connsiteY34" fmla="*/ 88227 h 433495"/>
                <a:gd name="connsiteX35" fmla="*/ 193764 w 272747"/>
                <a:gd name="connsiteY35" fmla="*/ 148942 h 433495"/>
                <a:gd name="connsiteX36" fmla="*/ 149071 w 272747"/>
                <a:gd name="connsiteY36" fmla="*/ 207131 h 433495"/>
                <a:gd name="connsiteX37" fmla="*/ 98648 w 272747"/>
                <a:gd name="connsiteY37" fmla="*/ 259213 h 433495"/>
                <a:gd name="connsiteX38" fmla="*/ 82287 w 272747"/>
                <a:gd name="connsiteY38" fmla="*/ 334442 h 433495"/>
                <a:gd name="connsiteX39" fmla="*/ 88093 w 272747"/>
                <a:gd name="connsiteY39" fmla="*/ 382981 h 433495"/>
                <a:gd name="connsiteX40" fmla="*/ 100269 w 272747"/>
                <a:gd name="connsiteY40" fmla="*/ 422565 h 433495"/>
                <a:gd name="connsiteX41" fmla="*/ 127168 w 272747"/>
                <a:gd name="connsiteY41" fmla="*/ 433630 h 433495"/>
                <a:gd name="connsiteX42" fmla="*/ 127168 w 272747"/>
                <a:gd name="connsiteY42" fmla="*/ 422358 h 43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5">
                  <a:moveTo>
                    <a:pt x="127168" y="422358"/>
                  </a:moveTo>
                  <a:cubicBezTo>
                    <a:pt x="110561" y="423922"/>
                    <a:pt x="106226" y="411463"/>
                    <a:pt x="102965" y="397853"/>
                  </a:cubicBezTo>
                  <a:cubicBezTo>
                    <a:pt x="98893" y="381816"/>
                    <a:pt x="96028" y="365497"/>
                    <a:pt x="94388" y="349032"/>
                  </a:cubicBezTo>
                  <a:cubicBezTo>
                    <a:pt x="92088" y="322454"/>
                    <a:pt x="94388" y="294707"/>
                    <a:pt x="105698" y="270240"/>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94"/>
                    <a:pt x="146527" y="425315"/>
                    <a:pt x="150655" y="416363"/>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2" y="99192"/>
                    <a:pt x="-1010" y="121573"/>
                  </a:cubicBezTo>
                  <a:cubicBezTo>
                    <a:pt x="-859" y="138764"/>
                    <a:pt x="196" y="161157"/>
                    <a:pt x="16501" y="171185"/>
                  </a:cubicBezTo>
                  <a:cubicBezTo>
                    <a:pt x="35181" y="182608"/>
                    <a:pt x="56086" y="171864"/>
                    <a:pt x="61741" y="152090"/>
                  </a:cubicBezTo>
                  <a:cubicBezTo>
                    <a:pt x="65511" y="138745"/>
                    <a:pt x="66264" y="125701"/>
                    <a:pt x="72598" y="112921"/>
                  </a:cubicBezTo>
                  <a:cubicBezTo>
                    <a:pt x="78724" y="100146"/>
                    <a:pt x="88319" y="89349"/>
                    <a:pt x="100288" y="81762"/>
                  </a:cubicBezTo>
                  <a:cubicBezTo>
                    <a:pt x="122946" y="67762"/>
                    <a:pt x="152125" y="70397"/>
                    <a:pt x="171917" y="88227"/>
                  </a:cubicBezTo>
                  <a:cubicBezTo>
                    <a:pt x="188562" y="103765"/>
                    <a:pt x="196686" y="126366"/>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3"/>
                    <a:pt x="84718" y="367005"/>
                    <a:pt x="88093" y="382981"/>
                  </a:cubicBezTo>
                  <a:cubicBezTo>
                    <a:pt x="90637" y="395666"/>
                    <a:pt x="91957" y="412141"/>
                    <a:pt x="100269" y="422565"/>
                  </a:cubicBezTo>
                  <a:cubicBezTo>
                    <a:pt x="106754" y="430604"/>
                    <a:pt x="116895" y="434776"/>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44" name="Freeform: Shape 243">
              <a:extLst>
                <a:ext uri="{FF2B5EF4-FFF2-40B4-BE49-F238E27FC236}">
                  <a16:creationId xmlns:a16="http://schemas.microsoft.com/office/drawing/2014/main" id="{6A5C2D56-40B4-B959-4E9B-5BEADDE0CA44}"/>
                </a:ext>
              </a:extLst>
            </p:cNvPr>
            <p:cNvSpPr/>
            <p:nvPr/>
          </p:nvSpPr>
          <p:spPr>
            <a:xfrm>
              <a:off x="5495122" y="2274263"/>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1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1"/>
                  </a:cubicBezTo>
                  <a:cubicBezTo>
                    <a:pt x="82250" y="26015"/>
                    <a:pt x="70280" y="7279"/>
                    <a:pt x="50205" y="1058"/>
                  </a:cubicBezTo>
                  <a:cubicBezTo>
                    <a:pt x="43230" y="-1109"/>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245" name="Freeform: Shape 244">
              <a:extLst>
                <a:ext uri="{FF2B5EF4-FFF2-40B4-BE49-F238E27FC236}">
                  <a16:creationId xmlns:a16="http://schemas.microsoft.com/office/drawing/2014/main" id="{DC403BA3-626A-6A39-0963-F2BB72115604}"/>
                </a:ext>
              </a:extLst>
            </p:cNvPr>
            <p:cNvSpPr/>
            <p:nvPr/>
          </p:nvSpPr>
          <p:spPr>
            <a:xfrm>
              <a:off x="180836" y="245271"/>
              <a:ext cx="386813" cy="384893"/>
            </a:xfrm>
            <a:custGeom>
              <a:avLst/>
              <a:gdLst>
                <a:gd name="connsiteX0" fmla="*/ 141251 w 386813"/>
                <a:gd name="connsiteY0" fmla="*/ 384846 h 384893"/>
                <a:gd name="connsiteX1" fmla="*/ 114466 w 386813"/>
                <a:gd name="connsiteY1" fmla="*/ 373536 h 384893"/>
                <a:gd name="connsiteX2" fmla="*/ 101271 w 386813"/>
                <a:gd name="connsiteY2" fmla="*/ 367391 h 384893"/>
                <a:gd name="connsiteX3" fmla="*/ 90169 w 386813"/>
                <a:gd name="connsiteY3" fmla="*/ 362132 h 384893"/>
                <a:gd name="connsiteX4" fmla="*/ 82515 w 386813"/>
                <a:gd name="connsiteY4" fmla="*/ 358928 h 384893"/>
                <a:gd name="connsiteX5" fmla="*/ 76465 w 386813"/>
                <a:gd name="connsiteY5" fmla="*/ 356421 h 384893"/>
                <a:gd name="connsiteX6" fmla="*/ 65381 w 386813"/>
                <a:gd name="connsiteY6" fmla="*/ 351369 h 384893"/>
                <a:gd name="connsiteX7" fmla="*/ 62120 w 386813"/>
                <a:gd name="connsiteY7" fmla="*/ 349842 h 384893"/>
                <a:gd name="connsiteX8" fmla="*/ 58350 w 386813"/>
                <a:gd name="connsiteY8" fmla="*/ 347957 h 384893"/>
                <a:gd name="connsiteX9" fmla="*/ 58124 w 386813"/>
                <a:gd name="connsiteY9" fmla="*/ 347844 h 384893"/>
                <a:gd name="connsiteX10" fmla="*/ 50848 w 386813"/>
                <a:gd name="connsiteY10" fmla="*/ 344470 h 384893"/>
                <a:gd name="connsiteX11" fmla="*/ 43704 w 386813"/>
                <a:gd name="connsiteY11" fmla="*/ 341492 h 384893"/>
                <a:gd name="connsiteX12" fmla="*/ 35938 w 386813"/>
                <a:gd name="connsiteY12" fmla="*/ 338250 h 384893"/>
                <a:gd name="connsiteX13" fmla="*/ 28662 w 386813"/>
                <a:gd name="connsiteY13" fmla="*/ 334857 h 384893"/>
                <a:gd name="connsiteX14" fmla="*/ 21933 w 386813"/>
                <a:gd name="connsiteY14" fmla="*/ 331709 h 384893"/>
                <a:gd name="connsiteX15" fmla="*/ 21329 w 386813"/>
                <a:gd name="connsiteY15" fmla="*/ 331426 h 384893"/>
                <a:gd name="connsiteX16" fmla="*/ 5929 w 386813"/>
                <a:gd name="connsiteY16" fmla="*/ 324885 h 384893"/>
                <a:gd name="connsiteX17" fmla="*/ 3592 w 386813"/>
                <a:gd name="connsiteY17" fmla="*/ 323509 h 384893"/>
                <a:gd name="connsiteX18" fmla="*/ -1008 w 386813"/>
                <a:gd name="connsiteY18" fmla="*/ 315008 h 384893"/>
                <a:gd name="connsiteX19" fmla="*/ 5307 w 386813"/>
                <a:gd name="connsiteY19" fmla="*/ 309108 h 384893"/>
                <a:gd name="connsiteX20" fmla="*/ 9756 w 386813"/>
                <a:gd name="connsiteY20" fmla="*/ 309673 h 384893"/>
                <a:gd name="connsiteX21" fmla="*/ 11641 w 386813"/>
                <a:gd name="connsiteY21" fmla="*/ 310277 h 384893"/>
                <a:gd name="connsiteX22" fmla="*/ 26720 w 386813"/>
                <a:gd name="connsiteY22" fmla="*/ 316667 h 384893"/>
                <a:gd name="connsiteX23" fmla="*/ 36145 w 386813"/>
                <a:gd name="connsiteY23" fmla="*/ 321191 h 384893"/>
                <a:gd name="connsiteX24" fmla="*/ 41800 w 386813"/>
                <a:gd name="connsiteY24" fmla="*/ 323980 h 384893"/>
                <a:gd name="connsiteX25" fmla="*/ 42611 w 386813"/>
                <a:gd name="connsiteY25" fmla="*/ 324357 h 384893"/>
                <a:gd name="connsiteX26" fmla="*/ 53431 w 386813"/>
                <a:gd name="connsiteY26" fmla="*/ 329409 h 384893"/>
                <a:gd name="connsiteX27" fmla="*/ 60160 w 386813"/>
                <a:gd name="connsiteY27" fmla="*/ 332274 h 384893"/>
                <a:gd name="connsiteX28" fmla="*/ 68567 w 386813"/>
                <a:gd name="connsiteY28" fmla="*/ 335893 h 384893"/>
                <a:gd name="connsiteX29" fmla="*/ 77238 w 386813"/>
                <a:gd name="connsiteY29" fmla="*/ 340097 h 384893"/>
                <a:gd name="connsiteX30" fmla="*/ 83043 w 386813"/>
                <a:gd name="connsiteY30" fmla="*/ 342962 h 384893"/>
                <a:gd name="connsiteX31" fmla="*/ 93731 w 386813"/>
                <a:gd name="connsiteY31" fmla="*/ 347901 h 384893"/>
                <a:gd name="connsiteX32" fmla="*/ 100536 w 386813"/>
                <a:gd name="connsiteY32" fmla="*/ 350898 h 384893"/>
                <a:gd name="connsiteX33" fmla="*/ 100762 w 386813"/>
                <a:gd name="connsiteY33" fmla="*/ 350898 h 384893"/>
                <a:gd name="connsiteX34" fmla="*/ 109150 w 386813"/>
                <a:gd name="connsiteY34" fmla="*/ 354668 h 384893"/>
                <a:gd name="connsiteX35" fmla="*/ 119687 w 386813"/>
                <a:gd name="connsiteY35" fmla="*/ 359587 h 384893"/>
                <a:gd name="connsiteX36" fmla="*/ 123759 w 386813"/>
                <a:gd name="connsiteY36" fmla="*/ 361472 h 384893"/>
                <a:gd name="connsiteX37" fmla="*/ 127529 w 386813"/>
                <a:gd name="connsiteY37" fmla="*/ 363357 h 384893"/>
                <a:gd name="connsiteX38" fmla="*/ 137726 w 386813"/>
                <a:gd name="connsiteY38" fmla="*/ 367938 h 384893"/>
                <a:gd name="connsiteX39" fmla="*/ 138104 w 386813"/>
                <a:gd name="connsiteY39" fmla="*/ 368051 h 384893"/>
                <a:gd name="connsiteX40" fmla="*/ 145775 w 386813"/>
                <a:gd name="connsiteY40" fmla="*/ 365864 h 384893"/>
                <a:gd name="connsiteX41" fmla="*/ 155049 w 386813"/>
                <a:gd name="connsiteY41" fmla="*/ 358174 h 384893"/>
                <a:gd name="connsiteX42" fmla="*/ 164003 w 386813"/>
                <a:gd name="connsiteY42" fmla="*/ 350728 h 384893"/>
                <a:gd name="connsiteX43" fmla="*/ 189167 w 386813"/>
                <a:gd name="connsiteY43" fmla="*/ 337533 h 384893"/>
                <a:gd name="connsiteX44" fmla="*/ 212786 w 386813"/>
                <a:gd name="connsiteY44" fmla="*/ 330559 h 384893"/>
                <a:gd name="connsiteX45" fmla="*/ 226980 w 386813"/>
                <a:gd name="connsiteY45" fmla="*/ 328674 h 384893"/>
                <a:gd name="connsiteX46" fmla="*/ 237554 w 386813"/>
                <a:gd name="connsiteY46" fmla="*/ 327392 h 384893"/>
                <a:gd name="connsiteX47" fmla="*/ 277139 w 386813"/>
                <a:gd name="connsiteY47" fmla="*/ 316440 h 384893"/>
                <a:gd name="connsiteX48" fmla="*/ 298326 w 386813"/>
                <a:gd name="connsiteY48" fmla="*/ 304867 h 384893"/>
                <a:gd name="connsiteX49" fmla="*/ 320946 w 386813"/>
                <a:gd name="connsiteY49" fmla="*/ 287732 h 384893"/>
                <a:gd name="connsiteX50" fmla="*/ 340757 w 386813"/>
                <a:gd name="connsiteY50" fmla="*/ 264453 h 384893"/>
                <a:gd name="connsiteX51" fmla="*/ 355836 w 386813"/>
                <a:gd name="connsiteY51" fmla="*/ 240325 h 384893"/>
                <a:gd name="connsiteX52" fmla="*/ 361491 w 386813"/>
                <a:gd name="connsiteY52" fmla="*/ 225528 h 384893"/>
                <a:gd name="connsiteX53" fmla="*/ 364017 w 386813"/>
                <a:gd name="connsiteY53" fmla="*/ 218158 h 384893"/>
                <a:gd name="connsiteX54" fmla="*/ 370162 w 386813"/>
                <a:gd name="connsiteY54" fmla="*/ 186509 h 384893"/>
                <a:gd name="connsiteX55" fmla="*/ 368277 w 386813"/>
                <a:gd name="connsiteY55" fmla="*/ 144550 h 384893"/>
                <a:gd name="connsiteX56" fmla="*/ 358532 w 386813"/>
                <a:gd name="connsiteY56" fmla="*/ 109414 h 384893"/>
                <a:gd name="connsiteX57" fmla="*/ 349880 w 386813"/>
                <a:gd name="connsiteY57" fmla="*/ 93260 h 384893"/>
                <a:gd name="connsiteX58" fmla="*/ 347034 w 386813"/>
                <a:gd name="connsiteY58" fmla="*/ 88453 h 384893"/>
                <a:gd name="connsiteX59" fmla="*/ 313104 w 386813"/>
                <a:gd name="connsiteY59" fmla="*/ 50848 h 384893"/>
                <a:gd name="connsiteX60" fmla="*/ 300268 w 386813"/>
                <a:gd name="connsiteY60" fmla="*/ 41272 h 384893"/>
                <a:gd name="connsiteX61" fmla="*/ 279288 w 386813"/>
                <a:gd name="connsiteY61" fmla="*/ 29962 h 384893"/>
                <a:gd name="connsiteX62" fmla="*/ 277403 w 386813"/>
                <a:gd name="connsiteY62" fmla="*/ 29058 h 384893"/>
                <a:gd name="connsiteX63" fmla="*/ 257177 w 386813"/>
                <a:gd name="connsiteY63" fmla="*/ 21197 h 384893"/>
                <a:gd name="connsiteX64" fmla="*/ 253407 w 386813"/>
                <a:gd name="connsiteY64" fmla="*/ 20104 h 384893"/>
                <a:gd name="connsiteX65" fmla="*/ 237818 w 386813"/>
                <a:gd name="connsiteY65" fmla="*/ 17163 h 384893"/>
                <a:gd name="connsiteX66" fmla="*/ 202758 w 386813"/>
                <a:gd name="connsiteY66" fmla="*/ 16466 h 384893"/>
                <a:gd name="connsiteX67" fmla="*/ 174144 w 386813"/>
                <a:gd name="connsiteY67" fmla="*/ 22121 h 384893"/>
                <a:gd name="connsiteX68" fmla="*/ 150733 w 386813"/>
                <a:gd name="connsiteY68" fmla="*/ 30226 h 384893"/>
                <a:gd name="connsiteX69" fmla="*/ 135238 w 386813"/>
                <a:gd name="connsiteY69" fmla="*/ 38709 h 384893"/>
                <a:gd name="connsiteX70" fmla="*/ 131619 w 386813"/>
                <a:gd name="connsiteY70" fmla="*/ 41027 h 384893"/>
                <a:gd name="connsiteX71" fmla="*/ 114654 w 386813"/>
                <a:gd name="connsiteY71" fmla="*/ 53223 h 384893"/>
                <a:gd name="connsiteX72" fmla="*/ 82101 w 386813"/>
                <a:gd name="connsiteY72" fmla="*/ 91111 h 384893"/>
                <a:gd name="connsiteX73" fmla="*/ 77973 w 386813"/>
                <a:gd name="connsiteY73" fmla="*/ 98481 h 384893"/>
                <a:gd name="connsiteX74" fmla="*/ 70584 w 386813"/>
                <a:gd name="connsiteY74" fmla="*/ 112053 h 384893"/>
                <a:gd name="connsiteX75" fmla="*/ 66116 w 386813"/>
                <a:gd name="connsiteY75" fmla="*/ 123966 h 384893"/>
                <a:gd name="connsiteX76" fmla="*/ 64929 w 386813"/>
                <a:gd name="connsiteY76" fmla="*/ 127736 h 384893"/>
                <a:gd name="connsiteX77" fmla="*/ 61461 w 386813"/>
                <a:gd name="connsiteY77" fmla="*/ 140667 h 384893"/>
                <a:gd name="connsiteX78" fmla="*/ 57841 w 386813"/>
                <a:gd name="connsiteY78" fmla="*/ 169808 h 384893"/>
                <a:gd name="connsiteX79" fmla="*/ 59161 w 386813"/>
                <a:gd name="connsiteY79" fmla="*/ 194181 h 384893"/>
                <a:gd name="connsiteX80" fmla="*/ 60216 w 386813"/>
                <a:gd name="connsiteY80" fmla="*/ 203304 h 384893"/>
                <a:gd name="connsiteX81" fmla="*/ 59274 w 386813"/>
                <a:gd name="connsiteY81" fmla="*/ 226395 h 384893"/>
                <a:gd name="connsiteX82" fmla="*/ 55052 w 386813"/>
                <a:gd name="connsiteY82" fmla="*/ 252106 h 384893"/>
                <a:gd name="connsiteX83" fmla="*/ 50773 w 386813"/>
                <a:gd name="connsiteY83" fmla="*/ 265678 h 384893"/>
                <a:gd name="connsiteX84" fmla="*/ 49472 w 386813"/>
                <a:gd name="connsiteY84" fmla="*/ 269316 h 384893"/>
                <a:gd name="connsiteX85" fmla="*/ 45514 w 386813"/>
                <a:gd name="connsiteY85" fmla="*/ 278741 h 384893"/>
                <a:gd name="connsiteX86" fmla="*/ 43629 w 386813"/>
                <a:gd name="connsiteY86" fmla="*/ 282511 h 384893"/>
                <a:gd name="connsiteX87" fmla="*/ 34864 w 386813"/>
                <a:gd name="connsiteY87" fmla="*/ 298910 h 384893"/>
                <a:gd name="connsiteX88" fmla="*/ 28813 w 386813"/>
                <a:gd name="connsiteY88" fmla="*/ 303528 h 384893"/>
                <a:gd name="connsiteX89" fmla="*/ 25589 w 386813"/>
                <a:gd name="connsiteY89" fmla="*/ 303359 h 384893"/>
                <a:gd name="connsiteX90" fmla="*/ 22479 w 386813"/>
                <a:gd name="connsiteY90" fmla="*/ 301738 h 384893"/>
                <a:gd name="connsiteX91" fmla="*/ 20198 w 386813"/>
                <a:gd name="connsiteY91" fmla="*/ 299268 h 384893"/>
                <a:gd name="connsiteX92" fmla="*/ 21254 w 386813"/>
                <a:gd name="connsiteY92" fmla="*/ 292633 h 384893"/>
                <a:gd name="connsiteX93" fmla="*/ 29246 w 386813"/>
                <a:gd name="connsiteY93" fmla="*/ 276931 h 384893"/>
                <a:gd name="connsiteX94" fmla="*/ 33016 w 386813"/>
                <a:gd name="connsiteY94" fmla="*/ 269731 h 384893"/>
                <a:gd name="connsiteX95" fmla="*/ 42441 w 386813"/>
                <a:gd name="connsiteY95" fmla="*/ 238082 h 384893"/>
                <a:gd name="connsiteX96" fmla="*/ 44326 w 386813"/>
                <a:gd name="connsiteY96" fmla="*/ 195840 h 384893"/>
                <a:gd name="connsiteX97" fmla="*/ 44420 w 386813"/>
                <a:gd name="connsiteY97" fmla="*/ 152768 h 384893"/>
                <a:gd name="connsiteX98" fmla="*/ 51244 w 386813"/>
                <a:gd name="connsiteY98" fmla="*/ 120611 h 384893"/>
                <a:gd name="connsiteX99" fmla="*/ 93731 w 386813"/>
                <a:gd name="connsiteY99" fmla="*/ 52752 h 384893"/>
                <a:gd name="connsiteX100" fmla="*/ 95616 w 386813"/>
                <a:gd name="connsiteY100" fmla="*/ 50867 h 384893"/>
                <a:gd name="connsiteX101" fmla="*/ 109829 w 386813"/>
                <a:gd name="connsiteY101" fmla="*/ 37578 h 384893"/>
                <a:gd name="connsiteX102" fmla="*/ 118387 w 386813"/>
                <a:gd name="connsiteY102" fmla="*/ 31546 h 384893"/>
                <a:gd name="connsiteX103" fmla="*/ 121365 w 386813"/>
                <a:gd name="connsiteY103" fmla="*/ 29661 h 384893"/>
                <a:gd name="connsiteX104" fmla="*/ 121949 w 386813"/>
                <a:gd name="connsiteY104" fmla="*/ 29284 h 384893"/>
                <a:gd name="connsiteX105" fmla="*/ 129828 w 386813"/>
                <a:gd name="connsiteY105" fmla="*/ 24477 h 384893"/>
                <a:gd name="connsiteX106" fmla="*/ 130319 w 386813"/>
                <a:gd name="connsiteY106" fmla="*/ 24232 h 384893"/>
                <a:gd name="connsiteX107" fmla="*/ 151430 w 386813"/>
                <a:gd name="connsiteY107" fmla="*/ 13902 h 384893"/>
                <a:gd name="connsiteX108" fmla="*/ 203569 w 386813"/>
                <a:gd name="connsiteY108" fmla="*/ 1217 h 384893"/>
                <a:gd name="connsiteX109" fmla="*/ 237649 w 386813"/>
                <a:gd name="connsiteY109" fmla="*/ 1952 h 384893"/>
                <a:gd name="connsiteX110" fmla="*/ 244001 w 386813"/>
                <a:gd name="connsiteY110" fmla="*/ 3045 h 384893"/>
                <a:gd name="connsiteX111" fmla="*/ 244303 w 386813"/>
                <a:gd name="connsiteY111" fmla="*/ 3045 h 384893"/>
                <a:gd name="connsiteX112" fmla="*/ 261701 w 386813"/>
                <a:gd name="connsiteY112" fmla="*/ 6608 h 384893"/>
                <a:gd name="connsiteX113" fmla="*/ 264340 w 386813"/>
                <a:gd name="connsiteY113" fmla="*/ 7399 h 384893"/>
                <a:gd name="connsiteX114" fmla="*/ 316950 w 386813"/>
                <a:gd name="connsiteY114" fmla="*/ 34750 h 384893"/>
                <a:gd name="connsiteX115" fmla="*/ 319400 w 386813"/>
                <a:gd name="connsiteY115" fmla="*/ 36635 h 384893"/>
                <a:gd name="connsiteX116" fmla="*/ 323999 w 386813"/>
                <a:gd name="connsiteY116" fmla="*/ 40235 h 384893"/>
                <a:gd name="connsiteX117" fmla="*/ 342962 w 386813"/>
                <a:gd name="connsiteY117" fmla="*/ 58369 h 384893"/>
                <a:gd name="connsiteX118" fmla="*/ 352877 w 386813"/>
                <a:gd name="connsiteY118" fmla="*/ 70772 h 384893"/>
                <a:gd name="connsiteX119" fmla="*/ 357816 w 386813"/>
                <a:gd name="connsiteY119" fmla="*/ 76898 h 384893"/>
                <a:gd name="connsiteX120" fmla="*/ 374988 w 386813"/>
                <a:gd name="connsiteY120" fmla="*/ 108754 h 384893"/>
                <a:gd name="connsiteX121" fmla="*/ 385186 w 386813"/>
                <a:gd name="connsiteY121" fmla="*/ 155049 h 384893"/>
                <a:gd name="connsiteX122" fmla="*/ 385186 w 386813"/>
                <a:gd name="connsiteY122" fmla="*/ 188715 h 384893"/>
                <a:gd name="connsiteX123" fmla="*/ 379738 w 386813"/>
                <a:gd name="connsiteY123" fmla="*/ 217687 h 384893"/>
                <a:gd name="connsiteX124" fmla="*/ 379305 w 386813"/>
                <a:gd name="connsiteY124" fmla="*/ 219572 h 384893"/>
                <a:gd name="connsiteX125" fmla="*/ 372820 w 386813"/>
                <a:gd name="connsiteY125" fmla="*/ 239138 h 384893"/>
                <a:gd name="connsiteX126" fmla="*/ 347901 w 386813"/>
                <a:gd name="connsiteY126" fmla="*/ 279702 h 384893"/>
                <a:gd name="connsiteX127" fmla="*/ 345790 w 386813"/>
                <a:gd name="connsiteY127" fmla="*/ 281945 h 384893"/>
                <a:gd name="connsiteX128" fmla="*/ 346525 w 386813"/>
                <a:gd name="connsiteY128" fmla="*/ 282624 h 384893"/>
                <a:gd name="connsiteX129" fmla="*/ 341586 w 386813"/>
                <a:gd name="connsiteY129" fmla="*/ 287732 h 384893"/>
                <a:gd name="connsiteX130" fmla="*/ 324037 w 386813"/>
                <a:gd name="connsiteY130" fmla="*/ 305281 h 384893"/>
                <a:gd name="connsiteX131" fmla="*/ 313255 w 386813"/>
                <a:gd name="connsiteY131" fmla="*/ 313311 h 384893"/>
                <a:gd name="connsiteX132" fmla="*/ 310842 w 386813"/>
                <a:gd name="connsiteY132" fmla="*/ 314914 h 384893"/>
                <a:gd name="connsiteX133" fmla="*/ 296253 w 386813"/>
                <a:gd name="connsiteY133" fmla="*/ 323943 h 384893"/>
                <a:gd name="connsiteX134" fmla="*/ 294895 w 386813"/>
                <a:gd name="connsiteY134" fmla="*/ 324678 h 384893"/>
                <a:gd name="connsiteX135" fmla="*/ 278119 w 386813"/>
                <a:gd name="connsiteY135" fmla="*/ 332387 h 384893"/>
                <a:gd name="connsiteX136" fmla="*/ 244472 w 386813"/>
                <a:gd name="connsiteY136" fmla="*/ 341360 h 384893"/>
                <a:gd name="connsiteX137" fmla="*/ 232409 w 386813"/>
                <a:gd name="connsiteY137" fmla="*/ 343245 h 384893"/>
                <a:gd name="connsiteX138" fmla="*/ 219629 w 386813"/>
                <a:gd name="connsiteY138" fmla="*/ 345318 h 384893"/>
                <a:gd name="connsiteX139" fmla="*/ 193239 w 386813"/>
                <a:gd name="connsiteY139" fmla="*/ 353122 h 384893"/>
                <a:gd name="connsiteX140" fmla="*/ 171901 w 386813"/>
                <a:gd name="connsiteY140" fmla="*/ 363848 h 384893"/>
                <a:gd name="connsiteX141" fmla="*/ 158932 w 386813"/>
                <a:gd name="connsiteY141" fmla="*/ 374290 h 384893"/>
                <a:gd name="connsiteX142" fmla="*/ 154088 w 386813"/>
                <a:gd name="connsiteY142" fmla="*/ 378531 h 384893"/>
                <a:gd name="connsiteX143" fmla="*/ 151430 w 386813"/>
                <a:gd name="connsiteY143" fmla="*/ 381057 h 384893"/>
                <a:gd name="connsiteX144" fmla="*/ 147189 w 386813"/>
                <a:gd name="connsiteY144" fmla="*/ 384563 h 384893"/>
                <a:gd name="connsiteX145" fmla="*/ 141647 w 386813"/>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3">
                  <a:moveTo>
                    <a:pt x="141251" y="384846"/>
                  </a:moveTo>
                  <a:cubicBezTo>
                    <a:pt x="131826" y="381340"/>
                    <a:pt x="122515" y="377193"/>
                    <a:pt x="114466" y="373536"/>
                  </a:cubicBezTo>
                  <a:cubicBezTo>
                    <a:pt x="110055" y="371651"/>
                    <a:pt x="105625" y="369446"/>
                    <a:pt x="101271" y="367391"/>
                  </a:cubicBezTo>
                  <a:cubicBezTo>
                    <a:pt x="97501" y="365601"/>
                    <a:pt x="93863" y="363829"/>
                    <a:pt x="90169" y="362132"/>
                  </a:cubicBezTo>
                  <a:cubicBezTo>
                    <a:pt x="87624" y="360964"/>
                    <a:pt x="85023" y="359927"/>
                    <a:pt x="82515" y="358928"/>
                  </a:cubicBezTo>
                  <a:cubicBezTo>
                    <a:pt x="80404" y="358080"/>
                    <a:pt x="78425" y="357288"/>
                    <a:pt x="76465" y="356421"/>
                  </a:cubicBezTo>
                  <a:cubicBezTo>
                    <a:pt x="72695" y="354818"/>
                    <a:pt x="68925" y="353065"/>
                    <a:pt x="65381" y="351369"/>
                  </a:cubicBezTo>
                  <a:lnTo>
                    <a:pt x="62120" y="349842"/>
                  </a:lnTo>
                  <a:lnTo>
                    <a:pt x="58350" y="347957"/>
                  </a:lnTo>
                  <a:lnTo>
                    <a:pt x="58124" y="347844"/>
                  </a:lnTo>
                  <a:cubicBezTo>
                    <a:pt x="55749" y="346713"/>
                    <a:pt x="53317" y="345544"/>
                    <a:pt x="50848" y="344470"/>
                  </a:cubicBezTo>
                  <a:cubicBezTo>
                    <a:pt x="48379" y="343396"/>
                    <a:pt x="46041" y="342453"/>
                    <a:pt x="43704" y="341492"/>
                  </a:cubicBezTo>
                  <a:cubicBezTo>
                    <a:pt x="41065" y="340417"/>
                    <a:pt x="38445" y="339362"/>
                    <a:pt x="35938" y="338250"/>
                  </a:cubicBezTo>
                  <a:cubicBezTo>
                    <a:pt x="33431" y="337137"/>
                    <a:pt x="31056" y="336006"/>
                    <a:pt x="28662" y="334857"/>
                  </a:cubicBezTo>
                  <a:cubicBezTo>
                    <a:pt x="26268" y="333707"/>
                    <a:pt x="24213" y="332727"/>
                    <a:pt x="21933" y="331709"/>
                  </a:cubicBezTo>
                  <a:lnTo>
                    <a:pt x="21329" y="331426"/>
                  </a:lnTo>
                  <a:cubicBezTo>
                    <a:pt x="16334" y="329202"/>
                    <a:pt x="11169" y="326883"/>
                    <a:pt x="5929" y="324885"/>
                  </a:cubicBezTo>
                  <a:cubicBezTo>
                    <a:pt x="5081" y="324547"/>
                    <a:pt x="4289" y="324083"/>
                    <a:pt x="3592" y="323509"/>
                  </a:cubicBezTo>
                  <a:cubicBezTo>
                    <a:pt x="727" y="321228"/>
                    <a:pt x="-1290" y="317496"/>
                    <a:pt x="-1008" y="315008"/>
                  </a:cubicBezTo>
                  <a:cubicBezTo>
                    <a:pt x="-725" y="311717"/>
                    <a:pt x="2008" y="309172"/>
                    <a:pt x="5307" y="309108"/>
                  </a:cubicBezTo>
                  <a:cubicBezTo>
                    <a:pt x="6815" y="309047"/>
                    <a:pt x="8323" y="309239"/>
                    <a:pt x="9756" y="309673"/>
                  </a:cubicBezTo>
                  <a:cubicBezTo>
                    <a:pt x="10340" y="309843"/>
                    <a:pt x="10943" y="310050"/>
                    <a:pt x="11641" y="310277"/>
                  </a:cubicBezTo>
                  <a:cubicBezTo>
                    <a:pt x="16805" y="312162"/>
                    <a:pt x="21895" y="314499"/>
                    <a:pt x="26720" y="316667"/>
                  </a:cubicBezTo>
                  <a:cubicBezTo>
                    <a:pt x="29868" y="318099"/>
                    <a:pt x="33054" y="319664"/>
                    <a:pt x="36145" y="321191"/>
                  </a:cubicBezTo>
                  <a:lnTo>
                    <a:pt x="41800" y="323980"/>
                  </a:lnTo>
                  <a:lnTo>
                    <a:pt x="42611" y="324357"/>
                  </a:lnTo>
                  <a:cubicBezTo>
                    <a:pt x="46117" y="326035"/>
                    <a:pt x="49736" y="327769"/>
                    <a:pt x="53431" y="329409"/>
                  </a:cubicBezTo>
                  <a:cubicBezTo>
                    <a:pt x="55674" y="330389"/>
                    <a:pt x="57954" y="331294"/>
                    <a:pt x="60160" y="332274"/>
                  </a:cubicBezTo>
                  <a:cubicBezTo>
                    <a:pt x="62968" y="333443"/>
                    <a:pt x="65815" y="334649"/>
                    <a:pt x="68567" y="335893"/>
                  </a:cubicBezTo>
                  <a:cubicBezTo>
                    <a:pt x="71319" y="337137"/>
                    <a:pt x="74391" y="338683"/>
                    <a:pt x="77238" y="340097"/>
                  </a:cubicBezTo>
                  <a:lnTo>
                    <a:pt x="83043" y="342962"/>
                  </a:lnTo>
                  <a:cubicBezTo>
                    <a:pt x="86229" y="344489"/>
                    <a:pt x="89622" y="346053"/>
                    <a:pt x="93731" y="347901"/>
                  </a:cubicBezTo>
                  <a:lnTo>
                    <a:pt x="100536" y="350898"/>
                  </a:lnTo>
                  <a:lnTo>
                    <a:pt x="100762" y="350898"/>
                  </a:lnTo>
                  <a:cubicBezTo>
                    <a:pt x="103533" y="352104"/>
                    <a:pt x="106417" y="353367"/>
                    <a:pt x="109150" y="354668"/>
                  </a:cubicBezTo>
                  <a:cubicBezTo>
                    <a:pt x="112656" y="356270"/>
                    <a:pt x="116219" y="357948"/>
                    <a:pt x="119687" y="359587"/>
                  </a:cubicBezTo>
                  <a:lnTo>
                    <a:pt x="123759" y="361472"/>
                  </a:lnTo>
                  <a:cubicBezTo>
                    <a:pt x="125041" y="362057"/>
                    <a:pt x="126304" y="362679"/>
                    <a:pt x="127529" y="363357"/>
                  </a:cubicBezTo>
                  <a:cubicBezTo>
                    <a:pt x="130827" y="364978"/>
                    <a:pt x="134202" y="366618"/>
                    <a:pt x="137726" y="367938"/>
                  </a:cubicBezTo>
                  <a:lnTo>
                    <a:pt x="138104" y="368051"/>
                  </a:lnTo>
                  <a:cubicBezTo>
                    <a:pt x="140987" y="368862"/>
                    <a:pt x="144380" y="366977"/>
                    <a:pt x="145775" y="365864"/>
                  </a:cubicBezTo>
                  <a:cubicBezTo>
                    <a:pt x="148923" y="363357"/>
                    <a:pt x="152033" y="360737"/>
                    <a:pt x="155049" y="358174"/>
                  </a:cubicBezTo>
                  <a:cubicBezTo>
                    <a:pt x="158065" y="355610"/>
                    <a:pt x="160987" y="353141"/>
                    <a:pt x="164003" y="350728"/>
                  </a:cubicBezTo>
                  <a:cubicBezTo>
                    <a:pt x="171543" y="344640"/>
                    <a:pt x="180610" y="340775"/>
                    <a:pt x="189167" y="337533"/>
                  </a:cubicBezTo>
                  <a:cubicBezTo>
                    <a:pt x="196839" y="334594"/>
                    <a:pt x="204737" y="332262"/>
                    <a:pt x="212786" y="330559"/>
                  </a:cubicBezTo>
                  <a:cubicBezTo>
                    <a:pt x="217480" y="329680"/>
                    <a:pt x="222211" y="329050"/>
                    <a:pt x="226980" y="328674"/>
                  </a:cubicBezTo>
                  <a:cubicBezTo>
                    <a:pt x="230467" y="328297"/>
                    <a:pt x="234030" y="327939"/>
                    <a:pt x="237554" y="327392"/>
                  </a:cubicBezTo>
                  <a:cubicBezTo>
                    <a:pt x="251164" y="325476"/>
                    <a:pt x="264472" y="321794"/>
                    <a:pt x="277139" y="316440"/>
                  </a:cubicBezTo>
                  <a:cubicBezTo>
                    <a:pt x="284509" y="313189"/>
                    <a:pt x="291597" y="309318"/>
                    <a:pt x="298326" y="304867"/>
                  </a:cubicBezTo>
                  <a:cubicBezTo>
                    <a:pt x="306375" y="299848"/>
                    <a:pt x="313934" y="294114"/>
                    <a:pt x="320946" y="287732"/>
                  </a:cubicBezTo>
                  <a:cubicBezTo>
                    <a:pt x="328184" y="280538"/>
                    <a:pt x="334819" y="272751"/>
                    <a:pt x="340757" y="264453"/>
                  </a:cubicBezTo>
                  <a:cubicBezTo>
                    <a:pt x="346430" y="256837"/>
                    <a:pt x="351482" y="248768"/>
                    <a:pt x="355836" y="240325"/>
                  </a:cubicBezTo>
                  <a:cubicBezTo>
                    <a:pt x="358099" y="235542"/>
                    <a:pt x="359984" y="230596"/>
                    <a:pt x="361491" y="225528"/>
                  </a:cubicBezTo>
                  <a:cubicBezTo>
                    <a:pt x="362321" y="222965"/>
                    <a:pt x="363132" y="220552"/>
                    <a:pt x="364017" y="218158"/>
                  </a:cubicBezTo>
                  <a:cubicBezTo>
                    <a:pt x="367919" y="207715"/>
                    <a:pt x="369276" y="196782"/>
                    <a:pt x="370162" y="186509"/>
                  </a:cubicBezTo>
                  <a:cubicBezTo>
                    <a:pt x="371406" y="172334"/>
                    <a:pt x="369955" y="157971"/>
                    <a:pt x="368277" y="144550"/>
                  </a:cubicBezTo>
                  <a:cubicBezTo>
                    <a:pt x="366638" y="132450"/>
                    <a:pt x="363358" y="120631"/>
                    <a:pt x="358532" y="109414"/>
                  </a:cubicBezTo>
                  <a:cubicBezTo>
                    <a:pt x="356006" y="103842"/>
                    <a:pt x="353122" y="98445"/>
                    <a:pt x="349880" y="93260"/>
                  </a:cubicBezTo>
                  <a:lnTo>
                    <a:pt x="347034" y="88453"/>
                  </a:lnTo>
                  <a:cubicBezTo>
                    <a:pt x="339305" y="75051"/>
                    <a:pt x="328504" y="63100"/>
                    <a:pt x="313104" y="50848"/>
                  </a:cubicBezTo>
                  <a:cubicBezTo>
                    <a:pt x="309334" y="47813"/>
                    <a:pt x="305093" y="44684"/>
                    <a:pt x="300268" y="41272"/>
                  </a:cubicBezTo>
                  <a:cubicBezTo>
                    <a:pt x="293614" y="36893"/>
                    <a:pt x="286601" y="33108"/>
                    <a:pt x="279288" y="29962"/>
                  </a:cubicBezTo>
                  <a:lnTo>
                    <a:pt x="277403" y="29058"/>
                  </a:lnTo>
                  <a:cubicBezTo>
                    <a:pt x="270843" y="25972"/>
                    <a:pt x="264095" y="23344"/>
                    <a:pt x="257177" y="21197"/>
                  </a:cubicBezTo>
                  <a:cubicBezTo>
                    <a:pt x="256008" y="20839"/>
                    <a:pt x="254746" y="20462"/>
                    <a:pt x="253407" y="20104"/>
                  </a:cubicBezTo>
                  <a:cubicBezTo>
                    <a:pt x="248318" y="18596"/>
                    <a:pt x="243096" y="17610"/>
                    <a:pt x="237818" y="17163"/>
                  </a:cubicBezTo>
                  <a:cubicBezTo>
                    <a:pt x="226169" y="16117"/>
                    <a:pt x="214445" y="15884"/>
                    <a:pt x="202758" y="16466"/>
                  </a:cubicBezTo>
                  <a:cubicBezTo>
                    <a:pt x="193069" y="17450"/>
                    <a:pt x="183475" y="19342"/>
                    <a:pt x="174144" y="22121"/>
                  </a:cubicBezTo>
                  <a:cubicBezTo>
                    <a:pt x="166171" y="24289"/>
                    <a:pt x="158348" y="26995"/>
                    <a:pt x="150733" y="30226"/>
                  </a:cubicBezTo>
                  <a:cubicBezTo>
                    <a:pt x="145323" y="32596"/>
                    <a:pt x="140139" y="35434"/>
                    <a:pt x="135238" y="38709"/>
                  </a:cubicBezTo>
                  <a:cubicBezTo>
                    <a:pt x="134032" y="39500"/>
                    <a:pt x="132826" y="40254"/>
                    <a:pt x="131619" y="41027"/>
                  </a:cubicBezTo>
                  <a:cubicBezTo>
                    <a:pt x="125625" y="44601"/>
                    <a:pt x="119951" y="48682"/>
                    <a:pt x="114654" y="53223"/>
                  </a:cubicBezTo>
                  <a:cubicBezTo>
                    <a:pt x="102704" y="64099"/>
                    <a:pt x="90357" y="75975"/>
                    <a:pt x="82101" y="91111"/>
                  </a:cubicBezTo>
                  <a:cubicBezTo>
                    <a:pt x="80763" y="93561"/>
                    <a:pt x="79349" y="96068"/>
                    <a:pt x="77973" y="98481"/>
                  </a:cubicBezTo>
                  <a:cubicBezTo>
                    <a:pt x="75428" y="102967"/>
                    <a:pt x="72883" y="107472"/>
                    <a:pt x="70584" y="112053"/>
                  </a:cubicBezTo>
                  <a:cubicBezTo>
                    <a:pt x="68793" y="115900"/>
                    <a:pt x="67285" y="119883"/>
                    <a:pt x="66116" y="123966"/>
                  </a:cubicBezTo>
                  <a:lnTo>
                    <a:pt x="64929" y="127736"/>
                  </a:lnTo>
                  <a:cubicBezTo>
                    <a:pt x="63440" y="131951"/>
                    <a:pt x="62290" y="136273"/>
                    <a:pt x="61461" y="140667"/>
                  </a:cubicBezTo>
                  <a:cubicBezTo>
                    <a:pt x="59896" y="150393"/>
                    <a:pt x="58690" y="160195"/>
                    <a:pt x="57841" y="169808"/>
                  </a:cubicBezTo>
                  <a:cubicBezTo>
                    <a:pt x="57408" y="177957"/>
                    <a:pt x="57860" y="186127"/>
                    <a:pt x="59161" y="194181"/>
                  </a:cubicBezTo>
                  <a:cubicBezTo>
                    <a:pt x="59538" y="197197"/>
                    <a:pt x="59934" y="200307"/>
                    <a:pt x="60216" y="203304"/>
                  </a:cubicBezTo>
                  <a:cubicBezTo>
                    <a:pt x="60688" y="211013"/>
                    <a:pt x="60367" y="218750"/>
                    <a:pt x="59274" y="226395"/>
                  </a:cubicBezTo>
                  <a:cubicBezTo>
                    <a:pt x="58331" y="235035"/>
                    <a:pt x="56918" y="243618"/>
                    <a:pt x="55052" y="252106"/>
                  </a:cubicBezTo>
                  <a:cubicBezTo>
                    <a:pt x="53939" y="256721"/>
                    <a:pt x="52507" y="261255"/>
                    <a:pt x="50773" y="265678"/>
                  </a:cubicBezTo>
                  <a:lnTo>
                    <a:pt x="49472" y="269316"/>
                  </a:lnTo>
                  <a:cubicBezTo>
                    <a:pt x="48341" y="272535"/>
                    <a:pt x="47022" y="275682"/>
                    <a:pt x="45514" y="278741"/>
                  </a:cubicBezTo>
                  <a:lnTo>
                    <a:pt x="43629" y="282511"/>
                  </a:lnTo>
                  <a:cubicBezTo>
                    <a:pt x="40914" y="287996"/>
                    <a:pt x="38087" y="293670"/>
                    <a:pt x="34864" y="298910"/>
                  </a:cubicBezTo>
                  <a:cubicBezTo>
                    <a:pt x="33619" y="301254"/>
                    <a:pt x="31395" y="302940"/>
                    <a:pt x="28813" y="303528"/>
                  </a:cubicBezTo>
                  <a:cubicBezTo>
                    <a:pt x="27738" y="303716"/>
                    <a:pt x="26645" y="303658"/>
                    <a:pt x="25589" y="303359"/>
                  </a:cubicBezTo>
                  <a:cubicBezTo>
                    <a:pt x="24458" y="303032"/>
                    <a:pt x="23403" y="302481"/>
                    <a:pt x="22479" y="301738"/>
                  </a:cubicBezTo>
                  <a:cubicBezTo>
                    <a:pt x="21612" y="301026"/>
                    <a:pt x="20839" y="300195"/>
                    <a:pt x="20198" y="299268"/>
                  </a:cubicBezTo>
                  <a:cubicBezTo>
                    <a:pt x="19030" y="297591"/>
                    <a:pt x="19953" y="295366"/>
                    <a:pt x="21254" y="292633"/>
                  </a:cubicBezTo>
                  <a:cubicBezTo>
                    <a:pt x="23799" y="287336"/>
                    <a:pt x="26570" y="282040"/>
                    <a:pt x="29246" y="276931"/>
                  </a:cubicBezTo>
                  <a:cubicBezTo>
                    <a:pt x="30509" y="274538"/>
                    <a:pt x="31772" y="272144"/>
                    <a:pt x="33016" y="269731"/>
                  </a:cubicBezTo>
                  <a:cubicBezTo>
                    <a:pt x="38275" y="259514"/>
                    <a:pt x="40688" y="248487"/>
                    <a:pt x="42441" y="238082"/>
                  </a:cubicBezTo>
                  <a:cubicBezTo>
                    <a:pt x="44854" y="224137"/>
                    <a:pt x="45476" y="209944"/>
                    <a:pt x="44326" y="195840"/>
                  </a:cubicBezTo>
                  <a:cubicBezTo>
                    <a:pt x="42894" y="181516"/>
                    <a:pt x="42931" y="167085"/>
                    <a:pt x="44420" y="152768"/>
                  </a:cubicBezTo>
                  <a:cubicBezTo>
                    <a:pt x="45551" y="141837"/>
                    <a:pt x="47832" y="131057"/>
                    <a:pt x="51244" y="120611"/>
                  </a:cubicBezTo>
                  <a:cubicBezTo>
                    <a:pt x="59915" y="94986"/>
                    <a:pt x="74467" y="71748"/>
                    <a:pt x="93731" y="52752"/>
                  </a:cubicBezTo>
                  <a:lnTo>
                    <a:pt x="95616" y="50867"/>
                  </a:lnTo>
                  <a:cubicBezTo>
                    <a:pt x="100215" y="46381"/>
                    <a:pt x="105041" y="41762"/>
                    <a:pt x="109829" y="37578"/>
                  </a:cubicBezTo>
                  <a:cubicBezTo>
                    <a:pt x="112543" y="35367"/>
                    <a:pt x="115390" y="33350"/>
                    <a:pt x="118387" y="31546"/>
                  </a:cubicBezTo>
                  <a:cubicBezTo>
                    <a:pt x="119480" y="30848"/>
                    <a:pt x="120441" y="30245"/>
                    <a:pt x="121365" y="29661"/>
                  </a:cubicBezTo>
                  <a:lnTo>
                    <a:pt x="121949" y="29284"/>
                  </a:lnTo>
                  <a:cubicBezTo>
                    <a:pt x="124494" y="27546"/>
                    <a:pt x="127114" y="25942"/>
                    <a:pt x="129828" y="24477"/>
                  </a:cubicBezTo>
                  <a:lnTo>
                    <a:pt x="130319" y="24232"/>
                  </a:lnTo>
                  <a:cubicBezTo>
                    <a:pt x="137180" y="20726"/>
                    <a:pt x="144286" y="17088"/>
                    <a:pt x="151430" y="13902"/>
                  </a:cubicBezTo>
                  <a:cubicBezTo>
                    <a:pt x="165869" y="7475"/>
                    <a:pt x="182438" y="3441"/>
                    <a:pt x="203569" y="1217"/>
                  </a:cubicBezTo>
                  <a:cubicBezTo>
                    <a:pt x="214897" y="-188"/>
                    <a:pt x="226377" y="61"/>
                    <a:pt x="237649" y="1952"/>
                  </a:cubicBezTo>
                  <a:cubicBezTo>
                    <a:pt x="239760" y="2329"/>
                    <a:pt x="241909" y="2706"/>
                    <a:pt x="244001" y="3045"/>
                  </a:cubicBezTo>
                  <a:lnTo>
                    <a:pt x="244303" y="3045"/>
                  </a:lnTo>
                  <a:cubicBezTo>
                    <a:pt x="250165" y="3914"/>
                    <a:pt x="255971" y="5103"/>
                    <a:pt x="261701" y="6608"/>
                  </a:cubicBezTo>
                  <a:cubicBezTo>
                    <a:pt x="262587" y="6853"/>
                    <a:pt x="263454" y="7117"/>
                    <a:pt x="264340" y="7399"/>
                  </a:cubicBezTo>
                  <a:cubicBezTo>
                    <a:pt x="283359" y="13326"/>
                    <a:pt x="301172" y="22586"/>
                    <a:pt x="316950" y="34750"/>
                  </a:cubicBezTo>
                  <a:lnTo>
                    <a:pt x="319400" y="36635"/>
                  </a:lnTo>
                  <a:cubicBezTo>
                    <a:pt x="320946" y="37823"/>
                    <a:pt x="322473" y="39029"/>
                    <a:pt x="323999" y="40235"/>
                  </a:cubicBezTo>
                  <a:cubicBezTo>
                    <a:pt x="331012" y="45508"/>
                    <a:pt x="337383" y="51594"/>
                    <a:pt x="342962" y="58369"/>
                  </a:cubicBezTo>
                  <a:cubicBezTo>
                    <a:pt x="346223" y="62554"/>
                    <a:pt x="349616" y="66738"/>
                    <a:pt x="352877" y="70772"/>
                  </a:cubicBezTo>
                  <a:cubicBezTo>
                    <a:pt x="354611" y="72902"/>
                    <a:pt x="356214" y="74900"/>
                    <a:pt x="357816" y="76898"/>
                  </a:cubicBezTo>
                  <a:cubicBezTo>
                    <a:pt x="366053" y="87171"/>
                    <a:pt x="371331" y="99311"/>
                    <a:pt x="374988" y="108754"/>
                  </a:cubicBezTo>
                  <a:cubicBezTo>
                    <a:pt x="380812" y="123547"/>
                    <a:pt x="384262" y="139174"/>
                    <a:pt x="385186" y="155049"/>
                  </a:cubicBezTo>
                  <a:cubicBezTo>
                    <a:pt x="385977" y="166257"/>
                    <a:pt x="385977" y="177507"/>
                    <a:pt x="385186" y="188715"/>
                  </a:cubicBezTo>
                  <a:cubicBezTo>
                    <a:pt x="384074" y="198491"/>
                    <a:pt x="382245" y="208174"/>
                    <a:pt x="379738" y="217687"/>
                  </a:cubicBezTo>
                  <a:lnTo>
                    <a:pt x="379305" y="219572"/>
                  </a:lnTo>
                  <a:cubicBezTo>
                    <a:pt x="377834" y="226301"/>
                    <a:pt x="375648" y="232858"/>
                    <a:pt x="372820" y="239138"/>
                  </a:cubicBezTo>
                  <a:cubicBezTo>
                    <a:pt x="366298" y="253124"/>
                    <a:pt x="359003" y="267770"/>
                    <a:pt x="347901" y="279702"/>
                  </a:cubicBezTo>
                  <a:lnTo>
                    <a:pt x="345790" y="281945"/>
                  </a:lnTo>
                  <a:lnTo>
                    <a:pt x="346525" y="282624"/>
                  </a:lnTo>
                  <a:lnTo>
                    <a:pt x="341586" y="287732"/>
                  </a:lnTo>
                  <a:cubicBezTo>
                    <a:pt x="335931" y="293595"/>
                    <a:pt x="330031" y="299627"/>
                    <a:pt x="324037" y="305281"/>
                  </a:cubicBezTo>
                  <a:cubicBezTo>
                    <a:pt x="320682" y="308272"/>
                    <a:pt x="317082" y="310959"/>
                    <a:pt x="313255" y="313311"/>
                  </a:cubicBezTo>
                  <a:lnTo>
                    <a:pt x="310842" y="314914"/>
                  </a:lnTo>
                  <a:cubicBezTo>
                    <a:pt x="306130" y="318166"/>
                    <a:pt x="301267" y="321179"/>
                    <a:pt x="296253" y="323943"/>
                  </a:cubicBezTo>
                  <a:lnTo>
                    <a:pt x="294895" y="324678"/>
                  </a:lnTo>
                  <a:cubicBezTo>
                    <a:pt x="289542" y="327736"/>
                    <a:pt x="283925" y="330316"/>
                    <a:pt x="278119" y="332387"/>
                  </a:cubicBezTo>
                  <a:cubicBezTo>
                    <a:pt x="268053" y="335611"/>
                    <a:pt x="257045" y="338532"/>
                    <a:pt x="244472" y="341360"/>
                  </a:cubicBezTo>
                  <a:cubicBezTo>
                    <a:pt x="240552" y="342227"/>
                    <a:pt x="236593" y="342755"/>
                    <a:pt x="232409" y="343245"/>
                  </a:cubicBezTo>
                  <a:cubicBezTo>
                    <a:pt x="228224" y="343735"/>
                    <a:pt x="223870" y="344357"/>
                    <a:pt x="219629" y="345318"/>
                  </a:cubicBezTo>
                  <a:cubicBezTo>
                    <a:pt x="210656" y="347293"/>
                    <a:pt x="201834" y="349901"/>
                    <a:pt x="193239" y="353122"/>
                  </a:cubicBezTo>
                  <a:cubicBezTo>
                    <a:pt x="185755" y="355921"/>
                    <a:pt x="178612" y="359517"/>
                    <a:pt x="171901" y="363848"/>
                  </a:cubicBezTo>
                  <a:cubicBezTo>
                    <a:pt x="167321" y="367005"/>
                    <a:pt x="162985" y="370495"/>
                    <a:pt x="158932" y="374290"/>
                  </a:cubicBezTo>
                  <a:cubicBezTo>
                    <a:pt x="157311" y="375723"/>
                    <a:pt x="155690" y="377174"/>
                    <a:pt x="154088" y="378531"/>
                  </a:cubicBezTo>
                  <a:cubicBezTo>
                    <a:pt x="153108" y="379361"/>
                    <a:pt x="152203" y="380228"/>
                    <a:pt x="151430" y="381057"/>
                  </a:cubicBezTo>
                  <a:cubicBezTo>
                    <a:pt x="150224" y="382449"/>
                    <a:pt x="148791" y="383633"/>
                    <a:pt x="147189" y="384563"/>
                  </a:cubicBezTo>
                  <a:cubicBezTo>
                    <a:pt x="145436" y="385276"/>
                    <a:pt x="143495" y="385408"/>
                    <a:pt x="141647" y="384940"/>
                  </a:cubicBezTo>
                  <a:close/>
                </a:path>
              </a:pathLst>
            </a:custGeom>
            <a:grpFill/>
            <a:ln w="1885" cap="flat">
              <a:noFill/>
              <a:prstDash val="solid"/>
              <a:miter/>
            </a:ln>
          </p:spPr>
          <p:txBody>
            <a:bodyPr rtlCol="0" anchor="ctr"/>
            <a:lstStyle/>
            <a:p>
              <a:endParaRPr lang="en-IN"/>
            </a:p>
          </p:txBody>
        </p:sp>
        <p:sp>
          <p:nvSpPr>
            <p:cNvPr id="246" name="Freeform: Shape 245">
              <a:extLst>
                <a:ext uri="{FF2B5EF4-FFF2-40B4-BE49-F238E27FC236}">
                  <a16:creationId xmlns:a16="http://schemas.microsoft.com/office/drawing/2014/main" id="{6164BBBF-F8F6-C377-E915-228E499E2616}"/>
                </a:ext>
              </a:extLst>
            </p:cNvPr>
            <p:cNvSpPr/>
            <p:nvPr/>
          </p:nvSpPr>
          <p:spPr>
            <a:xfrm>
              <a:off x="114945" y="637798"/>
              <a:ext cx="152286" cy="77117"/>
            </a:xfrm>
            <a:custGeom>
              <a:avLst/>
              <a:gdLst>
                <a:gd name="connsiteX0" fmla="*/ 139868 w 152286"/>
                <a:gd name="connsiteY0" fmla="*/ 76899 h 77117"/>
                <a:gd name="connsiteX1" fmla="*/ 133346 w 152286"/>
                <a:gd name="connsiteY1" fmla="*/ 74279 h 77117"/>
                <a:gd name="connsiteX2" fmla="*/ 131461 w 152286"/>
                <a:gd name="connsiteY2" fmla="*/ 73449 h 77117"/>
                <a:gd name="connsiteX3" fmla="*/ 122809 w 152286"/>
                <a:gd name="connsiteY3" fmla="*/ 69359 h 77117"/>
                <a:gd name="connsiteX4" fmla="*/ 116890 w 152286"/>
                <a:gd name="connsiteY4" fmla="*/ 66550 h 77117"/>
                <a:gd name="connsiteX5" fmla="*/ 116513 w 152286"/>
                <a:gd name="connsiteY5" fmla="*/ 66362 h 77117"/>
                <a:gd name="connsiteX6" fmla="*/ 99058 w 152286"/>
                <a:gd name="connsiteY6" fmla="*/ 58332 h 77117"/>
                <a:gd name="connsiteX7" fmla="*/ 90293 w 152286"/>
                <a:gd name="connsiteY7" fmla="*/ 54562 h 77117"/>
                <a:gd name="connsiteX8" fmla="*/ 90067 w 152286"/>
                <a:gd name="connsiteY8" fmla="*/ 54468 h 77117"/>
                <a:gd name="connsiteX9" fmla="*/ 83828 w 152286"/>
                <a:gd name="connsiteY9" fmla="*/ 51810 h 77117"/>
                <a:gd name="connsiteX10" fmla="*/ 71481 w 152286"/>
                <a:gd name="connsiteY10" fmla="*/ 46306 h 77117"/>
                <a:gd name="connsiteX11" fmla="*/ 67598 w 152286"/>
                <a:gd name="connsiteY11" fmla="*/ 44534 h 77117"/>
                <a:gd name="connsiteX12" fmla="*/ 52518 w 152286"/>
                <a:gd name="connsiteY12" fmla="*/ 37672 h 77117"/>
                <a:gd name="connsiteX13" fmla="*/ 41208 w 152286"/>
                <a:gd name="connsiteY13" fmla="*/ 32300 h 77117"/>
                <a:gd name="connsiteX14" fmla="*/ 40982 w 152286"/>
                <a:gd name="connsiteY14" fmla="*/ 32187 h 77117"/>
                <a:gd name="connsiteX15" fmla="*/ 27580 w 152286"/>
                <a:gd name="connsiteY15" fmla="*/ 25854 h 77117"/>
                <a:gd name="connsiteX16" fmla="*/ 12896 w 152286"/>
                <a:gd name="connsiteY16" fmla="*/ 19501 h 77117"/>
                <a:gd name="connsiteX17" fmla="*/ 3471 w 152286"/>
                <a:gd name="connsiteY17" fmla="*/ 14261 h 77117"/>
                <a:gd name="connsiteX18" fmla="*/ -487 w 152286"/>
                <a:gd name="connsiteY18" fmla="*/ 10491 h 77117"/>
                <a:gd name="connsiteX19" fmla="*/ -1034 w 152286"/>
                <a:gd name="connsiteY19" fmla="*/ 9831 h 77117"/>
                <a:gd name="connsiteX20" fmla="*/ -1034 w 152286"/>
                <a:gd name="connsiteY20" fmla="*/ 8964 h 77117"/>
                <a:gd name="connsiteX21" fmla="*/ 1398 w 152286"/>
                <a:gd name="connsiteY21" fmla="*/ 2951 h 77117"/>
                <a:gd name="connsiteX22" fmla="*/ 6694 w 152286"/>
                <a:gd name="connsiteY22" fmla="*/ 501 h 77117"/>
                <a:gd name="connsiteX23" fmla="*/ 9220 w 152286"/>
                <a:gd name="connsiteY23" fmla="*/ 1651 h 77117"/>
                <a:gd name="connsiteX24" fmla="*/ 19757 w 152286"/>
                <a:gd name="connsiteY24" fmla="*/ 6608 h 77117"/>
                <a:gd name="connsiteX25" fmla="*/ 20700 w 152286"/>
                <a:gd name="connsiteY25" fmla="*/ 7023 h 77117"/>
                <a:gd name="connsiteX26" fmla="*/ 27335 w 152286"/>
                <a:gd name="connsiteY26" fmla="*/ 9775 h 77117"/>
                <a:gd name="connsiteX27" fmla="*/ 34988 w 152286"/>
                <a:gd name="connsiteY27" fmla="*/ 12960 h 77117"/>
                <a:gd name="connsiteX28" fmla="*/ 44187 w 152286"/>
                <a:gd name="connsiteY28" fmla="*/ 17239 h 77117"/>
                <a:gd name="connsiteX29" fmla="*/ 48937 w 152286"/>
                <a:gd name="connsiteY29" fmla="*/ 19501 h 77117"/>
                <a:gd name="connsiteX30" fmla="*/ 51689 w 152286"/>
                <a:gd name="connsiteY30" fmla="*/ 20783 h 77117"/>
                <a:gd name="connsiteX31" fmla="*/ 60284 w 152286"/>
                <a:gd name="connsiteY31" fmla="*/ 24723 h 77117"/>
                <a:gd name="connsiteX32" fmla="*/ 66995 w 152286"/>
                <a:gd name="connsiteY32" fmla="*/ 27512 h 77117"/>
                <a:gd name="connsiteX33" fmla="*/ 74855 w 152286"/>
                <a:gd name="connsiteY33" fmla="*/ 30811 h 77117"/>
                <a:gd name="connsiteX34" fmla="*/ 83828 w 152286"/>
                <a:gd name="connsiteY34" fmla="*/ 34977 h 77117"/>
                <a:gd name="connsiteX35" fmla="*/ 89124 w 152286"/>
                <a:gd name="connsiteY35" fmla="*/ 37503 h 77117"/>
                <a:gd name="connsiteX36" fmla="*/ 99831 w 152286"/>
                <a:gd name="connsiteY36" fmla="*/ 42385 h 77117"/>
                <a:gd name="connsiteX37" fmla="*/ 106127 w 152286"/>
                <a:gd name="connsiteY37" fmla="*/ 45043 h 77117"/>
                <a:gd name="connsiteX38" fmla="*/ 114100 w 152286"/>
                <a:gd name="connsiteY38" fmla="*/ 48417 h 77117"/>
                <a:gd name="connsiteX39" fmla="*/ 121640 w 152286"/>
                <a:gd name="connsiteY39" fmla="*/ 51923 h 77117"/>
                <a:gd name="connsiteX40" fmla="*/ 128709 w 152286"/>
                <a:gd name="connsiteY40" fmla="*/ 55184 h 77117"/>
                <a:gd name="connsiteX41" fmla="*/ 130782 w 152286"/>
                <a:gd name="connsiteY41" fmla="*/ 56107 h 77117"/>
                <a:gd name="connsiteX42" fmla="*/ 143977 w 152286"/>
                <a:gd name="connsiteY42" fmla="*/ 61762 h 77117"/>
                <a:gd name="connsiteX43" fmla="*/ 146559 w 152286"/>
                <a:gd name="connsiteY43" fmla="*/ 63252 h 77117"/>
                <a:gd name="connsiteX44" fmla="*/ 151253 w 152286"/>
                <a:gd name="connsiteY44" fmla="*/ 71489 h 77117"/>
                <a:gd name="connsiteX45" fmla="*/ 144524 w 152286"/>
                <a:gd name="connsiteY45" fmla="*/ 77427 h 77117"/>
                <a:gd name="connsiteX46" fmla="*/ 139868 w 152286"/>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286" h="77117">
                  <a:moveTo>
                    <a:pt x="139868" y="76899"/>
                  </a:moveTo>
                  <a:cubicBezTo>
                    <a:pt x="137625" y="76197"/>
                    <a:pt x="135457" y="75321"/>
                    <a:pt x="133346" y="74279"/>
                  </a:cubicBezTo>
                  <a:lnTo>
                    <a:pt x="131461" y="73449"/>
                  </a:lnTo>
                  <a:cubicBezTo>
                    <a:pt x="128577" y="72149"/>
                    <a:pt x="125636" y="70735"/>
                    <a:pt x="122809" y="69359"/>
                  </a:cubicBezTo>
                  <a:lnTo>
                    <a:pt x="116890" y="66550"/>
                  </a:lnTo>
                  <a:lnTo>
                    <a:pt x="116513" y="66362"/>
                  </a:lnTo>
                  <a:cubicBezTo>
                    <a:pt x="110726" y="63666"/>
                    <a:pt x="104883" y="60914"/>
                    <a:pt x="99058" y="58332"/>
                  </a:cubicBezTo>
                  <a:cubicBezTo>
                    <a:pt x="96136" y="57031"/>
                    <a:pt x="93177" y="55787"/>
                    <a:pt x="90293" y="54562"/>
                  </a:cubicBezTo>
                  <a:lnTo>
                    <a:pt x="90067" y="54468"/>
                  </a:lnTo>
                  <a:cubicBezTo>
                    <a:pt x="87993" y="53582"/>
                    <a:pt x="85901" y="52715"/>
                    <a:pt x="83828" y="51810"/>
                  </a:cubicBezTo>
                  <a:cubicBezTo>
                    <a:pt x="79699" y="49925"/>
                    <a:pt x="75515" y="48040"/>
                    <a:pt x="71481" y="46306"/>
                  </a:cubicBezTo>
                  <a:lnTo>
                    <a:pt x="67598" y="44534"/>
                  </a:lnTo>
                  <a:cubicBezTo>
                    <a:pt x="62659" y="42309"/>
                    <a:pt x="57551" y="39991"/>
                    <a:pt x="52518" y="37672"/>
                  </a:cubicBezTo>
                  <a:lnTo>
                    <a:pt x="41208" y="32300"/>
                  </a:lnTo>
                  <a:lnTo>
                    <a:pt x="40982" y="32187"/>
                  </a:lnTo>
                  <a:cubicBezTo>
                    <a:pt x="36590" y="30095"/>
                    <a:pt x="32066" y="27927"/>
                    <a:pt x="27580" y="25854"/>
                  </a:cubicBezTo>
                  <a:cubicBezTo>
                    <a:pt x="22453" y="23479"/>
                    <a:pt x="17646" y="21386"/>
                    <a:pt x="12896" y="19501"/>
                  </a:cubicBezTo>
                  <a:cubicBezTo>
                    <a:pt x="9503" y="18240"/>
                    <a:pt x="6336" y="16473"/>
                    <a:pt x="3471" y="14261"/>
                  </a:cubicBezTo>
                  <a:cubicBezTo>
                    <a:pt x="2020" y="13141"/>
                    <a:pt x="700" y="11878"/>
                    <a:pt x="-487" y="10491"/>
                  </a:cubicBezTo>
                  <a:lnTo>
                    <a:pt x="-1034" y="9831"/>
                  </a:lnTo>
                  <a:lnTo>
                    <a:pt x="-1034" y="8964"/>
                  </a:lnTo>
                  <a:cubicBezTo>
                    <a:pt x="-902" y="6750"/>
                    <a:pt x="-35" y="4640"/>
                    <a:pt x="1398" y="2951"/>
                  </a:cubicBezTo>
                  <a:cubicBezTo>
                    <a:pt x="2548" y="1519"/>
                    <a:pt x="3961" y="-253"/>
                    <a:pt x="6694" y="501"/>
                  </a:cubicBezTo>
                  <a:cubicBezTo>
                    <a:pt x="7580" y="788"/>
                    <a:pt x="8429" y="1174"/>
                    <a:pt x="9220" y="1651"/>
                  </a:cubicBezTo>
                  <a:cubicBezTo>
                    <a:pt x="12670" y="3536"/>
                    <a:pt x="16270" y="5100"/>
                    <a:pt x="19757" y="6608"/>
                  </a:cubicBezTo>
                  <a:lnTo>
                    <a:pt x="20700" y="7023"/>
                  </a:lnTo>
                  <a:cubicBezTo>
                    <a:pt x="22924" y="7965"/>
                    <a:pt x="25167" y="8908"/>
                    <a:pt x="27335" y="9775"/>
                  </a:cubicBezTo>
                  <a:cubicBezTo>
                    <a:pt x="29955" y="10830"/>
                    <a:pt x="32537" y="11867"/>
                    <a:pt x="34988" y="12960"/>
                  </a:cubicBezTo>
                  <a:cubicBezTo>
                    <a:pt x="38060" y="14318"/>
                    <a:pt x="41171" y="15807"/>
                    <a:pt x="44187" y="17239"/>
                  </a:cubicBezTo>
                  <a:lnTo>
                    <a:pt x="48937" y="19501"/>
                  </a:lnTo>
                  <a:lnTo>
                    <a:pt x="51689" y="20783"/>
                  </a:lnTo>
                  <a:cubicBezTo>
                    <a:pt x="54478" y="22103"/>
                    <a:pt x="57344" y="23460"/>
                    <a:pt x="60284" y="24723"/>
                  </a:cubicBezTo>
                  <a:cubicBezTo>
                    <a:pt x="62508" y="25703"/>
                    <a:pt x="64789" y="26608"/>
                    <a:pt x="66995" y="27512"/>
                  </a:cubicBezTo>
                  <a:cubicBezTo>
                    <a:pt x="69709" y="28625"/>
                    <a:pt x="72348" y="29680"/>
                    <a:pt x="74855" y="30811"/>
                  </a:cubicBezTo>
                  <a:cubicBezTo>
                    <a:pt x="77852" y="32131"/>
                    <a:pt x="80887" y="33582"/>
                    <a:pt x="83828" y="34977"/>
                  </a:cubicBezTo>
                  <a:lnTo>
                    <a:pt x="89124" y="37503"/>
                  </a:lnTo>
                  <a:cubicBezTo>
                    <a:pt x="92611" y="39124"/>
                    <a:pt x="96193" y="40801"/>
                    <a:pt x="99831" y="42385"/>
                  </a:cubicBezTo>
                  <a:lnTo>
                    <a:pt x="106127" y="45043"/>
                  </a:lnTo>
                  <a:cubicBezTo>
                    <a:pt x="108879" y="46174"/>
                    <a:pt x="111537" y="47286"/>
                    <a:pt x="114100" y="48417"/>
                  </a:cubicBezTo>
                  <a:cubicBezTo>
                    <a:pt x="116664" y="49548"/>
                    <a:pt x="119208" y="50754"/>
                    <a:pt x="121640" y="51923"/>
                  </a:cubicBezTo>
                  <a:cubicBezTo>
                    <a:pt x="124072" y="53092"/>
                    <a:pt x="126334" y="54128"/>
                    <a:pt x="128709" y="55184"/>
                  </a:cubicBezTo>
                  <a:lnTo>
                    <a:pt x="130782" y="56107"/>
                  </a:lnTo>
                  <a:cubicBezTo>
                    <a:pt x="135080" y="57992"/>
                    <a:pt x="139509" y="60047"/>
                    <a:pt x="143977" y="61762"/>
                  </a:cubicBezTo>
                  <a:cubicBezTo>
                    <a:pt x="144900" y="62127"/>
                    <a:pt x="145787" y="62629"/>
                    <a:pt x="146559" y="63252"/>
                  </a:cubicBezTo>
                  <a:cubicBezTo>
                    <a:pt x="149330" y="65107"/>
                    <a:pt x="151064" y="68158"/>
                    <a:pt x="151253" y="71489"/>
                  </a:cubicBezTo>
                  <a:cubicBezTo>
                    <a:pt x="150424" y="74651"/>
                    <a:pt x="147766" y="76997"/>
                    <a:pt x="144524" y="77427"/>
                  </a:cubicBezTo>
                  <a:cubicBezTo>
                    <a:pt x="142959" y="77490"/>
                    <a:pt x="141376" y="77312"/>
                    <a:pt x="139868" y="76899"/>
                  </a:cubicBezTo>
                  <a:close/>
                </a:path>
              </a:pathLst>
            </a:custGeom>
            <a:grpFill/>
            <a:ln w="1885" cap="flat">
              <a:noFill/>
              <a:prstDash val="solid"/>
              <a:miter/>
            </a:ln>
          </p:spPr>
          <p:txBody>
            <a:bodyPr rtlCol="0" anchor="ctr"/>
            <a:lstStyle/>
            <a:p>
              <a:endParaRPr lang="en-IN"/>
            </a:p>
          </p:txBody>
        </p:sp>
        <p:sp>
          <p:nvSpPr>
            <p:cNvPr id="247" name="Freeform: Shape 246">
              <a:extLst>
                <a:ext uri="{FF2B5EF4-FFF2-40B4-BE49-F238E27FC236}">
                  <a16:creationId xmlns:a16="http://schemas.microsoft.com/office/drawing/2014/main" id="{81E504D2-4C49-C4F8-38DD-5205016440AD}"/>
                </a:ext>
              </a:extLst>
            </p:cNvPr>
            <p:cNvSpPr/>
            <p:nvPr/>
          </p:nvSpPr>
          <p:spPr>
            <a:xfrm>
              <a:off x="161240" y="580155"/>
              <a:ext cx="152113" cy="77427"/>
            </a:xfrm>
            <a:custGeom>
              <a:avLst/>
              <a:gdLst>
                <a:gd name="connsiteX0" fmla="*/ 140716 w 152113"/>
                <a:gd name="connsiteY0" fmla="*/ 77276 h 77427"/>
                <a:gd name="connsiteX1" fmla="*/ 137210 w 152113"/>
                <a:gd name="connsiteY1" fmla="*/ 75975 h 77427"/>
                <a:gd name="connsiteX2" fmla="*/ 123318 w 152113"/>
                <a:gd name="connsiteY2" fmla="*/ 69472 h 77427"/>
                <a:gd name="connsiteX3" fmla="*/ 112329 w 152113"/>
                <a:gd name="connsiteY3" fmla="*/ 64270 h 77427"/>
                <a:gd name="connsiteX4" fmla="*/ 99681 w 152113"/>
                <a:gd name="connsiteY4" fmla="*/ 58709 h 77427"/>
                <a:gd name="connsiteX5" fmla="*/ 87108 w 152113"/>
                <a:gd name="connsiteY5" fmla="*/ 53167 h 77427"/>
                <a:gd name="connsiteX6" fmla="*/ 73366 w 152113"/>
                <a:gd name="connsiteY6" fmla="*/ 46702 h 77427"/>
                <a:gd name="connsiteX7" fmla="*/ 61887 w 152113"/>
                <a:gd name="connsiteY7" fmla="*/ 41292 h 77427"/>
                <a:gd name="connsiteX8" fmla="*/ 53970 w 152113"/>
                <a:gd name="connsiteY8" fmla="*/ 37823 h 77427"/>
                <a:gd name="connsiteX9" fmla="*/ 47655 w 152113"/>
                <a:gd name="connsiteY9" fmla="*/ 35090 h 77427"/>
                <a:gd name="connsiteX10" fmla="*/ 36836 w 152113"/>
                <a:gd name="connsiteY10" fmla="*/ 30095 h 77427"/>
                <a:gd name="connsiteX11" fmla="*/ 27901 w 152113"/>
                <a:gd name="connsiteY11" fmla="*/ 25910 h 77427"/>
                <a:gd name="connsiteX12" fmla="*/ 18306 w 152113"/>
                <a:gd name="connsiteY12" fmla="*/ 21462 h 77427"/>
                <a:gd name="connsiteX13" fmla="*/ 13047 w 152113"/>
                <a:gd name="connsiteY13" fmla="*/ 19275 h 77427"/>
                <a:gd name="connsiteX14" fmla="*/ 4584 w 152113"/>
                <a:gd name="connsiteY14" fmla="*/ 15505 h 77427"/>
                <a:gd name="connsiteX15" fmla="*/ 2699 w 152113"/>
                <a:gd name="connsiteY15" fmla="*/ 14224 h 77427"/>
                <a:gd name="connsiteX16" fmla="*/ -958 w 152113"/>
                <a:gd name="connsiteY16" fmla="*/ 8116 h 77427"/>
                <a:gd name="connsiteX17" fmla="*/ 2981 w 152113"/>
                <a:gd name="connsiteY17" fmla="*/ 1180 h 77427"/>
                <a:gd name="connsiteX18" fmla="*/ 8316 w 152113"/>
                <a:gd name="connsiteY18" fmla="*/ 746 h 77427"/>
                <a:gd name="connsiteX19" fmla="*/ 10484 w 152113"/>
                <a:gd name="connsiteY19" fmla="*/ 1538 h 77427"/>
                <a:gd name="connsiteX20" fmla="*/ 40492 w 152113"/>
                <a:gd name="connsiteY20" fmla="*/ 15241 h 77427"/>
                <a:gd name="connsiteX21" fmla="*/ 52236 w 152113"/>
                <a:gd name="connsiteY21" fmla="*/ 20896 h 77427"/>
                <a:gd name="connsiteX22" fmla="*/ 65016 w 152113"/>
                <a:gd name="connsiteY22" fmla="*/ 26985 h 77427"/>
                <a:gd name="connsiteX23" fmla="*/ 73291 w 152113"/>
                <a:gd name="connsiteY23" fmla="*/ 30547 h 77427"/>
                <a:gd name="connsiteX24" fmla="*/ 80228 w 152113"/>
                <a:gd name="connsiteY24" fmla="*/ 33507 h 77427"/>
                <a:gd name="connsiteX25" fmla="*/ 89652 w 152113"/>
                <a:gd name="connsiteY25" fmla="*/ 37955 h 77427"/>
                <a:gd name="connsiteX26" fmla="*/ 89973 w 152113"/>
                <a:gd name="connsiteY26" fmla="*/ 38106 h 77427"/>
                <a:gd name="connsiteX27" fmla="*/ 94799 w 152113"/>
                <a:gd name="connsiteY27" fmla="*/ 40425 h 77427"/>
                <a:gd name="connsiteX28" fmla="*/ 96928 w 152113"/>
                <a:gd name="connsiteY28" fmla="*/ 41424 h 77427"/>
                <a:gd name="connsiteX29" fmla="*/ 106090 w 152113"/>
                <a:gd name="connsiteY29" fmla="*/ 45684 h 77427"/>
                <a:gd name="connsiteX30" fmla="*/ 113139 w 152113"/>
                <a:gd name="connsiteY30" fmla="*/ 48737 h 77427"/>
                <a:gd name="connsiteX31" fmla="*/ 120943 w 152113"/>
                <a:gd name="connsiteY31" fmla="*/ 52112 h 77427"/>
                <a:gd name="connsiteX32" fmla="*/ 130255 w 152113"/>
                <a:gd name="connsiteY32" fmla="*/ 56447 h 77427"/>
                <a:gd name="connsiteX33" fmla="*/ 135250 w 152113"/>
                <a:gd name="connsiteY33" fmla="*/ 58803 h 77427"/>
                <a:gd name="connsiteX34" fmla="*/ 148162 w 152113"/>
                <a:gd name="connsiteY34" fmla="*/ 64797 h 77427"/>
                <a:gd name="connsiteX35" fmla="*/ 148614 w 152113"/>
                <a:gd name="connsiteY35" fmla="*/ 65137 h 77427"/>
                <a:gd name="connsiteX36" fmla="*/ 151046 w 152113"/>
                <a:gd name="connsiteY36" fmla="*/ 70792 h 77427"/>
                <a:gd name="connsiteX37" fmla="*/ 146918 w 152113"/>
                <a:gd name="connsiteY37" fmla="*/ 76955 h 77427"/>
                <a:gd name="connsiteX38" fmla="*/ 140716 w 152113"/>
                <a:gd name="connsiteY38" fmla="*/ 77276 h 77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27">
                  <a:moveTo>
                    <a:pt x="140716" y="77276"/>
                  </a:moveTo>
                  <a:cubicBezTo>
                    <a:pt x="139510" y="76924"/>
                    <a:pt x="138341" y="76489"/>
                    <a:pt x="137210" y="75975"/>
                  </a:cubicBezTo>
                  <a:cubicBezTo>
                    <a:pt x="132554" y="73921"/>
                    <a:pt x="127786" y="71659"/>
                    <a:pt x="123318" y="69472"/>
                  </a:cubicBezTo>
                  <a:cubicBezTo>
                    <a:pt x="119699" y="67738"/>
                    <a:pt x="116005" y="65947"/>
                    <a:pt x="112329" y="64270"/>
                  </a:cubicBezTo>
                  <a:cubicBezTo>
                    <a:pt x="108125" y="62385"/>
                    <a:pt x="103827" y="60500"/>
                    <a:pt x="99681" y="58709"/>
                  </a:cubicBezTo>
                  <a:cubicBezTo>
                    <a:pt x="95534" y="56918"/>
                    <a:pt x="91236" y="55052"/>
                    <a:pt x="87108" y="53167"/>
                  </a:cubicBezTo>
                  <a:cubicBezTo>
                    <a:pt x="82527" y="51075"/>
                    <a:pt x="77852" y="48851"/>
                    <a:pt x="73366" y="46702"/>
                  </a:cubicBezTo>
                  <a:cubicBezTo>
                    <a:pt x="69596" y="44911"/>
                    <a:pt x="65826" y="43064"/>
                    <a:pt x="61887" y="41292"/>
                  </a:cubicBezTo>
                  <a:cubicBezTo>
                    <a:pt x="59248" y="40067"/>
                    <a:pt x="56571" y="38936"/>
                    <a:pt x="53970" y="37823"/>
                  </a:cubicBezTo>
                  <a:cubicBezTo>
                    <a:pt x="51783" y="36900"/>
                    <a:pt x="49672" y="35938"/>
                    <a:pt x="47655" y="35090"/>
                  </a:cubicBezTo>
                  <a:cubicBezTo>
                    <a:pt x="44055" y="33469"/>
                    <a:pt x="40379" y="31754"/>
                    <a:pt x="36836" y="30095"/>
                  </a:cubicBezTo>
                  <a:lnTo>
                    <a:pt x="27901" y="25910"/>
                  </a:lnTo>
                  <a:cubicBezTo>
                    <a:pt x="24715" y="24402"/>
                    <a:pt x="21511" y="22894"/>
                    <a:pt x="18306" y="21462"/>
                  </a:cubicBezTo>
                  <a:cubicBezTo>
                    <a:pt x="16535" y="20689"/>
                    <a:pt x="14763" y="19954"/>
                    <a:pt x="13047" y="19275"/>
                  </a:cubicBezTo>
                  <a:cubicBezTo>
                    <a:pt x="10031" y="18050"/>
                    <a:pt x="7260" y="16919"/>
                    <a:pt x="4584" y="15505"/>
                  </a:cubicBezTo>
                  <a:cubicBezTo>
                    <a:pt x="3924" y="15133"/>
                    <a:pt x="3283" y="14704"/>
                    <a:pt x="2699" y="14224"/>
                  </a:cubicBezTo>
                  <a:cubicBezTo>
                    <a:pt x="757" y="12719"/>
                    <a:pt x="-543" y="10539"/>
                    <a:pt x="-958" y="8116"/>
                  </a:cubicBezTo>
                  <a:cubicBezTo>
                    <a:pt x="-1373" y="5666"/>
                    <a:pt x="-91" y="3385"/>
                    <a:pt x="2981" y="1180"/>
                  </a:cubicBezTo>
                  <a:cubicBezTo>
                    <a:pt x="4602" y="214"/>
                    <a:pt x="6563" y="53"/>
                    <a:pt x="8316" y="746"/>
                  </a:cubicBezTo>
                  <a:cubicBezTo>
                    <a:pt x="9051" y="952"/>
                    <a:pt x="9786" y="1217"/>
                    <a:pt x="10484" y="1538"/>
                  </a:cubicBezTo>
                  <a:cubicBezTo>
                    <a:pt x="19550" y="5628"/>
                    <a:pt x="30087" y="10397"/>
                    <a:pt x="40492" y="15241"/>
                  </a:cubicBezTo>
                  <a:cubicBezTo>
                    <a:pt x="44413" y="17126"/>
                    <a:pt x="48390" y="19011"/>
                    <a:pt x="52236" y="20896"/>
                  </a:cubicBezTo>
                  <a:cubicBezTo>
                    <a:pt x="56420" y="22913"/>
                    <a:pt x="60718" y="25006"/>
                    <a:pt x="65016" y="26985"/>
                  </a:cubicBezTo>
                  <a:cubicBezTo>
                    <a:pt x="67768" y="28267"/>
                    <a:pt x="70671" y="29416"/>
                    <a:pt x="73291" y="30547"/>
                  </a:cubicBezTo>
                  <a:cubicBezTo>
                    <a:pt x="75666" y="31546"/>
                    <a:pt x="78003" y="32432"/>
                    <a:pt x="80228" y="33507"/>
                  </a:cubicBezTo>
                  <a:cubicBezTo>
                    <a:pt x="83357" y="34921"/>
                    <a:pt x="86561" y="36466"/>
                    <a:pt x="89652" y="37955"/>
                  </a:cubicBezTo>
                  <a:lnTo>
                    <a:pt x="89973" y="38106"/>
                  </a:lnTo>
                  <a:lnTo>
                    <a:pt x="94799" y="40425"/>
                  </a:lnTo>
                  <a:lnTo>
                    <a:pt x="96928" y="41424"/>
                  </a:lnTo>
                  <a:cubicBezTo>
                    <a:pt x="99926" y="42856"/>
                    <a:pt x="102998" y="44308"/>
                    <a:pt x="106090" y="45684"/>
                  </a:cubicBezTo>
                  <a:cubicBezTo>
                    <a:pt x="108446" y="46739"/>
                    <a:pt x="110821" y="47757"/>
                    <a:pt x="113139" y="48737"/>
                  </a:cubicBezTo>
                  <a:cubicBezTo>
                    <a:pt x="115458" y="49718"/>
                    <a:pt x="118379" y="50943"/>
                    <a:pt x="120943" y="52112"/>
                  </a:cubicBezTo>
                  <a:cubicBezTo>
                    <a:pt x="124053" y="53506"/>
                    <a:pt x="127201" y="54996"/>
                    <a:pt x="130255" y="56447"/>
                  </a:cubicBezTo>
                  <a:lnTo>
                    <a:pt x="135250" y="58803"/>
                  </a:lnTo>
                  <a:lnTo>
                    <a:pt x="148162" y="64797"/>
                  </a:lnTo>
                  <a:lnTo>
                    <a:pt x="148614" y="65137"/>
                  </a:lnTo>
                  <a:cubicBezTo>
                    <a:pt x="150349" y="66477"/>
                    <a:pt x="151272" y="68613"/>
                    <a:pt x="151046" y="70792"/>
                  </a:cubicBezTo>
                  <a:cubicBezTo>
                    <a:pt x="150801" y="73409"/>
                    <a:pt x="149236" y="75725"/>
                    <a:pt x="146918" y="76955"/>
                  </a:cubicBezTo>
                  <a:cubicBezTo>
                    <a:pt x="144977" y="77888"/>
                    <a:pt x="142752" y="78003"/>
                    <a:pt x="140716" y="77276"/>
                  </a:cubicBezTo>
                  <a:close/>
                </a:path>
              </a:pathLst>
            </a:custGeom>
            <a:grpFill/>
            <a:ln w="1885" cap="flat">
              <a:noFill/>
              <a:prstDash val="solid"/>
              <a:miter/>
            </a:ln>
          </p:spPr>
          <p:txBody>
            <a:bodyPr rtlCol="0" anchor="ctr"/>
            <a:lstStyle/>
            <a:p>
              <a:endParaRPr lang="en-IN"/>
            </a:p>
          </p:txBody>
        </p:sp>
        <p:sp>
          <p:nvSpPr>
            <p:cNvPr id="248" name="Freeform: Shape 247">
              <a:extLst>
                <a:ext uri="{FF2B5EF4-FFF2-40B4-BE49-F238E27FC236}">
                  <a16:creationId xmlns:a16="http://schemas.microsoft.com/office/drawing/2014/main" id="{FA1AD65B-C48E-56EF-391C-99F8C716352F}"/>
                </a:ext>
              </a:extLst>
            </p:cNvPr>
            <p:cNvSpPr/>
            <p:nvPr/>
          </p:nvSpPr>
          <p:spPr>
            <a:xfrm>
              <a:off x="137979" y="609273"/>
              <a:ext cx="151925" cy="77527"/>
            </a:xfrm>
            <a:custGeom>
              <a:avLst/>
              <a:gdLst>
                <a:gd name="connsiteX0" fmla="*/ 140716 w 151925"/>
                <a:gd name="connsiteY0" fmla="*/ 77394 h 77527"/>
                <a:gd name="connsiteX1" fmla="*/ 137191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7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8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79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70 w 151925"/>
                <a:gd name="connsiteY30" fmla="*/ 48874 h 77527"/>
                <a:gd name="connsiteX31" fmla="*/ 120755 w 151925"/>
                <a:gd name="connsiteY31" fmla="*/ 52248 h 77527"/>
                <a:gd name="connsiteX32" fmla="*/ 130066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6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6" y="77394"/>
                  </a:moveTo>
                  <a:cubicBezTo>
                    <a:pt x="139510" y="77047"/>
                    <a:pt x="138341" y="76612"/>
                    <a:pt x="137191" y="76093"/>
                  </a:cubicBezTo>
                  <a:cubicBezTo>
                    <a:pt x="132517" y="74038"/>
                    <a:pt x="127767" y="71776"/>
                    <a:pt x="123299" y="69590"/>
                  </a:cubicBezTo>
                  <a:cubicBezTo>
                    <a:pt x="119699" y="67856"/>
                    <a:pt x="116004" y="66084"/>
                    <a:pt x="112310" y="64387"/>
                  </a:cubicBezTo>
                  <a:cubicBezTo>
                    <a:pt x="108106" y="62502"/>
                    <a:pt x="103790" y="60617"/>
                    <a:pt x="99643" y="58732"/>
                  </a:cubicBezTo>
                  <a:cubicBezTo>
                    <a:pt x="95496" y="56847"/>
                    <a:pt x="91217" y="55094"/>
                    <a:pt x="87108" y="53228"/>
                  </a:cubicBezTo>
                  <a:cubicBezTo>
                    <a:pt x="82508" y="51117"/>
                    <a:pt x="77853" y="48893"/>
                    <a:pt x="73347" y="46744"/>
                  </a:cubicBezTo>
                  <a:cubicBezTo>
                    <a:pt x="69578" y="44953"/>
                    <a:pt x="65808" y="43106"/>
                    <a:pt x="61887" y="41334"/>
                  </a:cubicBezTo>
                  <a:cubicBezTo>
                    <a:pt x="59286"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8" y="21504"/>
                  </a:cubicBezTo>
                  <a:cubicBezTo>
                    <a:pt x="16403" y="20712"/>
                    <a:pt x="14706" y="19977"/>
                    <a:pt x="12953" y="19280"/>
                  </a:cubicBezTo>
                  <a:cubicBezTo>
                    <a:pt x="10012" y="18092"/>
                    <a:pt x="7298" y="16961"/>
                    <a:pt x="4584" y="15510"/>
                  </a:cubicBezTo>
                  <a:cubicBezTo>
                    <a:pt x="3924" y="15142"/>
                    <a:pt x="3283" y="14713"/>
                    <a:pt x="2699" y="14228"/>
                  </a:cubicBezTo>
                  <a:cubicBezTo>
                    <a:pt x="757" y="12729"/>
                    <a:pt x="-562" y="10546"/>
                    <a:pt x="-958" y="8121"/>
                  </a:cubicBezTo>
                  <a:cubicBezTo>
                    <a:pt x="-1373" y="5651"/>
                    <a:pt x="-91" y="3389"/>
                    <a:pt x="2963" y="1165"/>
                  </a:cubicBezTo>
                  <a:cubicBezTo>
                    <a:pt x="4584" y="219"/>
                    <a:pt x="6544" y="59"/>
                    <a:pt x="8297" y="732"/>
                  </a:cubicBezTo>
                  <a:cubicBezTo>
                    <a:pt x="9032" y="941"/>
                    <a:pt x="9767" y="1212"/>
                    <a:pt x="10465" y="1542"/>
                  </a:cubicBezTo>
                  <a:cubicBezTo>
                    <a:pt x="19456" y="5765"/>
                    <a:pt x="30069" y="10628"/>
                    <a:pt x="40379" y="15434"/>
                  </a:cubicBezTo>
                  <a:cubicBezTo>
                    <a:pt x="44300" y="17319"/>
                    <a:pt x="48277" y="19204"/>
                    <a:pt x="52123" y="21089"/>
                  </a:cubicBezTo>
                  <a:cubicBezTo>
                    <a:pt x="56307" y="23106"/>
                    <a:pt x="60624" y="25199"/>
                    <a:pt x="64922" y="27178"/>
                  </a:cubicBezTo>
                  <a:cubicBezTo>
                    <a:pt x="67636" y="28441"/>
                    <a:pt x="70407" y="29591"/>
                    <a:pt x="73102" y="30722"/>
                  </a:cubicBezTo>
                  <a:cubicBezTo>
                    <a:pt x="75477" y="31702"/>
                    <a:pt x="77853" y="32607"/>
                    <a:pt x="80115" y="33700"/>
                  </a:cubicBezTo>
                  <a:cubicBezTo>
                    <a:pt x="83262"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70" y="48874"/>
                  </a:lnTo>
                  <a:cubicBezTo>
                    <a:pt x="115533" y="49967"/>
                    <a:pt x="118191" y="51098"/>
                    <a:pt x="120755" y="52248"/>
                  </a:cubicBezTo>
                  <a:cubicBezTo>
                    <a:pt x="123865" y="53643"/>
                    <a:pt x="127013" y="55132"/>
                    <a:pt x="130066" y="56583"/>
                  </a:cubicBezTo>
                  <a:lnTo>
                    <a:pt x="135080" y="58940"/>
                  </a:lnTo>
                  <a:lnTo>
                    <a:pt x="147766" y="64840"/>
                  </a:lnTo>
                  <a:lnTo>
                    <a:pt x="147974" y="64934"/>
                  </a:lnTo>
                  <a:lnTo>
                    <a:pt x="148445" y="65273"/>
                  </a:lnTo>
                  <a:cubicBezTo>
                    <a:pt x="150179" y="66615"/>
                    <a:pt x="151084" y="68753"/>
                    <a:pt x="150858" y="70928"/>
                  </a:cubicBezTo>
                  <a:cubicBezTo>
                    <a:pt x="150612" y="73551"/>
                    <a:pt x="149067" y="75873"/>
                    <a:pt x="146730" y="77092"/>
                  </a:cubicBezTo>
                  <a:cubicBezTo>
                    <a:pt x="144845" y="77982"/>
                    <a:pt x="142677" y="78091"/>
                    <a:pt x="140716" y="77394"/>
                  </a:cubicBezTo>
                  <a:close/>
                </a:path>
              </a:pathLst>
            </a:custGeom>
            <a:grpFill/>
            <a:ln w="1885" cap="flat">
              <a:noFill/>
              <a:prstDash val="solid"/>
              <a:miter/>
            </a:ln>
          </p:spPr>
          <p:txBody>
            <a:bodyPr rtlCol="0" anchor="ctr"/>
            <a:lstStyle/>
            <a:p>
              <a:endParaRPr lang="en-IN"/>
            </a:p>
          </p:txBody>
        </p:sp>
        <p:sp>
          <p:nvSpPr>
            <p:cNvPr id="249" name="Freeform: Shape 248">
              <a:extLst>
                <a:ext uri="{FF2B5EF4-FFF2-40B4-BE49-F238E27FC236}">
                  <a16:creationId xmlns:a16="http://schemas.microsoft.com/office/drawing/2014/main" id="{7B8F25C5-AB59-4709-D581-179E1663CB5F}"/>
                </a:ext>
              </a:extLst>
            </p:cNvPr>
            <p:cNvSpPr/>
            <p:nvPr/>
          </p:nvSpPr>
          <p:spPr>
            <a:xfrm>
              <a:off x="121388" y="682920"/>
              <a:ext cx="79685" cy="63551"/>
            </a:xfrm>
            <a:custGeom>
              <a:avLst/>
              <a:gdLst>
                <a:gd name="connsiteX0" fmla="*/ 47564 w 79685"/>
                <a:gd name="connsiteY0" fmla="*/ 60917 h 63551"/>
                <a:gd name="connsiteX1" fmla="*/ 43587 w 79685"/>
                <a:gd name="connsiteY1" fmla="*/ 59692 h 63551"/>
                <a:gd name="connsiteX2" fmla="*/ 21702 w 79685"/>
                <a:gd name="connsiteY2" fmla="*/ 48514 h 63551"/>
                <a:gd name="connsiteX3" fmla="*/ 7622 w 79685"/>
                <a:gd name="connsiteY3" fmla="*/ 31210 h 63551"/>
                <a:gd name="connsiteX4" fmla="*/ -767 w 79685"/>
                <a:gd name="connsiteY4" fmla="*/ 10834 h 63551"/>
                <a:gd name="connsiteX5" fmla="*/ 2513 w 79685"/>
                <a:gd name="connsiteY5" fmla="*/ 1107 h 63551"/>
                <a:gd name="connsiteX6" fmla="*/ 6905 w 79685"/>
                <a:gd name="connsiteY6" fmla="*/ 598 h 63551"/>
                <a:gd name="connsiteX7" fmla="*/ 9846 w 79685"/>
                <a:gd name="connsiteY7" fmla="*/ 2106 h 63551"/>
                <a:gd name="connsiteX8" fmla="*/ 11976 w 79685"/>
                <a:gd name="connsiteY8" fmla="*/ 4726 h 63551"/>
                <a:gd name="connsiteX9" fmla="*/ 15256 w 79685"/>
                <a:gd name="connsiteY9" fmla="*/ 12116 h 63551"/>
                <a:gd name="connsiteX10" fmla="*/ 19761 w 79685"/>
                <a:gd name="connsiteY10" fmla="*/ 21955 h 63551"/>
                <a:gd name="connsiteX11" fmla="*/ 27169 w 79685"/>
                <a:gd name="connsiteY11" fmla="*/ 32492 h 63551"/>
                <a:gd name="connsiteX12" fmla="*/ 33238 w 79685"/>
                <a:gd name="connsiteY12" fmla="*/ 38147 h 63551"/>
                <a:gd name="connsiteX13" fmla="*/ 45472 w 79685"/>
                <a:gd name="connsiteY13" fmla="*/ 45216 h 63551"/>
                <a:gd name="connsiteX14" fmla="*/ 51485 w 79685"/>
                <a:gd name="connsiteY14" fmla="*/ 47214 h 63551"/>
                <a:gd name="connsiteX15" fmla="*/ 73388 w 79685"/>
                <a:gd name="connsiteY15" fmla="*/ 50004 h 63551"/>
                <a:gd name="connsiteX16" fmla="*/ 73727 w 79685"/>
                <a:gd name="connsiteY16" fmla="*/ 50004 h 63551"/>
                <a:gd name="connsiteX17" fmla="*/ 74199 w 79685"/>
                <a:gd name="connsiteY17" fmla="*/ 50117 h 63551"/>
                <a:gd name="connsiteX18" fmla="*/ 76084 w 79685"/>
                <a:gd name="connsiteY18" fmla="*/ 51191 h 63551"/>
                <a:gd name="connsiteX19" fmla="*/ 78628 w 79685"/>
                <a:gd name="connsiteY19" fmla="*/ 56733 h 63551"/>
                <a:gd name="connsiteX20" fmla="*/ 77215 w 79685"/>
                <a:gd name="connsiteY20" fmla="*/ 61408 h 63551"/>
                <a:gd name="connsiteX21" fmla="*/ 71070 w 79685"/>
                <a:gd name="connsiteY21" fmla="*/ 63839 h 63551"/>
                <a:gd name="connsiteX22" fmla="*/ 47564 w 79685"/>
                <a:gd name="connsiteY22" fmla="*/ 60917 h 63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51">
                  <a:moveTo>
                    <a:pt x="47564" y="60917"/>
                  </a:moveTo>
                  <a:cubicBezTo>
                    <a:pt x="46226" y="60540"/>
                    <a:pt x="44906" y="60126"/>
                    <a:pt x="43587" y="59692"/>
                  </a:cubicBezTo>
                  <a:cubicBezTo>
                    <a:pt x="35707" y="57242"/>
                    <a:pt x="28300" y="53461"/>
                    <a:pt x="21702" y="48514"/>
                  </a:cubicBezTo>
                  <a:cubicBezTo>
                    <a:pt x="16104" y="43539"/>
                    <a:pt x="11354" y="37697"/>
                    <a:pt x="7622" y="31210"/>
                  </a:cubicBezTo>
                  <a:cubicBezTo>
                    <a:pt x="3625" y="24979"/>
                    <a:pt x="779" y="18076"/>
                    <a:pt x="-767" y="10834"/>
                  </a:cubicBezTo>
                  <a:cubicBezTo>
                    <a:pt x="-1634" y="7231"/>
                    <a:pt x="-352" y="3451"/>
                    <a:pt x="2513" y="1107"/>
                  </a:cubicBezTo>
                  <a:cubicBezTo>
                    <a:pt x="3833" y="283"/>
                    <a:pt x="5435" y="96"/>
                    <a:pt x="6905" y="598"/>
                  </a:cubicBezTo>
                  <a:cubicBezTo>
                    <a:pt x="7980" y="909"/>
                    <a:pt x="8979" y="1421"/>
                    <a:pt x="9846" y="2106"/>
                  </a:cubicBezTo>
                  <a:cubicBezTo>
                    <a:pt x="10750" y="2807"/>
                    <a:pt x="11467" y="3703"/>
                    <a:pt x="11976" y="4726"/>
                  </a:cubicBezTo>
                  <a:cubicBezTo>
                    <a:pt x="13126" y="7120"/>
                    <a:pt x="14162" y="9552"/>
                    <a:pt x="15256" y="12116"/>
                  </a:cubicBezTo>
                  <a:cubicBezTo>
                    <a:pt x="16688" y="15433"/>
                    <a:pt x="18102" y="18751"/>
                    <a:pt x="19761" y="21955"/>
                  </a:cubicBezTo>
                  <a:cubicBezTo>
                    <a:pt x="21721" y="25803"/>
                    <a:pt x="24209" y="29351"/>
                    <a:pt x="27169" y="32492"/>
                  </a:cubicBezTo>
                  <a:cubicBezTo>
                    <a:pt x="29054" y="34513"/>
                    <a:pt x="31089"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7" y="50004"/>
                  </a:lnTo>
                  <a:lnTo>
                    <a:pt x="74199" y="50117"/>
                  </a:lnTo>
                  <a:cubicBezTo>
                    <a:pt x="74896" y="50350"/>
                    <a:pt x="75537" y="50715"/>
                    <a:pt x="76084" y="51191"/>
                  </a:cubicBezTo>
                  <a:cubicBezTo>
                    <a:pt x="77856" y="52462"/>
                    <a:pt x="78817" y="54567"/>
                    <a:pt x="78628" y="56733"/>
                  </a:cubicBezTo>
                  <a:cubicBezTo>
                    <a:pt x="78327" y="58337"/>
                    <a:pt x="77856" y="59904"/>
                    <a:pt x="77215" y="61408"/>
                  </a:cubicBezTo>
                  <a:cubicBezTo>
                    <a:pt x="76348" y="63670"/>
                    <a:pt x="73784" y="63745"/>
                    <a:pt x="71070" y="63839"/>
                  </a:cubicBezTo>
                  <a:cubicBezTo>
                    <a:pt x="63134" y="64073"/>
                    <a:pt x="55198" y="63087"/>
                    <a:pt x="47564" y="60917"/>
                  </a:cubicBezTo>
                  <a:close/>
                </a:path>
              </a:pathLst>
            </a:custGeom>
            <a:grpFill/>
            <a:ln w="1885" cap="flat">
              <a:noFill/>
              <a:prstDash val="solid"/>
              <a:miter/>
            </a:ln>
          </p:spPr>
          <p:txBody>
            <a:bodyPr rtlCol="0" anchor="ctr"/>
            <a:lstStyle/>
            <a:p>
              <a:endParaRPr lang="en-IN"/>
            </a:p>
          </p:txBody>
        </p:sp>
        <p:sp>
          <p:nvSpPr>
            <p:cNvPr id="250" name="Freeform: Shape 249">
              <a:extLst>
                <a:ext uri="{FF2B5EF4-FFF2-40B4-BE49-F238E27FC236}">
                  <a16:creationId xmlns:a16="http://schemas.microsoft.com/office/drawing/2014/main" id="{90CB1460-3FFB-7E85-4E7A-2039912EE7C6}"/>
                </a:ext>
              </a:extLst>
            </p:cNvPr>
            <p:cNvSpPr/>
            <p:nvPr/>
          </p:nvSpPr>
          <p:spPr>
            <a:xfrm>
              <a:off x="528905" y="176159"/>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0 h 72345"/>
                <a:gd name="connsiteX10" fmla="*/ 58549 w 60462"/>
                <a:gd name="connsiteY10" fmla="*/ 11329 h 72345"/>
                <a:gd name="connsiteX11" fmla="*/ 58341 w 60462"/>
                <a:gd name="connsiteY11" fmla="*/ 11706 h 72345"/>
                <a:gd name="connsiteX12" fmla="*/ 41603 w 60462"/>
                <a:gd name="connsiteY12" fmla="*/ 33459 h 72345"/>
                <a:gd name="connsiteX13" fmla="*/ 35232 w 60462"/>
                <a:gd name="connsiteY13" fmla="*/ 41338 h 72345"/>
                <a:gd name="connsiteX14" fmla="*/ 28710 w 60462"/>
                <a:gd name="connsiteY14" fmla="*/ 49707 h 72345"/>
                <a:gd name="connsiteX15" fmla="*/ 11745 w 60462"/>
                <a:gd name="connsiteY15" fmla="*/ 70235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2"/>
                    <a:pt x="-621" y="62732"/>
                  </a:cubicBezTo>
                  <a:lnTo>
                    <a:pt x="-357" y="61941"/>
                  </a:lnTo>
                  <a:lnTo>
                    <a:pt x="133" y="61281"/>
                  </a:lnTo>
                  <a:cubicBezTo>
                    <a:pt x="16514" y="39585"/>
                    <a:pt x="31688" y="20509"/>
                    <a:pt x="46523" y="2960"/>
                  </a:cubicBezTo>
                  <a:lnTo>
                    <a:pt x="47314" y="2036"/>
                  </a:lnTo>
                  <a:lnTo>
                    <a:pt x="48445" y="1584"/>
                  </a:lnTo>
                  <a:cubicBezTo>
                    <a:pt x="50274" y="992"/>
                    <a:pt x="52178" y="679"/>
                    <a:pt x="54100" y="660"/>
                  </a:cubicBezTo>
                  <a:lnTo>
                    <a:pt x="59171" y="321"/>
                  </a:lnTo>
                  <a:lnTo>
                    <a:pt x="59341" y="5410"/>
                  </a:lnTo>
                  <a:cubicBezTo>
                    <a:pt x="59586" y="7418"/>
                    <a:pt x="59322" y="9457"/>
                    <a:pt x="58549" y="11329"/>
                  </a:cubicBezTo>
                  <a:lnTo>
                    <a:pt x="58341" y="11706"/>
                  </a:lnTo>
                  <a:cubicBezTo>
                    <a:pt x="53120" y="19246"/>
                    <a:pt x="47277" y="26503"/>
                    <a:pt x="41603" y="33459"/>
                  </a:cubicBezTo>
                  <a:cubicBezTo>
                    <a:pt x="39511" y="36022"/>
                    <a:pt x="37343" y="38680"/>
                    <a:pt x="35232" y="41338"/>
                  </a:cubicBezTo>
                  <a:cubicBezTo>
                    <a:pt x="33120" y="43996"/>
                    <a:pt x="30821" y="46993"/>
                    <a:pt x="28710" y="49707"/>
                  </a:cubicBezTo>
                  <a:cubicBezTo>
                    <a:pt x="23413" y="56832"/>
                    <a:pt x="17739" y="63684"/>
                    <a:pt x="11745" y="70235"/>
                  </a:cubicBezTo>
                  <a:lnTo>
                    <a:pt x="11123" y="70894"/>
                  </a:lnTo>
                  <a:lnTo>
                    <a:pt x="10294" y="71290"/>
                  </a:lnTo>
                  <a:cubicBezTo>
                    <a:pt x="8390" y="72014"/>
                    <a:pt x="6373" y="72372"/>
                    <a:pt x="4337" y="72346"/>
                  </a:cubicBezTo>
                  <a:lnTo>
                    <a:pt x="-621" y="72666"/>
                  </a:lnTo>
                  <a:close/>
                </a:path>
              </a:pathLst>
            </a:custGeom>
            <a:grpFill/>
            <a:ln w="1885" cap="flat">
              <a:noFill/>
              <a:prstDash val="solid"/>
              <a:miter/>
            </a:ln>
          </p:spPr>
          <p:txBody>
            <a:bodyPr rtlCol="0" anchor="ctr"/>
            <a:lstStyle/>
            <a:p>
              <a:endParaRPr lang="en-IN"/>
            </a:p>
          </p:txBody>
        </p:sp>
        <p:sp>
          <p:nvSpPr>
            <p:cNvPr id="251" name="Freeform: Shape 250">
              <a:extLst>
                <a:ext uri="{FF2B5EF4-FFF2-40B4-BE49-F238E27FC236}">
                  <a16:creationId xmlns:a16="http://schemas.microsoft.com/office/drawing/2014/main" id="{C6E5F8BC-CEAD-7D21-9E3B-F7FFC133CE54}"/>
                </a:ext>
              </a:extLst>
            </p:cNvPr>
            <p:cNvSpPr/>
            <p:nvPr/>
          </p:nvSpPr>
          <p:spPr>
            <a:xfrm>
              <a:off x="420442"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7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7" y="90359"/>
                    <a:pt x="-1052" y="87882"/>
                    <a:pt x="-1034" y="85352"/>
                  </a:cubicBezTo>
                  <a:cubicBezTo>
                    <a:pt x="1568" y="62732"/>
                    <a:pt x="4998" y="39755"/>
                    <a:pt x="9164" y="17097"/>
                  </a:cubicBezTo>
                  <a:cubicBezTo>
                    <a:pt x="9711" y="14157"/>
                    <a:pt x="11803" y="11555"/>
                    <a:pt x="14480" y="8464"/>
                  </a:cubicBezTo>
                  <a:lnTo>
                    <a:pt x="21624" y="321"/>
                  </a:lnTo>
                  <a:lnTo>
                    <a:pt x="23151" y="11009"/>
                  </a:lnTo>
                  <a:cubicBezTo>
                    <a:pt x="23641" y="13701"/>
                    <a:pt x="23773" y="16447"/>
                    <a:pt x="23509" y="19171"/>
                  </a:cubicBezTo>
                  <a:cubicBezTo>
                    <a:pt x="20417" y="41545"/>
                    <a:pt x="17251" y="64636"/>
                    <a:pt x="13047"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252" name="Freeform: Shape 251">
              <a:extLst>
                <a:ext uri="{FF2B5EF4-FFF2-40B4-BE49-F238E27FC236}">
                  <a16:creationId xmlns:a16="http://schemas.microsoft.com/office/drawing/2014/main" id="{9D1051AA-46C7-531F-6237-548B51748F5F}"/>
                </a:ext>
              </a:extLst>
            </p:cNvPr>
            <p:cNvSpPr/>
            <p:nvPr/>
          </p:nvSpPr>
          <p:spPr>
            <a:xfrm>
              <a:off x="595971" y="302264"/>
              <a:ext cx="88970" cy="42675"/>
            </a:xfrm>
            <a:custGeom>
              <a:avLst/>
              <a:gdLst>
                <a:gd name="connsiteX0" fmla="*/ 1190 w 88970"/>
                <a:gd name="connsiteY0" fmla="*/ 36117 h 42675"/>
                <a:gd name="connsiteX1" fmla="*/ 3942 w 88970"/>
                <a:gd name="connsiteY1" fmla="*/ 30254 h 42675"/>
                <a:gd name="connsiteX2" fmla="*/ 4734 w 88970"/>
                <a:gd name="connsiteY2" fmla="*/ 29218 h 42675"/>
                <a:gd name="connsiteX3" fmla="*/ 5922 w 88970"/>
                <a:gd name="connsiteY3" fmla="*/ 28709 h 42675"/>
                <a:gd name="connsiteX4" fmla="*/ 76816 w 88970"/>
                <a:gd name="connsiteY4" fmla="*/ 773 h 42675"/>
                <a:gd name="connsiteX5" fmla="*/ 78003 w 88970"/>
                <a:gd name="connsiteY5" fmla="*/ 321 h 42675"/>
                <a:gd name="connsiteX6" fmla="*/ 79266 w 88970"/>
                <a:gd name="connsiteY6" fmla="*/ 528 h 42675"/>
                <a:gd name="connsiteX7" fmla="*/ 80208 w 88970"/>
                <a:gd name="connsiteY7" fmla="*/ 736 h 42675"/>
                <a:gd name="connsiteX8" fmla="*/ 83978 w 88970"/>
                <a:gd name="connsiteY8" fmla="*/ 2225 h 42675"/>
                <a:gd name="connsiteX9" fmla="*/ 87937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2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2" y="30254"/>
                  </a:cubicBezTo>
                  <a:lnTo>
                    <a:pt x="4734" y="29218"/>
                  </a:lnTo>
                  <a:lnTo>
                    <a:pt x="5922" y="28709"/>
                  </a:lnTo>
                  <a:cubicBezTo>
                    <a:pt x="27693" y="19284"/>
                    <a:pt x="50878" y="10236"/>
                    <a:pt x="76816" y="773"/>
                  </a:cubicBezTo>
                  <a:lnTo>
                    <a:pt x="78003" y="321"/>
                  </a:lnTo>
                  <a:lnTo>
                    <a:pt x="79266" y="528"/>
                  </a:lnTo>
                  <a:cubicBezTo>
                    <a:pt x="79586" y="581"/>
                    <a:pt x="79907" y="649"/>
                    <a:pt x="80208" y="736"/>
                  </a:cubicBezTo>
                  <a:cubicBezTo>
                    <a:pt x="81509" y="1139"/>
                    <a:pt x="82753" y="1637"/>
                    <a:pt x="83978" y="2225"/>
                  </a:cubicBezTo>
                  <a:lnTo>
                    <a:pt x="87937" y="4016"/>
                  </a:lnTo>
                  <a:lnTo>
                    <a:pt x="86636" y="8162"/>
                  </a:lnTo>
                  <a:cubicBezTo>
                    <a:pt x="86410" y="8935"/>
                    <a:pt x="86146" y="9697"/>
                    <a:pt x="85844" y="10443"/>
                  </a:cubicBezTo>
                  <a:lnTo>
                    <a:pt x="85053" y="12328"/>
                  </a:lnTo>
                  <a:lnTo>
                    <a:pt x="83168" y="13101"/>
                  </a:lnTo>
                  <a:cubicBezTo>
                    <a:pt x="57532" y="23864"/>
                    <a:pt x="31557" y="34024"/>
                    <a:pt x="9202" y="42676"/>
                  </a:cubicBezTo>
                  <a:lnTo>
                    <a:pt x="8391" y="42997"/>
                  </a:lnTo>
                  <a:lnTo>
                    <a:pt x="7505" y="42997"/>
                  </a:lnTo>
                  <a:cubicBezTo>
                    <a:pt x="6694"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253" name="Freeform: Shape 252">
              <a:extLst>
                <a:ext uri="{FF2B5EF4-FFF2-40B4-BE49-F238E27FC236}">
                  <a16:creationId xmlns:a16="http://schemas.microsoft.com/office/drawing/2014/main" id="{63CFE29C-9BAB-2097-1892-75D4019B0DC7}"/>
                </a:ext>
              </a:extLst>
            </p:cNvPr>
            <p:cNvSpPr/>
            <p:nvPr/>
          </p:nvSpPr>
          <p:spPr>
            <a:xfrm>
              <a:off x="274489" y="128432"/>
              <a:ext cx="41143" cy="88122"/>
            </a:xfrm>
            <a:custGeom>
              <a:avLst/>
              <a:gdLst>
                <a:gd name="connsiteX0" fmla="*/ 32217 w 41143"/>
                <a:gd name="connsiteY0" fmla="*/ 85804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4 h 88122"/>
                <a:gd name="connsiteX15" fmla="*/ 25186 w 41143"/>
                <a:gd name="connsiteY15" fmla="*/ 37398 h 88122"/>
                <a:gd name="connsiteX16" fmla="*/ 39870 w 41143"/>
                <a:gd name="connsiteY16" fmla="*/ 75776 h 88122"/>
                <a:gd name="connsiteX17" fmla="*/ 39097 w 41143"/>
                <a:gd name="connsiteY17" fmla="*/ 82920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4"/>
                  </a:moveTo>
                  <a:cubicBezTo>
                    <a:pt x="30935" y="85177"/>
                    <a:pt x="29710" y="84427"/>
                    <a:pt x="28560" y="83561"/>
                  </a:cubicBezTo>
                  <a:cubicBezTo>
                    <a:pt x="28051" y="83173"/>
                    <a:pt x="27618" y="82724"/>
                    <a:pt x="27222" y="82223"/>
                  </a:cubicBezTo>
                  <a:lnTo>
                    <a:pt x="26845" y="81733"/>
                  </a:lnTo>
                  <a:lnTo>
                    <a:pt x="26600" y="81167"/>
                  </a:lnTo>
                  <a:cubicBezTo>
                    <a:pt x="17458" y="59735"/>
                    <a:pt x="8542" y="36984"/>
                    <a:pt x="-676" y="11631"/>
                  </a:cubicBezTo>
                  <a:lnTo>
                    <a:pt x="-1034" y="10651"/>
                  </a:lnTo>
                  <a:lnTo>
                    <a:pt x="-1034" y="9633"/>
                  </a:lnTo>
                  <a:cubicBezTo>
                    <a:pt x="-676" y="7316"/>
                    <a:pt x="172" y="5105"/>
                    <a:pt x="1473" y="3148"/>
                  </a:cubicBezTo>
                  <a:lnTo>
                    <a:pt x="3226" y="321"/>
                  </a:lnTo>
                  <a:lnTo>
                    <a:pt x="6506" y="905"/>
                  </a:lnTo>
                  <a:lnTo>
                    <a:pt x="8391" y="1245"/>
                  </a:lnTo>
                  <a:lnTo>
                    <a:pt x="11011" y="1772"/>
                  </a:lnTo>
                  <a:lnTo>
                    <a:pt x="14234" y="9802"/>
                  </a:lnTo>
                  <a:cubicBezTo>
                    <a:pt x="16119" y="14760"/>
                    <a:pt x="18004" y="19472"/>
                    <a:pt x="19889" y="24204"/>
                  </a:cubicBezTo>
                  <a:cubicBezTo>
                    <a:pt x="21642" y="28596"/>
                    <a:pt x="23395" y="33006"/>
                    <a:pt x="25186" y="37398"/>
                  </a:cubicBezTo>
                  <a:cubicBezTo>
                    <a:pt x="30219" y="49896"/>
                    <a:pt x="35421" y="62827"/>
                    <a:pt x="39870" y="75776"/>
                  </a:cubicBezTo>
                  <a:cubicBezTo>
                    <a:pt x="40360" y="78180"/>
                    <a:pt x="40096" y="80679"/>
                    <a:pt x="39097" y="82920"/>
                  </a:cubicBezTo>
                  <a:lnTo>
                    <a:pt x="37344" y="88443"/>
                  </a:lnTo>
                  <a:close/>
                </a:path>
              </a:pathLst>
            </a:custGeom>
            <a:grpFill/>
            <a:ln w="1885" cap="flat">
              <a:noFill/>
              <a:prstDash val="solid"/>
              <a:miter/>
            </a:ln>
          </p:spPr>
          <p:txBody>
            <a:bodyPr rtlCol="0" anchor="ctr"/>
            <a:lstStyle/>
            <a:p>
              <a:endParaRPr lang="en-IN"/>
            </a:p>
          </p:txBody>
        </p:sp>
        <p:sp>
          <p:nvSpPr>
            <p:cNvPr id="254" name="Freeform: Shape 253">
              <a:extLst>
                <a:ext uri="{FF2B5EF4-FFF2-40B4-BE49-F238E27FC236}">
                  <a16:creationId xmlns:a16="http://schemas.microsoft.com/office/drawing/2014/main" id="{85D4B56F-ACCF-A618-7439-FC29726C96F0}"/>
                </a:ext>
              </a:extLst>
            </p:cNvPr>
            <p:cNvSpPr/>
            <p:nvPr/>
          </p:nvSpPr>
          <p:spPr>
            <a:xfrm>
              <a:off x="602946" y="448020"/>
              <a:ext cx="100468" cy="24476"/>
            </a:xfrm>
            <a:custGeom>
              <a:avLst/>
              <a:gdLst>
                <a:gd name="connsiteX0" fmla="*/ 16892 w 100468"/>
                <a:gd name="connsiteY0" fmla="*/ 14335 h 24476"/>
                <a:gd name="connsiteX1" fmla="*/ 9352 w 100468"/>
                <a:gd name="connsiteY1" fmla="*/ 10923 h 24476"/>
                <a:gd name="connsiteX2" fmla="*/ -1034 w 100468"/>
                <a:gd name="connsiteY2" fmla="*/ 5268 h 24476"/>
                <a:gd name="connsiteX3" fmla="*/ 10276 w 100468"/>
                <a:gd name="connsiteY3" fmla="*/ 1894 h 24476"/>
                <a:gd name="connsiteX4" fmla="*/ 20172 w 100468"/>
                <a:gd name="connsiteY4" fmla="*/ 348 h 24476"/>
                <a:gd name="connsiteX5" fmla="*/ 88521 w 100468"/>
                <a:gd name="connsiteY5" fmla="*/ 10603 h 24476"/>
                <a:gd name="connsiteX6" fmla="*/ 88973 w 100468"/>
                <a:gd name="connsiteY6" fmla="*/ 10603 h 24476"/>
                <a:gd name="connsiteX7" fmla="*/ 92517 w 100468"/>
                <a:gd name="connsiteY7" fmla="*/ 12488 h 24476"/>
                <a:gd name="connsiteX8" fmla="*/ 94873 w 100468"/>
                <a:gd name="connsiteY8" fmla="*/ 14618 h 24476"/>
                <a:gd name="connsiteX9" fmla="*/ 99435 w 100468"/>
                <a:gd name="connsiteY9" fmla="*/ 19123 h 24476"/>
                <a:gd name="connsiteX10" fmla="*/ 93893 w 100468"/>
                <a:gd name="connsiteY10" fmla="*/ 22365 h 24476"/>
                <a:gd name="connsiteX11" fmla="*/ 86730 w 100468"/>
                <a:gd name="connsiteY11" fmla="*/ 24759 h 24476"/>
                <a:gd name="connsiteX12" fmla="*/ 18362 w 100468"/>
                <a:gd name="connsiteY12" fmla="*/ 14580 h 24476"/>
                <a:gd name="connsiteX13" fmla="*/ 16892 w 100468"/>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6">
                  <a:moveTo>
                    <a:pt x="16892" y="14335"/>
                  </a:moveTo>
                  <a:cubicBezTo>
                    <a:pt x="14253" y="13485"/>
                    <a:pt x="11727" y="12341"/>
                    <a:pt x="9352" y="10923"/>
                  </a:cubicBezTo>
                  <a:lnTo>
                    <a:pt x="-1034" y="5268"/>
                  </a:lnTo>
                  <a:lnTo>
                    <a:pt x="10276" y="1894"/>
                  </a:lnTo>
                  <a:cubicBezTo>
                    <a:pt x="13443" y="716"/>
                    <a:pt x="16798" y="191"/>
                    <a:pt x="20172" y="348"/>
                  </a:cubicBezTo>
                  <a:cubicBezTo>
                    <a:pt x="45789" y="3515"/>
                    <a:pt x="68144" y="6870"/>
                    <a:pt x="88521" y="10603"/>
                  </a:cubicBezTo>
                  <a:lnTo>
                    <a:pt x="88973" y="10603"/>
                  </a:lnTo>
                  <a:cubicBezTo>
                    <a:pt x="90274" y="10987"/>
                    <a:pt x="91480" y="11628"/>
                    <a:pt x="92517" y="12488"/>
                  </a:cubicBezTo>
                  <a:cubicBezTo>
                    <a:pt x="93347" y="13150"/>
                    <a:pt x="94138" y="13861"/>
                    <a:pt x="94873" y="14618"/>
                  </a:cubicBezTo>
                  <a:lnTo>
                    <a:pt x="99435" y="19123"/>
                  </a:lnTo>
                  <a:lnTo>
                    <a:pt x="93893" y="22365"/>
                  </a:lnTo>
                  <a:cubicBezTo>
                    <a:pt x="90971" y="24061"/>
                    <a:pt x="88860" y="25004"/>
                    <a:pt x="86730" y="24759"/>
                  </a:cubicBezTo>
                  <a:cubicBezTo>
                    <a:pt x="63281" y="22044"/>
                    <a:pt x="40021" y="18256"/>
                    <a:pt x="18362" y="14580"/>
                  </a:cubicBezTo>
                  <a:cubicBezTo>
                    <a:pt x="17910" y="14618"/>
                    <a:pt x="17401" y="14504"/>
                    <a:pt x="16892" y="14335"/>
                  </a:cubicBezTo>
                  <a:close/>
                </a:path>
              </a:pathLst>
            </a:custGeom>
            <a:grpFill/>
            <a:ln w="1885" cap="flat">
              <a:noFill/>
              <a:prstDash val="solid"/>
              <a:miter/>
            </a:ln>
          </p:spPr>
          <p:txBody>
            <a:bodyPr rtlCol="0" anchor="ctr"/>
            <a:lstStyle/>
            <a:p>
              <a:endParaRPr lang="en-IN"/>
            </a:p>
          </p:txBody>
        </p:sp>
        <p:sp>
          <p:nvSpPr>
            <p:cNvPr id="255" name="Freeform: Shape 254">
              <a:extLst>
                <a:ext uri="{FF2B5EF4-FFF2-40B4-BE49-F238E27FC236}">
                  <a16:creationId xmlns:a16="http://schemas.microsoft.com/office/drawing/2014/main" id="{8A9F9A1A-FF2B-BA80-1A86-0932479F0375}"/>
                </a:ext>
              </a:extLst>
            </p:cNvPr>
            <p:cNvSpPr/>
            <p:nvPr/>
          </p:nvSpPr>
          <p:spPr>
            <a:xfrm>
              <a:off x="83579" y="369405"/>
              <a:ext cx="94116" cy="27051"/>
            </a:xfrm>
            <a:custGeom>
              <a:avLst/>
              <a:gdLst>
                <a:gd name="connsiteX0" fmla="*/ 9182 w 94116"/>
                <a:gd name="connsiteY0" fmla="*/ 14630 h 27051"/>
                <a:gd name="connsiteX1" fmla="*/ 6054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1 w 94116"/>
                <a:gd name="connsiteY5" fmla="*/ 361 h 27051"/>
                <a:gd name="connsiteX6" fmla="*/ 81415 w 94116"/>
                <a:gd name="connsiteY6" fmla="*/ 10785 h 27051"/>
                <a:gd name="connsiteX7" fmla="*/ 81924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2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4" y="12896"/>
                  </a:cubicBezTo>
                  <a:cubicBezTo>
                    <a:pt x="5092" y="12121"/>
                    <a:pt x="4187" y="11277"/>
                    <a:pt x="3339" y="10370"/>
                  </a:cubicBezTo>
                  <a:lnTo>
                    <a:pt x="-1034" y="5789"/>
                  </a:lnTo>
                  <a:lnTo>
                    <a:pt x="4489" y="2679"/>
                  </a:lnTo>
                  <a:cubicBezTo>
                    <a:pt x="7411" y="1020"/>
                    <a:pt x="9522" y="116"/>
                    <a:pt x="11671" y="361"/>
                  </a:cubicBezTo>
                  <a:cubicBezTo>
                    <a:pt x="34743" y="3037"/>
                    <a:pt x="58229" y="6543"/>
                    <a:pt x="81415" y="10785"/>
                  </a:cubicBezTo>
                  <a:lnTo>
                    <a:pt x="81924"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2"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256" name="Freeform: Shape 255">
              <a:extLst>
                <a:ext uri="{FF2B5EF4-FFF2-40B4-BE49-F238E27FC236}">
                  <a16:creationId xmlns:a16="http://schemas.microsoft.com/office/drawing/2014/main" id="{610C8D35-2FD8-D903-C51D-3222BDDCDDC1}"/>
                </a:ext>
              </a:extLst>
            </p:cNvPr>
            <p:cNvSpPr/>
            <p:nvPr/>
          </p:nvSpPr>
          <p:spPr>
            <a:xfrm>
              <a:off x="470640" y="624707"/>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2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7"/>
                    <a:pt x="29408" y="84361"/>
                    <a:pt x="28164" y="83448"/>
                  </a:cubicBezTo>
                  <a:cubicBezTo>
                    <a:pt x="27938" y="83274"/>
                    <a:pt x="27731" y="83086"/>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2"/>
                  </a:lnTo>
                  <a:lnTo>
                    <a:pt x="11463" y="3959"/>
                  </a:lnTo>
                  <a:cubicBezTo>
                    <a:pt x="12594" y="6221"/>
                    <a:pt x="13574" y="8125"/>
                    <a:pt x="14347" y="10104"/>
                  </a:cubicBezTo>
                  <a:lnTo>
                    <a:pt x="19719" y="23506"/>
                  </a:lnTo>
                  <a:cubicBezTo>
                    <a:pt x="26600" y="40641"/>
                    <a:pt x="33668"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257" name="Freeform: Shape 256">
              <a:extLst>
                <a:ext uri="{FF2B5EF4-FFF2-40B4-BE49-F238E27FC236}">
                  <a16:creationId xmlns:a16="http://schemas.microsoft.com/office/drawing/2014/main" id="{FE38BE68-4FBF-AD86-B5CE-379B483EEB10}"/>
                </a:ext>
              </a:extLst>
            </p:cNvPr>
            <p:cNvSpPr/>
            <p:nvPr/>
          </p:nvSpPr>
          <p:spPr>
            <a:xfrm>
              <a:off x="148460"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8" y="51093"/>
                    <a:pt x="39964" y="43270"/>
                    <a:pt x="30539" y="35787"/>
                  </a:cubicBezTo>
                  <a:cubicBezTo>
                    <a:pt x="20681" y="27945"/>
                    <a:pt x="11105" y="20142"/>
                    <a:pt x="2114" y="12545"/>
                  </a:cubicBezTo>
                  <a:lnTo>
                    <a:pt x="1379" y="11942"/>
                  </a:lnTo>
                  <a:lnTo>
                    <a:pt x="927" y="11094"/>
                  </a:lnTo>
                  <a:cubicBezTo>
                    <a:pt x="210" y="9476"/>
                    <a:pt x="-204" y="7748"/>
                    <a:pt x="-318" y="5986"/>
                  </a:cubicBezTo>
                  <a:lnTo>
                    <a:pt x="-1034" y="331"/>
                  </a:lnTo>
                  <a:lnTo>
                    <a:pt x="4621" y="331"/>
                  </a:lnTo>
                  <a:cubicBezTo>
                    <a:pt x="5846" y="283"/>
                    <a:pt x="7053" y="410"/>
                    <a:pt x="8240" y="708"/>
                  </a:cubicBezTo>
                  <a:cubicBezTo>
                    <a:pt x="8655" y="819"/>
                    <a:pt x="9051" y="970"/>
                    <a:pt x="9428" y="1160"/>
                  </a:cubicBezTo>
                  <a:lnTo>
                    <a:pt x="9842" y="1405"/>
                  </a:lnTo>
                  <a:cubicBezTo>
                    <a:pt x="14178"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7" y="41706"/>
                    <a:pt x="65317" y="44948"/>
                    <a:pt x="68597" y="48077"/>
                  </a:cubicBezTo>
                  <a:lnTo>
                    <a:pt x="68729" y="48209"/>
                  </a:lnTo>
                  <a:lnTo>
                    <a:pt x="68993" y="48492"/>
                  </a:lnTo>
                  <a:cubicBezTo>
                    <a:pt x="70143" y="50265"/>
                    <a:pt x="70803"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258" name="Freeform: Shape 257">
              <a:extLst>
                <a:ext uri="{FF2B5EF4-FFF2-40B4-BE49-F238E27FC236}">
                  <a16:creationId xmlns:a16="http://schemas.microsoft.com/office/drawing/2014/main" id="{50EA7D12-EB55-D75A-4E58-55D32459D472}"/>
                </a:ext>
              </a:extLst>
            </p:cNvPr>
            <p:cNvSpPr/>
            <p:nvPr/>
          </p:nvSpPr>
          <p:spPr>
            <a:xfrm>
              <a:off x="565246" y="556797"/>
              <a:ext cx="73306" cy="59923"/>
            </a:xfrm>
            <a:custGeom>
              <a:avLst/>
              <a:gdLst>
                <a:gd name="connsiteX0" fmla="*/ 61754 w 73306"/>
                <a:gd name="connsiteY0" fmla="*/ 59636 h 59923"/>
                <a:gd name="connsiteX1" fmla="*/ 61132 w 73306"/>
                <a:gd name="connsiteY1" fmla="*/ 59183 h 59923"/>
                <a:gd name="connsiteX2" fmla="*/ 46693 w 73306"/>
                <a:gd name="connsiteY2" fmla="*/ 48345 h 59923"/>
                <a:gd name="connsiteX3" fmla="*/ 38814 w 73306"/>
                <a:gd name="connsiteY3" fmla="*/ 41992 h 59923"/>
                <a:gd name="connsiteX4" fmla="*/ 30897 w 73306"/>
                <a:gd name="connsiteY4" fmla="*/ 35640 h 59923"/>
                <a:gd name="connsiteX5" fmla="*/ 30124 w 73306"/>
                <a:gd name="connsiteY5" fmla="*/ 35018 h 59923"/>
                <a:gd name="connsiteX6" fmla="*/ 22434 w 73306"/>
                <a:gd name="connsiteY6" fmla="*/ 29061 h 59923"/>
                <a:gd name="connsiteX7" fmla="*/ 14234 w 73306"/>
                <a:gd name="connsiteY7" fmla="*/ 22690 h 59923"/>
                <a:gd name="connsiteX8" fmla="*/ 2585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8 w 73306"/>
                <a:gd name="connsiteY12" fmla="*/ 598 h 59923"/>
                <a:gd name="connsiteX13" fmla="*/ 9239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2 w 73306"/>
                <a:gd name="connsiteY17" fmla="*/ 49871 h 59923"/>
                <a:gd name="connsiteX18" fmla="*/ 71236 w 73306"/>
                <a:gd name="connsiteY18" fmla="*/ 51266 h 59923"/>
                <a:gd name="connsiteX19" fmla="*/ 71801 w 73306"/>
                <a:gd name="connsiteY19" fmla="*/ 54716 h 59923"/>
                <a:gd name="connsiteX20" fmla="*/ 72272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4" y="59636"/>
                  </a:moveTo>
                  <a:lnTo>
                    <a:pt x="61132" y="59183"/>
                  </a:lnTo>
                  <a:cubicBezTo>
                    <a:pt x="56816" y="56186"/>
                    <a:pt x="52367" y="52850"/>
                    <a:pt x="46693" y="48345"/>
                  </a:cubicBezTo>
                  <a:cubicBezTo>
                    <a:pt x="44073" y="46252"/>
                    <a:pt x="41397" y="44085"/>
                    <a:pt x="38814" y="41992"/>
                  </a:cubicBezTo>
                  <a:cubicBezTo>
                    <a:pt x="36232" y="39900"/>
                    <a:pt x="33518" y="37713"/>
                    <a:pt x="30897" y="35640"/>
                  </a:cubicBezTo>
                  <a:lnTo>
                    <a:pt x="30124" y="35018"/>
                  </a:lnTo>
                  <a:cubicBezTo>
                    <a:pt x="27580" y="33001"/>
                    <a:pt x="24979" y="31003"/>
                    <a:pt x="22434" y="29061"/>
                  </a:cubicBezTo>
                  <a:cubicBezTo>
                    <a:pt x="19889" y="27120"/>
                    <a:pt x="16892" y="24801"/>
                    <a:pt x="14234" y="22690"/>
                  </a:cubicBezTo>
                  <a:cubicBezTo>
                    <a:pt x="9541" y="18920"/>
                    <a:pt x="5827" y="15791"/>
                    <a:pt x="2585" y="12700"/>
                  </a:cubicBezTo>
                  <a:cubicBezTo>
                    <a:pt x="1058" y="10848"/>
                    <a:pt x="154" y="8569"/>
                    <a:pt x="-16" y="6178"/>
                  </a:cubicBezTo>
                  <a:lnTo>
                    <a:pt x="-1034" y="617"/>
                  </a:lnTo>
                  <a:lnTo>
                    <a:pt x="4621" y="372"/>
                  </a:lnTo>
                  <a:cubicBezTo>
                    <a:pt x="5846" y="258"/>
                    <a:pt x="7071" y="335"/>
                    <a:pt x="8278" y="598"/>
                  </a:cubicBezTo>
                  <a:lnTo>
                    <a:pt x="9239" y="843"/>
                  </a:lnTo>
                  <a:lnTo>
                    <a:pt x="10031" y="1446"/>
                  </a:lnTo>
                  <a:cubicBezTo>
                    <a:pt x="19644" y="8741"/>
                    <a:pt x="29314" y="16244"/>
                    <a:pt x="38758" y="23746"/>
                  </a:cubicBezTo>
                  <a:cubicBezTo>
                    <a:pt x="49182" y="32021"/>
                    <a:pt x="59493" y="40503"/>
                    <a:pt x="69690" y="48948"/>
                  </a:cubicBezTo>
                  <a:lnTo>
                    <a:pt x="70802" y="49871"/>
                  </a:lnTo>
                  <a:lnTo>
                    <a:pt x="71236" y="51266"/>
                  </a:lnTo>
                  <a:cubicBezTo>
                    <a:pt x="71538" y="52394"/>
                    <a:pt x="71726" y="53550"/>
                    <a:pt x="71801" y="54716"/>
                  </a:cubicBezTo>
                  <a:lnTo>
                    <a:pt x="72272" y="59711"/>
                  </a:lnTo>
                  <a:lnTo>
                    <a:pt x="67202" y="60126"/>
                  </a:lnTo>
                  <a:cubicBezTo>
                    <a:pt x="65656" y="60332"/>
                    <a:pt x="64092" y="60268"/>
                    <a:pt x="62565" y="59937"/>
                  </a:cubicBezTo>
                  <a:close/>
                </a:path>
              </a:pathLst>
            </a:custGeom>
            <a:grpFill/>
            <a:ln w="1885" cap="flat">
              <a:noFill/>
              <a:prstDash val="solid"/>
              <a:miter/>
            </a:ln>
          </p:spPr>
          <p:txBody>
            <a:bodyPr rtlCol="0" anchor="ctr"/>
            <a:lstStyle/>
            <a:p>
              <a:endParaRPr lang="en-IN"/>
            </a:p>
          </p:txBody>
        </p:sp>
        <p:sp>
          <p:nvSpPr>
            <p:cNvPr id="259" name="Freeform: Shape 258">
              <a:extLst>
                <a:ext uri="{FF2B5EF4-FFF2-40B4-BE49-F238E27FC236}">
                  <a16:creationId xmlns:a16="http://schemas.microsoft.com/office/drawing/2014/main" id="{6D29C3C4-1ADD-FF71-B41A-0C06E53FAFA5}"/>
                </a:ext>
              </a:extLst>
            </p:cNvPr>
            <p:cNvSpPr/>
            <p:nvPr/>
          </p:nvSpPr>
          <p:spPr>
            <a:xfrm>
              <a:off x="891527" y="2379153"/>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1"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260" name="Freeform: Shape 259">
              <a:extLst>
                <a:ext uri="{FF2B5EF4-FFF2-40B4-BE49-F238E27FC236}">
                  <a16:creationId xmlns:a16="http://schemas.microsoft.com/office/drawing/2014/main" id="{FEB1CBFD-3490-F29F-DCE2-16648E8B85B4}"/>
                </a:ext>
              </a:extLst>
            </p:cNvPr>
            <p:cNvSpPr/>
            <p:nvPr/>
          </p:nvSpPr>
          <p:spPr>
            <a:xfrm>
              <a:off x="980411" y="2376103"/>
              <a:ext cx="78375" cy="246078"/>
            </a:xfrm>
            <a:custGeom>
              <a:avLst/>
              <a:gdLst>
                <a:gd name="connsiteX0" fmla="*/ -789 w 78375"/>
                <a:gd name="connsiteY0" fmla="*/ 7321 h 246078"/>
                <a:gd name="connsiteX1" fmla="*/ 66184 w 78375"/>
                <a:gd name="connsiteY1" fmla="*/ 242415 h 246078"/>
                <a:gd name="connsiteX2" fmla="*/ 77098 w 78375"/>
                <a:gd name="connsiteY2" fmla="*/ 239399 h 246078"/>
                <a:gd name="connsiteX3" fmla="*/ 10106 w 78375"/>
                <a:gd name="connsiteY3" fmla="*/ 4305 h 246078"/>
                <a:gd name="connsiteX4" fmla="*/ -789 w 78375"/>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5" h="246078">
                  <a:moveTo>
                    <a:pt x="-789" y="7321"/>
                  </a:moveTo>
                  <a:lnTo>
                    <a:pt x="66184" y="242415"/>
                  </a:lnTo>
                  <a:cubicBezTo>
                    <a:pt x="68182" y="249408"/>
                    <a:pt x="79097" y="246430"/>
                    <a:pt x="77098" y="239399"/>
                  </a:cubicBezTo>
                  <a:cubicBezTo>
                    <a:pt x="54761" y="161041"/>
                    <a:pt x="32443" y="82683"/>
                    <a:pt x="10106" y="4305"/>
                  </a:cubicBezTo>
                  <a:cubicBezTo>
                    <a:pt x="8221" y="-2688"/>
                    <a:pt x="-2806" y="290"/>
                    <a:pt x="-789" y="7321"/>
                  </a:cubicBezTo>
                  <a:close/>
                </a:path>
              </a:pathLst>
            </a:custGeom>
            <a:grpFill/>
            <a:ln w="1885" cap="flat">
              <a:noFill/>
              <a:prstDash val="solid"/>
              <a:miter/>
            </a:ln>
          </p:spPr>
          <p:txBody>
            <a:bodyPr rtlCol="0" anchor="ctr"/>
            <a:lstStyle/>
            <a:p>
              <a:endParaRPr lang="en-IN"/>
            </a:p>
          </p:txBody>
        </p:sp>
        <p:sp>
          <p:nvSpPr>
            <p:cNvPr id="261" name="Freeform: Shape 260">
              <a:extLst>
                <a:ext uri="{FF2B5EF4-FFF2-40B4-BE49-F238E27FC236}">
                  <a16:creationId xmlns:a16="http://schemas.microsoft.com/office/drawing/2014/main" id="{6A579C63-87ED-8CC8-1835-3461325B9118}"/>
                </a:ext>
              </a:extLst>
            </p:cNvPr>
            <p:cNvSpPr/>
            <p:nvPr/>
          </p:nvSpPr>
          <p:spPr>
            <a:xfrm>
              <a:off x="1072784" y="2552042"/>
              <a:ext cx="86873" cy="157178"/>
            </a:xfrm>
            <a:custGeom>
              <a:avLst/>
              <a:gdLst>
                <a:gd name="connsiteX0" fmla="*/ 73150 w 86873"/>
                <a:gd name="connsiteY0" fmla="*/ 2632 h 157178"/>
                <a:gd name="connsiteX1" fmla="*/ 17053 w 86873"/>
                <a:gd name="connsiteY1" fmla="*/ 25704 h 157178"/>
                <a:gd name="connsiteX2" fmla="*/ 24442 w 86873"/>
                <a:gd name="connsiteY2" fmla="*/ 75618 h 157178"/>
                <a:gd name="connsiteX3" fmla="*/ 67099 w 86873"/>
                <a:gd name="connsiteY3" fmla="*/ 60934 h 157178"/>
                <a:gd name="connsiteX4" fmla="*/ 85289 w 86873"/>
                <a:gd name="connsiteY4" fmla="*/ 9456 h 157178"/>
                <a:gd name="connsiteX5" fmla="*/ 74168 w 86873"/>
                <a:gd name="connsiteY5" fmla="*/ 7948 h 157178"/>
                <a:gd name="connsiteX6" fmla="*/ 71623 w 86873"/>
                <a:gd name="connsiteY6" fmla="*/ 24705 h 157178"/>
                <a:gd name="connsiteX7" fmla="*/ 82537 w 86873"/>
                <a:gd name="connsiteY7" fmla="*/ 24705 h 157178"/>
                <a:gd name="connsiteX8" fmla="*/ 85289 w 86873"/>
                <a:gd name="connsiteY8" fmla="*/ 9456 h 157178"/>
                <a:gd name="connsiteX9" fmla="*/ 74168 w 86873"/>
                <a:gd name="connsiteY9" fmla="*/ 7948 h 157178"/>
                <a:gd name="connsiteX10" fmla="*/ 70096 w 86873"/>
                <a:gd name="connsiteY10" fmla="*/ 104081 h 157178"/>
                <a:gd name="connsiteX11" fmla="*/ 7477 w 86873"/>
                <a:gd name="connsiteY11" fmla="*/ 141931 h 157178"/>
                <a:gd name="connsiteX12" fmla="*/ 1822 w 86873"/>
                <a:gd name="connsiteY12" fmla="*/ 151696 h 157178"/>
                <a:gd name="connsiteX13" fmla="*/ 75751 w 86873"/>
                <a:gd name="connsiteY13" fmla="*/ 120857 h 157178"/>
                <a:gd name="connsiteX14" fmla="*/ 85534 w 86873"/>
                <a:gd name="connsiteY14" fmla="*/ 7966 h 157178"/>
                <a:gd name="connsiteX15" fmla="*/ 74432 w 86873"/>
                <a:gd name="connsiteY15" fmla="*/ 6459 h 157178"/>
                <a:gd name="connsiteX16" fmla="*/ 71680 w 86873"/>
                <a:gd name="connsiteY16" fmla="*/ 27740 h 157178"/>
                <a:gd name="connsiteX17" fmla="*/ 82594 w 86873"/>
                <a:gd name="connsiteY17" fmla="*/ 27740 h 157178"/>
                <a:gd name="connsiteX18" fmla="*/ 85534 w 86873"/>
                <a:gd name="connsiteY18" fmla="*/ 7966 h 157178"/>
                <a:gd name="connsiteX19" fmla="*/ 74432 w 86873"/>
                <a:gd name="connsiteY19" fmla="*/ 6459 h 157178"/>
                <a:gd name="connsiteX20" fmla="*/ 41237 w 86873"/>
                <a:gd name="connsiteY20" fmla="*/ 66589 h 157178"/>
                <a:gd name="connsiteX21" fmla="*/ 21973 w 86873"/>
                <a:gd name="connsiteY21" fmla="*/ 57013 h 157178"/>
                <a:gd name="connsiteX22" fmla="*/ 25460 w 86873"/>
                <a:gd name="connsiteY22" fmla="*/ 33696 h 157178"/>
                <a:gd name="connsiteX23" fmla="*/ 70190 w 86873"/>
                <a:gd name="connsiteY23" fmla="*/ 13546 h 157178"/>
                <a:gd name="connsiteX24" fmla="*/ 73206 w 86873"/>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73" h="157178">
                  <a:moveTo>
                    <a:pt x="73150" y="2632"/>
                  </a:moveTo>
                  <a:cubicBezTo>
                    <a:pt x="51303" y="-5040"/>
                    <a:pt x="29136" y="7344"/>
                    <a:pt x="17053" y="25704"/>
                  </a:cubicBezTo>
                  <a:cubicBezTo>
                    <a:pt x="6591" y="41594"/>
                    <a:pt x="4952" y="65609"/>
                    <a:pt x="24442" y="75618"/>
                  </a:cubicBezTo>
                  <a:cubicBezTo>
                    <a:pt x="40069" y="83610"/>
                    <a:pt x="58127" y="74204"/>
                    <a:pt x="67099" y="60934"/>
                  </a:cubicBezTo>
                  <a:cubicBezTo>
                    <a:pt x="77353" y="45722"/>
                    <a:pt x="80030" y="26665"/>
                    <a:pt x="85289" y="9456"/>
                  </a:cubicBezTo>
                  <a:lnTo>
                    <a:pt x="74168" y="7948"/>
                  </a:lnTo>
                  <a:cubicBezTo>
                    <a:pt x="73734" y="13602"/>
                    <a:pt x="73696" y="19257"/>
                    <a:pt x="71623" y="24705"/>
                  </a:cubicBezTo>
                  <a:lnTo>
                    <a:pt x="82537" y="24705"/>
                  </a:lnTo>
                  <a:cubicBezTo>
                    <a:pt x="81726" y="19540"/>
                    <a:pt x="83593" y="14262"/>
                    <a:pt x="85289" y="9456"/>
                  </a:cubicBezTo>
                  <a:lnTo>
                    <a:pt x="74168" y="7948"/>
                  </a:lnTo>
                  <a:cubicBezTo>
                    <a:pt x="71548" y="39691"/>
                    <a:pt x="79427" y="73055"/>
                    <a:pt x="70096" y="104081"/>
                  </a:cubicBezTo>
                  <a:cubicBezTo>
                    <a:pt x="62198" y="130339"/>
                    <a:pt x="36713" y="157482"/>
                    <a:pt x="7477" y="141931"/>
                  </a:cubicBezTo>
                  <a:cubicBezTo>
                    <a:pt x="1050" y="138520"/>
                    <a:pt x="-4662" y="148265"/>
                    <a:pt x="1822" y="151696"/>
                  </a:cubicBezTo>
                  <a:cubicBezTo>
                    <a:pt x="31586" y="167529"/>
                    <a:pt x="62424" y="148887"/>
                    <a:pt x="75751" y="120857"/>
                  </a:cubicBezTo>
                  <a:cubicBezTo>
                    <a:pt x="92716" y="85382"/>
                    <a:pt x="82424" y="45458"/>
                    <a:pt x="85534" y="7966"/>
                  </a:cubicBezTo>
                  <a:cubicBezTo>
                    <a:pt x="86100" y="1275"/>
                    <a:pt x="76430" y="785"/>
                    <a:pt x="74432" y="6459"/>
                  </a:cubicBezTo>
                  <a:cubicBezTo>
                    <a:pt x="71717" y="13207"/>
                    <a:pt x="70775" y="20520"/>
                    <a:pt x="71680" y="27740"/>
                  </a:cubicBezTo>
                  <a:cubicBezTo>
                    <a:pt x="72622" y="33847"/>
                    <a:pt x="80841" y="32301"/>
                    <a:pt x="82594" y="27740"/>
                  </a:cubicBezTo>
                  <a:cubicBezTo>
                    <a:pt x="85006" y="21387"/>
                    <a:pt x="85025" y="14658"/>
                    <a:pt x="85534" y="7966"/>
                  </a:cubicBezTo>
                  <a:cubicBezTo>
                    <a:pt x="86043" y="1275"/>
                    <a:pt x="76241" y="559"/>
                    <a:pt x="74432" y="6459"/>
                  </a:cubicBezTo>
                  <a:cubicBezTo>
                    <a:pt x="68626" y="25478"/>
                    <a:pt x="65440" y="61877"/>
                    <a:pt x="41237" y="66589"/>
                  </a:cubicBezTo>
                  <a:cubicBezTo>
                    <a:pt x="32962" y="68210"/>
                    <a:pt x="25441" y="65006"/>
                    <a:pt x="21973" y="57013"/>
                  </a:cubicBezTo>
                  <a:cubicBezTo>
                    <a:pt x="18505" y="49021"/>
                    <a:pt x="21257" y="40840"/>
                    <a:pt x="25460" y="33696"/>
                  </a:cubicBezTo>
                  <a:cubicBezTo>
                    <a:pt x="34564" y="18202"/>
                    <a:pt x="52264"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262" name="Freeform: Shape 261">
              <a:extLst>
                <a:ext uri="{FF2B5EF4-FFF2-40B4-BE49-F238E27FC236}">
                  <a16:creationId xmlns:a16="http://schemas.microsoft.com/office/drawing/2014/main" id="{CC0B0CB4-B6B9-26BA-E5D6-395FC0BD671D}"/>
                </a:ext>
              </a:extLst>
            </p:cNvPr>
            <p:cNvSpPr/>
            <p:nvPr/>
          </p:nvSpPr>
          <p:spPr>
            <a:xfrm>
              <a:off x="922936" y="2526259"/>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263" name="Freeform: Shape 262">
              <a:extLst>
                <a:ext uri="{FF2B5EF4-FFF2-40B4-BE49-F238E27FC236}">
                  <a16:creationId xmlns:a16="http://schemas.microsoft.com/office/drawing/2014/main" id="{ACE2CE99-6CFC-6E0D-F51B-6CCCCD274D6C}"/>
                </a:ext>
              </a:extLst>
            </p:cNvPr>
            <p:cNvSpPr/>
            <p:nvPr/>
          </p:nvSpPr>
          <p:spPr>
            <a:xfrm>
              <a:off x="3824544" y="1549766"/>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0"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264" name="Freeform: Shape 263">
              <a:extLst>
                <a:ext uri="{FF2B5EF4-FFF2-40B4-BE49-F238E27FC236}">
                  <a16:creationId xmlns:a16="http://schemas.microsoft.com/office/drawing/2014/main" id="{C880BED1-56D1-57BA-EDC5-9263B004A4A3}"/>
                </a:ext>
              </a:extLst>
            </p:cNvPr>
            <p:cNvSpPr/>
            <p:nvPr/>
          </p:nvSpPr>
          <p:spPr>
            <a:xfrm>
              <a:off x="3913426" y="1546715"/>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45" y="82683"/>
                    <a:pt x="10108" y="4305"/>
                  </a:cubicBezTo>
                  <a:cubicBezTo>
                    <a:pt x="8129" y="-2688"/>
                    <a:pt x="-2803" y="291"/>
                    <a:pt x="-787" y="7321"/>
                  </a:cubicBezTo>
                  <a:close/>
                </a:path>
              </a:pathLst>
            </a:custGeom>
            <a:grpFill/>
            <a:ln w="1885" cap="flat">
              <a:noFill/>
              <a:prstDash val="solid"/>
              <a:miter/>
            </a:ln>
          </p:spPr>
          <p:txBody>
            <a:bodyPr rtlCol="0" anchor="ctr"/>
            <a:lstStyle/>
            <a:p>
              <a:endParaRPr lang="en-IN"/>
            </a:p>
          </p:txBody>
        </p:sp>
        <p:sp>
          <p:nvSpPr>
            <p:cNvPr id="265" name="Freeform: Shape 264">
              <a:extLst>
                <a:ext uri="{FF2B5EF4-FFF2-40B4-BE49-F238E27FC236}">
                  <a16:creationId xmlns:a16="http://schemas.microsoft.com/office/drawing/2014/main" id="{0E233485-48B5-A31A-F738-3AB9FB49F80D}"/>
                </a:ext>
              </a:extLst>
            </p:cNvPr>
            <p:cNvSpPr/>
            <p:nvPr/>
          </p:nvSpPr>
          <p:spPr>
            <a:xfrm>
              <a:off x="4005800" y="1722654"/>
              <a:ext cx="86837" cy="157178"/>
            </a:xfrm>
            <a:custGeom>
              <a:avLst/>
              <a:gdLst>
                <a:gd name="connsiteX0" fmla="*/ 73150 w 86837"/>
                <a:gd name="connsiteY0" fmla="*/ 2632 h 157178"/>
                <a:gd name="connsiteX1" fmla="*/ 17053 w 86837"/>
                <a:gd name="connsiteY1" fmla="*/ 25704 h 157178"/>
                <a:gd name="connsiteX2" fmla="*/ 24442 w 86837"/>
                <a:gd name="connsiteY2" fmla="*/ 75618 h 157178"/>
                <a:gd name="connsiteX3" fmla="*/ 67099 w 86837"/>
                <a:gd name="connsiteY3" fmla="*/ 60934 h 157178"/>
                <a:gd name="connsiteX4" fmla="*/ 85289 w 86837"/>
                <a:gd name="connsiteY4" fmla="*/ 9456 h 157178"/>
                <a:gd name="connsiteX5" fmla="*/ 74168 w 86837"/>
                <a:gd name="connsiteY5" fmla="*/ 7948 h 157178"/>
                <a:gd name="connsiteX6" fmla="*/ 71623 w 86837"/>
                <a:gd name="connsiteY6" fmla="*/ 24705 h 157178"/>
                <a:gd name="connsiteX7" fmla="*/ 82537 w 86837"/>
                <a:gd name="connsiteY7" fmla="*/ 24705 h 157178"/>
                <a:gd name="connsiteX8" fmla="*/ 85289 w 86837"/>
                <a:gd name="connsiteY8" fmla="*/ 9456 h 157178"/>
                <a:gd name="connsiteX9" fmla="*/ 74168 w 86837"/>
                <a:gd name="connsiteY9" fmla="*/ 7948 h 157178"/>
                <a:gd name="connsiteX10" fmla="*/ 70096 w 86837"/>
                <a:gd name="connsiteY10" fmla="*/ 104081 h 157178"/>
                <a:gd name="connsiteX11" fmla="*/ 7478 w 86837"/>
                <a:gd name="connsiteY11" fmla="*/ 141931 h 157178"/>
                <a:gd name="connsiteX12" fmla="*/ 1823 w 86837"/>
                <a:gd name="connsiteY12" fmla="*/ 151696 h 157178"/>
                <a:gd name="connsiteX13" fmla="*/ 75751 w 86837"/>
                <a:gd name="connsiteY13" fmla="*/ 120857 h 157178"/>
                <a:gd name="connsiteX14" fmla="*/ 85534 w 86837"/>
                <a:gd name="connsiteY14" fmla="*/ 7966 h 157178"/>
                <a:gd name="connsiteX15" fmla="*/ 74432 w 86837"/>
                <a:gd name="connsiteY15" fmla="*/ 6459 h 157178"/>
                <a:gd name="connsiteX16" fmla="*/ 71679 w 86837"/>
                <a:gd name="connsiteY16" fmla="*/ 27740 h 157178"/>
                <a:gd name="connsiteX17" fmla="*/ 82593 w 86837"/>
                <a:gd name="connsiteY17" fmla="*/ 27740 h 157178"/>
                <a:gd name="connsiteX18" fmla="*/ 85534 w 86837"/>
                <a:gd name="connsiteY18" fmla="*/ 7966 h 157178"/>
                <a:gd name="connsiteX19" fmla="*/ 74432 w 86837"/>
                <a:gd name="connsiteY19" fmla="*/ 6459 h 157178"/>
                <a:gd name="connsiteX20" fmla="*/ 41237 w 86837"/>
                <a:gd name="connsiteY20" fmla="*/ 66589 h 157178"/>
                <a:gd name="connsiteX21" fmla="*/ 21973 w 86837"/>
                <a:gd name="connsiteY21" fmla="*/ 57013 h 157178"/>
                <a:gd name="connsiteX22" fmla="*/ 25460 w 86837"/>
                <a:gd name="connsiteY22" fmla="*/ 33696 h 157178"/>
                <a:gd name="connsiteX23" fmla="*/ 70191 w 86837"/>
                <a:gd name="connsiteY23" fmla="*/ 13546 h 157178"/>
                <a:gd name="connsiteX24" fmla="*/ 73206 w 86837"/>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7" h="157178">
                  <a:moveTo>
                    <a:pt x="73150" y="2632"/>
                  </a:moveTo>
                  <a:cubicBezTo>
                    <a:pt x="51303" y="-5040"/>
                    <a:pt x="29136" y="7344"/>
                    <a:pt x="17053" y="25704"/>
                  </a:cubicBezTo>
                  <a:cubicBezTo>
                    <a:pt x="6592" y="41594"/>
                    <a:pt x="4952" y="65609"/>
                    <a:pt x="24442" y="75618"/>
                  </a:cubicBezTo>
                  <a:cubicBezTo>
                    <a:pt x="40069" y="83610"/>
                    <a:pt x="58127" y="74204"/>
                    <a:pt x="67099" y="60934"/>
                  </a:cubicBezTo>
                  <a:cubicBezTo>
                    <a:pt x="77353" y="45722"/>
                    <a:pt x="80030" y="26665"/>
                    <a:pt x="85289" y="9456"/>
                  </a:cubicBezTo>
                  <a:lnTo>
                    <a:pt x="74168" y="7948"/>
                  </a:lnTo>
                  <a:cubicBezTo>
                    <a:pt x="73734" y="13603"/>
                    <a:pt x="73696" y="19257"/>
                    <a:pt x="71623" y="24705"/>
                  </a:cubicBezTo>
                  <a:lnTo>
                    <a:pt x="82537" y="24705"/>
                  </a:lnTo>
                  <a:cubicBezTo>
                    <a:pt x="81726" y="19540"/>
                    <a:pt x="83593" y="14262"/>
                    <a:pt x="85289" y="9456"/>
                  </a:cubicBezTo>
                  <a:lnTo>
                    <a:pt x="74168" y="7948"/>
                  </a:lnTo>
                  <a:cubicBezTo>
                    <a:pt x="71548" y="39690"/>
                    <a:pt x="79427" y="73055"/>
                    <a:pt x="70096" y="104081"/>
                  </a:cubicBezTo>
                  <a:cubicBezTo>
                    <a:pt x="62198" y="130339"/>
                    <a:pt x="36714" y="157482"/>
                    <a:pt x="7478" y="141931"/>
                  </a:cubicBezTo>
                  <a:cubicBezTo>
                    <a:pt x="1050" y="138520"/>
                    <a:pt x="-4662" y="148265"/>
                    <a:pt x="1823" y="151696"/>
                  </a:cubicBezTo>
                  <a:cubicBezTo>
                    <a:pt x="31586" y="167529"/>
                    <a:pt x="62424" y="148887"/>
                    <a:pt x="75751" y="120857"/>
                  </a:cubicBezTo>
                  <a:cubicBezTo>
                    <a:pt x="92622" y="85382"/>
                    <a:pt x="82424" y="45458"/>
                    <a:pt x="85534" y="7966"/>
                  </a:cubicBezTo>
                  <a:cubicBezTo>
                    <a:pt x="86100" y="1275"/>
                    <a:pt x="76430" y="785"/>
                    <a:pt x="74432" y="6459"/>
                  </a:cubicBezTo>
                  <a:cubicBezTo>
                    <a:pt x="71717" y="13205"/>
                    <a:pt x="70775" y="20528"/>
                    <a:pt x="71679" y="27740"/>
                  </a:cubicBezTo>
                  <a:cubicBezTo>
                    <a:pt x="72622" y="33847"/>
                    <a:pt x="80841" y="32301"/>
                    <a:pt x="82593" y="27740"/>
                  </a:cubicBezTo>
                  <a:cubicBezTo>
                    <a:pt x="85006" y="21387"/>
                    <a:pt x="85025" y="14658"/>
                    <a:pt x="85534" y="7966"/>
                  </a:cubicBezTo>
                  <a:cubicBezTo>
                    <a:pt x="86043" y="1275"/>
                    <a:pt x="76241" y="559"/>
                    <a:pt x="74432" y="6459"/>
                  </a:cubicBezTo>
                  <a:cubicBezTo>
                    <a:pt x="68626" y="25478"/>
                    <a:pt x="65441" y="61877"/>
                    <a:pt x="41237" y="66589"/>
                  </a:cubicBezTo>
                  <a:cubicBezTo>
                    <a:pt x="32962" y="68210"/>
                    <a:pt x="25441" y="65006"/>
                    <a:pt x="21973" y="57013"/>
                  </a:cubicBezTo>
                  <a:cubicBezTo>
                    <a:pt x="18504" y="49021"/>
                    <a:pt x="21256" y="40840"/>
                    <a:pt x="25460" y="33696"/>
                  </a:cubicBezTo>
                  <a:cubicBezTo>
                    <a:pt x="34564" y="18202"/>
                    <a:pt x="52265" y="7307"/>
                    <a:pt x="70191"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266" name="Freeform: Shape 265">
              <a:extLst>
                <a:ext uri="{FF2B5EF4-FFF2-40B4-BE49-F238E27FC236}">
                  <a16:creationId xmlns:a16="http://schemas.microsoft.com/office/drawing/2014/main" id="{F636D697-F9CC-2B6B-6A74-7A3D9EF52123}"/>
                </a:ext>
              </a:extLst>
            </p:cNvPr>
            <p:cNvSpPr/>
            <p:nvPr/>
          </p:nvSpPr>
          <p:spPr>
            <a:xfrm>
              <a:off x="3855953" y="1696872"/>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267" name="Freeform: Shape 266">
              <a:extLst>
                <a:ext uri="{FF2B5EF4-FFF2-40B4-BE49-F238E27FC236}">
                  <a16:creationId xmlns:a16="http://schemas.microsoft.com/office/drawing/2014/main" id="{81313411-B75B-9854-80BD-D96D17E64A83}"/>
                </a:ext>
              </a:extLst>
            </p:cNvPr>
            <p:cNvSpPr/>
            <p:nvPr/>
          </p:nvSpPr>
          <p:spPr>
            <a:xfrm>
              <a:off x="1011597" y="2857527"/>
              <a:ext cx="131815" cy="630534"/>
            </a:xfrm>
            <a:custGeom>
              <a:avLst/>
              <a:gdLst>
                <a:gd name="connsiteX0" fmla="*/ 119747 w 131815"/>
                <a:gd name="connsiteY0" fmla="*/ 4398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398"/>
                  </a:moveTo>
                  <a:lnTo>
                    <a:pt x="25649" y="487365"/>
                  </a:lnTo>
                  <a:cubicBezTo>
                    <a:pt x="16846" y="532831"/>
                    <a:pt x="8006" y="578296"/>
                    <a:pt x="-910" y="623781"/>
                  </a:cubicBezTo>
                  <a:cubicBezTo>
                    <a:pt x="-2305" y="630887"/>
                    <a:pt x="8515" y="633922"/>
                    <a:pt x="9985" y="626778"/>
                  </a:cubicBezTo>
                  <a:lnTo>
                    <a:pt x="104083" y="143810"/>
                  </a:lnTo>
                  <a:lnTo>
                    <a:pt x="130661" y="7414"/>
                  </a:lnTo>
                  <a:cubicBezTo>
                    <a:pt x="132037" y="288"/>
                    <a:pt x="121236" y="-2746"/>
                    <a:pt x="119747" y="4398"/>
                  </a:cubicBezTo>
                  <a:close/>
                </a:path>
              </a:pathLst>
            </a:custGeom>
            <a:grpFill/>
            <a:ln w="1885" cap="flat">
              <a:noFill/>
              <a:prstDash val="solid"/>
              <a:miter/>
            </a:ln>
          </p:spPr>
          <p:txBody>
            <a:bodyPr rtlCol="0" anchor="ctr"/>
            <a:lstStyle/>
            <a:p>
              <a:endParaRPr lang="en-IN"/>
            </a:p>
          </p:txBody>
        </p:sp>
        <p:sp>
          <p:nvSpPr>
            <p:cNvPr id="268" name="Freeform: Shape 267">
              <a:extLst>
                <a:ext uri="{FF2B5EF4-FFF2-40B4-BE49-F238E27FC236}">
                  <a16:creationId xmlns:a16="http://schemas.microsoft.com/office/drawing/2014/main" id="{09E6ACC2-EFD7-6FEF-30A7-9C1A4BFACB9D}"/>
                </a:ext>
              </a:extLst>
            </p:cNvPr>
            <p:cNvSpPr/>
            <p:nvPr/>
          </p:nvSpPr>
          <p:spPr>
            <a:xfrm>
              <a:off x="1012340" y="3452320"/>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269" name="Freeform: Shape 268">
              <a:extLst>
                <a:ext uri="{FF2B5EF4-FFF2-40B4-BE49-F238E27FC236}">
                  <a16:creationId xmlns:a16="http://schemas.microsoft.com/office/drawing/2014/main" id="{B60F9BE2-77BF-A366-D1D7-AEAF9D973D96}"/>
                </a:ext>
              </a:extLst>
            </p:cNvPr>
            <p:cNvSpPr/>
            <p:nvPr/>
          </p:nvSpPr>
          <p:spPr>
            <a:xfrm>
              <a:off x="1104670" y="2854014"/>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270" name="Freeform: Shape 269">
              <a:extLst>
                <a:ext uri="{FF2B5EF4-FFF2-40B4-BE49-F238E27FC236}">
                  <a16:creationId xmlns:a16="http://schemas.microsoft.com/office/drawing/2014/main" id="{52D6BD30-97F3-C382-2E04-C6A5DA43A04F}"/>
                </a:ext>
              </a:extLst>
            </p:cNvPr>
            <p:cNvSpPr/>
            <p:nvPr/>
          </p:nvSpPr>
          <p:spPr>
            <a:xfrm>
              <a:off x="1133669" y="2852252"/>
              <a:ext cx="25414" cy="47070"/>
            </a:xfrm>
            <a:custGeom>
              <a:avLst/>
              <a:gdLst>
                <a:gd name="connsiteX0" fmla="*/ -647 w 25414"/>
                <a:gd name="connsiteY0" fmla="*/ 7128 h 47070"/>
                <a:gd name="connsiteX1" fmla="*/ 13094 w 25414"/>
                <a:gd name="connsiteY1" fmla="*/ 43583 h 47070"/>
                <a:gd name="connsiteX2" fmla="*/ 23989 w 25414"/>
                <a:gd name="connsiteY2" fmla="*/ 40567 h 47070"/>
                <a:gd name="connsiteX3" fmla="*/ 10266 w 25414"/>
                <a:gd name="connsiteY3" fmla="*/ 4131 h 47070"/>
                <a:gd name="connsiteX4" fmla="*/ -647 w 25414"/>
                <a:gd name="connsiteY4" fmla="*/ 7128 h 47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0">
                  <a:moveTo>
                    <a:pt x="-647" y="7128"/>
                  </a:moveTo>
                  <a:lnTo>
                    <a:pt x="13094" y="43583"/>
                  </a:lnTo>
                  <a:cubicBezTo>
                    <a:pt x="15639" y="50331"/>
                    <a:pt x="26572" y="47353"/>
                    <a:pt x="23989" y="40567"/>
                  </a:cubicBezTo>
                  <a:cubicBezTo>
                    <a:pt x="19427" y="28428"/>
                    <a:pt x="14847" y="16289"/>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271" name="Freeform: Shape 270">
              <a:extLst>
                <a:ext uri="{FF2B5EF4-FFF2-40B4-BE49-F238E27FC236}">
                  <a16:creationId xmlns:a16="http://schemas.microsoft.com/office/drawing/2014/main" id="{C6E6754F-8AFD-9ED1-B2CA-3B787860CC96}"/>
                </a:ext>
              </a:extLst>
            </p:cNvPr>
            <p:cNvSpPr/>
            <p:nvPr/>
          </p:nvSpPr>
          <p:spPr>
            <a:xfrm>
              <a:off x="1608339" y="3526729"/>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53"/>
                    <a:pt x="20751" y="37423"/>
                  </a:cubicBezTo>
                  <a:cubicBezTo>
                    <a:pt x="24973" y="43267"/>
                    <a:pt x="34775" y="37631"/>
                    <a:pt x="30515"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272" name="Freeform: Shape 271">
              <a:extLst>
                <a:ext uri="{FF2B5EF4-FFF2-40B4-BE49-F238E27FC236}">
                  <a16:creationId xmlns:a16="http://schemas.microsoft.com/office/drawing/2014/main" id="{DF426185-AA88-8004-7D93-1222527C45A8}"/>
                </a:ext>
              </a:extLst>
            </p:cNvPr>
            <p:cNvSpPr/>
            <p:nvPr/>
          </p:nvSpPr>
          <p:spPr>
            <a:xfrm>
              <a:off x="1601169" y="3556375"/>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9"/>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273" name="Freeform: Shape 272">
              <a:extLst>
                <a:ext uri="{FF2B5EF4-FFF2-40B4-BE49-F238E27FC236}">
                  <a16:creationId xmlns:a16="http://schemas.microsoft.com/office/drawing/2014/main" id="{220DE281-DE4F-E8AF-E6A7-DDBF14259CD6}"/>
                </a:ext>
              </a:extLst>
            </p:cNvPr>
            <p:cNvSpPr/>
            <p:nvPr/>
          </p:nvSpPr>
          <p:spPr>
            <a:xfrm>
              <a:off x="1047020" y="3318679"/>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9"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274" name="Freeform: Shape 273">
              <a:extLst>
                <a:ext uri="{FF2B5EF4-FFF2-40B4-BE49-F238E27FC236}">
                  <a16:creationId xmlns:a16="http://schemas.microsoft.com/office/drawing/2014/main" id="{22238AC3-CABE-02EC-8520-9A199B1AF1F7}"/>
                </a:ext>
              </a:extLst>
            </p:cNvPr>
            <p:cNvSpPr/>
            <p:nvPr/>
          </p:nvSpPr>
          <p:spPr>
            <a:xfrm>
              <a:off x="1166179" y="3278750"/>
              <a:ext cx="59544" cy="116762"/>
            </a:xfrm>
            <a:custGeom>
              <a:avLst/>
              <a:gdLst>
                <a:gd name="connsiteX0" fmla="*/ 57396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3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8 w 59544"/>
                <a:gd name="connsiteY17" fmla="*/ 47839 h 116762"/>
                <a:gd name="connsiteX18" fmla="*/ 47632 w 59544"/>
                <a:gd name="connsiteY18" fmla="*/ 14965 h 116762"/>
                <a:gd name="connsiteX19" fmla="*/ 57396 w 59544"/>
                <a:gd name="connsiteY19" fmla="*/ 9310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6" y="9292"/>
                  </a:moveTo>
                  <a:cubicBezTo>
                    <a:pt x="47726" y="-3413"/>
                    <a:pt x="32025" y="-1358"/>
                    <a:pt x="20338" y="7595"/>
                  </a:cubicBezTo>
                  <a:cubicBezTo>
                    <a:pt x="8651" y="16549"/>
                    <a:pt x="-5825" y="32100"/>
                    <a:pt x="508" y="48084"/>
                  </a:cubicBezTo>
                  <a:cubicBezTo>
                    <a:pt x="5258" y="59978"/>
                    <a:pt x="19546" y="63164"/>
                    <a:pt x="30837" y="59677"/>
                  </a:cubicBezTo>
                  <a:cubicBezTo>
                    <a:pt x="47255" y="54606"/>
                    <a:pt x="53626" y="36605"/>
                    <a:pt x="58245" y="21808"/>
                  </a:cubicBezTo>
                  <a:lnTo>
                    <a:pt x="47142" y="20300"/>
                  </a:lnTo>
                  <a:cubicBezTo>
                    <a:pt x="46332" y="37434"/>
                    <a:pt x="44522" y="54512"/>
                    <a:pt x="41770" y="71458"/>
                  </a:cubicBezTo>
                  <a:cubicBezTo>
                    <a:pt x="40771" y="78791"/>
                    <a:pt x="39357" y="86048"/>
                    <a:pt x="37491" y="93211"/>
                  </a:cubicBezTo>
                  <a:cubicBezTo>
                    <a:pt x="36511" y="96604"/>
                    <a:pt x="35323" y="100581"/>
                    <a:pt x="32703" y="103163"/>
                  </a:cubicBezTo>
                  <a:cubicBezTo>
                    <a:pt x="30083" y="105746"/>
                    <a:pt x="23448" y="107763"/>
                    <a:pt x="21978" y="102560"/>
                  </a:cubicBezTo>
                  <a:cubicBezTo>
                    <a:pt x="20093" y="95567"/>
                    <a:pt x="9085" y="98545"/>
                    <a:pt x="11064" y="105557"/>
                  </a:cubicBezTo>
                  <a:cubicBezTo>
                    <a:pt x="13024" y="112569"/>
                    <a:pt x="19527" y="117319"/>
                    <a:pt x="26803"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8" y="47839"/>
                  </a:cubicBezTo>
                  <a:cubicBezTo>
                    <a:pt x="-1471" y="36963"/>
                    <a:pt x="35568" y="-887"/>
                    <a:pt x="47632" y="14965"/>
                  </a:cubicBezTo>
                  <a:cubicBezTo>
                    <a:pt x="51987" y="20620"/>
                    <a:pt x="61807" y="15060"/>
                    <a:pt x="57396" y="9310"/>
                  </a:cubicBezTo>
                  <a:close/>
                </a:path>
              </a:pathLst>
            </a:custGeom>
            <a:grpFill/>
            <a:ln w="1885" cap="flat">
              <a:noFill/>
              <a:prstDash val="solid"/>
              <a:miter/>
            </a:ln>
          </p:spPr>
          <p:txBody>
            <a:bodyPr rtlCol="0" anchor="ctr"/>
            <a:lstStyle/>
            <a:p>
              <a:endParaRPr lang="en-IN"/>
            </a:p>
          </p:txBody>
        </p:sp>
        <p:sp>
          <p:nvSpPr>
            <p:cNvPr id="275" name="Freeform: Shape 274">
              <a:extLst>
                <a:ext uri="{FF2B5EF4-FFF2-40B4-BE49-F238E27FC236}">
                  <a16:creationId xmlns:a16="http://schemas.microsoft.com/office/drawing/2014/main" id="{7EE30A2E-71C9-CCF3-EEAF-B06B71CA2EB1}"/>
                </a:ext>
              </a:extLst>
            </p:cNvPr>
            <p:cNvSpPr/>
            <p:nvPr/>
          </p:nvSpPr>
          <p:spPr>
            <a:xfrm>
              <a:off x="1237684" y="3280303"/>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6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5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7" y="100497"/>
                    <a:pt x="60838" y="71412"/>
                    <a:pt x="65776" y="51808"/>
                  </a:cubicBezTo>
                  <a:cubicBezTo>
                    <a:pt x="70772" y="31809"/>
                    <a:pt x="66059" y="6362"/>
                    <a:pt x="43157" y="537"/>
                  </a:cubicBezTo>
                  <a:cubicBezTo>
                    <a:pt x="36107" y="-1348"/>
                    <a:pt x="33091" y="9660"/>
                    <a:pt x="40160" y="11451"/>
                  </a:cubicBezTo>
                  <a:cubicBezTo>
                    <a:pt x="59009" y="16258"/>
                    <a:pt x="57973" y="38783"/>
                    <a:pt x="53524" y="53543"/>
                  </a:cubicBezTo>
                  <a:cubicBezTo>
                    <a:pt x="49415" y="67133"/>
                    <a:pt x="42063" y="95012"/>
                    <a:pt x="23515" y="93768"/>
                  </a:cubicBezTo>
                  <a:cubicBezTo>
                    <a:pt x="6777" y="92694"/>
                    <a:pt x="9698" y="68491"/>
                    <a:pt x="12300" y="57577"/>
                  </a:cubicBezTo>
                  <a:cubicBezTo>
                    <a:pt x="16296" y="40913"/>
                    <a:pt x="24137"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276" name="Freeform: Shape 275">
              <a:extLst>
                <a:ext uri="{FF2B5EF4-FFF2-40B4-BE49-F238E27FC236}">
                  <a16:creationId xmlns:a16="http://schemas.microsoft.com/office/drawing/2014/main" id="{94D1D812-0ED6-3619-312D-D0FCC9A4FA9C}"/>
                </a:ext>
              </a:extLst>
            </p:cNvPr>
            <p:cNvSpPr/>
            <p:nvPr/>
          </p:nvSpPr>
          <p:spPr>
            <a:xfrm>
              <a:off x="1310639" y="3244455"/>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3"/>
                    <a:pt x="38833" y="19704"/>
                    <a:pt x="29164" y="30034"/>
                  </a:cubicBezTo>
                  <a:cubicBezTo>
                    <a:pt x="19494" y="40363"/>
                    <a:pt x="5319" y="26999"/>
                    <a:pt x="11784" y="15972"/>
                  </a:cubicBezTo>
                  <a:cubicBezTo>
                    <a:pt x="15554" y="9676"/>
                    <a:pt x="5714" y="3984"/>
                    <a:pt x="2020" y="10317"/>
                  </a:cubicBezTo>
                  <a:cubicBezTo>
                    <a:pt x="-3371" y="19968"/>
                    <a:pt x="-1486" y="32051"/>
                    <a:pt x="6582" y="39609"/>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277" name="Freeform: Shape 276">
              <a:extLst>
                <a:ext uri="{FF2B5EF4-FFF2-40B4-BE49-F238E27FC236}">
                  <a16:creationId xmlns:a16="http://schemas.microsoft.com/office/drawing/2014/main" id="{09C77844-3AF5-2680-08E9-2165CB1C56B5}"/>
                </a:ext>
              </a:extLst>
            </p:cNvPr>
            <p:cNvSpPr/>
            <p:nvPr/>
          </p:nvSpPr>
          <p:spPr>
            <a:xfrm>
              <a:off x="2464359" y="2855436"/>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4"/>
                  </a:cubicBezTo>
                  <a:cubicBezTo>
                    <a:pt x="224952" y="560463"/>
                    <a:pt x="225442" y="529965"/>
                    <a:pt x="224783" y="499409"/>
                  </a:cubicBezTo>
                  <a:cubicBezTo>
                    <a:pt x="223538" y="439542"/>
                    <a:pt x="218091" y="379845"/>
                    <a:pt x="208515" y="320751"/>
                  </a:cubicBezTo>
                  <a:cubicBezTo>
                    <a:pt x="198958" y="261394"/>
                    <a:pt x="185104" y="202809"/>
                    <a:pt x="167046" y="145449"/>
                  </a:cubicBezTo>
                  <a:cubicBezTo>
                    <a:pt x="158544" y="118532"/>
                    <a:pt x="149610" y="91463"/>
                    <a:pt x="138281" y="65583"/>
                  </a:cubicBezTo>
                  <a:cubicBezTo>
                    <a:pt x="128140" y="42473"/>
                    <a:pt x="113984" y="18458"/>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19"/>
                    <a:pt x="22355" y="445424"/>
                  </a:cubicBezTo>
                  <a:cubicBezTo>
                    <a:pt x="31007" y="507156"/>
                    <a:pt x="45465" y="567306"/>
                    <a:pt x="59640" y="627927"/>
                  </a:cubicBezTo>
                  <a:cubicBezTo>
                    <a:pt x="63033" y="642441"/>
                    <a:pt x="66577" y="656918"/>
                    <a:pt x="70950" y="671281"/>
                  </a:cubicBezTo>
                  <a:cubicBezTo>
                    <a:pt x="73024" y="678236"/>
                    <a:pt x="83956" y="675258"/>
                    <a:pt x="81845" y="668265"/>
                  </a:cubicBezTo>
                  <a:cubicBezTo>
                    <a:pt x="74135" y="642573"/>
                    <a:pt x="68745" y="616259"/>
                    <a:pt x="62242" y="590246"/>
                  </a:cubicBezTo>
                  <a:cubicBezTo>
                    <a:pt x="55210" y="562103"/>
                    <a:pt x="49009" y="533772"/>
                    <a:pt x="43637" y="505271"/>
                  </a:cubicBezTo>
                  <a:cubicBezTo>
                    <a:pt x="32836" y="447686"/>
                    <a:pt x="27068" y="389610"/>
                    <a:pt x="21017" y="331383"/>
                  </a:cubicBezTo>
                  <a:cubicBezTo>
                    <a:pt x="15098" y="273985"/>
                    <a:pt x="9707" y="216399"/>
                    <a:pt x="10706" y="158587"/>
                  </a:cubicBezTo>
                  <a:cubicBezTo>
                    <a:pt x="11177" y="130916"/>
                    <a:pt x="12591" y="102754"/>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278" name="Freeform: Shape 277">
              <a:extLst>
                <a:ext uri="{FF2B5EF4-FFF2-40B4-BE49-F238E27FC236}">
                  <a16:creationId xmlns:a16="http://schemas.microsoft.com/office/drawing/2014/main" id="{609D3070-2B6E-872B-89A3-3F321C2D5A13}"/>
                </a:ext>
              </a:extLst>
            </p:cNvPr>
            <p:cNvSpPr/>
            <p:nvPr/>
          </p:nvSpPr>
          <p:spPr>
            <a:xfrm>
              <a:off x="2207113" y="3092160"/>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4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11"/>
                    <a:pt x="435187" y="48212"/>
                    <a:pt x="320863" y="25159"/>
                  </a:cubicBezTo>
                  <a:cubicBezTo>
                    <a:pt x="264220" y="13680"/>
                    <a:pt x="206860" y="6196"/>
                    <a:pt x="149180" y="2728"/>
                  </a:cubicBezTo>
                  <a:cubicBezTo>
                    <a:pt x="104110" y="51"/>
                    <a:pt x="31765" y="-8771"/>
                    <a:pt x="5300" y="38901"/>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56"/>
                    <a:pt x="484573" y="259367"/>
                    <a:pt x="456148" y="253410"/>
                  </a:cubicBezTo>
                  <a:cubicBezTo>
                    <a:pt x="402218" y="242100"/>
                    <a:pt x="349571" y="226493"/>
                    <a:pt x="296717" y="211074"/>
                  </a:cubicBezTo>
                  <a:cubicBezTo>
                    <a:pt x="246557" y="196446"/>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4"/>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279" name="Freeform: Shape 278">
              <a:extLst>
                <a:ext uri="{FF2B5EF4-FFF2-40B4-BE49-F238E27FC236}">
                  <a16:creationId xmlns:a16="http://schemas.microsoft.com/office/drawing/2014/main" id="{59F4CAF8-EB45-9956-7282-CABE1E8141C0}"/>
                </a:ext>
              </a:extLst>
            </p:cNvPr>
            <p:cNvSpPr/>
            <p:nvPr/>
          </p:nvSpPr>
          <p:spPr>
            <a:xfrm>
              <a:off x="2291402" y="2959708"/>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7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4"/>
                    <a:pt x="39387" y="556811"/>
                  </a:cubicBezTo>
                  <a:cubicBezTo>
                    <a:pt x="65343" y="561335"/>
                    <a:pt x="92166" y="548951"/>
                    <a:pt x="114390" y="536906"/>
                  </a:cubicBezTo>
                  <a:cubicBezTo>
                    <a:pt x="166717" y="508631"/>
                    <a:pt x="213935" y="471365"/>
                    <a:pt x="258911" y="432667"/>
                  </a:cubicBezTo>
                  <a:cubicBezTo>
                    <a:pt x="304810" y="393195"/>
                    <a:pt x="350426" y="352725"/>
                    <a:pt x="393856" y="310577"/>
                  </a:cubicBezTo>
                  <a:cubicBezTo>
                    <a:pt x="438982" y="266751"/>
                    <a:pt x="479339" y="219137"/>
                    <a:pt x="520243" y="171466"/>
                  </a:cubicBezTo>
                  <a:cubicBezTo>
                    <a:pt x="529913" y="160156"/>
                    <a:pt x="539395" y="148846"/>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8"/>
                    <a:pt x="58651" y="401244"/>
                  </a:cubicBezTo>
                  <a:cubicBezTo>
                    <a:pt x="88207" y="358870"/>
                    <a:pt x="120441" y="318419"/>
                    <a:pt x="155162" y="280172"/>
                  </a:cubicBezTo>
                  <a:cubicBezTo>
                    <a:pt x="225509" y="202493"/>
                    <a:pt x="305262" y="133861"/>
                    <a:pt x="392555" y="75879"/>
                  </a:cubicBezTo>
                  <a:cubicBezTo>
                    <a:pt x="416230" y="60177"/>
                    <a:pt x="440377" y="44551"/>
                    <a:pt x="465466" y="31187"/>
                  </a:cubicBezTo>
                  <a:cubicBezTo>
                    <a:pt x="484316" y="21139"/>
                    <a:pt x="505861" y="12638"/>
                    <a:pt x="527481" y="12337"/>
                  </a:cubicBezTo>
                  <a:cubicBezTo>
                    <a:pt x="549102" y="12035"/>
                    <a:pt x="565407" y="23647"/>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280" name="Freeform: Shape 279">
              <a:extLst>
                <a:ext uri="{FF2B5EF4-FFF2-40B4-BE49-F238E27FC236}">
                  <a16:creationId xmlns:a16="http://schemas.microsoft.com/office/drawing/2014/main" id="{C6B0E481-0D0D-8BB1-1157-0116BD7FB3D7}"/>
                </a:ext>
              </a:extLst>
            </p:cNvPr>
            <p:cNvSpPr/>
            <p:nvPr/>
          </p:nvSpPr>
          <p:spPr>
            <a:xfrm rot="-5379000">
              <a:off x="2500004" y="2840991"/>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281" name="Freeform: Shape 280">
              <a:extLst>
                <a:ext uri="{FF2B5EF4-FFF2-40B4-BE49-F238E27FC236}">
                  <a16:creationId xmlns:a16="http://schemas.microsoft.com/office/drawing/2014/main" id="{907A3BA8-8547-F261-D80D-48B196E988A0}"/>
                </a:ext>
              </a:extLst>
            </p:cNvPr>
            <p:cNvSpPr/>
            <p:nvPr/>
          </p:nvSpPr>
          <p:spPr>
            <a:xfrm>
              <a:off x="2293860" y="3474201"/>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282" name="Freeform: Shape 281">
              <a:extLst>
                <a:ext uri="{FF2B5EF4-FFF2-40B4-BE49-F238E27FC236}">
                  <a16:creationId xmlns:a16="http://schemas.microsoft.com/office/drawing/2014/main" id="{A4B723AF-8010-9EBE-9BBF-01F400348025}"/>
                </a:ext>
              </a:extLst>
            </p:cNvPr>
            <p:cNvSpPr/>
            <p:nvPr/>
          </p:nvSpPr>
          <p:spPr>
            <a:xfrm>
              <a:off x="2919201" y="3319596"/>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8"/>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283" name="Freeform: Shape 282">
              <a:extLst>
                <a:ext uri="{FF2B5EF4-FFF2-40B4-BE49-F238E27FC236}">
                  <a16:creationId xmlns:a16="http://schemas.microsoft.com/office/drawing/2014/main" id="{AAE0C5ED-C98C-833B-50BD-0DB4B3C399EE}"/>
                </a:ext>
              </a:extLst>
            </p:cNvPr>
            <p:cNvSpPr/>
            <p:nvPr/>
          </p:nvSpPr>
          <p:spPr>
            <a:xfrm>
              <a:off x="2531510" y="3193935"/>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284" name="Freeform: Shape 283">
              <a:extLst>
                <a:ext uri="{FF2B5EF4-FFF2-40B4-BE49-F238E27FC236}">
                  <a16:creationId xmlns:a16="http://schemas.microsoft.com/office/drawing/2014/main" id="{7619CCFF-9703-F1D5-DF71-8D31AEFAED46}"/>
                </a:ext>
              </a:extLst>
            </p:cNvPr>
            <p:cNvSpPr/>
            <p:nvPr/>
          </p:nvSpPr>
          <p:spPr>
            <a:xfrm>
              <a:off x="180836" y="3072641"/>
              <a:ext cx="386813" cy="384890"/>
            </a:xfrm>
            <a:custGeom>
              <a:avLst/>
              <a:gdLst>
                <a:gd name="connsiteX0" fmla="*/ 141251 w 386813"/>
                <a:gd name="connsiteY0" fmla="*/ 384935 h 384890"/>
                <a:gd name="connsiteX1" fmla="*/ 114466 w 386813"/>
                <a:gd name="connsiteY1" fmla="*/ 373625 h 384890"/>
                <a:gd name="connsiteX2" fmla="*/ 101271 w 386813"/>
                <a:gd name="connsiteY2" fmla="*/ 367480 h 384890"/>
                <a:gd name="connsiteX3" fmla="*/ 90169 w 386813"/>
                <a:gd name="connsiteY3" fmla="*/ 362221 h 384890"/>
                <a:gd name="connsiteX4" fmla="*/ 82515 w 386813"/>
                <a:gd name="connsiteY4" fmla="*/ 359016 h 384890"/>
                <a:gd name="connsiteX5" fmla="*/ 76465 w 386813"/>
                <a:gd name="connsiteY5" fmla="*/ 356509 h 384890"/>
                <a:gd name="connsiteX6" fmla="*/ 65381 w 386813"/>
                <a:gd name="connsiteY6" fmla="*/ 351458 h 384890"/>
                <a:gd name="connsiteX7" fmla="*/ 62120 w 386813"/>
                <a:gd name="connsiteY7" fmla="*/ 349931 h 384890"/>
                <a:gd name="connsiteX8" fmla="*/ 58350 w 386813"/>
                <a:gd name="connsiteY8" fmla="*/ 348046 h 384890"/>
                <a:gd name="connsiteX9" fmla="*/ 58124 w 386813"/>
                <a:gd name="connsiteY9" fmla="*/ 347933 h 384890"/>
                <a:gd name="connsiteX10" fmla="*/ 50848 w 386813"/>
                <a:gd name="connsiteY10" fmla="*/ 344558 h 384890"/>
                <a:gd name="connsiteX11" fmla="*/ 43704 w 386813"/>
                <a:gd name="connsiteY11" fmla="*/ 341580 h 384890"/>
                <a:gd name="connsiteX12" fmla="*/ 35938 w 386813"/>
                <a:gd name="connsiteY12" fmla="*/ 338338 h 384890"/>
                <a:gd name="connsiteX13" fmla="*/ 28662 w 386813"/>
                <a:gd name="connsiteY13" fmla="*/ 334945 h 384890"/>
                <a:gd name="connsiteX14" fmla="*/ 21933 w 386813"/>
                <a:gd name="connsiteY14" fmla="*/ 331797 h 384890"/>
                <a:gd name="connsiteX15" fmla="*/ 21329 w 386813"/>
                <a:gd name="connsiteY15" fmla="*/ 331515 h 384890"/>
                <a:gd name="connsiteX16" fmla="*/ 5929 w 386813"/>
                <a:gd name="connsiteY16" fmla="*/ 324974 h 384890"/>
                <a:gd name="connsiteX17" fmla="*/ 3592 w 386813"/>
                <a:gd name="connsiteY17" fmla="*/ 323598 h 384890"/>
                <a:gd name="connsiteX18" fmla="*/ -1008 w 386813"/>
                <a:gd name="connsiteY18" fmla="*/ 315096 h 384890"/>
                <a:gd name="connsiteX19" fmla="*/ 5307 w 386813"/>
                <a:gd name="connsiteY19" fmla="*/ 309196 h 384890"/>
                <a:gd name="connsiteX20" fmla="*/ 9756 w 386813"/>
                <a:gd name="connsiteY20" fmla="*/ 309762 h 384890"/>
                <a:gd name="connsiteX21" fmla="*/ 11641 w 386813"/>
                <a:gd name="connsiteY21" fmla="*/ 310365 h 384890"/>
                <a:gd name="connsiteX22" fmla="*/ 26720 w 386813"/>
                <a:gd name="connsiteY22" fmla="*/ 316755 h 384890"/>
                <a:gd name="connsiteX23" fmla="*/ 36145 w 386813"/>
                <a:gd name="connsiteY23" fmla="*/ 321279 h 384890"/>
                <a:gd name="connsiteX24" fmla="*/ 41800 w 386813"/>
                <a:gd name="connsiteY24" fmla="*/ 324069 h 384890"/>
                <a:gd name="connsiteX25" fmla="*/ 42611 w 386813"/>
                <a:gd name="connsiteY25" fmla="*/ 324446 h 384890"/>
                <a:gd name="connsiteX26" fmla="*/ 53431 w 386813"/>
                <a:gd name="connsiteY26" fmla="*/ 329498 h 384890"/>
                <a:gd name="connsiteX27" fmla="*/ 60160 w 386813"/>
                <a:gd name="connsiteY27" fmla="*/ 332363 h 384890"/>
                <a:gd name="connsiteX28" fmla="*/ 68567 w 386813"/>
                <a:gd name="connsiteY28" fmla="*/ 335982 h 384890"/>
                <a:gd name="connsiteX29" fmla="*/ 77238 w 386813"/>
                <a:gd name="connsiteY29" fmla="*/ 340185 h 384890"/>
                <a:gd name="connsiteX30" fmla="*/ 83043 w 386813"/>
                <a:gd name="connsiteY30" fmla="*/ 343051 h 384890"/>
                <a:gd name="connsiteX31" fmla="*/ 93731 w 386813"/>
                <a:gd name="connsiteY31" fmla="*/ 347989 h 384890"/>
                <a:gd name="connsiteX32" fmla="*/ 100536 w 386813"/>
                <a:gd name="connsiteY32" fmla="*/ 350986 h 384890"/>
                <a:gd name="connsiteX33" fmla="*/ 100762 w 386813"/>
                <a:gd name="connsiteY33" fmla="*/ 350986 h 384890"/>
                <a:gd name="connsiteX34" fmla="*/ 109150 w 386813"/>
                <a:gd name="connsiteY34" fmla="*/ 354756 h 384890"/>
                <a:gd name="connsiteX35" fmla="*/ 119687 w 386813"/>
                <a:gd name="connsiteY35" fmla="*/ 359676 h 384890"/>
                <a:gd name="connsiteX36" fmla="*/ 123759 w 386813"/>
                <a:gd name="connsiteY36" fmla="*/ 361561 h 384890"/>
                <a:gd name="connsiteX37" fmla="*/ 127529 w 386813"/>
                <a:gd name="connsiteY37" fmla="*/ 363446 h 384890"/>
                <a:gd name="connsiteX38" fmla="*/ 137726 w 386813"/>
                <a:gd name="connsiteY38" fmla="*/ 368027 h 384890"/>
                <a:gd name="connsiteX39" fmla="*/ 138104 w 386813"/>
                <a:gd name="connsiteY39" fmla="*/ 368140 h 384890"/>
                <a:gd name="connsiteX40" fmla="*/ 145775 w 386813"/>
                <a:gd name="connsiteY40" fmla="*/ 365953 h 384890"/>
                <a:gd name="connsiteX41" fmla="*/ 155049 w 386813"/>
                <a:gd name="connsiteY41" fmla="*/ 358262 h 384890"/>
                <a:gd name="connsiteX42" fmla="*/ 164003 w 386813"/>
                <a:gd name="connsiteY42" fmla="*/ 350722 h 384890"/>
                <a:gd name="connsiteX43" fmla="*/ 189167 w 386813"/>
                <a:gd name="connsiteY43" fmla="*/ 337528 h 384890"/>
                <a:gd name="connsiteX44" fmla="*/ 212786 w 386813"/>
                <a:gd name="connsiteY44" fmla="*/ 330553 h 384890"/>
                <a:gd name="connsiteX45" fmla="*/ 226980 w 386813"/>
                <a:gd name="connsiteY45" fmla="*/ 328668 h 384890"/>
                <a:gd name="connsiteX46" fmla="*/ 237554 w 386813"/>
                <a:gd name="connsiteY46" fmla="*/ 327386 h 384890"/>
                <a:gd name="connsiteX47" fmla="*/ 277139 w 386813"/>
                <a:gd name="connsiteY47" fmla="*/ 316435 h 384890"/>
                <a:gd name="connsiteX48" fmla="*/ 298326 w 386813"/>
                <a:gd name="connsiteY48" fmla="*/ 304861 h 384890"/>
                <a:gd name="connsiteX49" fmla="*/ 320946 w 386813"/>
                <a:gd name="connsiteY49" fmla="*/ 287727 h 384890"/>
                <a:gd name="connsiteX50" fmla="*/ 340757 w 386813"/>
                <a:gd name="connsiteY50" fmla="*/ 264447 h 384890"/>
                <a:gd name="connsiteX51" fmla="*/ 355836 w 386813"/>
                <a:gd name="connsiteY51" fmla="*/ 240320 h 384890"/>
                <a:gd name="connsiteX52" fmla="*/ 361491 w 386813"/>
                <a:gd name="connsiteY52" fmla="*/ 225523 h 384890"/>
                <a:gd name="connsiteX53" fmla="*/ 364017 w 386813"/>
                <a:gd name="connsiteY53" fmla="*/ 218152 h 384890"/>
                <a:gd name="connsiteX54" fmla="*/ 370162 w 386813"/>
                <a:gd name="connsiteY54" fmla="*/ 186504 h 384890"/>
                <a:gd name="connsiteX55" fmla="*/ 368277 w 386813"/>
                <a:gd name="connsiteY55" fmla="*/ 144544 h 384890"/>
                <a:gd name="connsiteX56" fmla="*/ 358532 w 386813"/>
                <a:gd name="connsiteY56" fmla="*/ 109408 h 384890"/>
                <a:gd name="connsiteX57" fmla="*/ 349880 w 386813"/>
                <a:gd name="connsiteY57" fmla="*/ 93254 h 384890"/>
                <a:gd name="connsiteX58" fmla="*/ 347034 w 386813"/>
                <a:gd name="connsiteY58" fmla="*/ 88447 h 384890"/>
                <a:gd name="connsiteX59" fmla="*/ 313104 w 386813"/>
                <a:gd name="connsiteY59" fmla="*/ 50748 h 384890"/>
                <a:gd name="connsiteX60" fmla="*/ 300268 w 386813"/>
                <a:gd name="connsiteY60" fmla="*/ 41172 h 384890"/>
                <a:gd name="connsiteX61" fmla="*/ 279288 w 386813"/>
                <a:gd name="connsiteY61" fmla="*/ 29862 h 384890"/>
                <a:gd name="connsiteX62" fmla="*/ 277403 w 386813"/>
                <a:gd name="connsiteY62" fmla="*/ 28958 h 384890"/>
                <a:gd name="connsiteX63" fmla="*/ 257177 w 386813"/>
                <a:gd name="connsiteY63" fmla="*/ 21097 h 384890"/>
                <a:gd name="connsiteX64" fmla="*/ 253407 w 386813"/>
                <a:gd name="connsiteY64" fmla="*/ 20004 h 384890"/>
                <a:gd name="connsiteX65" fmla="*/ 237818 w 386813"/>
                <a:gd name="connsiteY65" fmla="*/ 17063 h 384890"/>
                <a:gd name="connsiteX66" fmla="*/ 202758 w 386813"/>
                <a:gd name="connsiteY66" fmla="*/ 16366 h 384890"/>
                <a:gd name="connsiteX67" fmla="*/ 174144 w 386813"/>
                <a:gd name="connsiteY67" fmla="*/ 22021 h 384890"/>
                <a:gd name="connsiteX68" fmla="*/ 150733 w 386813"/>
                <a:gd name="connsiteY68" fmla="*/ 30126 h 384890"/>
                <a:gd name="connsiteX69" fmla="*/ 135238 w 386813"/>
                <a:gd name="connsiteY69" fmla="*/ 38609 h 384890"/>
                <a:gd name="connsiteX70" fmla="*/ 131619 w 386813"/>
                <a:gd name="connsiteY70" fmla="*/ 40927 h 384890"/>
                <a:gd name="connsiteX71" fmla="*/ 114654 w 386813"/>
                <a:gd name="connsiteY71" fmla="*/ 53123 h 384890"/>
                <a:gd name="connsiteX72" fmla="*/ 82101 w 386813"/>
                <a:gd name="connsiteY72" fmla="*/ 91011 h 384890"/>
                <a:gd name="connsiteX73" fmla="*/ 77973 w 386813"/>
                <a:gd name="connsiteY73" fmla="*/ 98381 h 384890"/>
                <a:gd name="connsiteX74" fmla="*/ 70584 w 386813"/>
                <a:gd name="connsiteY74" fmla="*/ 111953 h 384890"/>
                <a:gd name="connsiteX75" fmla="*/ 66116 w 386813"/>
                <a:gd name="connsiteY75" fmla="*/ 123866 h 384890"/>
                <a:gd name="connsiteX76" fmla="*/ 64929 w 386813"/>
                <a:gd name="connsiteY76" fmla="*/ 127636 h 384890"/>
                <a:gd name="connsiteX77" fmla="*/ 61461 w 386813"/>
                <a:gd name="connsiteY77" fmla="*/ 140567 h 384890"/>
                <a:gd name="connsiteX78" fmla="*/ 57841 w 386813"/>
                <a:gd name="connsiteY78" fmla="*/ 169708 h 384890"/>
                <a:gd name="connsiteX79" fmla="*/ 59161 w 386813"/>
                <a:gd name="connsiteY79" fmla="*/ 194081 h 384890"/>
                <a:gd name="connsiteX80" fmla="*/ 60216 w 386813"/>
                <a:gd name="connsiteY80" fmla="*/ 203204 h 384890"/>
                <a:gd name="connsiteX81" fmla="*/ 59274 w 386813"/>
                <a:gd name="connsiteY81" fmla="*/ 226295 h 384890"/>
                <a:gd name="connsiteX82" fmla="*/ 55052 w 386813"/>
                <a:gd name="connsiteY82" fmla="*/ 252006 h 384890"/>
                <a:gd name="connsiteX83" fmla="*/ 50773 w 386813"/>
                <a:gd name="connsiteY83" fmla="*/ 265578 h 384890"/>
                <a:gd name="connsiteX84" fmla="*/ 49472 w 386813"/>
                <a:gd name="connsiteY84" fmla="*/ 269216 h 384890"/>
                <a:gd name="connsiteX85" fmla="*/ 45514 w 386813"/>
                <a:gd name="connsiteY85" fmla="*/ 278641 h 384890"/>
                <a:gd name="connsiteX86" fmla="*/ 43629 w 386813"/>
                <a:gd name="connsiteY86" fmla="*/ 282411 h 384890"/>
                <a:gd name="connsiteX87" fmla="*/ 34864 w 386813"/>
                <a:gd name="connsiteY87" fmla="*/ 298810 h 384890"/>
                <a:gd name="connsiteX88" fmla="*/ 28813 w 386813"/>
                <a:gd name="connsiteY88" fmla="*/ 303429 h 384890"/>
                <a:gd name="connsiteX89" fmla="*/ 25589 w 386813"/>
                <a:gd name="connsiteY89" fmla="*/ 303259 h 384890"/>
                <a:gd name="connsiteX90" fmla="*/ 22479 w 386813"/>
                <a:gd name="connsiteY90" fmla="*/ 301638 h 384890"/>
                <a:gd name="connsiteX91" fmla="*/ 20198 w 386813"/>
                <a:gd name="connsiteY91" fmla="*/ 299168 h 384890"/>
                <a:gd name="connsiteX92" fmla="*/ 21254 w 386813"/>
                <a:gd name="connsiteY92" fmla="*/ 292533 h 384890"/>
                <a:gd name="connsiteX93" fmla="*/ 29246 w 386813"/>
                <a:gd name="connsiteY93" fmla="*/ 276832 h 384890"/>
                <a:gd name="connsiteX94" fmla="*/ 33016 w 386813"/>
                <a:gd name="connsiteY94" fmla="*/ 269631 h 384890"/>
                <a:gd name="connsiteX95" fmla="*/ 42441 w 386813"/>
                <a:gd name="connsiteY95" fmla="*/ 237982 h 384890"/>
                <a:gd name="connsiteX96" fmla="*/ 44326 w 386813"/>
                <a:gd name="connsiteY96" fmla="*/ 195740 h 384890"/>
                <a:gd name="connsiteX97" fmla="*/ 44420 w 386813"/>
                <a:gd name="connsiteY97" fmla="*/ 152668 h 384890"/>
                <a:gd name="connsiteX98" fmla="*/ 51244 w 386813"/>
                <a:gd name="connsiteY98" fmla="*/ 120511 h 384890"/>
                <a:gd name="connsiteX99" fmla="*/ 93731 w 386813"/>
                <a:gd name="connsiteY99" fmla="*/ 52652 h 384890"/>
                <a:gd name="connsiteX100" fmla="*/ 95616 w 386813"/>
                <a:gd name="connsiteY100" fmla="*/ 50767 h 384890"/>
                <a:gd name="connsiteX101" fmla="*/ 109829 w 386813"/>
                <a:gd name="connsiteY101" fmla="*/ 37572 h 384890"/>
                <a:gd name="connsiteX102" fmla="*/ 118387 w 386813"/>
                <a:gd name="connsiteY102" fmla="*/ 31540 h 384890"/>
                <a:gd name="connsiteX103" fmla="*/ 121365 w 386813"/>
                <a:gd name="connsiteY103" fmla="*/ 29655 h 384890"/>
                <a:gd name="connsiteX104" fmla="*/ 121949 w 386813"/>
                <a:gd name="connsiteY104" fmla="*/ 29278 h 384890"/>
                <a:gd name="connsiteX105" fmla="*/ 129828 w 386813"/>
                <a:gd name="connsiteY105" fmla="*/ 24471 h 384890"/>
                <a:gd name="connsiteX106" fmla="*/ 130319 w 386813"/>
                <a:gd name="connsiteY106" fmla="*/ 24226 h 384890"/>
                <a:gd name="connsiteX107" fmla="*/ 151430 w 386813"/>
                <a:gd name="connsiteY107" fmla="*/ 13897 h 384890"/>
                <a:gd name="connsiteX108" fmla="*/ 203569 w 386813"/>
                <a:gd name="connsiteY108" fmla="*/ 1211 h 384890"/>
                <a:gd name="connsiteX109" fmla="*/ 237649 w 386813"/>
                <a:gd name="connsiteY109" fmla="*/ 1946 h 384890"/>
                <a:gd name="connsiteX110" fmla="*/ 244001 w 386813"/>
                <a:gd name="connsiteY110" fmla="*/ 3039 h 384890"/>
                <a:gd name="connsiteX111" fmla="*/ 244303 w 386813"/>
                <a:gd name="connsiteY111" fmla="*/ 3039 h 384890"/>
                <a:gd name="connsiteX112" fmla="*/ 261701 w 386813"/>
                <a:gd name="connsiteY112" fmla="*/ 6602 h 384890"/>
                <a:gd name="connsiteX113" fmla="*/ 264340 w 386813"/>
                <a:gd name="connsiteY113" fmla="*/ 7394 h 384890"/>
                <a:gd name="connsiteX114" fmla="*/ 316950 w 386813"/>
                <a:gd name="connsiteY114" fmla="*/ 34744 h 384890"/>
                <a:gd name="connsiteX115" fmla="*/ 319400 w 386813"/>
                <a:gd name="connsiteY115" fmla="*/ 36629 h 384890"/>
                <a:gd name="connsiteX116" fmla="*/ 323999 w 386813"/>
                <a:gd name="connsiteY116" fmla="*/ 40230 h 384890"/>
                <a:gd name="connsiteX117" fmla="*/ 342962 w 386813"/>
                <a:gd name="connsiteY117" fmla="*/ 58363 h 384890"/>
                <a:gd name="connsiteX118" fmla="*/ 352877 w 386813"/>
                <a:gd name="connsiteY118" fmla="*/ 70766 h 384890"/>
                <a:gd name="connsiteX119" fmla="*/ 357816 w 386813"/>
                <a:gd name="connsiteY119" fmla="*/ 76892 h 384890"/>
                <a:gd name="connsiteX120" fmla="*/ 374988 w 386813"/>
                <a:gd name="connsiteY120" fmla="*/ 108749 h 384890"/>
                <a:gd name="connsiteX121" fmla="*/ 385186 w 386813"/>
                <a:gd name="connsiteY121" fmla="*/ 155044 h 384890"/>
                <a:gd name="connsiteX122" fmla="*/ 385186 w 386813"/>
                <a:gd name="connsiteY122" fmla="*/ 188709 h 384890"/>
                <a:gd name="connsiteX123" fmla="*/ 379738 w 386813"/>
                <a:gd name="connsiteY123" fmla="*/ 217681 h 384890"/>
                <a:gd name="connsiteX124" fmla="*/ 379305 w 386813"/>
                <a:gd name="connsiteY124" fmla="*/ 219566 h 384890"/>
                <a:gd name="connsiteX125" fmla="*/ 372820 w 386813"/>
                <a:gd name="connsiteY125" fmla="*/ 239132 h 384890"/>
                <a:gd name="connsiteX126" fmla="*/ 347901 w 386813"/>
                <a:gd name="connsiteY126" fmla="*/ 279697 h 384890"/>
                <a:gd name="connsiteX127" fmla="*/ 345790 w 386813"/>
                <a:gd name="connsiteY127" fmla="*/ 281940 h 384890"/>
                <a:gd name="connsiteX128" fmla="*/ 346525 w 386813"/>
                <a:gd name="connsiteY128" fmla="*/ 282618 h 384890"/>
                <a:gd name="connsiteX129" fmla="*/ 341586 w 386813"/>
                <a:gd name="connsiteY129" fmla="*/ 287727 h 384890"/>
                <a:gd name="connsiteX130" fmla="*/ 324037 w 386813"/>
                <a:gd name="connsiteY130" fmla="*/ 305276 h 384890"/>
                <a:gd name="connsiteX131" fmla="*/ 313255 w 386813"/>
                <a:gd name="connsiteY131" fmla="*/ 313306 h 384890"/>
                <a:gd name="connsiteX132" fmla="*/ 310842 w 386813"/>
                <a:gd name="connsiteY132" fmla="*/ 314908 h 384890"/>
                <a:gd name="connsiteX133" fmla="*/ 296253 w 386813"/>
                <a:gd name="connsiteY133" fmla="*/ 323937 h 384890"/>
                <a:gd name="connsiteX134" fmla="*/ 294895 w 386813"/>
                <a:gd name="connsiteY134" fmla="*/ 324672 h 384890"/>
                <a:gd name="connsiteX135" fmla="*/ 278119 w 386813"/>
                <a:gd name="connsiteY135" fmla="*/ 332382 h 384890"/>
                <a:gd name="connsiteX136" fmla="*/ 244472 w 386813"/>
                <a:gd name="connsiteY136" fmla="*/ 341354 h 384890"/>
                <a:gd name="connsiteX137" fmla="*/ 232409 w 386813"/>
                <a:gd name="connsiteY137" fmla="*/ 343239 h 384890"/>
                <a:gd name="connsiteX138" fmla="*/ 219629 w 386813"/>
                <a:gd name="connsiteY138" fmla="*/ 345313 h 384890"/>
                <a:gd name="connsiteX139" fmla="*/ 193239 w 386813"/>
                <a:gd name="connsiteY139" fmla="*/ 353116 h 384890"/>
                <a:gd name="connsiteX140" fmla="*/ 171901 w 386813"/>
                <a:gd name="connsiteY140" fmla="*/ 363842 h 384890"/>
                <a:gd name="connsiteX141" fmla="*/ 158932 w 386813"/>
                <a:gd name="connsiteY141" fmla="*/ 374285 h 384890"/>
                <a:gd name="connsiteX142" fmla="*/ 154088 w 386813"/>
                <a:gd name="connsiteY142" fmla="*/ 378526 h 384890"/>
                <a:gd name="connsiteX143" fmla="*/ 151430 w 386813"/>
                <a:gd name="connsiteY143" fmla="*/ 381052 h 384890"/>
                <a:gd name="connsiteX144" fmla="*/ 147189 w 386813"/>
                <a:gd name="connsiteY144" fmla="*/ 384558 h 384890"/>
                <a:gd name="connsiteX145" fmla="*/ 141647 w 386813"/>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0">
                  <a:moveTo>
                    <a:pt x="141251" y="384935"/>
                  </a:moveTo>
                  <a:cubicBezTo>
                    <a:pt x="131826" y="381429"/>
                    <a:pt x="122515" y="377282"/>
                    <a:pt x="114466" y="373625"/>
                  </a:cubicBezTo>
                  <a:cubicBezTo>
                    <a:pt x="110055" y="371740"/>
                    <a:pt x="105625" y="369534"/>
                    <a:pt x="101271" y="367480"/>
                  </a:cubicBezTo>
                  <a:cubicBezTo>
                    <a:pt x="97501" y="365595"/>
                    <a:pt x="93863" y="363917"/>
                    <a:pt x="90169" y="362221"/>
                  </a:cubicBezTo>
                  <a:cubicBezTo>
                    <a:pt x="87624" y="361052"/>
                    <a:pt x="85023" y="360015"/>
                    <a:pt x="82515" y="359016"/>
                  </a:cubicBezTo>
                  <a:cubicBezTo>
                    <a:pt x="80404" y="358168"/>
                    <a:pt x="78425" y="357376"/>
                    <a:pt x="76465" y="356509"/>
                  </a:cubicBezTo>
                  <a:cubicBezTo>
                    <a:pt x="72695" y="354907"/>
                    <a:pt x="68925" y="353154"/>
                    <a:pt x="65381" y="351458"/>
                  </a:cubicBezTo>
                  <a:lnTo>
                    <a:pt x="62120" y="349931"/>
                  </a:lnTo>
                  <a:lnTo>
                    <a:pt x="58350" y="348046"/>
                  </a:lnTo>
                  <a:lnTo>
                    <a:pt x="58124" y="347933"/>
                  </a:lnTo>
                  <a:cubicBezTo>
                    <a:pt x="55749" y="346802"/>
                    <a:pt x="53317" y="345633"/>
                    <a:pt x="50848" y="344558"/>
                  </a:cubicBezTo>
                  <a:cubicBezTo>
                    <a:pt x="48379" y="343484"/>
                    <a:pt x="46041" y="342542"/>
                    <a:pt x="43704" y="341580"/>
                  </a:cubicBezTo>
                  <a:cubicBezTo>
                    <a:pt x="41065" y="340506"/>
                    <a:pt x="38445" y="339450"/>
                    <a:pt x="35938" y="338338"/>
                  </a:cubicBezTo>
                  <a:cubicBezTo>
                    <a:pt x="33431" y="337226"/>
                    <a:pt x="31056" y="336095"/>
                    <a:pt x="28662" y="334945"/>
                  </a:cubicBezTo>
                  <a:cubicBezTo>
                    <a:pt x="26268" y="333795"/>
                    <a:pt x="24213" y="332815"/>
                    <a:pt x="21933" y="331797"/>
                  </a:cubicBezTo>
                  <a:lnTo>
                    <a:pt x="21329" y="331515"/>
                  </a:lnTo>
                  <a:cubicBezTo>
                    <a:pt x="16334" y="329290"/>
                    <a:pt x="11169" y="326972"/>
                    <a:pt x="5929" y="324974"/>
                  </a:cubicBezTo>
                  <a:cubicBezTo>
                    <a:pt x="5081" y="324634"/>
                    <a:pt x="4289" y="324163"/>
                    <a:pt x="3592" y="323598"/>
                  </a:cubicBezTo>
                  <a:cubicBezTo>
                    <a:pt x="727" y="321317"/>
                    <a:pt x="-1290" y="317585"/>
                    <a:pt x="-1008" y="315096"/>
                  </a:cubicBezTo>
                  <a:cubicBezTo>
                    <a:pt x="-725" y="311798"/>
                    <a:pt x="2008" y="309253"/>
                    <a:pt x="5307" y="309196"/>
                  </a:cubicBezTo>
                  <a:cubicBezTo>
                    <a:pt x="6815" y="309140"/>
                    <a:pt x="8323" y="309328"/>
                    <a:pt x="9756" y="309762"/>
                  </a:cubicBezTo>
                  <a:cubicBezTo>
                    <a:pt x="10340" y="309932"/>
                    <a:pt x="10943" y="310139"/>
                    <a:pt x="11641" y="310365"/>
                  </a:cubicBezTo>
                  <a:cubicBezTo>
                    <a:pt x="16805" y="312250"/>
                    <a:pt x="21895" y="314588"/>
                    <a:pt x="26720" y="316755"/>
                  </a:cubicBezTo>
                  <a:cubicBezTo>
                    <a:pt x="29868" y="318188"/>
                    <a:pt x="33054" y="319752"/>
                    <a:pt x="36145" y="321279"/>
                  </a:cubicBezTo>
                  <a:lnTo>
                    <a:pt x="41800" y="324069"/>
                  </a:lnTo>
                  <a:lnTo>
                    <a:pt x="42611" y="324446"/>
                  </a:lnTo>
                  <a:cubicBezTo>
                    <a:pt x="46117" y="326124"/>
                    <a:pt x="49736" y="327858"/>
                    <a:pt x="53431" y="329498"/>
                  </a:cubicBezTo>
                  <a:cubicBezTo>
                    <a:pt x="55674" y="330478"/>
                    <a:pt x="57954" y="331383"/>
                    <a:pt x="60160" y="332363"/>
                  </a:cubicBezTo>
                  <a:cubicBezTo>
                    <a:pt x="62968" y="333531"/>
                    <a:pt x="65815" y="334738"/>
                    <a:pt x="68567" y="335982"/>
                  </a:cubicBezTo>
                  <a:cubicBezTo>
                    <a:pt x="71319" y="337226"/>
                    <a:pt x="74391" y="338772"/>
                    <a:pt x="77238" y="340185"/>
                  </a:cubicBezTo>
                  <a:lnTo>
                    <a:pt x="83043" y="343051"/>
                  </a:lnTo>
                  <a:cubicBezTo>
                    <a:pt x="86229" y="344577"/>
                    <a:pt x="89622" y="346142"/>
                    <a:pt x="93731" y="347989"/>
                  </a:cubicBezTo>
                  <a:lnTo>
                    <a:pt x="100536" y="350986"/>
                  </a:lnTo>
                  <a:lnTo>
                    <a:pt x="100762" y="350986"/>
                  </a:lnTo>
                  <a:cubicBezTo>
                    <a:pt x="103533" y="352193"/>
                    <a:pt x="106417" y="353456"/>
                    <a:pt x="109150" y="354756"/>
                  </a:cubicBezTo>
                  <a:cubicBezTo>
                    <a:pt x="112656" y="356358"/>
                    <a:pt x="116219" y="358036"/>
                    <a:pt x="119687" y="359676"/>
                  </a:cubicBezTo>
                  <a:lnTo>
                    <a:pt x="123759" y="361561"/>
                  </a:lnTo>
                  <a:cubicBezTo>
                    <a:pt x="125041" y="362145"/>
                    <a:pt x="126304" y="362767"/>
                    <a:pt x="127529" y="363446"/>
                  </a:cubicBezTo>
                  <a:cubicBezTo>
                    <a:pt x="130827" y="365067"/>
                    <a:pt x="134202" y="366707"/>
                    <a:pt x="137726" y="368027"/>
                  </a:cubicBezTo>
                  <a:lnTo>
                    <a:pt x="138104" y="368140"/>
                  </a:lnTo>
                  <a:cubicBezTo>
                    <a:pt x="140987" y="368950"/>
                    <a:pt x="144380" y="367065"/>
                    <a:pt x="145775" y="365953"/>
                  </a:cubicBezTo>
                  <a:cubicBezTo>
                    <a:pt x="148923" y="363446"/>
                    <a:pt x="152033" y="360826"/>
                    <a:pt x="155049" y="358262"/>
                  </a:cubicBezTo>
                  <a:cubicBezTo>
                    <a:pt x="158065" y="355699"/>
                    <a:pt x="160987" y="353230"/>
                    <a:pt x="164003" y="350722"/>
                  </a:cubicBezTo>
                  <a:cubicBezTo>
                    <a:pt x="171543" y="344634"/>
                    <a:pt x="180610" y="340770"/>
                    <a:pt x="189167" y="337528"/>
                  </a:cubicBezTo>
                  <a:cubicBezTo>
                    <a:pt x="196839" y="334587"/>
                    <a:pt x="204737" y="332250"/>
                    <a:pt x="212786" y="330553"/>
                  </a:cubicBezTo>
                  <a:cubicBezTo>
                    <a:pt x="217480" y="329667"/>
                    <a:pt x="222211" y="329045"/>
                    <a:pt x="226980" y="328668"/>
                  </a:cubicBezTo>
                  <a:cubicBezTo>
                    <a:pt x="230467" y="328291"/>
                    <a:pt x="234030" y="327933"/>
                    <a:pt x="237554" y="327386"/>
                  </a:cubicBezTo>
                  <a:cubicBezTo>
                    <a:pt x="251164" y="325464"/>
                    <a:pt x="264472" y="321788"/>
                    <a:pt x="277139" y="316435"/>
                  </a:cubicBezTo>
                  <a:cubicBezTo>
                    <a:pt x="284509" y="313193"/>
                    <a:pt x="291597" y="309310"/>
                    <a:pt x="298326" y="304861"/>
                  </a:cubicBezTo>
                  <a:cubicBezTo>
                    <a:pt x="306375" y="299847"/>
                    <a:pt x="313934" y="294117"/>
                    <a:pt x="320946" y="287727"/>
                  </a:cubicBezTo>
                  <a:cubicBezTo>
                    <a:pt x="328184" y="280526"/>
                    <a:pt x="334819" y="272741"/>
                    <a:pt x="340757" y="264447"/>
                  </a:cubicBezTo>
                  <a:cubicBezTo>
                    <a:pt x="346430" y="256832"/>
                    <a:pt x="351482" y="248764"/>
                    <a:pt x="355836" y="240320"/>
                  </a:cubicBezTo>
                  <a:cubicBezTo>
                    <a:pt x="358099" y="235532"/>
                    <a:pt x="359984" y="230593"/>
                    <a:pt x="361491" y="225523"/>
                  </a:cubicBezTo>
                  <a:cubicBezTo>
                    <a:pt x="362321" y="222978"/>
                    <a:pt x="363132" y="220546"/>
                    <a:pt x="364017" y="218152"/>
                  </a:cubicBezTo>
                  <a:cubicBezTo>
                    <a:pt x="367919" y="207710"/>
                    <a:pt x="369276" y="196777"/>
                    <a:pt x="370162" y="186504"/>
                  </a:cubicBezTo>
                  <a:cubicBezTo>
                    <a:pt x="371406" y="172329"/>
                    <a:pt x="369955" y="157965"/>
                    <a:pt x="368277" y="144544"/>
                  </a:cubicBezTo>
                  <a:cubicBezTo>
                    <a:pt x="366638" y="132443"/>
                    <a:pt x="363358" y="120624"/>
                    <a:pt x="358532" y="109408"/>
                  </a:cubicBezTo>
                  <a:cubicBezTo>
                    <a:pt x="356006" y="103829"/>
                    <a:pt x="353122" y="98438"/>
                    <a:pt x="349880" y="93254"/>
                  </a:cubicBezTo>
                  <a:lnTo>
                    <a:pt x="347034" y="88447"/>
                  </a:lnTo>
                  <a:cubicBezTo>
                    <a:pt x="339305" y="75045"/>
                    <a:pt x="328504" y="63095"/>
                    <a:pt x="313104" y="50748"/>
                  </a:cubicBezTo>
                  <a:cubicBezTo>
                    <a:pt x="309334" y="47713"/>
                    <a:pt x="305093" y="44584"/>
                    <a:pt x="300268" y="41172"/>
                  </a:cubicBezTo>
                  <a:cubicBezTo>
                    <a:pt x="293614" y="36799"/>
                    <a:pt x="286601" y="33010"/>
                    <a:pt x="279288" y="29862"/>
                  </a:cubicBezTo>
                  <a:lnTo>
                    <a:pt x="277403" y="28958"/>
                  </a:lnTo>
                  <a:cubicBezTo>
                    <a:pt x="270843" y="25866"/>
                    <a:pt x="264095" y="23246"/>
                    <a:pt x="257177" y="21097"/>
                  </a:cubicBezTo>
                  <a:cubicBezTo>
                    <a:pt x="256008" y="20739"/>
                    <a:pt x="254746" y="20362"/>
                    <a:pt x="253407" y="20004"/>
                  </a:cubicBezTo>
                  <a:cubicBezTo>
                    <a:pt x="248318" y="18496"/>
                    <a:pt x="243096" y="17516"/>
                    <a:pt x="237818"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8" y="38609"/>
                  </a:cubicBezTo>
                  <a:cubicBezTo>
                    <a:pt x="134032" y="39400"/>
                    <a:pt x="132826" y="40154"/>
                    <a:pt x="131619" y="40927"/>
                  </a:cubicBezTo>
                  <a:cubicBezTo>
                    <a:pt x="125625" y="44509"/>
                    <a:pt x="119951" y="48580"/>
                    <a:pt x="114654" y="53123"/>
                  </a:cubicBezTo>
                  <a:cubicBezTo>
                    <a:pt x="102704" y="63999"/>
                    <a:pt x="90357" y="75875"/>
                    <a:pt x="82101" y="91011"/>
                  </a:cubicBezTo>
                  <a:cubicBezTo>
                    <a:pt x="80763" y="93461"/>
                    <a:pt x="79349" y="95968"/>
                    <a:pt x="77973" y="98381"/>
                  </a:cubicBezTo>
                  <a:cubicBezTo>
                    <a:pt x="75428" y="102867"/>
                    <a:pt x="72883" y="107373"/>
                    <a:pt x="70584" y="111953"/>
                  </a:cubicBezTo>
                  <a:cubicBezTo>
                    <a:pt x="68793" y="115798"/>
                    <a:pt x="67285" y="119776"/>
                    <a:pt x="66116" y="123866"/>
                  </a:cubicBezTo>
                  <a:lnTo>
                    <a:pt x="64929" y="127636"/>
                  </a:lnTo>
                  <a:cubicBezTo>
                    <a:pt x="63440" y="131858"/>
                    <a:pt x="62290" y="136175"/>
                    <a:pt x="61461" y="140567"/>
                  </a:cubicBezTo>
                  <a:cubicBezTo>
                    <a:pt x="59896" y="150293"/>
                    <a:pt x="58690" y="160095"/>
                    <a:pt x="57841"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39" y="256625"/>
                    <a:pt x="52507" y="261148"/>
                    <a:pt x="50773" y="265578"/>
                  </a:cubicBezTo>
                  <a:lnTo>
                    <a:pt x="49472" y="269216"/>
                  </a:lnTo>
                  <a:cubicBezTo>
                    <a:pt x="48341" y="272439"/>
                    <a:pt x="47022" y="275587"/>
                    <a:pt x="45514" y="278641"/>
                  </a:cubicBezTo>
                  <a:lnTo>
                    <a:pt x="43629" y="282411"/>
                  </a:lnTo>
                  <a:cubicBezTo>
                    <a:pt x="40914" y="287896"/>
                    <a:pt x="38087" y="293570"/>
                    <a:pt x="34864" y="298810"/>
                  </a:cubicBezTo>
                  <a:cubicBezTo>
                    <a:pt x="33619" y="301148"/>
                    <a:pt x="31395" y="302844"/>
                    <a:pt x="28813" y="303429"/>
                  </a:cubicBezTo>
                  <a:cubicBezTo>
                    <a:pt x="27738" y="303617"/>
                    <a:pt x="26645" y="303560"/>
                    <a:pt x="25589" y="303259"/>
                  </a:cubicBezTo>
                  <a:cubicBezTo>
                    <a:pt x="24458" y="302938"/>
                    <a:pt x="23403" y="302373"/>
                    <a:pt x="22479" y="301638"/>
                  </a:cubicBezTo>
                  <a:cubicBezTo>
                    <a:pt x="21612" y="300922"/>
                    <a:pt x="20839" y="300092"/>
                    <a:pt x="20198" y="299168"/>
                  </a:cubicBezTo>
                  <a:cubicBezTo>
                    <a:pt x="19030" y="297491"/>
                    <a:pt x="19953" y="295267"/>
                    <a:pt x="21254" y="292533"/>
                  </a:cubicBezTo>
                  <a:cubicBezTo>
                    <a:pt x="23799" y="287237"/>
                    <a:pt x="26570" y="281940"/>
                    <a:pt x="29246" y="276832"/>
                  </a:cubicBezTo>
                  <a:cubicBezTo>
                    <a:pt x="30509" y="274438"/>
                    <a:pt x="31772" y="272044"/>
                    <a:pt x="33016" y="269631"/>
                  </a:cubicBezTo>
                  <a:cubicBezTo>
                    <a:pt x="38275" y="259414"/>
                    <a:pt x="40688" y="248387"/>
                    <a:pt x="42441" y="237982"/>
                  </a:cubicBezTo>
                  <a:cubicBezTo>
                    <a:pt x="44854" y="224033"/>
                    <a:pt x="45476" y="209840"/>
                    <a:pt x="44326" y="195740"/>
                  </a:cubicBezTo>
                  <a:cubicBezTo>
                    <a:pt x="42894" y="181414"/>
                    <a:pt x="42931" y="166994"/>
                    <a:pt x="44420" y="152668"/>
                  </a:cubicBezTo>
                  <a:cubicBezTo>
                    <a:pt x="45551" y="141736"/>
                    <a:pt x="47832" y="130954"/>
                    <a:pt x="51244" y="120511"/>
                  </a:cubicBezTo>
                  <a:cubicBezTo>
                    <a:pt x="59915" y="94894"/>
                    <a:pt x="74467" y="71652"/>
                    <a:pt x="93731" y="52652"/>
                  </a:cubicBezTo>
                  <a:lnTo>
                    <a:pt x="95616" y="50767"/>
                  </a:lnTo>
                  <a:cubicBezTo>
                    <a:pt x="100215" y="46281"/>
                    <a:pt x="105041" y="41662"/>
                    <a:pt x="109829" y="37572"/>
                  </a:cubicBezTo>
                  <a:cubicBezTo>
                    <a:pt x="112543" y="35367"/>
                    <a:pt x="115390" y="33350"/>
                    <a:pt x="118387" y="31540"/>
                  </a:cubicBezTo>
                  <a:cubicBezTo>
                    <a:pt x="119480" y="30843"/>
                    <a:pt x="120441" y="30239"/>
                    <a:pt x="121365" y="29655"/>
                  </a:cubicBezTo>
                  <a:lnTo>
                    <a:pt x="121949" y="29278"/>
                  </a:lnTo>
                  <a:cubicBezTo>
                    <a:pt x="124494" y="27544"/>
                    <a:pt x="127114" y="25942"/>
                    <a:pt x="129828" y="24471"/>
                  </a:cubicBezTo>
                  <a:lnTo>
                    <a:pt x="130319" y="24226"/>
                  </a:lnTo>
                  <a:cubicBezTo>
                    <a:pt x="137180" y="20720"/>
                    <a:pt x="144286" y="17082"/>
                    <a:pt x="151430" y="13897"/>
                  </a:cubicBezTo>
                  <a:cubicBezTo>
                    <a:pt x="165869" y="7469"/>
                    <a:pt x="182438" y="3435"/>
                    <a:pt x="203569" y="1211"/>
                  </a:cubicBezTo>
                  <a:cubicBezTo>
                    <a:pt x="214897" y="-184"/>
                    <a:pt x="226377" y="61"/>
                    <a:pt x="237649" y="1946"/>
                  </a:cubicBezTo>
                  <a:cubicBezTo>
                    <a:pt x="239760" y="2323"/>
                    <a:pt x="241909" y="2700"/>
                    <a:pt x="244001" y="3039"/>
                  </a:cubicBezTo>
                  <a:lnTo>
                    <a:pt x="244303" y="3039"/>
                  </a:lnTo>
                  <a:cubicBezTo>
                    <a:pt x="250165" y="3906"/>
                    <a:pt x="255971" y="5094"/>
                    <a:pt x="261701" y="6602"/>
                  </a:cubicBezTo>
                  <a:cubicBezTo>
                    <a:pt x="262587" y="6847"/>
                    <a:pt x="263454" y="7111"/>
                    <a:pt x="264340" y="7394"/>
                  </a:cubicBezTo>
                  <a:cubicBezTo>
                    <a:pt x="283359" y="13312"/>
                    <a:pt x="301172" y="22587"/>
                    <a:pt x="316950" y="34744"/>
                  </a:cubicBezTo>
                  <a:lnTo>
                    <a:pt x="319400" y="36629"/>
                  </a:lnTo>
                  <a:cubicBezTo>
                    <a:pt x="320946" y="37817"/>
                    <a:pt x="322473" y="39023"/>
                    <a:pt x="323999" y="40230"/>
                  </a:cubicBezTo>
                  <a:cubicBezTo>
                    <a:pt x="331012" y="45508"/>
                    <a:pt x="337383" y="51596"/>
                    <a:pt x="342962" y="58363"/>
                  </a:cubicBezTo>
                  <a:cubicBezTo>
                    <a:pt x="346223" y="62548"/>
                    <a:pt x="349616" y="66732"/>
                    <a:pt x="352877" y="70766"/>
                  </a:cubicBezTo>
                  <a:cubicBezTo>
                    <a:pt x="354611" y="72896"/>
                    <a:pt x="356214" y="74894"/>
                    <a:pt x="357816" y="76892"/>
                  </a:cubicBezTo>
                  <a:cubicBezTo>
                    <a:pt x="366053" y="87166"/>
                    <a:pt x="371331" y="99305"/>
                    <a:pt x="374988" y="108749"/>
                  </a:cubicBezTo>
                  <a:cubicBezTo>
                    <a:pt x="380812" y="123546"/>
                    <a:pt x="384262" y="139172"/>
                    <a:pt x="385186" y="155044"/>
                  </a:cubicBezTo>
                  <a:cubicBezTo>
                    <a:pt x="385977" y="166259"/>
                    <a:pt x="385977" y="177493"/>
                    <a:pt x="385186" y="188709"/>
                  </a:cubicBezTo>
                  <a:cubicBezTo>
                    <a:pt x="384074" y="198492"/>
                    <a:pt x="382245" y="208162"/>
                    <a:pt x="379738" y="217681"/>
                  </a:cubicBezTo>
                  <a:lnTo>
                    <a:pt x="379305" y="219566"/>
                  </a:lnTo>
                  <a:cubicBezTo>
                    <a:pt x="377834" y="226295"/>
                    <a:pt x="375648" y="232855"/>
                    <a:pt x="372820" y="239132"/>
                  </a:cubicBezTo>
                  <a:cubicBezTo>
                    <a:pt x="366298" y="253118"/>
                    <a:pt x="359003" y="267765"/>
                    <a:pt x="347901" y="279697"/>
                  </a:cubicBezTo>
                  <a:lnTo>
                    <a:pt x="345790" y="281940"/>
                  </a:lnTo>
                  <a:lnTo>
                    <a:pt x="346525" y="282618"/>
                  </a:lnTo>
                  <a:lnTo>
                    <a:pt x="341586" y="287727"/>
                  </a:lnTo>
                  <a:cubicBezTo>
                    <a:pt x="335931" y="293589"/>
                    <a:pt x="330031" y="299621"/>
                    <a:pt x="324037" y="305276"/>
                  </a:cubicBezTo>
                  <a:cubicBezTo>
                    <a:pt x="320682" y="308273"/>
                    <a:pt x="317082" y="310950"/>
                    <a:pt x="313255" y="313306"/>
                  </a:cubicBezTo>
                  <a:lnTo>
                    <a:pt x="310842" y="314908"/>
                  </a:lnTo>
                  <a:cubicBezTo>
                    <a:pt x="306130" y="318169"/>
                    <a:pt x="301267" y="321166"/>
                    <a:pt x="296253" y="323937"/>
                  </a:cubicBezTo>
                  <a:lnTo>
                    <a:pt x="294895" y="324672"/>
                  </a:lnTo>
                  <a:cubicBezTo>
                    <a:pt x="289542" y="327726"/>
                    <a:pt x="283925" y="330308"/>
                    <a:pt x="278119" y="332382"/>
                  </a:cubicBezTo>
                  <a:cubicBezTo>
                    <a:pt x="268053" y="335605"/>
                    <a:pt x="257045" y="338527"/>
                    <a:pt x="244472" y="341354"/>
                  </a:cubicBezTo>
                  <a:cubicBezTo>
                    <a:pt x="240552" y="342221"/>
                    <a:pt x="236593" y="342749"/>
                    <a:pt x="232409" y="343239"/>
                  </a:cubicBezTo>
                  <a:cubicBezTo>
                    <a:pt x="228224" y="343729"/>
                    <a:pt x="223870" y="344351"/>
                    <a:pt x="219629" y="345313"/>
                  </a:cubicBezTo>
                  <a:cubicBezTo>
                    <a:pt x="210656" y="347292"/>
                    <a:pt x="201834" y="349893"/>
                    <a:pt x="193239" y="353116"/>
                  </a:cubicBezTo>
                  <a:cubicBezTo>
                    <a:pt x="185755" y="355906"/>
                    <a:pt x="178612" y="359506"/>
                    <a:pt x="171901" y="363842"/>
                  </a:cubicBezTo>
                  <a:cubicBezTo>
                    <a:pt x="167321" y="367009"/>
                    <a:pt x="162985" y="370496"/>
                    <a:pt x="158932" y="374285"/>
                  </a:cubicBezTo>
                  <a:cubicBezTo>
                    <a:pt x="157311" y="375717"/>
                    <a:pt x="155690" y="377169"/>
                    <a:pt x="154088" y="378526"/>
                  </a:cubicBezTo>
                  <a:cubicBezTo>
                    <a:pt x="153108" y="379355"/>
                    <a:pt x="152203" y="380222"/>
                    <a:pt x="151430" y="381052"/>
                  </a:cubicBezTo>
                  <a:cubicBezTo>
                    <a:pt x="150224" y="382447"/>
                    <a:pt x="148791" y="383634"/>
                    <a:pt x="147189" y="384558"/>
                  </a:cubicBezTo>
                  <a:cubicBezTo>
                    <a:pt x="145436" y="385274"/>
                    <a:pt x="143495" y="385406"/>
                    <a:pt x="141647" y="384935"/>
                  </a:cubicBezTo>
                  <a:close/>
                </a:path>
              </a:pathLst>
            </a:custGeom>
            <a:grpFill/>
            <a:ln w="1885" cap="flat">
              <a:noFill/>
              <a:prstDash val="solid"/>
              <a:miter/>
            </a:ln>
          </p:spPr>
          <p:txBody>
            <a:bodyPr rtlCol="0" anchor="ctr"/>
            <a:lstStyle/>
            <a:p>
              <a:endParaRPr lang="en-IN"/>
            </a:p>
          </p:txBody>
        </p:sp>
        <p:sp>
          <p:nvSpPr>
            <p:cNvPr id="285" name="Freeform: Shape 284">
              <a:extLst>
                <a:ext uri="{FF2B5EF4-FFF2-40B4-BE49-F238E27FC236}">
                  <a16:creationId xmlns:a16="http://schemas.microsoft.com/office/drawing/2014/main" id="{808644F9-720F-26B3-DFE8-0DC5AD9FC55D}"/>
                </a:ext>
              </a:extLst>
            </p:cNvPr>
            <p:cNvSpPr/>
            <p:nvPr/>
          </p:nvSpPr>
          <p:spPr>
            <a:xfrm>
              <a:off x="114945" y="3465350"/>
              <a:ext cx="151872" cy="77218"/>
            </a:xfrm>
            <a:custGeom>
              <a:avLst/>
              <a:gdLst>
                <a:gd name="connsiteX0" fmla="*/ 139868 w 151872"/>
                <a:gd name="connsiteY0" fmla="*/ 76804 h 77218"/>
                <a:gd name="connsiteX1" fmla="*/ 133346 w 151872"/>
                <a:gd name="connsiteY1" fmla="*/ 74184 h 77218"/>
                <a:gd name="connsiteX2" fmla="*/ 131461 w 151872"/>
                <a:gd name="connsiteY2" fmla="*/ 73355 h 77218"/>
                <a:gd name="connsiteX3" fmla="*/ 122809 w 151872"/>
                <a:gd name="connsiteY3" fmla="*/ 69265 h 77218"/>
                <a:gd name="connsiteX4" fmla="*/ 116890 w 151872"/>
                <a:gd name="connsiteY4" fmla="*/ 66456 h 77218"/>
                <a:gd name="connsiteX5" fmla="*/ 116513 w 151872"/>
                <a:gd name="connsiteY5" fmla="*/ 66268 h 77218"/>
                <a:gd name="connsiteX6" fmla="*/ 99058 w 151872"/>
                <a:gd name="connsiteY6" fmla="*/ 58238 h 77218"/>
                <a:gd name="connsiteX7" fmla="*/ 90293 w 151872"/>
                <a:gd name="connsiteY7" fmla="*/ 54468 h 77218"/>
                <a:gd name="connsiteX8" fmla="*/ 90067 w 151872"/>
                <a:gd name="connsiteY8" fmla="*/ 54468 h 77218"/>
                <a:gd name="connsiteX9" fmla="*/ 83828 w 151872"/>
                <a:gd name="connsiteY9" fmla="*/ 51810 h 77218"/>
                <a:gd name="connsiteX10" fmla="*/ 71481 w 151872"/>
                <a:gd name="connsiteY10" fmla="*/ 46305 h 77218"/>
                <a:gd name="connsiteX11" fmla="*/ 67598 w 151872"/>
                <a:gd name="connsiteY11" fmla="*/ 44534 h 77218"/>
                <a:gd name="connsiteX12" fmla="*/ 52518 w 151872"/>
                <a:gd name="connsiteY12" fmla="*/ 37672 h 77218"/>
                <a:gd name="connsiteX13" fmla="*/ 41208 w 151872"/>
                <a:gd name="connsiteY13" fmla="*/ 32300 h 77218"/>
                <a:gd name="connsiteX14" fmla="*/ 40982 w 151872"/>
                <a:gd name="connsiteY14" fmla="*/ 32187 h 77218"/>
                <a:gd name="connsiteX15" fmla="*/ 27580 w 151872"/>
                <a:gd name="connsiteY15" fmla="*/ 25854 h 77218"/>
                <a:gd name="connsiteX16" fmla="*/ 12896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94 w 151872"/>
                <a:gd name="connsiteY22" fmla="*/ 501 h 77218"/>
                <a:gd name="connsiteX23" fmla="*/ 9220 w 151872"/>
                <a:gd name="connsiteY23" fmla="*/ 1651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84 w 151872"/>
                <a:gd name="connsiteY31" fmla="*/ 24723 h 77218"/>
                <a:gd name="connsiteX32" fmla="*/ 66995 w 151872"/>
                <a:gd name="connsiteY32" fmla="*/ 27512 h 77218"/>
                <a:gd name="connsiteX33" fmla="*/ 74855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2 w 151872"/>
                <a:gd name="connsiteY41" fmla="*/ 56107 h 77218"/>
                <a:gd name="connsiteX42" fmla="*/ 143977 w 151872"/>
                <a:gd name="connsiteY42" fmla="*/ 61762 h 77218"/>
                <a:gd name="connsiteX43" fmla="*/ 146559 w 151872"/>
                <a:gd name="connsiteY43" fmla="*/ 63252 h 77218"/>
                <a:gd name="connsiteX44" fmla="*/ 150838 w 151872"/>
                <a:gd name="connsiteY44" fmla="*/ 71602 h 77218"/>
                <a:gd name="connsiteX45" fmla="*/ 144109 w 151872"/>
                <a:gd name="connsiteY45" fmla="*/ 77540 h 77218"/>
                <a:gd name="connsiteX46" fmla="*/ 139868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868" y="76804"/>
                  </a:moveTo>
                  <a:cubicBezTo>
                    <a:pt x="137625" y="76107"/>
                    <a:pt x="135457" y="75221"/>
                    <a:pt x="133346" y="74184"/>
                  </a:cubicBezTo>
                  <a:lnTo>
                    <a:pt x="131461" y="73355"/>
                  </a:lnTo>
                  <a:cubicBezTo>
                    <a:pt x="128577" y="72054"/>
                    <a:pt x="125636" y="70641"/>
                    <a:pt x="122809" y="69265"/>
                  </a:cubicBezTo>
                  <a:lnTo>
                    <a:pt x="116890" y="66456"/>
                  </a:lnTo>
                  <a:lnTo>
                    <a:pt x="116513" y="66268"/>
                  </a:lnTo>
                  <a:cubicBezTo>
                    <a:pt x="110726" y="63572"/>
                    <a:pt x="104883" y="60820"/>
                    <a:pt x="99058" y="58238"/>
                  </a:cubicBezTo>
                  <a:cubicBezTo>
                    <a:pt x="96136" y="56937"/>
                    <a:pt x="93177" y="55693"/>
                    <a:pt x="90293" y="54468"/>
                  </a:cubicBezTo>
                  <a:lnTo>
                    <a:pt x="90067" y="54468"/>
                  </a:lnTo>
                  <a:cubicBezTo>
                    <a:pt x="87993" y="53582"/>
                    <a:pt x="85901" y="52714"/>
                    <a:pt x="83828" y="51810"/>
                  </a:cubicBezTo>
                  <a:cubicBezTo>
                    <a:pt x="79699" y="49925"/>
                    <a:pt x="75515" y="48040"/>
                    <a:pt x="71481" y="46305"/>
                  </a:cubicBezTo>
                  <a:lnTo>
                    <a:pt x="67598" y="44534"/>
                  </a:lnTo>
                  <a:cubicBezTo>
                    <a:pt x="62659" y="42309"/>
                    <a:pt x="57551" y="39991"/>
                    <a:pt x="52518" y="37672"/>
                  </a:cubicBezTo>
                  <a:cubicBezTo>
                    <a:pt x="48748" y="35901"/>
                    <a:pt x="44978" y="34072"/>
                    <a:pt x="41208" y="32300"/>
                  </a:cubicBezTo>
                  <a:lnTo>
                    <a:pt x="40982" y="32187"/>
                  </a:lnTo>
                  <a:cubicBezTo>
                    <a:pt x="36590" y="30095"/>
                    <a:pt x="32066" y="27927"/>
                    <a:pt x="27580" y="25854"/>
                  </a:cubicBezTo>
                  <a:cubicBezTo>
                    <a:pt x="22453" y="23478"/>
                    <a:pt x="17646" y="21386"/>
                    <a:pt x="12896" y="19501"/>
                  </a:cubicBezTo>
                  <a:cubicBezTo>
                    <a:pt x="9503" y="18238"/>
                    <a:pt x="6336" y="16466"/>
                    <a:pt x="3471" y="14261"/>
                  </a:cubicBezTo>
                  <a:cubicBezTo>
                    <a:pt x="2020" y="13149"/>
                    <a:pt x="700" y="11886"/>
                    <a:pt x="-487" y="10491"/>
                  </a:cubicBezTo>
                  <a:lnTo>
                    <a:pt x="-1034" y="9831"/>
                  </a:lnTo>
                  <a:lnTo>
                    <a:pt x="-1034" y="8964"/>
                  </a:lnTo>
                  <a:cubicBezTo>
                    <a:pt x="-902" y="6759"/>
                    <a:pt x="-35" y="4648"/>
                    <a:pt x="1398" y="2951"/>
                  </a:cubicBezTo>
                  <a:cubicBezTo>
                    <a:pt x="2548" y="1519"/>
                    <a:pt x="3961" y="-253"/>
                    <a:pt x="6694" y="501"/>
                  </a:cubicBezTo>
                  <a:cubicBezTo>
                    <a:pt x="7580" y="784"/>
                    <a:pt x="8429" y="1179"/>
                    <a:pt x="9220" y="1651"/>
                  </a:cubicBezTo>
                  <a:cubicBezTo>
                    <a:pt x="12670" y="3536"/>
                    <a:pt x="16270" y="5100"/>
                    <a:pt x="19757" y="6608"/>
                  </a:cubicBezTo>
                  <a:lnTo>
                    <a:pt x="20700" y="7023"/>
                  </a:lnTo>
                  <a:cubicBezTo>
                    <a:pt x="22924" y="7965"/>
                    <a:pt x="25167" y="8908"/>
                    <a:pt x="27335" y="9775"/>
                  </a:cubicBezTo>
                  <a:cubicBezTo>
                    <a:pt x="29955" y="10830"/>
                    <a:pt x="32537" y="11867"/>
                    <a:pt x="34988" y="12960"/>
                  </a:cubicBezTo>
                  <a:cubicBezTo>
                    <a:pt x="38060" y="14318"/>
                    <a:pt x="41171" y="15807"/>
                    <a:pt x="44187" y="17239"/>
                  </a:cubicBezTo>
                  <a:lnTo>
                    <a:pt x="48937" y="19501"/>
                  </a:lnTo>
                  <a:lnTo>
                    <a:pt x="51689" y="20783"/>
                  </a:lnTo>
                  <a:cubicBezTo>
                    <a:pt x="54478" y="22103"/>
                    <a:pt x="57344" y="23460"/>
                    <a:pt x="60284" y="24723"/>
                  </a:cubicBezTo>
                  <a:cubicBezTo>
                    <a:pt x="62508" y="25703"/>
                    <a:pt x="64789" y="26608"/>
                    <a:pt x="66995" y="27512"/>
                  </a:cubicBezTo>
                  <a:cubicBezTo>
                    <a:pt x="69709" y="28625"/>
                    <a:pt x="72348" y="29680"/>
                    <a:pt x="74855" y="30811"/>
                  </a:cubicBezTo>
                  <a:cubicBezTo>
                    <a:pt x="77852" y="32131"/>
                    <a:pt x="80887" y="33582"/>
                    <a:pt x="83828" y="34977"/>
                  </a:cubicBezTo>
                  <a:lnTo>
                    <a:pt x="89124" y="37503"/>
                  </a:lnTo>
                  <a:cubicBezTo>
                    <a:pt x="92611" y="39124"/>
                    <a:pt x="96193" y="40802"/>
                    <a:pt x="99831" y="42385"/>
                  </a:cubicBezTo>
                  <a:lnTo>
                    <a:pt x="106127" y="45043"/>
                  </a:lnTo>
                  <a:cubicBezTo>
                    <a:pt x="108879" y="46174"/>
                    <a:pt x="111537" y="47286"/>
                    <a:pt x="114100" y="48417"/>
                  </a:cubicBezTo>
                  <a:cubicBezTo>
                    <a:pt x="116664" y="49548"/>
                    <a:pt x="119208" y="50754"/>
                    <a:pt x="121640" y="51923"/>
                  </a:cubicBezTo>
                  <a:cubicBezTo>
                    <a:pt x="124072" y="53092"/>
                    <a:pt x="126334" y="54128"/>
                    <a:pt x="128709" y="55184"/>
                  </a:cubicBezTo>
                  <a:lnTo>
                    <a:pt x="130782" y="56107"/>
                  </a:lnTo>
                  <a:cubicBezTo>
                    <a:pt x="135080" y="57992"/>
                    <a:pt x="139509" y="60047"/>
                    <a:pt x="143977" y="61762"/>
                  </a:cubicBezTo>
                  <a:cubicBezTo>
                    <a:pt x="144900" y="62120"/>
                    <a:pt x="145787" y="62629"/>
                    <a:pt x="146559" y="63252"/>
                  </a:cubicBezTo>
                  <a:cubicBezTo>
                    <a:pt x="149198" y="65212"/>
                    <a:pt x="150782" y="68303"/>
                    <a:pt x="150838" y="71602"/>
                  </a:cubicBezTo>
                  <a:cubicBezTo>
                    <a:pt x="150009" y="74769"/>
                    <a:pt x="147351" y="77106"/>
                    <a:pt x="144109" y="77540"/>
                  </a:cubicBezTo>
                  <a:cubicBezTo>
                    <a:pt x="142676" y="77502"/>
                    <a:pt x="141244" y="77257"/>
                    <a:pt x="139868" y="76804"/>
                  </a:cubicBezTo>
                  <a:close/>
                </a:path>
              </a:pathLst>
            </a:custGeom>
            <a:grpFill/>
            <a:ln w="1885" cap="flat">
              <a:noFill/>
              <a:prstDash val="solid"/>
              <a:miter/>
            </a:ln>
          </p:spPr>
          <p:txBody>
            <a:bodyPr rtlCol="0" anchor="ctr"/>
            <a:lstStyle/>
            <a:p>
              <a:endParaRPr lang="en-IN"/>
            </a:p>
          </p:txBody>
        </p:sp>
        <p:sp>
          <p:nvSpPr>
            <p:cNvPr id="286" name="Freeform: Shape 285">
              <a:extLst>
                <a:ext uri="{FF2B5EF4-FFF2-40B4-BE49-F238E27FC236}">
                  <a16:creationId xmlns:a16="http://schemas.microsoft.com/office/drawing/2014/main" id="{8F915C29-81C2-C59C-4797-76E1FE5F149B}"/>
                </a:ext>
              </a:extLst>
            </p:cNvPr>
            <p:cNvSpPr/>
            <p:nvPr/>
          </p:nvSpPr>
          <p:spPr>
            <a:xfrm>
              <a:off x="161240" y="3407612"/>
              <a:ext cx="152113" cy="77429"/>
            </a:xfrm>
            <a:custGeom>
              <a:avLst/>
              <a:gdLst>
                <a:gd name="connsiteX0" fmla="*/ 140716 w 152113"/>
                <a:gd name="connsiteY0" fmla="*/ 77277 h 77429"/>
                <a:gd name="connsiteX1" fmla="*/ 137210 w 152113"/>
                <a:gd name="connsiteY1" fmla="*/ 75976 h 77429"/>
                <a:gd name="connsiteX2" fmla="*/ 123318 w 152113"/>
                <a:gd name="connsiteY2" fmla="*/ 69473 h 77429"/>
                <a:gd name="connsiteX3" fmla="*/ 112329 w 152113"/>
                <a:gd name="connsiteY3" fmla="*/ 64270 h 77429"/>
                <a:gd name="connsiteX4" fmla="*/ 99681 w 152113"/>
                <a:gd name="connsiteY4" fmla="*/ 58710 h 77429"/>
                <a:gd name="connsiteX5" fmla="*/ 87108 w 152113"/>
                <a:gd name="connsiteY5" fmla="*/ 53168 h 77429"/>
                <a:gd name="connsiteX6" fmla="*/ 73366 w 152113"/>
                <a:gd name="connsiteY6" fmla="*/ 46702 h 77429"/>
                <a:gd name="connsiteX7" fmla="*/ 61887 w 152113"/>
                <a:gd name="connsiteY7" fmla="*/ 41293 h 77429"/>
                <a:gd name="connsiteX8" fmla="*/ 53970 w 152113"/>
                <a:gd name="connsiteY8" fmla="*/ 37824 h 77429"/>
                <a:gd name="connsiteX9" fmla="*/ 47655 w 152113"/>
                <a:gd name="connsiteY9" fmla="*/ 35091 h 77429"/>
                <a:gd name="connsiteX10" fmla="*/ 36836 w 152113"/>
                <a:gd name="connsiteY10" fmla="*/ 30096 h 77429"/>
                <a:gd name="connsiteX11" fmla="*/ 27901 w 152113"/>
                <a:gd name="connsiteY11" fmla="*/ 25911 h 77429"/>
                <a:gd name="connsiteX12" fmla="*/ 18306 w 152113"/>
                <a:gd name="connsiteY12" fmla="*/ 21463 h 77429"/>
                <a:gd name="connsiteX13" fmla="*/ 13047 w 152113"/>
                <a:gd name="connsiteY13" fmla="*/ 19276 h 77429"/>
                <a:gd name="connsiteX14" fmla="*/ 4584 w 152113"/>
                <a:gd name="connsiteY14" fmla="*/ 15506 h 77429"/>
                <a:gd name="connsiteX15" fmla="*/ 2699 w 152113"/>
                <a:gd name="connsiteY15" fmla="*/ 14224 h 77429"/>
                <a:gd name="connsiteX16" fmla="*/ -958 w 152113"/>
                <a:gd name="connsiteY16" fmla="*/ 8117 h 77429"/>
                <a:gd name="connsiteX17" fmla="*/ 2981 w 152113"/>
                <a:gd name="connsiteY17" fmla="*/ 1180 h 77429"/>
                <a:gd name="connsiteX18" fmla="*/ 8316 w 152113"/>
                <a:gd name="connsiteY18" fmla="*/ 747 h 77429"/>
                <a:gd name="connsiteX19" fmla="*/ 10484 w 152113"/>
                <a:gd name="connsiteY19" fmla="*/ 1539 h 77429"/>
                <a:gd name="connsiteX20" fmla="*/ 40492 w 152113"/>
                <a:gd name="connsiteY20" fmla="*/ 15242 h 77429"/>
                <a:gd name="connsiteX21" fmla="*/ 52236 w 152113"/>
                <a:gd name="connsiteY21" fmla="*/ 20897 h 77429"/>
                <a:gd name="connsiteX22" fmla="*/ 65016 w 152113"/>
                <a:gd name="connsiteY22" fmla="*/ 26986 h 77429"/>
                <a:gd name="connsiteX23" fmla="*/ 73291 w 152113"/>
                <a:gd name="connsiteY23" fmla="*/ 30548 h 77429"/>
                <a:gd name="connsiteX24" fmla="*/ 80228 w 152113"/>
                <a:gd name="connsiteY24" fmla="*/ 33508 h 77429"/>
                <a:gd name="connsiteX25" fmla="*/ 89652 w 152113"/>
                <a:gd name="connsiteY25" fmla="*/ 37956 h 77429"/>
                <a:gd name="connsiteX26" fmla="*/ 89973 w 152113"/>
                <a:gd name="connsiteY26" fmla="*/ 38107 h 77429"/>
                <a:gd name="connsiteX27" fmla="*/ 94799 w 152113"/>
                <a:gd name="connsiteY27" fmla="*/ 40425 h 77429"/>
                <a:gd name="connsiteX28" fmla="*/ 96928 w 152113"/>
                <a:gd name="connsiteY28" fmla="*/ 41424 h 77429"/>
                <a:gd name="connsiteX29" fmla="*/ 106090 w 152113"/>
                <a:gd name="connsiteY29" fmla="*/ 45684 h 77429"/>
                <a:gd name="connsiteX30" fmla="*/ 113139 w 152113"/>
                <a:gd name="connsiteY30" fmla="*/ 48738 h 77429"/>
                <a:gd name="connsiteX31" fmla="*/ 120943 w 152113"/>
                <a:gd name="connsiteY31" fmla="*/ 52112 h 77429"/>
                <a:gd name="connsiteX32" fmla="*/ 130255 w 152113"/>
                <a:gd name="connsiteY32" fmla="*/ 56448 h 77429"/>
                <a:gd name="connsiteX33" fmla="*/ 135250 w 152113"/>
                <a:gd name="connsiteY33" fmla="*/ 58804 h 77429"/>
                <a:gd name="connsiteX34" fmla="*/ 148162 w 152113"/>
                <a:gd name="connsiteY34" fmla="*/ 64798 h 77429"/>
                <a:gd name="connsiteX35" fmla="*/ 148614 w 152113"/>
                <a:gd name="connsiteY35" fmla="*/ 65137 h 77429"/>
                <a:gd name="connsiteX36" fmla="*/ 151046 w 152113"/>
                <a:gd name="connsiteY36" fmla="*/ 70792 h 77429"/>
                <a:gd name="connsiteX37" fmla="*/ 146918 w 152113"/>
                <a:gd name="connsiteY37" fmla="*/ 76956 h 77429"/>
                <a:gd name="connsiteX38" fmla="*/ 140716 w 152113"/>
                <a:gd name="connsiteY38" fmla="*/ 77277 h 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29">
                  <a:moveTo>
                    <a:pt x="140716" y="77277"/>
                  </a:moveTo>
                  <a:cubicBezTo>
                    <a:pt x="139510" y="76919"/>
                    <a:pt x="138341" y="76485"/>
                    <a:pt x="137210" y="75976"/>
                  </a:cubicBezTo>
                  <a:cubicBezTo>
                    <a:pt x="132554" y="73921"/>
                    <a:pt x="127786" y="71659"/>
                    <a:pt x="123318" y="69473"/>
                  </a:cubicBezTo>
                  <a:cubicBezTo>
                    <a:pt x="119699" y="67739"/>
                    <a:pt x="116005" y="65948"/>
                    <a:pt x="112329" y="64270"/>
                  </a:cubicBezTo>
                  <a:cubicBezTo>
                    <a:pt x="108125" y="62385"/>
                    <a:pt x="103827" y="60500"/>
                    <a:pt x="99681" y="58710"/>
                  </a:cubicBezTo>
                  <a:cubicBezTo>
                    <a:pt x="95534" y="56919"/>
                    <a:pt x="91236" y="55053"/>
                    <a:pt x="87108" y="53168"/>
                  </a:cubicBezTo>
                  <a:cubicBezTo>
                    <a:pt x="82527" y="51075"/>
                    <a:pt x="77852" y="48851"/>
                    <a:pt x="73366" y="46702"/>
                  </a:cubicBezTo>
                  <a:cubicBezTo>
                    <a:pt x="69596" y="44817"/>
                    <a:pt x="65826" y="43064"/>
                    <a:pt x="61887" y="41293"/>
                  </a:cubicBezTo>
                  <a:cubicBezTo>
                    <a:pt x="59248" y="40067"/>
                    <a:pt x="56571" y="38936"/>
                    <a:pt x="53970" y="37824"/>
                  </a:cubicBezTo>
                  <a:cubicBezTo>
                    <a:pt x="51783" y="36900"/>
                    <a:pt x="49672" y="35939"/>
                    <a:pt x="47655" y="35091"/>
                  </a:cubicBezTo>
                  <a:cubicBezTo>
                    <a:pt x="44055" y="33470"/>
                    <a:pt x="40379" y="31754"/>
                    <a:pt x="36836" y="30096"/>
                  </a:cubicBezTo>
                  <a:lnTo>
                    <a:pt x="27901" y="25911"/>
                  </a:lnTo>
                  <a:cubicBezTo>
                    <a:pt x="24715" y="24403"/>
                    <a:pt x="21511" y="22895"/>
                    <a:pt x="18306" y="21463"/>
                  </a:cubicBezTo>
                  <a:cubicBezTo>
                    <a:pt x="16535" y="20690"/>
                    <a:pt x="14763" y="19955"/>
                    <a:pt x="13047" y="19276"/>
                  </a:cubicBezTo>
                  <a:cubicBezTo>
                    <a:pt x="10031" y="18051"/>
                    <a:pt x="7260" y="16920"/>
                    <a:pt x="4584" y="15506"/>
                  </a:cubicBezTo>
                  <a:cubicBezTo>
                    <a:pt x="3924" y="15129"/>
                    <a:pt x="3283" y="14714"/>
                    <a:pt x="2699" y="14224"/>
                  </a:cubicBezTo>
                  <a:cubicBezTo>
                    <a:pt x="757" y="12716"/>
                    <a:pt x="-543" y="10549"/>
                    <a:pt x="-958" y="8117"/>
                  </a:cubicBezTo>
                  <a:cubicBezTo>
                    <a:pt x="-1373" y="5667"/>
                    <a:pt x="-91" y="3386"/>
                    <a:pt x="2981" y="1180"/>
                  </a:cubicBezTo>
                  <a:cubicBezTo>
                    <a:pt x="4602" y="219"/>
                    <a:pt x="6563" y="49"/>
                    <a:pt x="8316" y="747"/>
                  </a:cubicBezTo>
                  <a:cubicBezTo>
                    <a:pt x="9051" y="954"/>
                    <a:pt x="9786" y="1218"/>
                    <a:pt x="10484" y="1539"/>
                  </a:cubicBezTo>
                  <a:cubicBezTo>
                    <a:pt x="19550" y="5629"/>
                    <a:pt x="30087" y="10398"/>
                    <a:pt x="40492" y="15242"/>
                  </a:cubicBezTo>
                  <a:cubicBezTo>
                    <a:pt x="44413" y="17127"/>
                    <a:pt x="48390" y="19012"/>
                    <a:pt x="52236" y="20897"/>
                  </a:cubicBezTo>
                  <a:cubicBezTo>
                    <a:pt x="56420" y="22914"/>
                    <a:pt x="60718" y="25006"/>
                    <a:pt x="65016" y="26986"/>
                  </a:cubicBezTo>
                  <a:cubicBezTo>
                    <a:pt x="67768" y="28267"/>
                    <a:pt x="70671" y="29417"/>
                    <a:pt x="73291" y="30548"/>
                  </a:cubicBezTo>
                  <a:cubicBezTo>
                    <a:pt x="75666" y="31547"/>
                    <a:pt x="78003" y="32433"/>
                    <a:pt x="80228" y="33508"/>
                  </a:cubicBezTo>
                  <a:cubicBezTo>
                    <a:pt x="83357" y="34921"/>
                    <a:pt x="86561" y="36467"/>
                    <a:pt x="89652" y="37956"/>
                  </a:cubicBezTo>
                  <a:lnTo>
                    <a:pt x="89973" y="38107"/>
                  </a:lnTo>
                  <a:lnTo>
                    <a:pt x="94799" y="40425"/>
                  </a:lnTo>
                  <a:lnTo>
                    <a:pt x="96928" y="41424"/>
                  </a:lnTo>
                  <a:cubicBezTo>
                    <a:pt x="99926" y="42857"/>
                    <a:pt x="102998" y="44308"/>
                    <a:pt x="106090" y="45684"/>
                  </a:cubicBezTo>
                  <a:cubicBezTo>
                    <a:pt x="108446" y="46740"/>
                    <a:pt x="110821" y="47758"/>
                    <a:pt x="113139" y="48738"/>
                  </a:cubicBezTo>
                  <a:cubicBezTo>
                    <a:pt x="115458" y="49718"/>
                    <a:pt x="118379" y="50944"/>
                    <a:pt x="120943" y="52112"/>
                  </a:cubicBezTo>
                  <a:cubicBezTo>
                    <a:pt x="124053" y="53507"/>
                    <a:pt x="127201" y="54996"/>
                    <a:pt x="130255" y="56448"/>
                  </a:cubicBezTo>
                  <a:lnTo>
                    <a:pt x="135250" y="58804"/>
                  </a:lnTo>
                  <a:lnTo>
                    <a:pt x="148162" y="64798"/>
                  </a:lnTo>
                  <a:lnTo>
                    <a:pt x="148614" y="65137"/>
                  </a:lnTo>
                  <a:cubicBezTo>
                    <a:pt x="150349" y="66476"/>
                    <a:pt x="151272" y="68606"/>
                    <a:pt x="151046" y="70792"/>
                  </a:cubicBezTo>
                  <a:cubicBezTo>
                    <a:pt x="150801" y="73412"/>
                    <a:pt x="149236" y="75731"/>
                    <a:pt x="146918" y="76956"/>
                  </a:cubicBezTo>
                  <a:cubicBezTo>
                    <a:pt x="144977" y="77880"/>
                    <a:pt x="142752" y="78012"/>
                    <a:pt x="140716" y="77277"/>
                  </a:cubicBezTo>
                  <a:close/>
                </a:path>
              </a:pathLst>
            </a:custGeom>
            <a:grpFill/>
            <a:ln w="1885" cap="flat">
              <a:noFill/>
              <a:prstDash val="solid"/>
              <a:miter/>
            </a:ln>
          </p:spPr>
          <p:txBody>
            <a:bodyPr rtlCol="0" anchor="ctr"/>
            <a:lstStyle/>
            <a:p>
              <a:endParaRPr lang="en-IN"/>
            </a:p>
          </p:txBody>
        </p:sp>
        <p:sp>
          <p:nvSpPr>
            <p:cNvPr id="287" name="Freeform: Shape 286">
              <a:extLst>
                <a:ext uri="{FF2B5EF4-FFF2-40B4-BE49-F238E27FC236}">
                  <a16:creationId xmlns:a16="http://schemas.microsoft.com/office/drawing/2014/main" id="{A060369B-DB9E-9903-1D75-C516F7D5BA21}"/>
                </a:ext>
              </a:extLst>
            </p:cNvPr>
            <p:cNvSpPr/>
            <p:nvPr/>
          </p:nvSpPr>
          <p:spPr>
            <a:xfrm>
              <a:off x="137979" y="3436730"/>
              <a:ext cx="152057" cy="77490"/>
            </a:xfrm>
            <a:custGeom>
              <a:avLst/>
              <a:gdLst>
                <a:gd name="connsiteX0" fmla="*/ 140716 w 152057"/>
                <a:gd name="connsiteY0" fmla="*/ 77395 h 77490"/>
                <a:gd name="connsiteX1" fmla="*/ 137191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7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8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4 w 152057"/>
                <a:gd name="connsiteY20" fmla="*/ 15229 h 77490"/>
                <a:gd name="connsiteX21" fmla="*/ 52217 w 152057"/>
                <a:gd name="connsiteY21" fmla="*/ 20883 h 77490"/>
                <a:gd name="connsiteX22" fmla="*/ 65016 w 152057"/>
                <a:gd name="connsiteY22" fmla="*/ 26972 h 77490"/>
                <a:gd name="connsiteX23" fmla="*/ 73197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7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2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90 w 152057"/>
                <a:gd name="connsiteY37" fmla="*/ 70779 h 77490"/>
                <a:gd name="connsiteX38" fmla="*/ 146861 w 152057"/>
                <a:gd name="connsiteY38" fmla="*/ 76943 h 77490"/>
                <a:gd name="connsiteX39" fmla="*/ 140716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6" y="77395"/>
                  </a:moveTo>
                  <a:cubicBezTo>
                    <a:pt x="139510" y="77056"/>
                    <a:pt x="138341" y="76622"/>
                    <a:pt x="137191" y="76094"/>
                  </a:cubicBezTo>
                  <a:cubicBezTo>
                    <a:pt x="132517" y="74040"/>
                    <a:pt x="127767" y="71778"/>
                    <a:pt x="123299" y="69591"/>
                  </a:cubicBezTo>
                  <a:cubicBezTo>
                    <a:pt x="119699" y="67857"/>
                    <a:pt x="116004" y="66085"/>
                    <a:pt x="112310" y="64389"/>
                  </a:cubicBezTo>
                  <a:cubicBezTo>
                    <a:pt x="108106" y="62504"/>
                    <a:pt x="103790" y="60619"/>
                    <a:pt x="99643" y="58734"/>
                  </a:cubicBezTo>
                  <a:cubicBezTo>
                    <a:pt x="95496" y="56849"/>
                    <a:pt x="91217" y="55096"/>
                    <a:pt x="87108" y="53230"/>
                  </a:cubicBezTo>
                  <a:cubicBezTo>
                    <a:pt x="82508" y="51119"/>
                    <a:pt x="77853" y="48894"/>
                    <a:pt x="73347" y="46745"/>
                  </a:cubicBezTo>
                  <a:cubicBezTo>
                    <a:pt x="69578" y="44860"/>
                    <a:pt x="65808" y="43107"/>
                    <a:pt x="61887" y="41335"/>
                  </a:cubicBezTo>
                  <a:cubicBezTo>
                    <a:pt x="59286"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8" y="21505"/>
                  </a:cubicBezTo>
                  <a:cubicBezTo>
                    <a:pt x="16403" y="20714"/>
                    <a:pt x="14706" y="19979"/>
                    <a:pt x="12953" y="19281"/>
                  </a:cubicBezTo>
                  <a:cubicBezTo>
                    <a:pt x="10012" y="18094"/>
                    <a:pt x="7298" y="16963"/>
                    <a:pt x="4584" y="15511"/>
                  </a:cubicBezTo>
                  <a:cubicBezTo>
                    <a:pt x="3924" y="15134"/>
                    <a:pt x="3283" y="14720"/>
                    <a:pt x="2699" y="14229"/>
                  </a:cubicBezTo>
                  <a:cubicBezTo>
                    <a:pt x="757" y="12721"/>
                    <a:pt x="-562" y="10554"/>
                    <a:pt x="-958" y="8122"/>
                  </a:cubicBezTo>
                  <a:cubicBezTo>
                    <a:pt x="-1373" y="5653"/>
                    <a:pt x="-91" y="3391"/>
                    <a:pt x="2963" y="1167"/>
                  </a:cubicBezTo>
                  <a:cubicBezTo>
                    <a:pt x="4584" y="224"/>
                    <a:pt x="6544" y="54"/>
                    <a:pt x="8297" y="733"/>
                  </a:cubicBezTo>
                  <a:cubicBezTo>
                    <a:pt x="9032" y="940"/>
                    <a:pt x="9767" y="1223"/>
                    <a:pt x="10465" y="1544"/>
                  </a:cubicBezTo>
                  <a:cubicBezTo>
                    <a:pt x="19588" y="5634"/>
                    <a:pt x="30163" y="10422"/>
                    <a:pt x="40474" y="15229"/>
                  </a:cubicBezTo>
                  <a:cubicBezTo>
                    <a:pt x="44394" y="17114"/>
                    <a:pt x="48372" y="18999"/>
                    <a:pt x="52217" y="20883"/>
                  </a:cubicBezTo>
                  <a:cubicBezTo>
                    <a:pt x="56402" y="22900"/>
                    <a:pt x="60718" y="24993"/>
                    <a:pt x="65016" y="26972"/>
                  </a:cubicBezTo>
                  <a:cubicBezTo>
                    <a:pt x="67730" y="28235"/>
                    <a:pt x="70501" y="29385"/>
                    <a:pt x="73197" y="30516"/>
                  </a:cubicBezTo>
                  <a:cubicBezTo>
                    <a:pt x="75572" y="31496"/>
                    <a:pt x="77947"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7" y="48611"/>
                  </a:cubicBezTo>
                  <a:lnTo>
                    <a:pt x="113102" y="48725"/>
                  </a:lnTo>
                  <a:cubicBezTo>
                    <a:pt x="115665" y="49818"/>
                    <a:pt x="118323" y="50949"/>
                    <a:pt x="120887" y="52099"/>
                  </a:cubicBezTo>
                  <a:cubicBezTo>
                    <a:pt x="123997" y="53493"/>
                    <a:pt x="127145" y="54983"/>
                    <a:pt x="130198" y="56434"/>
                  </a:cubicBezTo>
                  <a:lnTo>
                    <a:pt x="135212" y="58790"/>
                  </a:lnTo>
                  <a:lnTo>
                    <a:pt x="147898" y="64690"/>
                  </a:lnTo>
                  <a:lnTo>
                    <a:pt x="148106" y="64785"/>
                  </a:lnTo>
                  <a:lnTo>
                    <a:pt x="148577" y="65124"/>
                  </a:lnTo>
                  <a:cubicBezTo>
                    <a:pt x="150311" y="66462"/>
                    <a:pt x="151216" y="68611"/>
                    <a:pt x="150990" y="70779"/>
                  </a:cubicBezTo>
                  <a:cubicBezTo>
                    <a:pt x="150745" y="73399"/>
                    <a:pt x="149199" y="75717"/>
                    <a:pt x="146861" y="76943"/>
                  </a:cubicBezTo>
                  <a:cubicBezTo>
                    <a:pt x="144958" y="77923"/>
                    <a:pt x="142733" y="78073"/>
                    <a:pt x="140716" y="77395"/>
                  </a:cubicBezTo>
                  <a:close/>
                </a:path>
              </a:pathLst>
            </a:custGeom>
            <a:grpFill/>
            <a:ln w="1885" cap="flat">
              <a:noFill/>
              <a:prstDash val="solid"/>
              <a:miter/>
            </a:ln>
          </p:spPr>
          <p:txBody>
            <a:bodyPr rtlCol="0" anchor="ctr"/>
            <a:lstStyle/>
            <a:p>
              <a:endParaRPr lang="en-IN"/>
            </a:p>
          </p:txBody>
        </p:sp>
        <p:sp>
          <p:nvSpPr>
            <p:cNvPr id="288" name="Freeform: Shape 287">
              <a:extLst>
                <a:ext uri="{FF2B5EF4-FFF2-40B4-BE49-F238E27FC236}">
                  <a16:creationId xmlns:a16="http://schemas.microsoft.com/office/drawing/2014/main" id="{E6FC9B6D-81D6-4295-4B73-62E25F239DBC}"/>
                </a:ext>
              </a:extLst>
            </p:cNvPr>
            <p:cNvSpPr/>
            <p:nvPr/>
          </p:nvSpPr>
          <p:spPr>
            <a:xfrm>
              <a:off x="121388" y="3510376"/>
              <a:ext cx="79685" cy="63553"/>
            </a:xfrm>
            <a:custGeom>
              <a:avLst/>
              <a:gdLst>
                <a:gd name="connsiteX0" fmla="*/ 47564 w 79685"/>
                <a:gd name="connsiteY0" fmla="*/ 60920 h 63553"/>
                <a:gd name="connsiteX1" fmla="*/ 43587 w 79685"/>
                <a:gd name="connsiteY1" fmla="*/ 59695 h 63553"/>
                <a:gd name="connsiteX2" fmla="*/ 21702 w 79685"/>
                <a:gd name="connsiteY2" fmla="*/ 48517 h 63553"/>
                <a:gd name="connsiteX3" fmla="*/ 7622 w 79685"/>
                <a:gd name="connsiteY3" fmla="*/ 31213 h 63553"/>
                <a:gd name="connsiteX4" fmla="*/ -767 w 79685"/>
                <a:gd name="connsiteY4" fmla="*/ 10837 h 63553"/>
                <a:gd name="connsiteX5" fmla="*/ 2513 w 79685"/>
                <a:gd name="connsiteY5" fmla="*/ 1129 h 63553"/>
                <a:gd name="connsiteX6" fmla="*/ 6905 w 79685"/>
                <a:gd name="connsiteY6" fmla="*/ 601 h 63553"/>
                <a:gd name="connsiteX7" fmla="*/ 9846 w 79685"/>
                <a:gd name="connsiteY7" fmla="*/ 2109 h 63553"/>
                <a:gd name="connsiteX8" fmla="*/ 11976 w 79685"/>
                <a:gd name="connsiteY8" fmla="*/ 4729 h 63553"/>
                <a:gd name="connsiteX9" fmla="*/ 15256 w 79685"/>
                <a:gd name="connsiteY9" fmla="*/ 12118 h 63553"/>
                <a:gd name="connsiteX10" fmla="*/ 19761 w 79685"/>
                <a:gd name="connsiteY10" fmla="*/ 21958 h 63553"/>
                <a:gd name="connsiteX11" fmla="*/ 27169 w 79685"/>
                <a:gd name="connsiteY11" fmla="*/ 32495 h 63553"/>
                <a:gd name="connsiteX12" fmla="*/ 33238 w 79685"/>
                <a:gd name="connsiteY12" fmla="*/ 38150 h 63553"/>
                <a:gd name="connsiteX13" fmla="*/ 45472 w 79685"/>
                <a:gd name="connsiteY13" fmla="*/ 45219 h 63553"/>
                <a:gd name="connsiteX14" fmla="*/ 51485 w 79685"/>
                <a:gd name="connsiteY14" fmla="*/ 47217 h 63553"/>
                <a:gd name="connsiteX15" fmla="*/ 73388 w 79685"/>
                <a:gd name="connsiteY15" fmla="*/ 50007 h 63553"/>
                <a:gd name="connsiteX16" fmla="*/ 73727 w 79685"/>
                <a:gd name="connsiteY16" fmla="*/ 50007 h 63553"/>
                <a:gd name="connsiteX17" fmla="*/ 74199 w 79685"/>
                <a:gd name="connsiteY17" fmla="*/ 50120 h 63553"/>
                <a:gd name="connsiteX18" fmla="*/ 76084 w 79685"/>
                <a:gd name="connsiteY18" fmla="*/ 51194 h 63553"/>
                <a:gd name="connsiteX19" fmla="*/ 78628 w 79685"/>
                <a:gd name="connsiteY19" fmla="*/ 56736 h 63553"/>
                <a:gd name="connsiteX20" fmla="*/ 77215 w 79685"/>
                <a:gd name="connsiteY20" fmla="*/ 61410 h 63553"/>
                <a:gd name="connsiteX21" fmla="*/ 71070 w 79685"/>
                <a:gd name="connsiteY21" fmla="*/ 63842 h 63553"/>
                <a:gd name="connsiteX22" fmla="*/ 47564 w 79685"/>
                <a:gd name="connsiteY22" fmla="*/ 60920 h 6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53">
                  <a:moveTo>
                    <a:pt x="47564" y="60920"/>
                  </a:moveTo>
                  <a:cubicBezTo>
                    <a:pt x="46226" y="60543"/>
                    <a:pt x="44906" y="60129"/>
                    <a:pt x="43587" y="59695"/>
                  </a:cubicBezTo>
                  <a:cubicBezTo>
                    <a:pt x="35707" y="57245"/>
                    <a:pt x="28300" y="53456"/>
                    <a:pt x="21702" y="48517"/>
                  </a:cubicBezTo>
                  <a:cubicBezTo>
                    <a:pt x="16104" y="43541"/>
                    <a:pt x="11354" y="37698"/>
                    <a:pt x="7622" y="31213"/>
                  </a:cubicBezTo>
                  <a:cubicBezTo>
                    <a:pt x="3625" y="24974"/>
                    <a:pt x="779" y="18075"/>
                    <a:pt x="-767" y="10837"/>
                  </a:cubicBezTo>
                  <a:cubicBezTo>
                    <a:pt x="-1634" y="7236"/>
                    <a:pt x="-352" y="3466"/>
                    <a:pt x="2513" y="1129"/>
                  </a:cubicBezTo>
                  <a:cubicBezTo>
                    <a:pt x="3814" y="281"/>
                    <a:pt x="5435" y="93"/>
                    <a:pt x="6905" y="601"/>
                  </a:cubicBezTo>
                  <a:cubicBezTo>
                    <a:pt x="7980" y="903"/>
                    <a:pt x="8979" y="1431"/>
                    <a:pt x="9846" y="2109"/>
                  </a:cubicBezTo>
                  <a:cubicBezTo>
                    <a:pt x="10750" y="2807"/>
                    <a:pt x="11467" y="3712"/>
                    <a:pt x="11976" y="4729"/>
                  </a:cubicBezTo>
                  <a:cubicBezTo>
                    <a:pt x="13126" y="7123"/>
                    <a:pt x="14162" y="9555"/>
                    <a:pt x="15256" y="12118"/>
                  </a:cubicBezTo>
                  <a:cubicBezTo>
                    <a:pt x="16688" y="15436"/>
                    <a:pt x="18102" y="18754"/>
                    <a:pt x="19761" y="21958"/>
                  </a:cubicBezTo>
                  <a:cubicBezTo>
                    <a:pt x="21721" y="25803"/>
                    <a:pt x="24209" y="29347"/>
                    <a:pt x="27169" y="32495"/>
                  </a:cubicBezTo>
                  <a:cubicBezTo>
                    <a:pt x="29054" y="34512"/>
                    <a:pt x="31089"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7" y="50007"/>
                  </a:lnTo>
                  <a:lnTo>
                    <a:pt x="74199" y="50120"/>
                  </a:lnTo>
                  <a:cubicBezTo>
                    <a:pt x="74896" y="50346"/>
                    <a:pt x="75537" y="50723"/>
                    <a:pt x="76084" y="51194"/>
                  </a:cubicBezTo>
                  <a:cubicBezTo>
                    <a:pt x="77856" y="52457"/>
                    <a:pt x="78817" y="54568"/>
                    <a:pt x="78628" y="56736"/>
                  </a:cubicBezTo>
                  <a:cubicBezTo>
                    <a:pt x="78327" y="58338"/>
                    <a:pt x="77856" y="59903"/>
                    <a:pt x="77215" y="61410"/>
                  </a:cubicBezTo>
                  <a:cubicBezTo>
                    <a:pt x="76348" y="63673"/>
                    <a:pt x="73784" y="63748"/>
                    <a:pt x="71070" y="63842"/>
                  </a:cubicBezTo>
                  <a:cubicBezTo>
                    <a:pt x="63134" y="64068"/>
                    <a:pt x="55198" y="63088"/>
                    <a:pt x="47564" y="60920"/>
                  </a:cubicBezTo>
                  <a:close/>
                </a:path>
              </a:pathLst>
            </a:custGeom>
            <a:grpFill/>
            <a:ln w="1885" cap="flat">
              <a:noFill/>
              <a:prstDash val="solid"/>
              <a:miter/>
            </a:ln>
          </p:spPr>
          <p:txBody>
            <a:bodyPr rtlCol="0" anchor="ctr"/>
            <a:lstStyle/>
            <a:p>
              <a:endParaRPr lang="en-IN"/>
            </a:p>
          </p:txBody>
        </p:sp>
        <p:sp>
          <p:nvSpPr>
            <p:cNvPr id="289" name="Freeform: Shape 288">
              <a:extLst>
                <a:ext uri="{FF2B5EF4-FFF2-40B4-BE49-F238E27FC236}">
                  <a16:creationId xmlns:a16="http://schemas.microsoft.com/office/drawing/2014/main" id="{28EA1675-3372-0160-10CC-19DEDF01CE15}"/>
                </a:ext>
              </a:extLst>
            </p:cNvPr>
            <p:cNvSpPr/>
            <p:nvPr/>
          </p:nvSpPr>
          <p:spPr>
            <a:xfrm>
              <a:off x="528905" y="3003617"/>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1 h 72345"/>
                <a:gd name="connsiteX10" fmla="*/ 58549 w 60462"/>
                <a:gd name="connsiteY10" fmla="*/ 11329 h 72345"/>
                <a:gd name="connsiteX11" fmla="*/ 58341 w 60462"/>
                <a:gd name="connsiteY11" fmla="*/ 11706 h 72345"/>
                <a:gd name="connsiteX12" fmla="*/ 41603 w 60462"/>
                <a:gd name="connsiteY12" fmla="*/ 33459 h 72345"/>
                <a:gd name="connsiteX13" fmla="*/ 35232 w 60462"/>
                <a:gd name="connsiteY13" fmla="*/ 41338 h 72345"/>
                <a:gd name="connsiteX14" fmla="*/ 28710 w 60462"/>
                <a:gd name="connsiteY14" fmla="*/ 49707 h 72345"/>
                <a:gd name="connsiteX15" fmla="*/ 11745 w 60462"/>
                <a:gd name="connsiteY15" fmla="*/ 70235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4"/>
                    <a:pt x="-621" y="62732"/>
                  </a:cubicBezTo>
                  <a:lnTo>
                    <a:pt x="-357" y="61941"/>
                  </a:lnTo>
                  <a:lnTo>
                    <a:pt x="133" y="61281"/>
                  </a:lnTo>
                  <a:cubicBezTo>
                    <a:pt x="16514" y="39585"/>
                    <a:pt x="31688" y="20509"/>
                    <a:pt x="46523" y="2960"/>
                  </a:cubicBezTo>
                  <a:lnTo>
                    <a:pt x="47314" y="2036"/>
                  </a:lnTo>
                  <a:lnTo>
                    <a:pt x="48445" y="1584"/>
                  </a:lnTo>
                  <a:cubicBezTo>
                    <a:pt x="50274" y="1000"/>
                    <a:pt x="52178" y="679"/>
                    <a:pt x="54100" y="660"/>
                  </a:cubicBezTo>
                  <a:lnTo>
                    <a:pt x="59171" y="321"/>
                  </a:lnTo>
                  <a:lnTo>
                    <a:pt x="59341" y="5411"/>
                  </a:lnTo>
                  <a:cubicBezTo>
                    <a:pt x="59586" y="7427"/>
                    <a:pt x="59322" y="9463"/>
                    <a:pt x="58549" y="11329"/>
                  </a:cubicBezTo>
                  <a:lnTo>
                    <a:pt x="58341" y="11706"/>
                  </a:lnTo>
                  <a:cubicBezTo>
                    <a:pt x="53120" y="19246"/>
                    <a:pt x="47277" y="26503"/>
                    <a:pt x="41603" y="33459"/>
                  </a:cubicBezTo>
                  <a:cubicBezTo>
                    <a:pt x="39511" y="36022"/>
                    <a:pt x="37343" y="38680"/>
                    <a:pt x="35232" y="41338"/>
                  </a:cubicBezTo>
                  <a:cubicBezTo>
                    <a:pt x="33120" y="43996"/>
                    <a:pt x="30821" y="46993"/>
                    <a:pt x="28710" y="49707"/>
                  </a:cubicBezTo>
                  <a:cubicBezTo>
                    <a:pt x="23413" y="56832"/>
                    <a:pt x="17739" y="63675"/>
                    <a:pt x="11745" y="70235"/>
                  </a:cubicBezTo>
                  <a:lnTo>
                    <a:pt x="11123" y="70894"/>
                  </a:lnTo>
                  <a:lnTo>
                    <a:pt x="10294" y="71290"/>
                  </a:lnTo>
                  <a:cubicBezTo>
                    <a:pt x="8390" y="72007"/>
                    <a:pt x="6373" y="72365"/>
                    <a:pt x="4337" y="72346"/>
                  </a:cubicBezTo>
                  <a:lnTo>
                    <a:pt x="-621" y="72666"/>
                  </a:lnTo>
                  <a:close/>
                </a:path>
              </a:pathLst>
            </a:custGeom>
            <a:grpFill/>
            <a:ln w="1885" cap="flat">
              <a:noFill/>
              <a:prstDash val="solid"/>
              <a:miter/>
            </a:ln>
          </p:spPr>
          <p:txBody>
            <a:bodyPr rtlCol="0" anchor="ctr"/>
            <a:lstStyle/>
            <a:p>
              <a:endParaRPr lang="en-IN"/>
            </a:p>
          </p:txBody>
        </p:sp>
        <p:sp>
          <p:nvSpPr>
            <p:cNvPr id="290" name="Freeform: Shape 289">
              <a:extLst>
                <a:ext uri="{FF2B5EF4-FFF2-40B4-BE49-F238E27FC236}">
                  <a16:creationId xmlns:a16="http://schemas.microsoft.com/office/drawing/2014/main" id="{773C27AD-8559-DFFA-0128-670396873B51}"/>
                </a:ext>
              </a:extLst>
            </p:cNvPr>
            <p:cNvSpPr/>
            <p:nvPr/>
          </p:nvSpPr>
          <p:spPr>
            <a:xfrm>
              <a:off x="420442"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7" y="90366"/>
                    <a:pt x="-1052" y="87878"/>
                    <a:pt x="-1034" y="85352"/>
                  </a:cubicBezTo>
                  <a:cubicBezTo>
                    <a:pt x="1568" y="62732"/>
                    <a:pt x="4998" y="39755"/>
                    <a:pt x="9164" y="17097"/>
                  </a:cubicBezTo>
                  <a:cubicBezTo>
                    <a:pt x="9711" y="14157"/>
                    <a:pt x="11803" y="11555"/>
                    <a:pt x="14480" y="8464"/>
                  </a:cubicBezTo>
                  <a:lnTo>
                    <a:pt x="21624" y="321"/>
                  </a:lnTo>
                  <a:lnTo>
                    <a:pt x="23151" y="11009"/>
                  </a:lnTo>
                  <a:cubicBezTo>
                    <a:pt x="23660" y="13685"/>
                    <a:pt x="23792" y="16438"/>
                    <a:pt x="23547" y="19152"/>
                  </a:cubicBezTo>
                  <a:cubicBezTo>
                    <a:pt x="20455" y="41526"/>
                    <a:pt x="17288" y="64617"/>
                    <a:pt x="13085" y="87388"/>
                  </a:cubicBezTo>
                  <a:cubicBezTo>
                    <a:pt x="12369"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291" name="Freeform: Shape 290">
              <a:extLst>
                <a:ext uri="{FF2B5EF4-FFF2-40B4-BE49-F238E27FC236}">
                  <a16:creationId xmlns:a16="http://schemas.microsoft.com/office/drawing/2014/main" id="{47903011-5052-336D-8440-5C2394F70FEE}"/>
                </a:ext>
              </a:extLst>
            </p:cNvPr>
            <p:cNvSpPr/>
            <p:nvPr/>
          </p:nvSpPr>
          <p:spPr>
            <a:xfrm>
              <a:off x="595971" y="3129722"/>
              <a:ext cx="88970" cy="42770"/>
            </a:xfrm>
            <a:custGeom>
              <a:avLst/>
              <a:gdLst>
                <a:gd name="connsiteX0" fmla="*/ 1190 w 88970"/>
                <a:gd name="connsiteY0" fmla="*/ 36117 h 42770"/>
                <a:gd name="connsiteX1" fmla="*/ 3942 w 88970"/>
                <a:gd name="connsiteY1" fmla="*/ 30254 h 42770"/>
                <a:gd name="connsiteX2" fmla="*/ 4734 w 88970"/>
                <a:gd name="connsiteY2" fmla="*/ 29218 h 42770"/>
                <a:gd name="connsiteX3" fmla="*/ 5922 w 88970"/>
                <a:gd name="connsiteY3" fmla="*/ 28709 h 42770"/>
                <a:gd name="connsiteX4" fmla="*/ 76816 w 88970"/>
                <a:gd name="connsiteY4" fmla="*/ 773 h 42770"/>
                <a:gd name="connsiteX5" fmla="*/ 78003 w 88970"/>
                <a:gd name="connsiteY5" fmla="*/ 321 h 42770"/>
                <a:gd name="connsiteX6" fmla="*/ 79266 w 88970"/>
                <a:gd name="connsiteY6" fmla="*/ 528 h 42770"/>
                <a:gd name="connsiteX7" fmla="*/ 80208 w 88970"/>
                <a:gd name="connsiteY7" fmla="*/ 736 h 42770"/>
                <a:gd name="connsiteX8" fmla="*/ 83978 w 88970"/>
                <a:gd name="connsiteY8" fmla="*/ 2225 h 42770"/>
                <a:gd name="connsiteX9" fmla="*/ 87937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2 w 88970"/>
                <a:gd name="connsiteY14" fmla="*/ 42771 h 42770"/>
                <a:gd name="connsiteX15" fmla="*/ 8391 w 88970"/>
                <a:gd name="connsiteY15" fmla="*/ 43091 h 42770"/>
                <a:gd name="connsiteX16" fmla="*/ 7505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2" y="30254"/>
                  </a:cubicBezTo>
                  <a:lnTo>
                    <a:pt x="4734" y="29218"/>
                  </a:lnTo>
                  <a:lnTo>
                    <a:pt x="5922" y="28709"/>
                  </a:lnTo>
                  <a:cubicBezTo>
                    <a:pt x="27693" y="19284"/>
                    <a:pt x="50878" y="10236"/>
                    <a:pt x="76816" y="773"/>
                  </a:cubicBezTo>
                  <a:lnTo>
                    <a:pt x="78003" y="321"/>
                  </a:lnTo>
                  <a:lnTo>
                    <a:pt x="79266" y="528"/>
                  </a:lnTo>
                  <a:cubicBezTo>
                    <a:pt x="79586" y="585"/>
                    <a:pt x="79907" y="642"/>
                    <a:pt x="80208" y="736"/>
                  </a:cubicBezTo>
                  <a:cubicBezTo>
                    <a:pt x="81509" y="1132"/>
                    <a:pt x="82753" y="1640"/>
                    <a:pt x="83978" y="2225"/>
                  </a:cubicBezTo>
                  <a:lnTo>
                    <a:pt x="87937" y="4110"/>
                  </a:lnTo>
                  <a:lnTo>
                    <a:pt x="86636" y="8257"/>
                  </a:lnTo>
                  <a:cubicBezTo>
                    <a:pt x="86410" y="9030"/>
                    <a:pt x="86146" y="9784"/>
                    <a:pt x="85844" y="10538"/>
                  </a:cubicBezTo>
                  <a:lnTo>
                    <a:pt x="85053" y="12423"/>
                  </a:lnTo>
                  <a:lnTo>
                    <a:pt x="83168" y="13195"/>
                  </a:lnTo>
                  <a:cubicBezTo>
                    <a:pt x="57532" y="23959"/>
                    <a:pt x="31557" y="34119"/>
                    <a:pt x="9202" y="42771"/>
                  </a:cubicBezTo>
                  <a:lnTo>
                    <a:pt x="8391" y="43091"/>
                  </a:lnTo>
                  <a:lnTo>
                    <a:pt x="7505" y="43091"/>
                  </a:lnTo>
                  <a:cubicBezTo>
                    <a:pt x="6694" y="43072"/>
                    <a:pt x="5884" y="42997"/>
                    <a:pt x="5073" y="42865"/>
                  </a:cubicBezTo>
                  <a:lnTo>
                    <a:pt x="-1034" y="42017"/>
                  </a:lnTo>
                  <a:close/>
                </a:path>
              </a:pathLst>
            </a:custGeom>
            <a:grpFill/>
            <a:ln w="1885" cap="flat">
              <a:noFill/>
              <a:prstDash val="solid"/>
              <a:miter/>
            </a:ln>
          </p:spPr>
          <p:txBody>
            <a:bodyPr rtlCol="0" anchor="ctr"/>
            <a:lstStyle/>
            <a:p>
              <a:endParaRPr lang="en-IN"/>
            </a:p>
          </p:txBody>
        </p:sp>
        <p:sp>
          <p:nvSpPr>
            <p:cNvPr id="292" name="Freeform: Shape 291">
              <a:extLst>
                <a:ext uri="{FF2B5EF4-FFF2-40B4-BE49-F238E27FC236}">
                  <a16:creationId xmlns:a16="http://schemas.microsoft.com/office/drawing/2014/main" id="{BF5D19AA-F909-DA6F-0BD4-DAB47DCC3DCD}"/>
                </a:ext>
              </a:extLst>
            </p:cNvPr>
            <p:cNvSpPr/>
            <p:nvPr/>
          </p:nvSpPr>
          <p:spPr>
            <a:xfrm>
              <a:off x="274489" y="2955890"/>
              <a:ext cx="41143" cy="88122"/>
            </a:xfrm>
            <a:custGeom>
              <a:avLst/>
              <a:gdLst>
                <a:gd name="connsiteX0" fmla="*/ 32217 w 41143"/>
                <a:gd name="connsiteY0" fmla="*/ 85804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3 h 88122"/>
                <a:gd name="connsiteX15" fmla="*/ 25186 w 41143"/>
                <a:gd name="connsiteY15" fmla="*/ 37398 h 88122"/>
                <a:gd name="connsiteX16" fmla="*/ 39870 w 41143"/>
                <a:gd name="connsiteY16" fmla="*/ 75776 h 88122"/>
                <a:gd name="connsiteX17" fmla="*/ 39097 w 41143"/>
                <a:gd name="connsiteY17" fmla="*/ 82920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4"/>
                  </a:moveTo>
                  <a:cubicBezTo>
                    <a:pt x="30935" y="85182"/>
                    <a:pt x="29710" y="84428"/>
                    <a:pt x="28560" y="83561"/>
                  </a:cubicBezTo>
                  <a:cubicBezTo>
                    <a:pt x="28051" y="83165"/>
                    <a:pt x="27618" y="82732"/>
                    <a:pt x="27222" y="82223"/>
                  </a:cubicBezTo>
                  <a:lnTo>
                    <a:pt x="26845" y="81733"/>
                  </a:lnTo>
                  <a:lnTo>
                    <a:pt x="26600" y="81167"/>
                  </a:lnTo>
                  <a:cubicBezTo>
                    <a:pt x="17458" y="59735"/>
                    <a:pt x="8542" y="36984"/>
                    <a:pt x="-676" y="11631"/>
                  </a:cubicBezTo>
                  <a:lnTo>
                    <a:pt x="-1034" y="10651"/>
                  </a:lnTo>
                  <a:lnTo>
                    <a:pt x="-1034" y="9633"/>
                  </a:lnTo>
                  <a:cubicBezTo>
                    <a:pt x="-676" y="7314"/>
                    <a:pt x="172" y="5109"/>
                    <a:pt x="1473" y="3148"/>
                  </a:cubicBezTo>
                  <a:lnTo>
                    <a:pt x="3226" y="321"/>
                  </a:lnTo>
                  <a:lnTo>
                    <a:pt x="6506" y="905"/>
                  </a:lnTo>
                  <a:lnTo>
                    <a:pt x="8391" y="1245"/>
                  </a:lnTo>
                  <a:lnTo>
                    <a:pt x="11011" y="1772"/>
                  </a:lnTo>
                  <a:lnTo>
                    <a:pt x="14234" y="9802"/>
                  </a:lnTo>
                  <a:cubicBezTo>
                    <a:pt x="16119" y="14760"/>
                    <a:pt x="18004" y="19472"/>
                    <a:pt x="19889" y="24203"/>
                  </a:cubicBezTo>
                  <a:cubicBezTo>
                    <a:pt x="21642" y="28596"/>
                    <a:pt x="23395" y="33006"/>
                    <a:pt x="25186" y="37398"/>
                  </a:cubicBezTo>
                  <a:cubicBezTo>
                    <a:pt x="30219" y="49896"/>
                    <a:pt x="35421" y="62827"/>
                    <a:pt x="39870" y="75776"/>
                  </a:cubicBezTo>
                  <a:cubicBezTo>
                    <a:pt x="40360" y="78189"/>
                    <a:pt x="40096" y="80677"/>
                    <a:pt x="39097" y="82920"/>
                  </a:cubicBezTo>
                  <a:lnTo>
                    <a:pt x="37344" y="88443"/>
                  </a:lnTo>
                  <a:close/>
                </a:path>
              </a:pathLst>
            </a:custGeom>
            <a:grpFill/>
            <a:ln w="1885" cap="flat">
              <a:noFill/>
              <a:prstDash val="solid"/>
              <a:miter/>
            </a:ln>
          </p:spPr>
          <p:txBody>
            <a:bodyPr rtlCol="0" anchor="ctr"/>
            <a:lstStyle/>
            <a:p>
              <a:endParaRPr lang="en-IN"/>
            </a:p>
          </p:txBody>
        </p:sp>
        <p:sp>
          <p:nvSpPr>
            <p:cNvPr id="293" name="Freeform: Shape 292">
              <a:extLst>
                <a:ext uri="{FF2B5EF4-FFF2-40B4-BE49-F238E27FC236}">
                  <a16:creationId xmlns:a16="http://schemas.microsoft.com/office/drawing/2014/main" id="{6324879B-2643-D206-6C81-7BA59BB04AAD}"/>
                </a:ext>
              </a:extLst>
            </p:cNvPr>
            <p:cNvSpPr/>
            <p:nvPr/>
          </p:nvSpPr>
          <p:spPr>
            <a:xfrm>
              <a:off x="602946" y="3275480"/>
              <a:ext cx="100468" cy="24474"/>
            </a:xfrm>
            <a:custGeom>
              <a:avLst/>
              <a:gdLst>
                <a:gd name="connsiteX0" fmla="*/ 16892 w 100468"/>
                <a:gd name="connsiteY0" fmla="*/ 14333 h 24474"/>
                <a:gd name="connsiteX1" fmla="*/ 9352 w 100468"/>
                <a:gd name="connsiteY1" fmla="*/ 10921 h 24474"/>
                <a:gd name="connsiteX2" fmla="*/ -1034 w 100468"/>
                <a:gd name="connsiteY2" fmla="*/ 5266 h 24474"/>
                <a:gd name="connsiteX3" fmla="*/ 10276 w 100468"/>
                <a:gd name="connsiteY3" fmla="*/ 1892 h 24474"/>
                <a:gd name="connsiteX4" fmla="*/ 20172 w 100468"/>
                <a:gd name="connsiteY4" fmla="*/ 346 h 24474"/>
                <a:gd name="connsiteX5" fmla="*/ 88521 w 100468"/>
                <a:gd name="connsiteY5" fmla="*/ 10601 h 24474"/>
                <a:gd name="connsiteX6" fmla="*/ 88973 w 100468"/>
                <a:gd name="connsiteY6" fmla="*/ 10601 h 24474"/>
                <a:gd name="connsiteX7" fmla="*/ 92517 w 100468"/>
                <a:gd name="connsiteY7" fmla="*/ 12485 h 24474"/>
                <a:gd name="connsiteX8" fmla="*/ 94873 w 100468"/>
                <a:gd name="connsiteY8" fmla="*/ 14616 h 24474"/>
                <a:gd name="connsiteX9" fmla="*/ 99435 w 100468"/>
                <a:gd name="connsiteY9" fmla="*/ 19121 h 24474"/>
                <a:gd name="connsiteX10" fmla="*/ 93893 w 100468"/>
                <a:gd name="connsiteY10" fmla="*/ 22363 h 24474"/>
                <a:gd name="connsiteX11" fmla="*/ 86730 w 100468"/>
                <a:gd name="connsiteY11" fmla="*/ 24757 h 24474"/>
                <a:gd name="connsiteX12" fmla="*/ 18362 w 100468"/>
                <a:gd name="connsiteY12" fmla="*/ 14578 h 24474"/>
                <a:gd name="connsiteX13" fmla="*/ 16892 w 100468"/>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4">
                  <a:moveTo>
                    <a:pt x="16892" y="14333"/>
                  </a:moveTo>
                  <a:cubicBezTo>
                    <a:pt x="14253" y="13485"/>
                    <a:pt x="11727" y="12335"/>
                    <a:pt x="9352" y="10921"/>
                  </a:cubicBezTo>
                  <a:lnTo>
                    <a:pt x="-1034" y="5266"/>
                  </a:lnTo>
                  <a:lnTo>
                    <a:pt x="10276" y="1892"/>
                  </a:lnTo>
                  <a:cubicBezTo>
                    <a:pt x="13443" y="723"/>
                    <a:pt x="16798" y="195"/>
                    <a:pt x="20172" y="346"/>
                  </a:cubicBezTo>
                  <a:cubicBezTo>
                    <a:pt x="45789" y="3513"/>
                    <a:pt x="68144" y="6868"/>
                    <a:pt x="88521" y="10601"/>
                  </a:cubicBezTo>
                  <a:lnTo>
                    <a:pt x="88973" y="10601"/>
                  </a:lnTo>
                  <a:cubicBezTo>
                    <a:pt x="90274" y="10977"/>
                    <a:pt x="91480" y="11618"/>
                    <a:pt x="92517" y="12485"/>
                  </a:cubicBezTo>
                  <a:cubicBezTo>
                    <a:pt x="93347" y="13145"/>
                    <a:pt x="94138" y="13861"/>
                    <a:pt x="94873" y="14616"/>
                  </a:cubicBezTo>
                  <a:lnTo>
                    <a:pt x="99435" y="19121"/>
                  </a:lnTo>
                  <a:lnTo>
                    <a:pt x="93893" y="22363"/>
                  </a:lnTo>
                  <a:cubicBezTo>
                    <a:pt x="90971" y="24059"/>
                    <a:pt x="88860" y="25002"/>
                    <a:pt x="86730" y="24757"/>
                  </a:cubicBezTo>
                  <a:cubicBezTo>
                    <a:pt x="63281" y="22042"/>
                    <a:pt x="40021" y="18253"/>
                    <a:pt x="18362" y="14578"/>
                  </a:cubicBezTo>
                  <a:cubicBezTo>
                    <a:pt x="17910" y="14616"/>
                    <a:pt x="17401" y="14502"/>
                    <a:pt x="16892" y="14333"/>
                  </a:cubicBezTo>
                  <a:close/>
                </a:path>
              </a:pathLst>
            </a:custGeom>
            <a:grpFill/>
            <a:ln w="1885" cap="flat">
              <a:noFill/>
              <a:prstDash val="solid"/>
              <a:miter/>
            </a:ln>
          </p:spPr>
          <p:txBody>
            <a:bodyPr rtlCol="0" anchor="ctr"/>
            <a:lstStyle/>
            <a:p>
              <a:endParaRPr lang="en-IN"/>
            </a:p>
          </p:txBody>
        </p:sp>
        <p:sp>
          <p:nvSpPr>
            <p:cNvPr id="294" name="Freeform: Shape 293">
              <a:extLst>
                <a:ext uri="{FF2B5EF4-FFF2-40B4-BE49-F238E27FC236}">
                  <a16:creationId xmlns:a16="http://schemas.microsoft.com/office/drawing/2014/main" id="{5C89768B-E491-C3CE-C2E2-6D1CD9FB9C01}"/>
                </a:ext>
              </a:extLst>
            </p:cNvPr>
            <p:cNvSpPr/>
            <p:nvPr/>
          </p:nvSpPr>
          <p:spPr>
            <a:xfrm>
              <a:off x="83579" y="3196876"/>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5 w 94116"/>
                <a:gd name="connsiteY6" fmla="*/ 10771 h 27038"/>
                <a:gd name="connsiteX7" fmla="*/ 81924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2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4" y="12883"/>
                  </a:cubicBezTo>
                  <a:cubicBezTo>
                    <a:pt x="5092" y="12110"/>
                    <a:pt x="4187" y="11262"/>
                    <a:pt x="3339" y="10357"/>
                  </a:cubicBezTo>
                  <a:lnTo>
                    <a:pt x="-1034" y="5776"/>
                  </a:lnTo>
                  <a:lnTo>
                    <a:pt x="4489" y="2666"/>
                  </a:lnTo>
                  <a:cubicBezTo>
                    <a:pt x="7411" y="1007"/>
                    <a:pt x="9522" y="102"/>
                    <a:pt x="11671" y="366"/>
                  </a:cubicBezTo>
                  <a:cubicBezTo>
                    <a:pt x="34743" y="3024"/>
                    <a:pt x="58229" y="6530"/>
                    <a:pt x="81415" y="10771"/>
                  </a:cubicBezTo>
                  <a:lnTo>
                    <a:pt x="81924"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2"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295" name="Freeform: Shape 294">
              <a:extLst>
                <a:ext uri="{FF2B5EF4-FFF2-40B4-BE49-F238E27FC236}">
                  <a16:creationId xmlns:a16="http://schemas.microsoft.com/office/drawing/2014/main" id="{FEF67640-0D33-B3C5-FED0-BA2F6CF4A95D}"/>
                </a:ext>
              </a:extLst>
            </p:cNvPr>
            <p:cNvSpPr/>
            <p:nvPr/>
          </p:nvSpPr>
          <p:spPr>
            <a:xfrm>
              <a:off x="470640" y="3452165"/>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2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6"/>
                    <a:pt x="29408" y="84353"/>
                    <a:pt x="28164" y="83448"/>
                  </a:cubicBezTo>
                  <a:cubicBezTo>
                    <a:pt x="27938" y="83279"/>
                    <a:pt x="27731" y="83090"/>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2"/>
                  </a:lnTo>
                  <a:lnTo>
                    <a:pt x="11463" y="3959"/>
                  </a:lnTo>
                  <a:cubicBezTo>
                    <a:pt x="12594" y="6221"/>
                    <a:pt x="13574" y="8125"/>
                    <a:pt x="14347" y="10104"/>
                  </a:cubicBezTo>
                  <a:lnTo>
                    <a:pt x="19719" y="23506"/>
                  </a:lnTo>
                  <a:cubicBezTo>
                    <a:pt x="26600" y="40640"/>
                    <a:pt x="33668" y="58246"/>
                    <a:pt x="40002" y="75814"/>
                  </a:cubicBezTo>
                  <a:lnTo>
                    <a:pt x="40228" y="76455"/>
                  </a:lnTo>
                  <a:lnTo>
                    <a:pt x="40228" y="77134"/>
                  </a:lnTo>
                  <a:cubicBezTo>
                    <a:pt x="40209" y="79150"/>
                    <a:pt x="39757" y="81149"/>
                    <a:pt x="38871" y="82958"/>
                  </a:cubicBezTo>
                  <a:lnTo>
                    <a:pt x="36986" y="87916"/>
                  </a:lnTo>
                  <a:close/>
                </a:path>
              </a:pathLst>
            </a:custGeom>
            <a:grpFill/>
            <a:ln w="1885" cap="flat">
              <a:noFill/>
              <a:prstDash val="solid"/>
              <a:miter/>
            </a:ln>
          </p:spPr>
          <p:txBody>
            <a:bodyPr rtlCol="0" anchor="ctr"/>
            <a:lstStyle/>
            <a:p>
              <a:endParaRPr lang="en-IN"/>
            </a:p>
          </p:txBody>
        </p:sp>
        <p:sp>
          <p:nvSpPr>
            <p:cNvPr id="296" name="Freeform: Shape 295">
              <a:extLst>
                <a:ext uri="{FF2B5EF4-FFF2-40B4-BE49-F238E27FC236}">
                  <a16:creationId xmlns:a16="http://schemas.microsoft.com/office/drawing/2014/main" id="{8BD6FD5A-9D2A-94A5-178C-323678B4B6EF}"/>
                </a:ext>
              </a:extLst>
            </p:cNvPr>
            <p:cNvSpPr/>
            <p:nvPr/>
          </p:nvSpPr>
          <p:spPr>
            <a:xfrm>
              <a:off x="148460"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18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8" y="51096"/>
                    <a:pt x="39964" y="43274"/>
                    <a:pt x="30539" y="35790"/>
                  </a:cubicBezTo>
                  <a:cubicBezTo>
                    <a:pt x="20681" y="27949"/>
                    <a:pt x="11105" y="20145"/>
                    <a:pt x="2114" y="12548"/>
                  </a:cubicBezTo>
                  <a:lnTo>
                    <a:pt x="1379" y="11945"/>
                  </a:lnTo>
                  <a:lnTo>
                    <a:pt x="927" y="11097"/>
                  </a:lnTo>
                  <a:cubicBezTo>
                    <a:pt x="210" y="9476"/>
                    <a:pt x="-204" y="7742"/>
                    <a:pt x="-318" y="5989"/>
                  </a:cubicBezTo>
                  <a:lnTo>
                    <a:pt x="-1034" y="334"/>
                  </a:lnTo>
                  <a:lnTo>
                    <a:pt x="4621" y="334"/>
                  </a:lnTo>
                  <a:cubicBezTo>
                    <a:pt x="5846" y="277"/>
                    <a:pt x="7053" y="409"/>
                    <a:pt x="8240" y="711"/>
                  </a:cubicBezTo>
                  <a:cubicBezTo>
                    <a:pt x="8655" y="824"/>
                    <a:pt x="9051" y="975"/>
                    <a:pt x="9428" y="1163"/>
                  </a:cubicBezTo>
                  <a:lnTo>
                    <a:pt x="9842" y="1408"/>
                  </a:lnTo>
                  <a:cubicBezTo>
                    <a:pt x="14178"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7" y="41709"/>
                    <a:pt x="65317" y="44951"/>
                    <a:pt x="68597" y="48080"/>
                  </a:cubicBezTo>
                  <a:lnTo>
                    <a:pt x="68729" y="48212"/>
                  </a:lnTo>
                  <a:lnTo>
                    <a:pt x="68993" y="48495"/>
                  </a:lnTo>
                  <a:cubicBezTo>
                    <a:pt x="70143" y="50267"/>
                    <a:pt x="70803"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297" name="Freeform: Shape 296">
              <a:extLst>
                <a:ext uri="{FF2B5EF4-FFF2-40B4-BE49-F238E27FC236}">
                  <a16:creationId xmlns:a16="http://schemas.microsoft.com/office/drawing/2014/main" id="{1E4E1A97-2416-2C42-8794-EC4BB37CDED5}"/>
                </a:ext>
              </a:extLst>
            </p:cNvPr>
            <p:cNvSpPr/>
            <p:nvPr/>
          </p:nvSpPr>
          <p:spPr>
            <a:xfrm>
              <a:off x="565246" y="3384161"/>
              <a:ext cx="73306" cy="59869"/>
            </a:xfrm>
            <a:custGeom>
              <a:avLst/>
              <a:gdLst>
                <a:gd name="connsiteX0" fmla="*/ 61754 w 73306"/>
                <a:gd name="connsiteY0" fmla="*/ 59730 h 59869"/>
                <a:gd name="connsiteX1" fmla="*/ 61132 w 73306"/>
                <a:gd name="connsiteY1" fmla="*/ 59277 h 59869"/>
                <a:gd name="connsiteX2" fmla="*/ 46693 w 73306"/>
                <a:gd name="connsiteY2" fmla="*/ 48439 h 59869"/>
                <a:gd name="connsiteX3" fmla="*/ 38814 w 73306"/>
                <a:gd name="connsiteY3" fmla="*/ 42086 h 59869"/>
                <a:gd name="connsiteX4" fmla="*/ 30897 w 73306"/>
                <a:gd name="connsiteY4" fmla="*/ 35734 h 59869"/>
                <a:gd name="connsiteX5" fmla="*/ 30124 w 73306"/>
                <a:gd name="connsiteY5" fmla="*/ 35112 h 59869"/>
                <a:gd name="connsiteX6" fmla="*/ 22434 w 73306"/>
                <a:gd name="connsiteY6" fmla="*/ 29156 h 59869"/>
                <a:gd name="connsiteX7" fmla="*/ 14234 w 73306"/>
                <a:gd name="connsiteY7" fmla="*/ 22784 h 59869"/>
                <a:gd name="connsiteX8" fmla="*/ 2585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8 w 73306"/>
                <a:gd name="connsiteY12" fmla="*/ 598 h 59869"/>
                <a:gd name="connsiteX13" fmla="*/ 9239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2 w 73306"/>
                <a:gd name="connsiteY17" fmla="*/ 49871 h 59869"/>
                <a:gd name="connsiteX18" fmla="*/ 71236 w 73306"/>
                <a:gd name="connsiteY18" fmla="*/ 51266 h 59869"/>
                <a:gd name="connsiteX19" fmla="*/ 71801 w 73306"/>
                <a:gd name="connsiteY19" fmla="*/ 54716 h 59869"/>
                <a:gd name="connsiteX20" fmla="*/ 72272 w 73306"/>
                <a:gd name="connsiteY20" fmla="*/ 59711 h 59869"/>
                <a:gd name="connsiteX21" fmla="*/ 67277 w 73306"/>
                <a:gd name="connsiteY21" fmla="*/ 60069 h 59869"/>
                <a:gd name="connsiteX22" fmla="*/ 62640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4" y="59730"/>
                  </a:moveTo>
                  <a:lnTo>
                    <a:pt x="61132" y="59277"/>
                  </a:lnTo>
                  <a:cubicBezTo>
                    <a:pt x="56816" y="56280"/>
                    <a:pt x="52367" y="52944"/>
                    <a:pt x="46693" y="48439"/>
                  </a:cubicBezTo>
                  <a:cubicBezTo>
                    <a:pt x="44073" y="46346"/>
                    <a:pt x="41397" y="44179"/>
                    <a:pt x="38814" y="42086"/>
                  </a:cubicBezTo>
                  <a:cubicBezTo>
                    <a:pt x="36232" y="39994"/>
                    <a:pt x="33518" y="37807"/>
                    <a:pt x="30897" y="35734"/>
                  </a:cubicBezTo>
                  <a:lnTo>
                    <a:pt x="30124" y="35112"/>
                  </a:lnTo>
                  <a:cubicBezTo>
                    <a:pt x="27580" y="33095"/>
                    <a:pt x="24979" y="31097"/>
                    <a:pt x="22434" y="29156"/>
                  </a:cubicBezTo>
                  <a:cubicBezTo>
                    <a:pt x="19889" y="27214"/>
                    <a:pt x="16892" y="24895"/>
                    <a:pt x="14234" y="22784"/>
                  </a:cubicBezTo>
                  <a:cubicBezTo>
                    <a:pt x="9541" y="19014"/>
                    <a:pt x="5827" y="15885"/>
                    <a:pt x="2585" y="12794"/>
                  </a:cubicBezTo>
                  <a:cubicBezTo>
                    <a:pt x="1058" y="10947"/>
                    <a:pt x="154" y="8666"/>
                    <a:pt x="-16" y="6272"/>
                  </a:cubicBezTo>
                  <a:lnTo>
                    <a:pt x="-1034" y="617"/>
                  </a:lnTo>
                  <a:lnTo>
                    <a:pt x="4621" y="372"/>
                  </a:lnTo>
                  <a:cubicBezTo>
                    <a:pt x="5846" y="259"/>
                    <a:pt x="7071" y="334"/>
                    <a:pt x="8278" y="598"/>
                  </a:cubicBezTo>
                  <a:lnTo>
                    <a:pt x="9239" y="843"/>
                  </a:lnTo>
                  <a:lnTo>
                    <a:pt x="10031" y="1446"/>
                  </a:lnTo>
                  <a:cubicBezTo>
                    <a:pt x="19644" y="8741"/>
                    <a:pt x="29314" y="16243"/>
                    <a:pt x="38758" y="23746"/>
                  </a:cubicBezTo>
                  <a:cubicBezTo>
                    <a:pt x="49182" y="32021"/>
                    <a:pt x="59493" y="40503"/>
                    <a:pt x="69690" y="48948"/>
                  </a:cubicBezTo>
                  <a:lnTo>
                    <a:pt x="70802" y="49871"/>
                  </a:lnTo>
                  <a:lnTo>
                    <a:pt x="71236" y="51266"/>
                  </a:lnTo>
                  <a:cubicBezTo>
                    <a:pt x="71538" y="52397"/>
                    <a:pt x="71726" y="53547"/>
                    <a:pt x="71801" y="54716"/>
                  </a:cubicBezTo>
                  <a:lnTo>
                    <a:pt x="72272" y="59711"/>
                  </a:lnTo>
                  <a:lnTo>
                    <a:pt x="67277" y="60069"/>
                  </a:lnTo>
                  <a:cubicBezTo>
                    <a:pt x="65732" y="60276"/>
                    <a:pt x="64167" y="60220"/>
                    <a:pt x="62640" y="59880"/>
                  </a:cubicBezTo>
                  <a:close/>
                </a:path>
              </a:pathLst>
            </a:custGeom>
            <a:grpFill/>
            <a:ln w="1885" cap="flat">
              <a:noFill/>
              <a:prstDash val="solid"/>
              <a:miter/>
            </a:ln>
          </p:spPr>
          <p:txBody>
            <a:bodyPr rtlCol="0" anchor="ctr"/>
            <a:lstStyle/>
            <a:p>
              <a:endParaRPr lang="en-IN"/>
            </a:p>
          </p:txBody>
        </p:sp>
        <p:sp>
          <p:nvSpPr>
            <p:cNvPr id="298" name="Freeform: Shape 297">
              <a:extLst>
                <a:ext uri="{FF2B5EF4-FFF2-40B4-BE49-F238E27FC236}">
                  <a16:creationId xmlns:a16="http://schemas.microsoft.com/office/drawing/2014/main" id="{B8725FBA-B093-F3A3-A353-EB5288D7695C}"/>
                </a:ext>
              </a:extLst>
            </p:cNvPr>
            <p:cNvSpPr/>
            <p:nvPr/>
          </p:nvSpPr>
          <p:spPr>
            <a:xfrm>
              <a:off x="5835752" y="3072641"/>
              <a:ext cx="386835" cy="384890"/>
            </a:xfrm>
            <a:custGeom>
              <a:avLst/>
              <a:gdLst>
                <a:gd name="connsiteX0" fmla="*/ 141252 w 386835"/>
                <a:gd name="connsiteY0" fmla="*/ 384935 h 384890"/>
                <a:gd name="connsiteX1" fmla="*/ 114466 w 386835"/>
                <a:gd name="connsiteY1" fmla="*/ 373625 h 384890"/>
                <a:gd name="connsiteX2" fmla="*/ 101272 w 386835"/>
                <a:gd name="connsiteY2" fmla="*/ 367480 h 384890"/>
                <a:gd name="connsiteX3" fmla="*/ 90169 w 386835"/>
                <a:gd name="connsiteY3" fmla="*/ 362221 h 384890"/>
                <a:gd name="connsiteX4" fmla="*/ 82516 w 386835"/>
                <a:gd name="connsiteY4" fmla="*/ 359016 h 384890"/>
                <a:gd name="connsiteX5" fmla="*/ 76465 w 386835"/>
                <a:gd name="connsiteY5" fmla="*/ 356509 h 384890"/>
                <a:gd name="connsiteX6" fmla="*/ 65382 w 386835"/>
                <a:gd name="connsiteY6" fmla="*/ 351458 h 384890"/>
                <a:gd name="connsiteX7" fmla="*/ 62121 w 386835"/>
                <a:gd name="connsiteY7" fmla="*/ 349931 h 384890"/>
                <a:gd name="connsiteX8" fmla="*/ 58351 w 386835"/>
                <a:gd name="connsiteY8" fmla="*/ 348046 h 384890"/>
                <a:gd name="connsiteX9" fmla="*/ 58124 w 386835"/>
                <a:gd name="connsiteY9" fmla="*/ 347933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5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6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8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7 h 384890"/>
                <a:gd name="connsiteX39" fmla="*/ 138104 w 386835"/>
                <a:gd name="connsiteY39" fmla="*/ 368140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8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7 h 384890"/>
                <a:gd name="connsiteX50" fmla="*/ 340738 w 386835"/>
                <a:gd name="connsiteY50" fmla="*/ 264447 h 384890"/>
                <a:gd name="connsiteX51" fmla="*/ 355818 w 386835"/>
                <a:gd name="connsiteY51" fmla="*/ 240320 h 384890"/>
                <a:gd name="connsiteX52" fmla="*/ 361473 w 386835"/>
                <a:gd name="connsiteY52" fmla="*/ 225523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748 h 384890"/>
                <a:gd name="connsiteX60" fmla="*/ 300268 w 386835"/>
                <a:gd name="connsiteY60" fmla="*/ 41172 h 384890"/>
                <a:gd name="connsiteX61" fmla="*/ 279288 w 386835"/>
                <a:gd name="connsiteY61" fmla="*/ 29862 h 384890"/>
                <a:gd name="connsiteX62" fmla="*/ 277403 w 386835"/>
                <a:gd name="connsiteY62" fmla="*/ 28958 h 384890"/>
                <a:gd name="connsiteX63" fmla="*/ 257178 w 386835"/>
                <a:gd name="connsiteY63" fmla="*/ 21097 h 384890"/>
                <a:gd name="connsiteX64" fmla="*/ 253408 w 386835"/>
                <a:gd name="connsiteY64" fmla="*/ 20004 h 384890"/>
                <a:gd name="connsiteX65" fmla="*/ 237819 w 386835"/>
                <a:gd name="connsiteY65" fmla="*/ 17063 h 384890"/>
                <a:gd name="connsiteX66" fmla="*/ 202758 w 386835"/>
                <a:gd name="connsiteY66" fmla="*/ 16366 h 384890"/>
                <a:gd name="connsiteX67" fmla="*/ 174144 w 386835"/>
                <a:gd name="connsiteY67" fmla="*/ 22021 h 384890"/>
                <a:gd name="connsiteX68" fmla="*/ 150733 w 386835"/>
                <a:gd name="connsiteY68" fmla="*/ 30126 h 384890"/>
                <a:gd name="connsiteX69" fmla="*/ 135239 w 386835"/>
                <a:gd name="connsiteY69" fmla="*/ 38609 h 384890"/>
                <a:gd name="connsiteX70" fmla="*/ 131620 w 386835"/>
                <a:gd name="connsiteY70" fmla="*/ 40927 h 384890"/>
                <a:gd name="connsiteX71" fmla="*/ 114655 w 386835"/>
                <a:gd name="connsiteY71" fmla="*/ 53123 h 384890"/>
                <a:gd name="connsiteX72" fmla="*/ 82102 w 386835"/>
                <a:gd name="connsiteY72" fmla="*/ 91011 h 384890"/>
                <a:gd name="connsiteX73" fmla="*/ 77973 w 386835"/>
                <a:gd name="connsiteY73" fmla="*/ 98381 h 384890"/>
                <a:gd name="connsiteX74" fmla="*/ 70584 w 386835"/>
                <a:gd name="connsiteY74" fmla="*/ 111953 h 384890"/>
                <a:gd name="connsiteX75" fmla="*/ 66117 w 386835"/>
                <a:gd name="connsiteY75" fmla="*/ 123866 h 384890"/>
                <a:gd name="connsiteX76" fmla="*/ 64929 w 386835"/>
                <a:gd name="connsiteY76" fmla="*/ 127636 h 384890"/>
                <a:gd name="connsiteX77" fmla="*/ 61461 w 386835"/>
                <a:gd name="connsiteY77" fmla="*/ 140567 h 384890"/>
                <a:gd name="connsiteX78" fmla="*/ 57842 w 386835"/>
                <a:gd name="connsiteY78" fmla="*/ 169708 h 384890"/>
                <a:gd name="connsiteX79" fmla="*/ 59161 w 386835"/>
                <a:gd name="connsiteY79" fmla="*/ 194081 h 384890"/>
                <a:gd name="connsiteX80" fmla="*/ 60216 w 386835"/>
                <a:gd name="connsiteY80" fmla="*/ 203204 h 384890"/>
                <a:gd name="connsiteX81" fmla="*/ 59274 w 386835"/>
                <a:gd name="connsiteY81" fmla="*/ 226295 h 384890"/>
                <a:gd name="connsiteX82" fmla="*/ 55052 w 386835"/>
                <a:gd name="connsiteY82" fmla="*/ 252006 h 384890"/>
                <a:gd name="connsiteX83" fmla="*/ 50773 w 386835"/>
                <a:gd name="connsiteY83" fmla="*/ 265578 h 384890"/>
                <a:gd name="connsiteX84" fmla="*/ 49473 w 386835"/>
                <a:gd name="connsiteY84" fmla="*/ 269216 h 384890"/>
                <a:gd name="connsiteX85" fmla="*/ 45495 w 386835"/>
                <a:gd name="connsiteY85" fmla="*/ 278641 h 384890"/>
                <a:gd name="connsiteX86" fmla="*/ 43610 w 386835"/>
                <a:gd name="connsiteY86" fmla="*/ 282411 h 384890"/>
                <a:gd name="connsiteX87" fmla="*/ 34845 w 386835"/>
                <a:gd name="connsiteY87" fmla="*/ 298810 h 384890"/>
                <a:gd name="connsiteX88" fmla="*/ 28794 w 386835"/>
                <a:gd name="connsiteY88" fmla="*/ 303429 h 384890"/>
                <a:gd name="connsiteX89" fmla="*/ 25571 w 386835"/>
                <a:gd name="connsiteY89" fmla="*/ 303259 h 384890"/>
                <a:gd name="connsiteX90" fmla="*/ 22461 w 386835"/>
                <a:gd name="connsiteY90" fmla="*/ 301638 h 384890"/>
                <a:gd name="connsiteX91" fmla="*/ 20180 w 386835"/>
                <a:gd name="connsiteY91" fmla="*/ 299168 h 384890"/>
                <a:gd name="connsiteX92" fmla="*/ 21236 w 386835"/>
                <a:gd name="connsiteY92" fmla="*/ 292533 h 384890"/>
                <a:gd name="connsiteX93" fmla="*/ 29227 w 386835"/>
                <a:gd name="connsiteY93" fmla="*/ 276832 h 384890"/>
                <a:gd name="connsiteX94" fmla="*/ 32997 w 386835"/>
                <a:gd name="connsiteY94" fmla="*/ 269631 h 384890"/>
                <a:gd name="connsiteX95" fmla="*/ 42422 w 386835"/>
                <a:gd name="connsiteY95" fmla="*/ 237982 h 384890"/>
                <a:gd name="connsiteX96" fmla="*/ 44402 w 386835"/>
                <a:gd name="connsiteY96" fmla="*/ 195740 h 384890"/>
                <a:gd name="connsiteX97" fmla="*/ 44402 w 386835"/>
                <a:gd name="connsiteY97" fmla="*/ 152668 h 384890"/>
                <a:gd name="connsiteX98" fmla="*/ 51225 w 386835"/>
                <a:gd name="connsiteY98" fmla="*/ 120511 h 384890"/>
                <a:gd name="connsiteX99" fmla="*/ 93712 w 386835"/>
                <a:gd name="connsiteY99" fmla="*/ 52652 h 384890"/>
                <a:gd name="connsiteX100" fmla="*/ 95597 w 386835"/>
                <a:gd name="connsiteY100" fmla="*/ 50767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4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9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7 h 384890"/>
                <a:gd name="connsiteX127" fmla="*/ 345865 w 386835"/>
                <a:gd name="connsiteY127" fmla="*/ 281940 h 384890"/>
                <a:gd name="connsiteX128" fmla="*/ 346600 w 386835"/>
                <a:gd name="connsiteY128" fmla="*/ 282618 h 384890"/>
                <a:gd name="connsiteX129" fmla="*/ 341662 w 386835"/>
                <a:gd name="connsiteY129" fmla="*/ 287727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2 h 384890"/>
                <a:gd name="connsiteX136" fmla="*/ 244548 w 386835"/>
                <a:gd name="connsiteY136" fmla="*/ 341354 h 384890"/>
                <a:gd name="connsiteX137" fmla="*/ 232484 w 386835"/>
                <a:gd name="connsiteY137" fmla="*/ 343239 h 384890"/>
                <a:gd name="connsiteX138" fmla="*/ 219704 w 386835"/>
                <a:gd name="connsiteY138" fmla="*/ 345313 h 384890"/>
                <a:gd name="connsiteX139" fmla="*/ 193315 w 386835"/>
                <a:gd name="connsiteY139" fmla="*/ 353116 h 384890"/>
                <a:gd name="connsiteX140" fmla="*/ 171976 w 386835"/>
                <a:gd name="connsiteY140" fmla="*/ 363842 h 384890"/>
                <a:gd name="connsiteX141" fmla="*/ 159008 w 386835"/>
                <a:gd name="connsiteY141" fmla="*/ 374285 h 384890"/>
                <a:gd name="connsiteX142" fmla="*/ 154164 w 386835"/>
                <a:gd name="connsiteY142" fmla="*/ 378526 h 384890"/>
                <a:gd name="connsiteX143" fmla="*/ 151506 w 386835"/>
                <a:gd name="connsiteY143" fmla="*/ 381052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935"/>
                  </a:moveTo>
                  <a:cubicBezTo>
                    <a:pt x="131827" y="381429"/>
                    <a:pt x="122515" y="377282"/>
                    <a:pt x="114466" y="373625"/>
                  </a:cubicBezTo>
                  <a:cubicBezTo>
                    <a:pt x="110055" y="371740"/>
                    <a:pt x="105626" y="369534"/>
                    <a:pt x="101272" y="367480"/>
                  </a:cubicBezTo>
                  <a:cubicBezTo>
                    <a:pt x="97502" y="365595"/>
                    <a:pt x="93863" y="363917"/>
                    <a:pt x="90169" y="362221"/>
                  </a:cubicBezTo>
                  <a:cubicBezTo>
                    <a:pt x="87624" y="361052"/>
                    <a:pt x="85023" y="360015"/>
                    <a:pt x="82516" y="359016"/>
                  </a:cubicBezTo>
                  <a:cubicBezTo>
                    <a:pt x="80404" y="358168"/>
                    <a:pt x="78425" y="357376"/>
                    <a:pt x="76465" y="356509"/>
                  </a:cubicBezTo>
                  <a:cubicBezTo>
                    <a:pt x="72695" y="354907"/>
                    <a:pt x="69019" y="353154"/>
                    <a:pt x="65382" y="351458"/>
                  </a:cubicBezTo>
                  <a:lnTo>
                    <a:pt x="62121" y="349931"/>
                  </a:lnTo>
                  <a:lnTo>
                    <a:pt x="58351" y="348046"/>
                  </a:lnTo>
                  <a:lnTo>
                    <a:pt x="58124" y="347933"/>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5"/>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6"/>
                  </a:cubicBezTo>
                  <a:cubicBezTo>
                    <a:pt x="6815" y="309140"/>
                    <a:pt x="8323" y="309328"/>
                    <a:pt x="9756" y="309762"/>
                  </a:cubicBezTo>
                  <a:cubicBezTo>
                    <a:pt x="10340" y="309932"/>
                    <a:pt x="10944" y="310139"/>
                    <a:pt x="11641" y="310365"/>
                  </a:cubicBezTo>
                  <a:cubicBezTo>
                    <a:pt x="16806" y="312250"/>
                    <a:pt x="21895" y="314588"/>
                    <a:pt x="26720" y="316755"/>
                  </a:cubicBezTo>
                  <a:cubicBezTo>
                    <a:pt x="29868" y="318188"/>
                    <a:pt x="33054" y="319752"/>
                    <a:pt x="36145" y="321279"/>
                  </a:cubicBezTo>
                  <a:lnTo>
                    <a:pt x="41800" y="324069"/>
                  </a:lnTo>
                  <a:lnTo>
                    <a:pt x="42611" y="324446"/>
                  </a:lnTo>
                  <a:cubicBezTo>
                    <a:pt x="46117" y="326124"/>
                    <a:pt x="49736" y="327858"/>
                    <a:pt x="53430" y="329498"/>
                  </a:cubicBezTo>
                  <a:cubicBezTo>
                    <a:pt x="55674" y="330478"/>
                    <a:pt x="57955" y="331383"/>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3"/>
                    <a:pt x="106417" y="353456"/>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7"/>
                  </a:cubicBezTo>
                  <a:lnTo>
                    <a:pt x="138104" y="368140"/>
                  </a:lnTo>
                  <a:cubicBezTo>
                    <a:pt x="140988" y="368950"/>
                    <a:pt x="144380" y="367065"/>
                    <a:pt x="145775" y="365953"/>
                  </a:cubicBezTo>
                  <a:cubicBezTo>
                    <a:pt x="148923" y="363446"/>
                    <a:pt x="152033" y="360826"/>
                    <a:pt x="155049" y="358262"/>
                  </a:cubicBezTo>
                  <a:cubicBezTo>
                    <a:pt x="158066" y="355699"/>
                    <a:pt x="160987" y="353230"/>
                    <a:pt x="164003" y="350722"/>
                  </a:cubicBezTo>
                  <a:cubicBezTo>
                    <a:pt x="171638" y="344634"/>
                    <a:pt x="180610" y="340770"/>
                    <a:pt x="189168" y="337528"/>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3"/>
                    <a:pt x="291597" y="309310"/>
                    <a:pt x="298307" y="304861"/>
                  </a:cubicBezTo>
                  <a:cubicBezTo>
                    <a:pt x="306356" y="299847"/>
                    <a:pt x="313915" y="294117"/>
                    <a:pt x="320927" y="287727"/>
                  </a:cubicBezTo>
                  <a:cubicBezTo>
                    <a:pt x="328165" y="280526"/>
                    <a:pt x="334800" y="272741"/>
                    <a:pt x="340738" y="264447"/>
                  </a:cubicBezTo>
                  <a:cubicBezTo>
                    <a:pt x="346412" y="256832"/>
                    <a:pt x="351464" y="248764"/>
                    <a:pt x="355818" y="240320"/>
                  </a:cubicBezTo>
                  <a:cubicBezTo>
                    <a:pt x="358080" y="235532"/>
                    <a:pt x="359965" y="230593"/>
                    <a:pt x="361473" y="225523"/>
                  </a:cubicBezTo>
                  <a:cubicBezTo>
                    <a:pt x="362302" y="222978"/>
                    <a:pt x="363112" y="220546"/>
                    <a:pt x="363999" y="218152"/>
                  </a:cubicBezTo>
                  <a:cubicBezTo>
                    <a:pt x="367467" y="207936"/>
                    <a:pt x="369540" y="197286"/>
                    <a:pt x="370143" y="186504"/>
                  </a:cubicBezTo>
                  <a:cubicBezTo>
                    <a:pt x="371388" y="172329"/>
                    <a:pt x="369936" y="157965"/>
                    <a:pt x="368258" y="144544"/>
                  </a:cubicBezTo>
                  <a:cubicBezTo>
                    <a:pt x="366638" y="132443"/>
                    <a:pt x="363358" y="120624"/>
                    <a:pt x="358533" y="109408"/>
                  </a:cubicBezTo>
                  <a:cubicBezTo>
                    <a:pt x="356006" y="103829"/>
                    <a:pt x="353122" y="98438"/>
                    <a:pt x="349880" y="93254"/>
                  </a:cubicBezTo>
                  <a:lnTo>
                    <a:pt x="347034" y="88447"/>
                  </a:lnTo>
                  <a:cubicBezTo>
                    <a:pt x="339305" y="75045"/>
                    <a:pt x="328505" y="63095"/>
                    <a:pt x="313104" y="50748"/>
                  </a:cubicBezTo>
                  <a:cubicBezTo>
                    <a:pt x="309335" y="47713"/>
                    <a:pt x="305093" y="44584"/>
                    <a:pt x="300268" y="41172"/>
                  </a:cubicBezTo>
                  <a:cubicBezTo>
                    <a:pt x="293614" y="36799"/>
                    <a:pt x="286602" y="33010"/>
                    <a:pt x="279288" y="29862"/>
                  </a:cubicBezTo>
                  <a:lnTo>
                    <a:pt x="277403" y="28958"/>
                  </a:lnTo>
                  <a:cubicBezTo>
                    <a:pt x="270844" y="25866"/>
                    <a:pt x="264095" y="23246"/>
                    <a:pt x="257178" y="21097"/>
                  </a:cubicBezTo>
                  <a:cubicBezTo>
                    <a:pt x="256009" y="20739"/>
                    <a:pt x="254746" y="20362"/>
                    <a:pt x="253408" y="20004"/>
                  </a:cubicBezTo>
                  <a:cubicBezTo>
                    <a:pt x="248318" y="18496"/>
                    <a:pt x="243096" y="17516"/>
                    <a:pt x="237819"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9" y="38609"/>
                  </a:cubicBezTo>
                  <a:lnTo>
                    <a:pt x="131620" y="40927"/>
                  </a:lnTo>
                  <a:cubicBezTo>
                    <a:pt x="125625" y="44509"/>
                    <a:pt x="119951" y="48580"/>
                    <a:pt x="114655" y="53123"/>
                  </a:cubicBezTo>
                  <a:cubicBezTo>
                    <a:pt x="102704" y="63999"/>
                    <a:pt x="90357" y="75875"/>
                    <a:pt x="82102" y="91011"/>
                  </a:cubicBezTo>
                  <a:cubicBezTo>
                    <a:pt x="80762" y="93461"/>
                    <a:pt x="79349" y="95968"/>
                    <a:pt x="77973" y="98381"/>
                  </a:cubicBezTo>
                  <a:cubicBezTo>
                    <a:pt x="75429" y="102867"/>
                    <a:pt x="72884" y="107373"/>
                    <a:pt x="70584" y="111953"/>
                  </a:cubicBezTo>
                  <a:cubicBezTo>
                    <a:pt x="68774" y="115798"/>
                    <a:pt x="67285" y="119776"/>
                    <a:pt x="66117" y="123866"/>
                  </a:cubicBezTo>
                  <a:lnTo>
                    <a:pt x="64929" y="127636"/>
                  </a:lnTo>
                  <a:cubicBezTo>
                    <a:pt x="63440" y="131858"/>
                    <a:pt x="62290" y="136175"/>
                    <a:pt x="61461" y="140567"/>
                  </a:cubicBezTo>
                  <a:cubicBezTo>
                    <a:pt x="59896" y="150293"/>
                    <a:pt x="58689" y="160095"/>
                    <a:pt x="57842"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21" y="256625"/>
                    <a:pt x="52507" y="261148"/>
                    <a:pt x="50773" y="265578"/>
                  </a:cubicBezTo>
                  <a:lnTo>
                    <a:pt x="49473" y="269216"/>
                  </a:lnTo>
                  <a:cubicBezTo>
                    <a:pt x="48341" y="272439"/>
                    <a:pt x="47022" y="275587"/>
                    <a:pt x="45495" y="278641"/>
                  </a:cubicBezTo>
                  <a:lnTo>
                    <a:pt x="43610" y="282411"/>
                  </a:lnTo>
                  <a:cubicBezTo>
                    <a:pt x="40895" y="287896"/>
                    <a:pt x="38068" y="293570"/>
                    <a:pt x="34845" y="298810"/>
                  </a:cubicBezTo>
                  <a:cubicBezTo>
                    <a:pt x="33601" y="301148"/>
                    <a:pt x="31377" y="302844"/>
                    <a:pt x="28794" y="303429"/>
                  </a:cubicBezTo>
                  <a:cubicBezTo>
                    <a:pt x="27720" y="303617"/>
                    <a:pt x="26626" y="303560"/>
                    <a:pt x="25571" y="303259"/>
                  </a:cubicBezTo>
                  <a:cubicBezTo>
                    <a:pt x="24440" y="302938"/>
                    <a:pt x="23384" y="302373"/>
                    <a:pt x="22461" y="301638"/>
                  </a:cubicBezTo>
                  <a:cubicBezTo>
                    <a:pt x="21594" y="300922"/>
                    <a:pt x="20821" y="300092"/>
                    <a:pt x="20180" y="299168"/>
                  </a:cubicBezTo>
                  <a:cubicBezTo>
                    <a:pt x="19011" y="297491"/>
                    <a:pt x="19935" y="295267"/>
                    <a:pt x="21236" y="292533"/>
                  </a:cubicBezTo>
                  <a:cubicBezTo>
                    <a:pt x="23780" y="287237"/>
                    <a:pt x="26551" y="281940"/>
                    <a:pt x="29227" y="276832"/>
                  </a:cubicBezTo>
                  <a:cubicBezTo>
                    <a:pt x="30490" y="274438"/>
                    <a:pt x="31753" y="272044"/>
                    <a:pt x="32997" y="269631"/>
                  </a:cubicBezTo>
                  <a:cubicBezTo>
                    <a:pt x="38257" y="259414"/>
                    <a:pt x="40670" y="248387"/>
                    <a:pt x="42422" y="237982"/>
                  </a:cubicBezTo>
                  <a:cubicBezTo>
                    <a:pt x="44854" y="224033"/>
                    <a:pt x="45514" y="209840"/>
                    <a:pt x="44402" y="195740"/>
                  </a:cubicBezTo>
                  <a:cubicBezTo>
                    <a:pt x="42931" y="181414"/>
                    <a:pt x="42931" y="166994"/>
                    <a:pt x="44402" y="152668"/>
                  </a:cubicBezTo>
                  <a:cubicBezTo>
                    <a:pt x="45532" y="141736"/>
                    <a:pt x="47813" y="130954"/>
                    <a:pt x="51225" y="120511"/>
                  </a:cubicBezTo>
                  <a:cubicBezTo>
                    <a:pt x="59896" y="94894"/>
                    <a:pt x="74448" y="71652"/>
                    <a:pt x="93712" y="52652"/>
                  </a:cubicBezTo>
                  <a:lnTo>
                    <a:pt x="95597" y="50767"/>
                  </a:lnTo>
                  <a:cubicBezTo>
                    <a:pt x="100197" y="46281"/>
                    <a:pt x="104928" y="41662"/>
                    <a:pt x="109810" y="37572"/>
                  </a:cubicBezTo>
                  <a:cubicBezTo>
                    <a:pt x="112524" y="35367"/>
                    <a:pt x="115371" y="33350"/>
                    <a:pt x="118368" y="31540"/>
                  </a:cubicBezTo>
                  <a:cubicBezTo>
                    <a:pt x="119461" y="30843"/>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4"/>
                  </a:cubicBezTo>
                  <a:cubicBezTo>
                    <a:pt x="283341" y="13312"/>
                    <a:pt x="301154" y="22587"/>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9"/>
                  </a:cubicBezTo>
                  <a:cubicBezTo>
                    <a:pt x="380794" y="123546"/>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8"/>
                    <a:pt x="359079" y="267765"/>
                    <a:pt x="347976" y="279697"/>
                  </a:cubicBezTo>
                  <a:lnTo>
                    <a:pt x="345865" y="281940"/>
                  </a:lnTo>
                  <a:lnTo>
                    <a:pt x="346600" y="282618"/>
                  </a:lnTo>
                  <a:lnTo>
                    <a:pt x="341662" y="287727"/>
                  </a:lnTo>
                  <a:cubicBezTo>
                    <a:pt x="336007" y="293589"/>
                    <a:pt x="330107" y="299621"/>
                    <a:pt x="324112" y="305276"/>
                  </a:cubicBezTo>
                  <a:cubicBezTo>
                    <a:pt x="320758" y="308273"/>
                    <a:pt x="317157" y="310950"/>
                    <a:pt x="313331" y="313306"/>
                  </a:cubicBezTo>
                  <a:lnTo>
                    <a:pt x="310918" y="314908"/>
                  </a:lnTo>
                  <a:cubicBezTo>
                    <a:pt x="306205" y="318169"/>
                    <a:pt x="301342" y="321166"/>
                    <a:pt x="296328" y="323937"/>
                  </a:cubicBezTo>
                  <a:lnTo>
                    <a:pt x="294971" y="324672"/>
                  </a:lnTo>
                  <a:cubicBezTo>
                    <a:pt x="289618" y="327726"/>
                    <a:pt x="284001" y="330308"/>
                    <a:pt x="278195" y="332382"/>
                  </a:cubicBezTo>
                  <a:cubicBezTo>
                    <a:pt x="268129" y="335605"/>
                    <a:pt x="257120" y="338527"/>
                    <a:pt x="244548" y="341354"/>
                  </a:cubicBezTo>
                  <a:cubicBezTo>
                    <a:pt x="240627" y="342221"/>
                    <a:pt x="236669" y="342749"/>
                    <a:pt x="232484" y="343239"/>
                  </a:cubicBezTo>
                  <a:cubicBezTo>
                    <a:pt x="228299" y="343729"/>
                    <a:pt x="223946" y="344351"/>
                    <a:pt x="219704" y="345313"/>
                  </a:cubicBezTo>
                  <a:cubicBezTo>
                    <a:pt x="210732" y="347292"/>
                    <a:pt x="201910" y="349893"/>
                    <a:pt x="193315" y="353116"/>
                  </a:cubicBezTo>
                  <a:cubicBezTo>
                    <a:pt x="185831" y="355906"/>
                    <a:pt x="178687" y="359506"/>
                    <a:pt x="171976" y="363842"/>
                  </a:cubicBezTo>
                  <a:cubicBezTo>
                    <a:pt x="167397" y="367009"/>
                    <a:pt x="163061" y="370496"/>
                    <a:pt x="159008" y="374285"/>
                  </a:cubicBezTo>
                  <a:cubicBezTo>
                    <a:pt x="157387" y="375717"/>
                    <a:pt x="155765" y="377169"/>
                    <a:pt x="154164" y="378526"/>
                  </a:cubicBezTo>
                  <a:cubicBezTo>
                    <a:pt x="153184" y="379355"/>
                    <a:pt x="152279" y="380222"/>
                    <a:pt x="151506" y="381052"/>
                  </a:cubicBezTo>
                  <a:cubicBezTo>
                    <a:pt x="150299" y="382447"/>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299" name="Freeform: Shape 298">
              <a:extLst>
                <a:ext uri="{FF2B5EF4-FFF2-40B4-BE49-F238E27FC236}">
                  <a16:creationId xmlns:a16="http://schemas.microsoft.com/office/drawing/2014/main" id="{99949407-5597-BCAD-338D-EA2F22A767B3}"/>
                </a:ext>
              </a:extLst>
            </p:cNvPr>
            <p:cNvSpPr/>
            <p:nvPr/>
          </p:nvSpPr>
          <p:spPr>
            <a:xfrm>
              <a:off x="5770050" y="3465350"/>
              <a:ext cx="151872" cy="77218"/>
            </a:xfrm>
            <a:custGeom>
              <a:avLst/>
              <a:gdLst>
                <a:gd name="connsiteX0" fmla="*/ 139680 w 151872"/>
                <a:gd name="connsiteY0" fmla="*/ 76804 h 77218"/>
                <a:gd name="connsiteX1" fmla="*/ 133158 w 151872"/>
                <a:gd name="connsiteY1" fmla="*/ 74184 h 77218"/>
                <a:gd name="connsiteX2" fmla="*/ 131367 w 151872"/>
                <a:gd name="connsiteY2" fmla="*/ 73355 h 77218"/>
                <a:gd name="connsiteX3" fmla="*/ 122715 w 151872"/>
                <a:gd name="connsiteY3" fmla="*/ 69265 h 77218"/>
                <a:gd name="connsiteX4" fmla="*/ 116796 w 151872"/>
                <a:gd name="connsiteY4" fmla="*/ 66456 h 77218"/>
                <a:gd name="connsiteX5" fmla="*/ 116418 w 151872"/>
                <a:gd name="connsiteY5" fmla="*/ 66268 h 77218"/>
                <a:gd name="connsiteX6" fmla="*/ 98964 w 151872"/>
                <a:gd name="connsiteY6" fmla="*/ 58238 h 77218"/>
                <a:gd name="connsiteX7" fmla="*/ 90199 w 151872"/>
                <a:gd name="connsiteY7" fmla="*/ 54468 h 77218"/>
                <a:gd name="connsiteX8" fmla="*/ 89973 w 151872"/>
                <a:gd name="connsiteY8" fmla="*/ 54468 h 77218"/>
                <a:gd name="connsiteX9" fmla="*/ 83733 w 151872"/>
                <a:gd name="connsiteY9" fmla="*/ 51810 h 77218"/>
                <a:gd name="connsiteX10" fmla="*/ 71387 w 151872"/>
                <a:gd name="connsiteY10" fmla="*/ 46305 h 77218"/>
                <a:gd name="connsiteX11" fmla="*/ 67504 w 151872"/>
                <a:gd name="connsiteY11" fmla="*/ 44534 h 77218"/>
                <a:gd name="connsiteX12" fmla="*/ 52424 w 151872"/>
                <a:gd name="connsiteY12" fmla="*/ 37672 h 77218"/>
                <a:gd name="connsiteX13" fmla="*/ 41114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7 w 151872"/>
                <a:gd name="connsiteY21" fmla="*/ 2951 h 77218"/>
                <a:gd name="connsiteX22" fmla="*/ 6676 w 151872"/>
                <a:gd name="connsiteY22" fmla="*/ 501 h 77218"/>
                <a:gd name="connsiteX23" fmla="*/ 9221 w 151872"/>
                <a:gd name="connsiteY23" fmla="*/ 1651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5 w 151872"/>
                <a:gd name="connsiteY33" fmla="*/ 30811 h 77218"/>
                <a:gd name="connsiteX34" fmla="*/ 83827 w 151872"/>
                <a:gd name="connsiteY34" fmla="*/ 34977 h 77218"/>
                <a:gd name="connsiteX35" fmla="*/ 89124 w 151872"/>
                <a:gd name="connsiteY35" fmla="*/ 37503 h 77218"/>
                <a:gd name="connsiteX36" fmla="*/ 99831 w 151872"/>
                <a:gd name="connsiteY36" fmla="*/ 42385 h 77218"/>
                <a:gd name="connsiteX37" fmla="*/ 106126 w 151872"/>
                <a:gd name="connsiteY37" fmla="*/ 45043 h 77218"/>
                <a:gd name="connsiteX38" fmla="*/ 114100 w 151872"/>
                <a:gd name="connsiteY38" fmla="*/ 48417 h 77218"/>
                <a:gd name="connsiteX39" fmla="*/ 121640 w 151872"/>
                <a:gd name="connsiteY39" fmla="*/ 51923 h 77218"/>
                <a:gd name="connsiteX40" fmla="*/ 128708 w 151872"/>
                <a:gd name="connsiteY40" fmla="*/ 55184 h 77218"/>
                <a:gd name="connsiteX41" fmla="*/ 130782 w 151872"/>
                <a:gd name="connsiteY41" fmla="*/ 56107 h 77218"/>
                <a:gd name="connsiteX42" fmla="*/ 143977 w 151872"/>
                <a:gd name="connsiteY42" fmla="*/ 61762 h 77218"/>
                <a:gd name="connsiteX43" fmla="*/ 146559 w 151872"/>
                <a:gd name="connsiteY43" fmla="*/ 63252 h 77218"/>
                <a:gd name="connsiteX44" fmla="*/ 150838 w 151872"/>
                <a:gd name="connsiteY44" fmla="*/ 71602 h 77218"/>
                <a:gd name="connsiteX45" fmla="*/ 144108 w 151872"/>
                <a:gd name="connsiteY45" fmla="*/ 77540 h 77218"/>
                <a:gd name="connsiteX46" fmla="*/ 139680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04"/>
                  </a:moveTo>
                  <a:cubicBezTo>
                    <a:pt x="137437" y="76107"/>
                    <a:pt x="135268" y="75221"/>
                    <a:pt x="133158" y="74184"/>
                  </a:cubicBezTo>
                  <a:lnTo>
                    <a:pt x="131367" y="73355"/>
                  </a:lnTo>
                  <a:cubicBezTo>
                    <a:pt x="128483" y="72054"/>
                    <a:pt x="125542" y="70641"/>
                    <a:pt x="122715" y="69265"/>
                  </a:cubicBezTo>
                  <a:lnTo>
                    <a:pt x="116796" y="66456"/>
                  </a:lnTo>
                  <a:lnTo>
                    <a:pt x="116418" y="66268"/>
                  </a:lnTo>
                  <a:cubicBezTo>
                    <a:pt x="110632" y="63572"/>
                    <a:pt x="104788" y="60820"/>
                    <a:pt x="98964" y="58238"/>
                  </a:cubicBezTo>
                  <a:cubicBezTo>
                    <a:pt x="96042" y="56937"/>
                    <a:pt x="93083" y="55693"/>
                    <a:pt x="90199" y="54468"/>
                  </a:cubicBezTo>
                  <a:lnTo>
                    <a:pt x="89973" y="54468"/>
                  </a:lnTo>
                  <a:cubicBezTo>
                    <a:pt x="87899" y="53582"/>
                    <a:pt x="85807" y="52714"/>
                    <a:pt x="83733" y="51810"/>
                  </a:cubicBezTo>
                  <a:cubicBezTo>
                    <a:pt x="79586" y="49925"/>
                    <a:pt x="75420" y="48040"/>
                    <a:pt x="71387" y="46305"/>
                  </a:cubicBezTo>
                  <a:lnTo>
                    <a:pt x="67504" y="44534"/>
                  </a:lnTo>
                  <a:cubicBezTo>
                    <a:pt x="62565" y="42309"/>
                    <a:pt x="57457" y="39991"/>
                    <a:pt x="52424" y="37672"/>
                  </a:cubicBezTo>
                  <a:cubicBezTo>
                    <a:pt x="48654" y="35901"/>
                    <a:pt x="44884" y="34072"/>
                    <a:pt x="41114" y="32300"/>
                  </a:cubicBezTo>
                  <a:lnTo>
                    <a:pt x="40888" y="32187"/>
                  </a:lnTo>
                  <a:cubicBezTo>
                    <a:pt x="36496" y="30095"/>
                    <a:pt x="31972" y="27927"/>
                    <a:pt x="27486" y="25854"/>
                  </a:cubicBezTo>
                  <a:cubicBezTo>
                    <a:pt x="22358" y="23478"/>
                    <a:pt x="17552" y="21386"/>
                    <a:pt x="12802" y="19501"/>
                  </a:cubicBezTo>
                  <a:cubicBezTo>
                    <a:pt x="9446" y="18238"/>
                    <a:pt x="6298" y="16466"/>
                    <a:pt x="3471" y="14261"/>
                  </a:cubicBezTo>
                  <a:cubicBezTo>
                    <a:pt x="2019" y="13149"/>
                    <a:pt x="700" y="11886"/>
                    <a:pt x="-487" y="10491"/>
                  </a:cubicBezTo>
                  <a:lnTo>
                    <a:pt x="-1034" y="9831"/>
                  </a:lnTo>
                  <a:lnTo>
                    <a:pt x="-1034" y="8964"/>
                  </a:lnTo>
                  <a:cubicBezTo>
                    <a:pt x="-902" y="6759"/>
                    <a:pt x="-35" y="4648"/>
                    <a:pt x="1397" y="2951"/>
                  </a:cubicBezTo>
                  <a:cubicBezTo>
                    <a:pt x="2548" y="1519"/>
                    <a:pt x="3962" y="-253"/>
                    <a:pt x="6676" y="501"/>
                  </a:cubicBezTo>
                  <a:cubicBezTo>
                    <a:pt x="7561" y="784"/>
                    <a:pt x="8428" y="1179"/>
                    <a:pt x="9221" y="1651"/>
                  </a:cubicBezTo>
                  <a:cubicBezTo>
                    <a:pt x="12669" y="3536"/>
                    <a:pt x="16270" y="5100"/>
                    <a:pt x="19757" y="6608"/>
                  </a:cubicBezTo>
                  <a:lnTo>
                    <a:pt x="20700" y="7023"/>
                  </a:lnTo>
                  <a:cubicBezTo>
                    <a:pt x="22924" y="7965"/>
                    <a:pt x="25167" y="8908"/>
                    <a:pt x="27335" y="9775"/>
                  </a:cubicBezTo>
                  <a:cubicBezTo>
                    <a:pt x="29955" y="10830"/>
                    <a:pt x="32537" y="11867"/>
                    <a:pt x="34988" y="12960"/>
                  </a:cubicBezTo>
                  <a:cubicBezTo>
                    <a:pt x="38060" y="14318"/>
                    <a:pt x="41170" y="15807"/>
                    <a:pt x="44187" y="17239"/>
                  </a:cubicBezTo>
                  <a:lnTo>
                    <a:pt x="48937" y="19501"/>
                  </a:lnTo>
                  <a:lnTo>
                    <a:pt x="51689" y="20783"/>
                  </a:lnTo>
                  <a:cubicBezTo>
                    <a:pt x="54478" y="22103"/>
                    <a:pt x="57344" y="23460"/>
                    <a:pt x="60265" y="24723"/>
                  </a:cubicBezTo>
                  <a:cubicBezTo>
                    <a:pt x="62509" y="25703"/>
                    <a:pt x="64790" y="26608"/>
                    <a:pt x="66995" y="27512"/>
                  </a:cubicBezTo>
                  <a:cubicBezTo>
                    <a:pt x="69709" y="28625"/>
                    <a:pt x="72348" y="29680"/>
                    <a:pt x="74855" y="30811"/>
                  </a:cubicBezTo>
                  <a:cubicBezTo>
                    <a:pt x="77852" y="32131"/>
                    <a:pt x="80887" y="33582"/>
                    <a:pt x="83827" y="34977"/>
                  </a:cubicBezTo>
                  <a:lnTo>
                    <a:pt x="89124" y="37503"/>
                  </a:lnTo>
                  <a:cubicBezTo>
                    <a:pt x="92611" y="39124"/>
                    <a:pt x="96193" y="40802"/>
                    <a:pt x="99831" y="42385"/>
                  </a:cubicBezTo>
                  <a:lnTo>
                    <a:pt x="106126" y="45043"/>
                  </a:lnTo>
                  <a:cubicBezTo>
                    <a:pt x="108878" y="46174"/>
                    <a:pt x="111537" y="47286"/>
                    <a:pt x="114100" y="48417"/>
                  </a:cubicBezTo>
                  <a:cubicBezTo>
                    <a:pt x="116664" y="49548"/>
                    <a:pt x="119208" y="50754"/>
                    <a:pt x="121640" y="51923"/>
                  </a:cubicBezTo>
                  <a:cubicBezTo>
                    <a:pt x="124071" y="53092"/>
                    <a:pt x="126334" y="54128"/>
                    <a:pt x="128708" y="55184"/>
                  </a:cubicBezTo>
                  <a:lnTo>
                    <a:pt x="130782" y="56107"/>
                  </a:lnTo>
                  <a:cubicBezTo>
                    <a:pt x="135080" y="57992"/>
                    <a:pt x="139509" y="60047"/>
                    <a:pt x="143977" y="61762"/>
                  </a:cubicBezTo>
                  <a:cubicBezTo>
                    <a:pt x="144901" y="62120"/>
                    <a:pt x="145786" y="62629"/>
                    <a:pt x="146559" y="63252"/>
                  </a:cubicBezTo>
                  <a:cubicBezTo>
                    <a:pt x="149198" y="65212"/>
                    <a:pt x="150781" y="68303"/>
                    <a:pt x="150838" y="71602"/>
                  </a:cubicBezTo>
                  <a:cubicBezTo>
                    <a:pt x="150009" y="74769"/>
                    <a:pt x="147351" y="77106"/>
                    <a:pt x="144108" y="77540"/>
                  </a:cubicBezTo>
                  <a:cubicBezTo>
                    <a:pt x="142601" y="77521"/>
                    <a:pt x="141112" y="77257"/>
                    <a:pt x="139680" y="76804"/>
                  </a:cubicBezTo>
                  <a:close/>
                </a:path>
              </a:pathLst>
            </a:custGeom>
            <a:grpFill/>
            <a:ln w="1885" cap="flat">
              <a:noFill/>
              <a:prstDash val="solid"/>
              <a:miter/>
            </a:ln>
          </p:spPr>
          <p:txBody>
            <a:bodyPr rtlCol="0" anchor="ctr"/>
            <a:lstStyle/>
            <a:p>
              <a:endParaRPr lang="en-IN"/>
            </a:p>
          </p:txBody>
        </p:sp>
        <p:sp>
          <p:nvSpPr>
            <p:cNvPr id="300" name="Freeform: Shape 299">
              <a:extLst>
                <a:ext uri="{FF2B5EF4-FFF2-40B4-BE49-F238E27FC236}">
                  <a16:creationId xmlns:a16="http://schemas.microsoft.com/office/drawing/2014/main" id="{4C434170-C4E5-C269-3FF4-13478C8F336F}"/>
                </a:ext>
              </a:extLst>
            </p:cNvPr>
            <p:cNvSpPr/>
            <p:nvPr/>
          </p:nvSpPr>
          <p:spPr>
            <a:xfrm>
              <a:off x="5816062" y="3407612"/>
              <a:ext cx="152109" cy="77407"/>
            </a:xfrm>
            <a:custGeom>
              <a:avLst/>
              <a:gdLst>
                <a:gd name="connsiteX0" fmla="*/ 140810 w 152109"/>
                <a:gd name="connsiteY0" fmla="*/ 77277 h 77407"/>
                <a:gd name="connsiteX1" fmla="*/ 137305 w 152109"/>
                <a:gd name="connsiteY1" fmla="*/ 75976 h 77407"/>
                <a:gd name="connsiteX2" fmla="*/ 123412 w 152109"/>
                <a:gd name="connsiteY2" fmla="*/ 69473 h 77407"/>
                <a:gd name="connsiteX3" fmla="*/ 112423 w 152109"/>
                <a:gd name="connsiteY3" fmla="*/ 64270 h 77407"/>
                <a:gd name="connsiteX4" fmla="*/ 99775 w 152109"/>
                <a:gd name="connsiteY4" fmla="*/ 58710 h 77407"/>
                <a:gd name="connsiteX5" fmla="*/ 87202 w 152109"/>
                <a:gd name="connsiteY5" fmla="*/ 53168 h 77407"/>
                <a:gd name="connsiteX6" fmla="*/ 73442 w 152109"/>
                <a:gd name="connsiteY6" fmla="*/ 46702 h 77407"/>
                <a:gd name="connsiteX7" fmla="*/ 61981 w 152109"/>
                <a:gd name="connsiteY7" fmla="*/ 41293 h 77407"/>
                <a:gd name="connsiteX8" fmla="*/ 54064 w 152109"/>
                <a:gd name="connsiteY8" fmla="*/ 37824 h 77407"/>
                <a:gd name="connsiteX9" fmla="*/ 47749 w 152109"/>
                <a:gd name="connsiteY9" fmla="*/ 35091 h 77407"/>
                <a:gd name="connsiteX10" fmla="*/ 36930 w 152109"/>
                <a:gd name="connsiteY10" fmla="*/ 30096 h 77407"/>
                <a:gd name="connsiteX11" fmla="*/ 27995 w 152109"/>
                <a:gd name="connsiteY11" fmla="*/ 25911 h 77407"/>
                <a:gd name="connsiteX12" fmla="*/ 18400 w 152109"/>
                <a:gd name="connsiteY12" fmla="*/ 21463 h 77407"/>
                <a:gd name="connsiteX13" fmla="*/ 13141 w 152109"/>
                <a:gd name="connsiteY13" fmla="*/ 19276 h 77407"/>
                <a:gd name="connsiteX14" fmla="*/ 4678 w 152109"/>
                <a:gd name="connsiteY14" fmla="*/ 15506 h 77407"/>
                <a:gd name="connsiteX15" fmla="*/ 2699 w 152109"/>
                <a:gd name="connsiteY15" fmla="*/ 14224 h 77407"/>
                <a:gd name="connsiteX16" fmla="*/ -958 w 152109"/>
                <a:gd name="connsiteY16" fmla="*/ 8117 h 77407"/>
                <a:gd name="connsiteX17" fmla="*/ 2981 w 152109"/>
                <a:gd name="connsiteY17" fmla="*/ 1180 h 77407"/>
                <a:gd name="connsiteX18" fmla="*/ 8316 w 152109"/>
                <a:gd name="connsiteY18" fmla="*/ 747 h 77407"/>
                <a:gd name="connsiteX19" fmla="*/ 10483 w 152109"/>
                <a:gd name="connsiteY19" fmla="*/ 1539 h 77407"/>
                <a:gd name="connsiteX20" fmla="*/ 40493 w 152109"/>
                <a:gd name="connsiteY20" fmla="*/ 15242 h 77407"/>
                <a:gd name="connsiteX21" fmla="*/ 52236 w 152109"/>
                <a:gd name="connsiteY21" fmla="*/ 20897 h 77407"/>
                <a:gd name="connsiteX22" fmla="*/ 65016 w 152109"/>
                <a:gd name="connsiteY22" fmla="*/ 26986 h 77407"/>
                <a:gd name="connsiteX23" fmla="*/ 73291 w 152109"/>
                <a:gd name="connsiteY23" fmla="*/ 30548 h 77407"/>
                <a:gd name="connsiteX24" fmla="*/ 80227 w 152109"/>
                <a:gd name="connsiteY24" fmla="*/ 33508 h 77407"/>
                <a:gd name="connsiteX25" fmla="*/ 89652 w 152109"/>
                <a:gd name="connsiteY25" fmla="*/ 37956 h 77407"/>
                <a:gd name="connsiteX26" fmla="*/ 89973 w 152109"/>
                <a:gd name="connsiteY26" fmla="*/ 38107 h 77407"/>
                <a:gd name="connsiteX27" fmla="*/ 94798 w 152109"/>
                <a:gd name="connsiteY27" fmla="*/ 40425 h 77407"/>
                <a:gd name="connsiteX28" fmla="*/ 96929 w 152109"/>
                <a:gd name="connsiteY28" fmla="*/ 41424 h 77407"/>
                <a:gd name="connsiteX29" fmla="*/ 106089 w 152109"/>
                <a:gd name="connsiteY29" fmla="*/ 45684 h 77407"/>
                <a:gd name="connsiteX30" fmla="*/ 113140 w 152109"/>
                <a:gd name="connsiteY30" fmla="*/ 48738 h 77407"/>
                <a:gd name="connsiteX31" fmla="*/ 120943 w 152109"/>
                <a:gd name="connsiteY31" fmla="*/ 52112 h 77407"/>
                <a:gd name="connsiteX32" fmla="*/ 130254 w 152109"/>
                <a:gd name="connsiteY32" fmla="*/ 56448 h 77407"/>
                <a:gd name="connsiteX33" fmla="*/ 135250 w 152109"/>
                <a:gd name="connsiteY33" fmla="*/ 58804 h 77407"/>
                <a:gd name="connsiteX34" fmla="*/ 148162 w 152109"/>
                <a:gd name="connsiteY34" fmla="*/ 64798 h 77407"/>
                <a:gd name="connsiteX35" fmla="*/ 148615 w 152109"/>
                <a:gd name="connsiteY35" fmla="*/ 65137 h 77407"/>
                <a:gd name="connsiteX36" fmla="*/ 151046 w 152109"/>
                <a:gd name="connsiteY36" fmla="*/ 70792 h 77407"/>
                <a:gd name="connsiteX37" fmla="*/ 146918 w 152109"/>
                <a:gd name="connsiteY37" fmla="*/ 76956 h 77407"/>
                <a:gd name="connsiteX38" fmla="*/ 140810 w 152109"/>
                <a:gd name="connsiteY38" fmla="*/ 77277 h 7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07">
                  <a:moveTo>
                    <a:pt x="140810" y="77277"/>
                  </a:moveTo>
                  <a:cubicBezTo>
                    <a:pt x="139604" y="76919"/>
                    <a:pt x="138436" y="76485"/>
                    <a:pt x="137305" y="75976"/>
                  </a:cubicBezTo>
                  <a:cubicBezTo>
                    <a:pt x="132648" y="73921"/>
                    <a:pt x="127880" y="71659"/>
                    <a:pt x="123412" y="69473"/>
                  </a:cubicBezTo>
                  <a:cubicBezTo>
                    <a:pt x="119793" y="67739"/>
                    <a:pt x="116099" y="65948"/>
                    <a:pt x="112423" y="64270"/>
                  </a:cubicBezTo>
                  <a:cubicBezTo>
                    <a:pt x="108219" y="62385"/>
                    <a:pt x="103922" y="60500"/>
                    <a:pt x="99775" y="58710"/>
                  </a:cubicBezTo>
                  <a:cubicBezTo>
                    <a:pt x="95628" y="56919"/>
                    <a:pt x="91330" y="55053"/>
                    <a:pt x="87202" y="53168"/>
                  </a:cubicBezTo>
                  <a:cubicBezTo>
                    <a:pt x="82621" y="51075"/>
                    <a:pt x="77946" y="48851"/>
                    <a:pt x="73442" y="46702"/>
                  </a:cubicBezTo>
                  <a:cubicBezTo>
                    <a:pt x="69672" y="44817"/>
                    <a:pt x="65902" y="43064"/>
                    <a:pt x="61981" y="41293"/>
                  </a:cubicBezTo>
                  <a:cubicBezTo>
                    <a:pt x="59342" y="40067"/>
                    <a:pt x="56665" y="38936"/>
                    <a:pt x="54064" y="37824"/>
                  </a:cubicBezTo>
                  <a:cubicBezTo>
                    <a:pt x="51878" y="36900"/>
                    <a:pt x="49767" y="35939"/>
                    <a:pt x="47749" y="35091"/>
                  </a:cubicBezTo>
                  <a:cubicBezTo>
                    <a:pt x="44130" y="33470"/>
                    <a:pt x="40473" y="31754"/>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7"/>
                    <a:pt x="-91" y="3386"/>
                    <a:pt x="2981" y="1180"/>
                  </a:cubicBezTo>
                  <a:cubicBezTo>
                    <a:pt x="4603" y="219"/>
                    <a:pt x="6563" y="49"/>
                    <a:pt x="8316" y="747"/>
                  </a:cubicBezTo>
                  <a:cubicBezTo>
                    <a:pt x="9051" y="954"/>
                    <a:pt x="9786" y="1218"/>
                    <a:pt x="10483" y="1539"/>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8"/>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4"/>
                    <a:pt x="120943" y="52112"/>
                  </a:cubicBezTo>
                  <a:cubicBezTo>
                    <a:pt x="124053" y="53507"/>
                    <a:pt x="127201" y="54996"/>
                    <a:pt x="130254" y="56448"/>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4996" y="77861"/>
                    <a:pt x="142809" y="77974"/>
                    <a:pt x="140810" y="77277"/>
                  </a:cubicBezTo>
                  <a:close/>
                </a:path>
              </a:pathLst>
            </a:custGeom>
            <a:grpFill/>
            <a:ln w="1885" cap="flat">
              <a:noFill/>
              <a:prstDash val="solid"/>
              <a:miter/>
            </a:ln>
          </p:spPr>
          <p:txBody>
            <a:bodyPr rtlCol="0" anchor="ctr"/>
            <a:lstStyle/>
            <a:p>
              <a:endParaRPr lang="en-IN"/>
            </a:p>
          </p:txBody>
        </p:sp>
        <p:sp>
          <p:nvSpPr>
            <p:cNvPr id="301" name="Freeform: Shape 300">
              <a:extLst>
                <a:ext uri="{FF2B5EF4-FFF2-40B4-BE49-F238E27FC236}">
                  <a16:creationId xmlns:a16="http://schemas.microsoft.com/office/drawing/2014/main" id="{E96F141E-C582-EF0C-9219-9928C25F1DAC}"/>
                </a:ext>
              </a:extLst>
            </p:cNvPr>
            <p:cNvSpPr/>
            <p:nvPr/>
          </p:nvSpPr>
          <p:spPr>
            <a:xfrm>
              <a:off x="5792895" y="3436730"/>
              <a:ext cx="152057" cy="77490"/>
            </a:xfrm>
            <a:custGeom>
              <a:avLst/>
              <a:gdLst>
                <a:gd name="connsiteX0" fmla="*/ 140717 w 152057"/>
                <a:gd name="connsiteY0" fmla="*/ 77395 h 77490"/>
                <a:gd name="connsiteX1" fmla="*/ 137192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6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7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3 w 152057"/>
                <a:gd name="connsiteY20" fmla="*/ 15229 h 77490"/>
                <a:gd name="connsiteX21" fmla="*/ 52217 w 152057"/>
                <a:gd name="connsiteY21" fmla="*/ 20883 h 77490"/>
                <a:gd name="connsiteX22" fmla="*/ 65016 w 152057"/>
                <a:gd name="connsiteY22" fmla="*/ 26972 h 77490"/>
                <a:gd name="connsiteX23" fmla="*/ 73196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6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3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89 w 152057"/>
                <a:gd name="connsiteY37" fmla="*/ 70779 h 77490"/>
                <a:gd name="connsiteX38" fmla="*/ 146861 w 152057"/>
                <a:gd name="connsiteY38" fmla="*/ 76943 h 77490"/>
                <a:gd name="connsiteX39" fmla="*/ 140717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30"/>
                  </a:cubicBezTo>
                  <a:cubicBezTo>
                    <a:pt x="82509" y="51119"/>
                    <a:pt x="77853" y="48894"/>
                    <a:pt x="73347" y="46745"/>
                  </a:cubicBezTo>
                  <a:cubicBezTo>
                    <a:pt x="69577" y="44860"/>
                    <a:pt x="65807" y="43107"/>
                    <a:pt x="61886" y="41335"/>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5"/>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9"/>
                    <a:pt x="52217" y="20883"/>
                  </a:cubicBezTo>
                  <a:cubicBezTo>
                    <a:pt x="56402" y="22900"/>
                    <a:pt x="60719" y="24993"/>
                    <a:pt x="65016" y="26972"/>
                  </a:cubicBezTo>
                  <a:cubicBezTo>
                    <a:pt x="67730" y="28235"/>
                    <a:pt x="70501" y="29385"/>
                    <a:pt x="73196" y="30516"/>
                  </a:cubicBezTo>
                  <a:cubicBezTo>
                    <a:pt x="75572" y="31496"/>
                    <a:pt x="77946"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3"/>
                    <a:pt x="127144" y="54983"/>
                    <a:pt x="130198" y="56434"/>
                  </a:cubicBezTo>
                  <a:lnTo>
                    <a:pt x="135213" y="58790"/>
                  </a:lnTo>
                  <a:lnTo>
                    <a:pt x="147898" y="64690"/>
                  </a:lnTo>
                  <a:lnTo>
                    <a:pt x="148106" y="64785"/>
                  </a:lnTo>
                  <a:lnTo>
                    <a:pt x="148577" y="65124"/>
                  </a:lnTo>
                  <a:cubicBezTo>
                    <a:pt x="150311" y="66462"/>
                    <a:pt x="151216" y="68611"/>
                    <a:pt x="150989" y="70779"/>
                  </a:cubicBezTo>
                  <a:cubicBezTo>
                    <a:pt x="150744" y="73399"/>
                    <a:pt x="149199" y="75717"/>
                    <a:pt x="146861" y="76943"/>
                  </a:cubicBezTo>
                  <a:cubicBezTo>
                    <a:pt x="144958" y="77923"/>
                    <a:pt x="142733" y="78073"/>
                    <a:pt x="140717" y="77395"/>
                  </a:cubicBezTo>
                  <a:close/>
                </a:path>
              </a:pathLst>
            </a:custGeom>
            <a:grpFill/>
            <a:ln w="1885" cap="flat">
              <a:noFill/>
              <a:prstDash val="solid"/>
              <a:miter/>
            </a:ln>
          </p:spPr>
          <p:txBody>
            <a:bodyPr rtlCol="0" anchor="ctr"/>
            <a:lstStyle/>
            <a:p>
              <a:endParaRPr lang="en-IN"/>
            </a:p>
          </p:txBody>
        </p:sp>
        <p:sp>
          <p:nvSpPr>
            <p:cNvPr id="302" name="Freeform: Shape 301">
              <a:extLst>
                <a:ext uri="{FF2B5EF4-FFF2-40B4-BE49-F238E27FC236}">
                  <a16:creationId xmlns:a16="http://schemas.microsoft.com/office/drawing/2014/main" id="{E1003374-7B88-77C8-48BF-7E0F55EC732E}"/>
                </a:ext>
              </a:extLst>
            </p:cNvPr>
            <p:cNvSpPr/>
            <p:nvPr/>
          </p:nvSpPr>
          <p:spPr>
            <a:xfrm>
              <a:off x="5776305" y="3510376"/>
              <a:ext cx="79775" cy="63557"/>
            </a:xfrm>
            <a:custGeom>
              <a:avLst/>
              <a:gdLst>
                <a:gd name="connsiteX0" fmla="*/ 47564 w 79775"/>
                <a:gd name="connsiteY0" fmla="*/ 60920 h 63557"/>
                <a:gd name="connsiteX1" fmla="*/ 43587 w 79775"/>
                <a:gd name="connsiteY1" fmla="*/ 59695 h 63557"/>
                <a:gd name="connsiteX2" fmla="*/ 21702 w 79775"/>
                <a:gd name="connsiteY2" fmla="*/ 48517 h 63557"/>
                <a:gd name="connsiteX3" fmla="*/ 7621 w 79775"/>
                <a:gd name="connsiteY3" fmla="*/ 31213 h 63557"/>
                <a:gd name="connsiteX4" fmla="*/ -766 w 79775"/>
                <a:gd name="connsiteY4" fmla="*/ 10837 h 63557"/>
                <a:gd name="connsiteX5" fmla="*/ 2513 w 79775"/>
                <a:gd name="connsiteY5" fmla="*/ 1129 h 63557"/>
                <a:gd name="connsiteX6" fmla="*/ 6905 w 79775"/>
                <a:gd name="connsiteY6" fmla="*/ 601 h 63557"/>
                <a:gd name="connsiteX7" fmla="*/ 9846 w 79775"/>
                <a:gd name="connsiteY7" fmla="*/ 2109 h 63557"/>
                <a:gd name="connsiteX8" fmla="*/ 11976 w 79775"/>
                <a:gd name="connsiteY8" fmla="*/ 4729 h 63557"/>
                <a:gd name="connsiteX9" fmla="*/ 15256 w 79775"/>
                <a:gd name="connsiteY9" fmla="*/ 12118 h 63557"/>
                <a:gd name="connsiteX10" fmla="*/ 19760 w 79775"/>
                <a:gd name="connsiteY10" fmla="*/ 21958 h 63557"/>
                <a:gd name="connsiteX11" fmla="*/ 27169 w 79775"/>
                <a:gd name="connsiteY11" fmla="*/ 32495 h 63557"/>
                <a:gd name="connsiteX12" fmla="*/ 33238 w 79775"/>
                <a:gd name="connsiteY12" fmla="*/ 38150 h 63557"/>
                <a:gd name="connsiteX13" fmla="*/ 45472 w 79775"/>
                <a:gd name="connsiteY13" fmla="*/ 45219 h 63557"/>
                <a:gd name="connsiteX14" fmla="*/ 51485 w 79775"/>
                <a:gd name="connsiteY14" fmla="*/ 47217 h 63557"/>
                <a:gd name="connsiteX15" fmla="*/ 73388 w 79775"/>
                <a:gd name="connsiteY15" fmla="*/ 50007 h 63557"/>
                <a:gd name="connsiteX16" fmla="*/ 73728 w 79775"/>
                <a:gd name="connsiteY16" fmla="*/ 50007 h 63557"/>
                <a:gd name="connsiteX17" fmla="*/ 74199 w 79775"/>
                <a:gd name="connsiteY17" fmla="*/ 50120 h 63557"/>
                <a:gd name="connsiteX18" fmla="*/ 76178 w 79775"/>
                <a:gd name="connsiteY18" fmla="*/ 51194 h 63557"/>
                <a:gd name="connsiteX19" fmla="*/ 78723 w 79775"/>
                <a:gd name="connsiteY19" fmla="*/ 56736 h 63557"/>
                <a:gd name="connsiteX20" fmla="*/ 77309 w 79775"/>
                <a:gd name="connsiteY20" fmla="*/ 61410 h 63557"/>
                <a:gd name="connsiteX21" fmla="*/ 71164 w 79775"/>
                <a:gd name="connsiteY21" fmla="*/ 63842 h 63557"/>
                <a:gd name="connsiteX22" fmla="*/ 47564 w 79775"/>
                <a:gd name="connsiteY22" fmla="*/ 60920 h 6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7">
                  <a:moveTo>
                    <a:pt x="47564" y="60920"/>
                  </a:moveTo>
                  <a:cubicBezTo>
                    <a:pt x="46225" y="60543"/>
                    <a:pt x="44907" y="60129"/>
                    <a:pt x="43587" y="59695"/>
                  </a:cubicBezTo>
                  <a:cubicBezTo>
                    <a:pt x="35707" y="57245"/>
                    <a:pt x="28300" y="53456"/>
                    <a:pt x="21702" y="48517"/>
                  </a:cubicBezTo>
                  <a:cubicBezTo>
                    <a:pt x="16104" y="43541"/>
                    <a:pt x="11353" y="37698"/>
                    <a:pt x="7621" y="31213"/>
                  </a:cubicBezTo>
                  <a:cubicBezTo>
                    <a:pt x="3625" y="24974"/>
                    <a:pt x="779" y="18075"/>
                    <a:pt x="-766" y="10837"/>
                  </a:cubicBezTo>
                  <a:cubicBezTo>
                    <a:pt x="-1634" y="7236"/>
                    <a:pt x="-352" y="3466"/>
                    <a:pt x="2513" y="1129"/>
                  </a:cubicBezTo>
                  <a:cubicBezTo>
                    <a:pt x="3814" y="281"/>
                    <a:pt x="5434" y="93"/>
                    <a:pt x="6905" y="601"/>
                  </a:cubicBezTo>
                  <a:cubicBezTo>
                    <a:pt x="7979" y="903"/>
                    <a:pt x="8979" y="1431"/>
                    <a:pt x="9846" y="2109"/>
                  </a:cubicBezTo>
                  <a:cubicBezTo>
                    <a:pt x="10751" y="2807"/>
                    <a:pt x="11467" y="3712"/>
                    <a:pt x="11976" y="4729"/>
                  </a:cubicBezTo>
                  <a:cubicBezTo>
                    <a:pt x="13125" y="7123"/>
                    <a:pt x="14163" y="9555"/>
                    <a:pt x="15256" y="12118"/>
                  </a:cubicBezTo>
                  <a:cubicBezTo>
                    <a:pt x="16688" y="15436"/>
                    <a:pt x="18102" y="18754"/>
                    <a:pt x="19760" y="21958"/>
                  </a:cubicBezTo>
                  <a:cubicBezTo>
                    <a:pt x="21721" y="25803"/>
                    <a:pt x="24210" y="29347"/>
                    <a:pt x="27169" y="32495"/>
                  </a:cubicBezTo>
                  <a:cubicBezTo>
                    <a:pt x="29054" y="34512"/>
                    <a:pt x="31090"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8" y="50007"/>
                  </a:lnTo>
                  <a:lnTo>
                    <a:pt x="74199" y="50120"/>
                  </a:lnTo>
                  <a:cubicBezTo>
                    <a:pt x="74915" y="50346"/>
                    <a:pt x="75593" y="50704"/>
                    <a:pt x="76178" y="51194"/>
                  </a:cubicBezTo>
                  <a:cubicBezTo>
                    <a:pt x="77931" y="52476"/>
                    <a:pt x="78892" y="54568"/>
                    <a:pt x="78723" y="56736"/>
                  </a:cubicBezTo>
                  <a:cubicBezTo>
                    <a:pt x="78421" y="58338"/>
                    <a:pt x="77950" y="59903"/>
                    <a:pt x="77309" y="61410"/>
                  </a:cubicBezTo>
                  <a:cubicBezTo>
                    <a:pt x="76442" y="63673"/>
                    <a:pt x="73878" y="63748"/>
                    <a:pt x="71164" y="63842"/>
                  </a:cubicBezTo>
                  <a:cubicBezTo>
                    <a:pt x="63190" y="64087"/>
                    <a:pt x="55236" y="63107"/>
                    <a:pt x="47564" y="60920"/>
                  </a:cubicBezTo>
                  <a:close/>
                </a:path>
              </a:pathLst>
            </a:custGeom>
            <a:grpFill/>
            <a:ln w="1885" cap="flat">
              <a:noFill/>
              <a:prstDash val="solid"/>
              <a:miter/>
            </a:ln>
          </p:spPr>
          <p:txBody>
            <a:bodyPr rtlCol="0" anchor="ctr"/>
            <a:lstStyle/>
            <a:p>
              <a:endParaRPr lang="en-IN"/>
            </a:p>
          </p:txBody>
        </p:sp>
        <p:sp>
          <p:nvSpPr>
            <p:cNvPr id="303" name="Freeform: Shape 302">
              <a:extLst>
                <a:ext uri="{FF2B5EF4-FFF2-40B4-BE49-F238E27FC236}">
                  <a16:creationId xmlns:a16="http://schemas.microsoft.com/office/drawing/2014/main" id="{529E5B5F-64A7-71C0-EAE4-5D5423A7CE71}"/>
                </a:ext>
              </a:extLst>
            </p:cNvPr>
            <p:cNvSpPr/>
            <p:nvPr/>
          </p:nvSpPr>
          <p:spPr>
            <a:xfrm>
              <a:off x="6183822" y="3003617"/>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1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4"/>
                    <a:pt x="-620" y="62732"/>
                  </a:cubicBezTo>
                  <a:lnTo>
                    <a:pt x="-357" y="61941"/>
                  </a:lnTo>
                  <a:lnTo>
                    <a:pt x="134" y="61281"/>
                  </a:lnTo>
                  <a:cubicBezTo>
                    <a:pt x="16514" y="39585"/>
                    <a:pt x="31688" y="20509"/>
                    <a:pt x="46522" y="2960"/>
                  </a:cubicBezTo>
                  <a:lnTo>
                    <a:pt x="47314" y="2036"/>
                  </a:lnTo>
                  <a:lnTo>
                    <a:pt x="48445" y="1584"/>
                  </a:lnTo>
                  <a:cubicBezTo>
                    <a:pt x="50274" y="1000"/>
                    <a:pt x="52177" y="679"/>
                    <a:pt x="54100" y="660"/>
                  </a:cubicBezTo>
                  <a:lnTo>
                    <a:pt x="59171" y="321"/>
                  </a:lnTo>
                  <a:lnTo>
                    <a:pt x="59340" y="5411"/>
                  </a:lnTo>
                  <a:cubicBezTo>
                    <a:pt x="59586" y="7427"/>
                    <a:pt x="59322" y="9463"/>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75"/>
                    <a:pt x="11744" y="70235"/>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304" name="Freeform: Shape 303">
              <a:extLst>
                <a:ext uri="{FF2B5EF4-FFF2-40B4-BE49-F238E27FC236}">
                  <a16:creationId xmlns:a16="http://schemas.microsoft.com/office/drawing/2014/main" id="{72EC1ED0-6B75-7163-9E65-CC569F1C9BE2}"/>
                </a:ext>
              </a:extLst>
            </p:cNvPr>
            <p:cNvSpPr/>
            <p:nvPr/>
          </p:nvSpPr>
          <p:spPr>
            <a:xfrm>
              <a:off x="6075359"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2"/>
                    <a:pt x="4999" y="39755"/>
                    <a:pt x="9164" y="17097"/>
                  </a:cubicBezTo>
                  <a:cubicBezTo>
                    <a:pt x="9711" y="14157"/>
                    <a:pt x="11803" y="11555"/>
                    <a:pt x="14480" y="8464"/>
                  </a:cubicBezTo>
                  <a:lnTo>
                    <a:pt x="21624" y="321"/>
                  </a:lnTo>
                  <a:lnTo>
                    <a:pt x="23151" y="11009"/>
                  </a:lnTo>
                  <a:cubicBezTo>
                    <a:pt x="23660" y="13685"/>
                    <a:pt x="23791" y="16438"/>
                    <a:pt x="23547" y="19152"/>
                  </a:cubicBezTo>
                  <a:cubicBezTo>
                    <a:pt x="20455" y="41526"/>
                    <a:pt x="17289" y="64617"/>
                    <a:pt x="13085" y="87388"/>
                  </a:cubicBezTo>
                  <a:cubicBezTo>
                    <a:pt x="12368"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305" name="Freeform: Shape 304">
              <a:extLst>
                <a:ext uri="{FF2B5EF4-FFF2-40B4-BE49-F238E27FC236}">
                  <a16:creationId xmlns:a16="http://schemas.microsoft.com/office/drawing/2014/main" id="{D22E6CF2-5635-1A0A-3632-D9FA1554A836}"/>
                </a:ext>
              </a:extLst>
            </p:cNvPr>
            <p:cNvSpPr/>
            <p:nvPr/>
          </p:nvSpPr>
          <p:spPr>
            <a:xfrm>
              <a:off x="6250888" y="3129722"/>
              <a:ext cx="88970" cy="42770"/>
            </a:xfrm>
            <a:custGeom>
              <a:avLst/>
              <a:gdLst>
                <a:gd name="connsiteX0" fmla="*/ 1190 w 88970"/>
                <a:gd name="connsiteY0" fmla="*/ 36117 h 42770"/>
                <a:gd name="connsiteX1" fmla="*/ 3943 w 88970"/>
                <a:gd name="connsiteY1" fmla="*/ 30254 h 42770"/>
                <a:gd name="connsiteX2" fmla="*/ 4734 w 88970"/>
                <a:gd name="connsiteY2" fmla="*/ 29218 h 42770"/>
                <a:gd name="connsiteX3" fmla="*/ 5922 w 88970"/>
                <a:gd name="connsiteY3" fmla="*/ 28709 h 42770"/>
                <a:gd name="connsiteX4" fmla="*/ 76815 w 88970"/>
                <a:gd name="connsiteY4" fmla="*/ 773 h 42770"/>
                <a:gd name="connsiteX5" fmla="*/ 78002 w 88970"/>
                <a:gd name="connsiteY5" fmla="*/ 321 h 42770"/>
                <a:gd name="connsiteX6" fmla="*/ 79266 w 88970"/>
                <a:gd name="connsiteY6" fmla="*/ 528 h 42770"/>
                <a:gd name="connsiteX7" fmla="*/ 80209 w 88970"/>
                <a:gd name="connsiteY7" fmla="*/ 736 h 42770"/>
                <a:gd name="connsiteX8" fmla="*/ 83979 w 88970"/>
                <a:gd name="connsiteY8" fmla="*/ 2225 h 42770"/>
                <a:gd name="connsiteX9" fmla="*/ 87936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1 w 88970"/>
                <a:gd name="connsiteY14" fmla="*/ 42771 h 42770"/>
                <a:gd name="connsiteX15" fmla="*/ 8391 w 88970"/>
                <a:gd name="connsiteY15" fmla="*/ 43091 h 42770"/>
                <a:gd name="connsiteX16" fmla="*/ 7486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3" y="30254"/>
                  </a:cubicBezTo>
                  <a:lnTo>
                    <a:pt x="4734" y="29218"/>
                  </a:lnTo>
                  <a:lnTo>
                    <a:pt x="5922" y="28709"/>
                  </a:lnTo>
                  <a:cubicBezTo>
                    <a:pt x="27693" y="19284"/>
                    <a:pt x="50878" y="10236"/>
                    <a:pt x="76815" y="773"/>
                  </a:cubicBezTo>
                  <a:lnTo>
                    <a:pt x="78002" y="321"/>
                  </a:lnTo>
                  <a:lnTo>
                    <a:pt x="79266" y="528"/>
                  </a:lnTo>
                  <a:cubicBezTo>
                    <a:pt x="79586" y="585"/>
                    <a:pt x="79907" y="642"/>
                    <a:pt x="80209" y="736"/>
                  </a:cubicBezTo>
                  <a:cubicBezTo>
                    <a:pt x="81509" y="1132"/>
                    <a:pt x="82753" y="1640"/>
                    <a:pt x="83979" y="2225"/>
                  </a:cubicBezTo>
                  <a:lnTo>
                    <a:pt x="87936" y="4110"/>
                  </a:lnTo>
                  <a:lnTo>
                    <a:pt x="86636" y="8257"/>
                  </a:lnTo>
                  <a:cubicBezTo>
                    <a:pt x="86410" y="9030"/>
                    <a:pt x="86146" y="9784"/>
                    <a:pt x="85844" y="10538"/>
                  </a:cubicBezTo>
                  <a:lnTo>
                    <a:pt x="85053" y="12423"/>
                  </a:lnTo>
                  <a:lnTo>
                    <a:pt x="83168" y="13195"/>
                  </a:lnTo>
                  <a:cubicBezTo>
                    <a:pt x="57532" y="23959"/>
                    <a:pt x="31557" y="34119"/>
                    <a:pt x="9201" y="42771"/>
                  </a:cubicBezTo>
                  <a:lnTo>
                    <a:pt x="8391" y="43091"/>
                  </a:lnTo>
                  <a:lnTo>
                    <a:pt x="7486" y="43091"/>
                  </a:lnTo>
                  <a:cubicBezTo>
                    <a:pt x="6675" y="43072"/>
                    <a:pt x="5864" y="42997"/>
                    <a:pt x="5073" y="42865"/>
                  </a:cubicBezTo>
                  <a:lnTo>
                    <a:pt x="-1034" y="42017"/>
                  </a:lnTo>
                  <a:close/>
                </a:path>
              </a:pathLst>
            </a:custGeom>
            <a:grpFill/>
            <a:ln w="1885" cap="flat">
              <a:noFill/>
              <a:prstDash val="solid"/>
              <a:miter/>
            </a:ln>
          </p:spPr>
          <p:txBody>
            <a:bodyPr rtlCol="0" anchor="ctr"/>
            <a:lstStyle/>
            <a:p>
              <a:endParaRPr lang="en-IN"/>
            </a:p>
          </p:txBody>
        </p:sp>
        <p:sp>
          <p:nvSpPr>
            <p:cNvPr id="306" name="Freeform: Shape 305">
              <a:extLst>
                <a:ext uri="{FF2B5EF4-FFF2-40B4-BE49-F238E27FC236}">
                  <a16:creationId xmlns:a16="http://schemas.microsoft.com/office/drawing/2014/main" id="{C8E3E2B9-38C1-1A71-A8B6-6629A5862DAD}"/>
                </a:ext>
              </a:extLst>
            </p:cNvPr>
            <p:cNvSpPr/>
            <p:nvPr/>
          </p:nvSpPr>
          <p:spPr>
            <a:xfrm>
              <a:off x="5929405" y="2955890"/>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6"/>
                    <a:pt x="25168" y="37398"/>
                  </a:cubicBezTo>
                  <a:cubicBezTo>
                    <a:pt x="30201" y="49896"/>
                    <a:pt x="35403" y="62827"/>
                    <a:pt x="39852" y="75776"/>
                  </a:cubicBezTo>
                  <a:cubicBezTo>
                    <a:pt x="40342" y="78189"/>
                    <a:pt x="40077" y="80677"/>
                    <a:pt x="39079" y="82920"/>
                  </a:cubicBezTo>
                  <a:lnTo>
                    <a:pt x="37325" y="88443"/>
                  </a:lnTo>
                  <a:close/>
                </a:path>
              </a:pathLst>
            </a:custGeom>
            <a:grpFill/>
            <a:ln w="1885" cap="flat">
              <a:noFill/>
              <a:prstDash val="solid"/>
              <a:miter/>
            </a:ln>
          </p:spPr>
          <p:txBody>
            <a:bodyPr rtlCol="0" anchor="ctr"/>
            <a:lstStyle/>
            <a:p>
              <a:endParaRPr lang="en-IN"/>
            </a:p>
          </p:txBody>
        </p:sp>
        <p:sp>
          <p:nvSpPr>
            <p:cNvPr id="307" name="Freeform: Shape 306">
              <a:extLst>
                <a:ext uri="{FF2B5EF4-FFF2-40B4-BE49-F238E27FC236}">
                  <a16:creationId xmlns:a16="http://schemas.microsoft.com/office/drawing/2014/main" id="{FA87522A-9B7C-6063-F2BE-9DB1D1ACD506}"/>
                </a:ext>
              </a:extLst>
            </p:cNvPr>
            <p:cNvSpPr/>
            <p:nvPr/>
          </p:nvSpPr>
          <p:spPr>
            <a:xfrm>
              <a:off x="6257862" y="3275480"/>
              <a:ext cx="100469" cy="24474"/>
            </a:xfrm>
            <a:custGeom>
              <a:avLst/>
              <a:gdLst>
                <a:gd name="connsiteX0" fmla="*/ 16893 w 100469"/>
                <a:gd name="connsiteY0" fmla="*/ 14333 h 24474"/>
                <a:gd name="connsiteX1" fmla="*/ 9353 w 100469"/>
                <a:gd name="connsiteY1" fmla="*/ 10921 h 24474"/>
                <a:gd name="connsiteX2" fmla="*/ -1034 w 100469"/>
                <a:gd name="connsiteY2" fmla="*/ 5266 h 24474"/>
                <a:gd name="connsiteX3" fmla="*/ 10276 w 100469"/>
                <a:gd name="connsiteY3" fmla="*/ 1892 h 24474"/>
                <a:gd name="connsiteX4" fmla="*/ 20172 w 100469"/>
                <a:gd name="connsiteY4" fmla="*/ 346 h 24474"/>
                <a:gd name="connsiteX5" fmla="*/ 88522 w 100469"/>
                <a:gd name="connsiteY5" fmla="*/ 10601 h 24474"/>
                <a:gd name="connsiteX6" fmla="*/ 88973 w 100469"/>
                <a:gd name="connsiteY6" fmla="*/ 10601 h 24474"/>
                <a:gd name="connsiteX7" fmla="*/ 92518 w 100469"/>
                <a:gd name="connsiteY7" fmla="*/ 12485 h 24474"/>
                <a:gd name="connsiteX8" fmla="*/ 94874 w 100469"/>
                <a:gd name="connsiteY8" fmla="*/ 14616 h 24474"/>
                <a:gd name="connsiteX9" fmla="*/ 99436 w 100469"/>
                <a:gd name="connsiteY9" fmla="*/ 19121 h 24474"/>
                <a:gd name="connsiteX10" fmla="*/ 93894 w 100469"/>
                <a:gd name="connsiteY10" fmla="*/ 22363 h 24474"/>
                <a:gd name="connsiteX11" fmla="*/ 86730 w 100469"/>
                <a:gd name="connsiteY11" fmla="*/ 24757 h 24474"/>
                <a:gd name="connsiteX12" fmla="*/ 18363 w 100469"/>
                <a:gd name="connsiteY12" fmla="*/ 14578 h 24474"/>
                <a:gd name="connsiteX13" fmla="*/ 16893 w 100469"/>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4">
                  <a:moveTo>
                    <a:pt x="16893" y="14333"/>
                  </a:moveTo>
                  <a:cubicBezTo>
                    <a:pt x="14254" y="13485"/>
                    <a:pt x="11727" y="12335"/>
                    <a:pt x="9353" y="10921"/>
                  </a:cubicBezTo>
                  <a:lnTo>
                    <a:pt x="-1034" y="5266"/>
                  </a:lnTo>
                  <a:lnTo>
                    <a:pt x="10276" y="1892"/>
                  </a:lnTo>
                  <a:cubicBezTo>
                    <a:pt x="13443" y="723"/>
                    <a:pt x="16798" y="195"/>
                    <a:pt x="20172" y="346"/>
                  </a:cubicBezTo>
                  <a:cubicBezTo>
                    <a:pt x="45789" y="3513"/>
                    <a:pt x="68145" y="6868"/>
                    <a:pt x="88522" y="10601"/>
                  </a:cubicBezTo>
                  <a:lnTo>
                    <a:pt x="88973" y="10601"/>
                  </a:lnTo>
                  <a:cubicBezTo>
                    <a:pt x="90275" y="10977"/>
                    <a:pt x="91481" y="11618"/>
                    <a:pt x="92518" y="12485"/>
                  </a:cubicBezTo>
                  <a:cubicBezTo>
                    <a:pt x="93347" y="13145"/>
                    <a:pt x="94139" y="13861"/>
                    <a:pt x="94874" y="14616"/>
                  </a:cubicBezTo>
                  <a:lnTo>
                    <a:pt x="99436" y="19121"/>
                  </a:lnTo>
                  <a:lnTo>
                    <a:pt x="93894" y="22363"/>
                  </a:lnTo>
                  <a:cubicBezTo>
                    <a:pt x="90972" y="24059"/>
                    <a:pt x="88861" y="25002"/>
                    <a:pt x="86730" y="24757"/>
                  </a:cubicBezTo>
                  <a:cubicBezTo>
                    <a:pt x="63282" y="22042"/>
                    <a:pt x="40021" y="18253"/>
                    <a:pt x="18363" y="14578"/>
                  </a:cubicBezTo>
                  <a:cubicBezTo>
                    <a:pt x="17911" y="14616"/>
                    <a:pt x="17402" y="14502"/>
                    <a:pt x="16893" y="14333"/>
                  </a:cubicBezTo>
                  <a:close/>
                </a:path>
              </a:pathLst>
            </a:custGeom>
            <a:grpFill/>
            <a:ln w="1885" cap="flat">
              <a:noFill/>
              <a:prstDash val="solid"/>
              <a:miter/>
            </a:ln>
          </p:spPr>
          <p:txBody>
            <a:bodyPr rtlCol="0" anchor="ctr"/>
            <a:lstStyle/>
            <a:p>
              <a:endParaRPr lang="en-IN"/>
            </a:p>
          </p:txBody>
        </p:sp>
        <p:sp>
          <p:nvSpPr>
            <p:cNvPr id="308" name="Freeform: Shape 307">
              <a:extLst>
                <a:ext uri="{FF2B5EF4-FFF2-40B4-BE49-F238E27FC236}">
                  <a16:creationId xmlns:a16="http://schemas.microsoft.com/office/drawing/2014/main" id="{13AF0E9B-8605-DAFB-6D22-3F7C71A1EA78}"/>
                </a:ext>
              </a:extLst>
            </p:cNvPr>
            <p:cNvSpPr/>
            <p:nvPr/>
          </p:nvSpPr>
          <p:spPr>
            <a:xfrm>
              <a:off x="5738496" y="3196876"/>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4 w 94116"/>
                <a:gd name="connsiteY6" fmla="*/ 10771 h 27038"/>
                <a:gd name="connsiteX7" fmla="*/ 81923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4" y="12883"/>
                  </a:cubicBezTo>
                  <a:cubicBezTo>
                    <a:pt x="5092" y="12110"/>
                    <a:pt x="4187" y="11262"/>
                    <a:pt x="3339" y="10357"/>
                  </a:cubicBezTo>
                  <a:lnTo>
                    <a:pt x="-1034" y="5776"/>
                  </a:lnTo>
                  <a:lnTo>
                    <a:pt x="4489" y="2666"/>
                  </a:lnTo>
                  <a:cubicBezTo>
                    <a:pt x="7411" y="1007"/>
                    <a:pt x="9522" y="102"/>
                    <a:pt x="11671" y="366"/>
                  </a:cubicBezTo>
                  <a:cubicBezTo>
                    <a:pt x="34743" y="3024"/>
                    <a:pt x="58229" y="6530"/>
                    <a:pt x="81414" y="10771"/>
                  </a:cubicBezTo>
                  <a:lnTo>
                    <a:pt x="81923"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3"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309" name="Freeform: Shape 308">
              <a:extLst>
                <a:ext uri="{FF2B5EF4-FFF2-40B4-BE49-F238E27FC236}">
                  <a16:creationId xmlns:a16="http://schemas.microsoft.com/office/drawing/2014/main" id="{58C9B9DD-F3B0-0C57-20E3-3E7CF3F722E7}"/>
                </a:ext>
              </a:extLst>
            </p:cNvPr>
            <p:cNvSpPr/>
            <p:nvPr/>
          </p:nvSpPr>
          <p:spPr>
            <a:xfrm>
              <a:off x="6125462" y="3452165"/>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0"/>
                    <a:pt x="39738" y="81149"/>
                    <a:pt x="38871" y="82958"/>
                  </a:cubicBezTo>
                  <a:lnTo>
                    <a:pt x="36986" y="87916"/>
                  </a:lnTo>
                  <a:close/>
                </a:path>
              </a:pathLst>
            </a:custGeom>
            <a:grpFill/>
            <a:ln w="1885" cap="flat">
              <a:noFill/>
              <a:prstDash val="solid"/>
              <a:miter/>
            </a:ln>
          </p:spPr>
          <p:txBody>
            <a:bodyPr rtlCol="0" anchor="ctr"/>
            <a:lstStyle/>
            <a:p>
              <a:endParaRPr lang="en-IN"/>
            </a:p>
          </p:txBody>
        </p:sp>
        <p:sp>
          <p:nvSpPr>
            <p:cNvPr id="310" name="Freeform: Shape 309">
              <a:extLst>
                <a:ext uri="{FF2B5EF4-FFF2-40B4-BE49-F238E27FC236}">
                  <a16:creationId xmlns:a16="http://schemas.microsoft.com/office/drawing/2014/main" id="{5B452F58-4AE2-F98C-F612-89CE7D7C0CC8}"/>
                </a:ext>
              </a:extLst>
            </p:cNvPr>
            <p:cNvSpPr/>
            <p:nvPr/>
          </p:nvSpPr>
          <p:spPr>
            <a:xfrm>
              <a:off x="5803376"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36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7" y="51096"/>
                    <a:pt x="39964" y="43274"/>
                    <a:pt x="30539" y="35790"/>
                  </a:cubicBezTo>
                  <a:cubicBezTo>
                    <a:pt x="20681" y="27949"/>
                    <a:pt x="11105" y="20145"/>
                    <a:pt x="2114" y="12548"/>
                  </a:cubicBezTo>
                  <a:lnTo>
                    <a:pt x="1379" y="11945"/>
                  </a:lnTo>
                  <a:lnTo>
                    <a:pt x="927" y="11097"/>
                  </a:lnTo>
                  <a:cubicBezTo>
                    <a:pt x="210" y="9476"/>
                    <a:pt x="-205" y="7742"/>
                    <a:pt x="-336" y="5989"/>
                  </a:cubicBezTo>
                  <a:lnTo>
                    <a:pt x="-1034" y="334"/>
                  </a:lnTo>
                  <a:lnTo>
                    <a:pt x="4621" y="334"/>
                  </a:lnTo>
                  <a:cubicBezTo>
                    <a:pt x="5846" y="277"/>
                    <a:pt x="7053" y="409"/>
                    <a:pt x="8240" y="711"/>
                  </a:cubicBezTo>
                  <a:cubicBezTo>
                    <a:pt x="8655" y="824"/>
                    <a:pt x="9051" y="975"/>
                    <a:pt x="9428" y="1163"/>
                  </a:cubicBezTo>
                  <a:lnTo>
                    <a:pt x="9842" y="1408"/>
                  </a:lnTo>
                  <a:cubicBezTo>
                    <a:pt x="14177"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8" y="41709"/>
                    <a:pt x="65317" y="44951"/>
                    <a:pt x="68597" y="48080"/>
                  </a:cubicBezTo>
                  <a:lnTo>
                    <a:pt x="68729" y="48212"/>
                  </a:lnTo>
                  <a:lnTo>
                    <a:pt x="68993" y="48495"/>
                  </a:lnTo>
                  <a:cubicBezTo>
                    <a:pt x="70143" y="50267"/>
                    <a:pt x="70802"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311" name="Freeform: Shape 310">
              <a:extLst>
                <a:ext uri="{FF2B5EF4-FFF2-40B4-BE49-F238E27FC236}">
                  <a16:creationId xmlns:a16="http://schemas.microsoft.com/office/drawing/2014/main" id="{0D04A096-28CC-33F0-D8C1-21379D8A52CB}"/>
                </a:ext>
              </a:extLst>
            </p:cNvPr>
            <p:cNvSpPr/>
            <p:nvPr/>
          </p:nvSpPr>
          <p:spPr>
            <a:xfrm>
              <a:off x="6220162" y="3384161"/>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6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7"/>
                    <a:pt x="30898" y="35734"/>
                  </a:cubicBezTo>
                  <a:lnTo>
                    <a:pt x="30125" y="35112"/>
                  </a:lnTo>
                  <a:cubicBezTo>
                    <a:pt x="27580" y="33095"/>
                    <a:pt x="24960" y="31097"/>
                    <a:pt x="22434" y="29156"/>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6"/>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0"/>
                  </a:cubicBezTo>
                  <a:close/>
                </a:path>
              </a:pathLst>
            </a:custGeom>
            <a:grpFill/>
            <a:ln w="1885" cap="flat">
              <a:noFill/>
              <a:prstDash val="solid"/>
              <a:miter/>
            </a:ln>
          </p:spPr>
          <p:txBody>
            <a:bodyPr rtlCol="0" anchor="ctr"/>
            <a:lstStyle/>
            <a:p>
              <a:endParaRPr lang="en-IN"/>
            </a:p>
          </p:txBody>
        </p:sp>
        <p:sp>
          <p:nvSpPr>
            <p:cNvPr id="312" name="Freeform: Shape 311">
              <a:extLst>
                <a:ext uri="{FF2B5EF4-FFF2-40B4-BE49-F238E27FC236}">
                  <a16:creationId xmlns:a16="http://schemas.microsoft.com/office/drawing/2014/main" id="{3331BEC5-754E-27DD-38A5-D7424C41FA0F}"/>
                </a:ext>
              </a:extLst>
            </p:cNvPr>
            <p:cNvSpPr/>
            <p:nvPr/>
          </p:nvSpPr>
          <p:spPr>
            <a:xfrm>
              <a:off x="5727414"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4 w 386729"/>
                <a:gd name="connsiteY3" fmla="*/ 150870 h 171367"/>
                <a:gd name="connsiteX4" fmla="*/ 373565 w 386729"/>
                <a:gd name="connsiteY4" fmla="*/ 109155 h 171367"/>
                <a:gd name="connsiteX5" fmla="*/ 361142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4 w 386729"/>
                <a:gd name="connsiteY9" fmla="*/ 157241 h 171367"/>
                <a:gd name="connsiteX10" fmla="*/ 42639 w 386729"/>
                <a:gd name="connsiteY10" fmla="*/ 156185 h 171367"/>
                <a:gd name="connsiteX11" fmla="*/ 12479 w 386729"/>
                <a:gd name="connsiteY11" fmla="*/ 119315 h 171367"/>
                <a:gd name="connsiteX12" fmla="*/ 36061 w 386729"/>
                <a:gd name="connsiteY12" fmla="*/ 52418 h 171367"/>
                <a:gd name="connsiteX13" fmla="*/ 97812 w 386729"/>
                <a:gd name="connsiteY13" fmla="*/ 38733 h 171367"/>
                <a:gd name="connsiteX14" fmla="*/ 97812 w 386729"/>
                <a:gd name="connsiteY14" fmla="*/ 27423 h 171367"/>
                <a:gd name="connsiteX15" fmla="*/ 6579 w 386729"/>
                <a:gd name="connsiteY15" fmla="*/ 70419 h 171367"/>
                <a:gd name="connsiteX16" fmla="*/ 28219 w 386729"/>
                <a:gd name="connsiteY16" fmla="*/ 160558 h 171367"/>
                <a:gd name="connsiteX17" fmla="*/ 161732 w 386729"/>
                <a:gd name="connsiteY17" fmla="*/ 116299 h 171367"/>
                <a:gd name="connsiteX18" fmla="*/ 222522 w 386729"/>
                <a:gd name="connsiteY18" fmla="*/ 59562 h 171367"/>
                <a:gd name="connsiteX19" fmla="*/ 292794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4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4"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02"/>
                    <a:pt x="391340" y="33907"/>
                    <a:pt x="361142" y="11137"/>
                  </a:cubicBezTo>
                  <a:cubicBezTo>
                    <a:pt x="336186" y="-7713"/>
                    <a:pt x="301596" y="1523"/>
                    <a:pt x="275565" y="12833"/>
                  </a:cubicBezTo>
                  <a:cubicBezTo>
                    <a:pt x="251833" y="23165"/>
                    <a:pt x="229987" y="37349"/>
                    <a:pt x="210891" y="54812"/>
                  </a:cubicBezTo>
                  <a:cubicBezTo>
                    <a:pt x="190025" y="73812"/>
                    <a:pt x="170289" y="94000"/>
                    <a:pt x="148951" y="112492"/>
                  </a:cubicBezTo>
                  <a:cubicBezTo>
                    <a:pt x="128310" y="130361"/>
                    <a:pt x="105107" y="149362"/>
                    <a:pt x="78454" y="157241"/>
                  </a:cubicBezTo>
                  <a:cubicBezTo>
                    <a:pt x="66672" y="160728"/>
                    <a:pt x="53949" y="161520"/>
                    <a:pt x="42639" y="156185"/>
                  </a:cubicBezTo>
                  <a:cubicBezTo>
                    <a:pt x="28370" y="149513"/>
                    <a:pt x="16965" y="134131"/>
                    <a:pt x="12479" y="119315"/>
                  </a:cubicBezTo>
                  <a:cubicBezTo>
                    <a:pt x="4940" y="94490"/>
                    <a:pt x="15722" y="67724"/>
                    <a:pt x="36061"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1" y="193791"/>
                    <a:pt x="129612" y="144725"/>
                    <a:pt x="161732" y="116299"/>
                  </a:cubicBezTo>
                  <a:cubicBezTo>
                    <a:pt x="182467" y="97940"/>
                    <a:pt x="201824" y="77997"/>
                    <a:pt x="222522" y="59562"/>
                  </a:cubicBezTo>
                  <a:cubicBezTo>
                    <a:pt x="243011" y="41275"/>
                    <a:pt x="266875" y="27187"/>
                    <a:pt x="292794"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1" y="63577"/>
                    <a:pt x="165464" y="52663"/>
                  </a:cubicBezTo>
                  <a:cubicBezTo>
                    <a:pt x="145275" y="38936"/>
                    <a:pt x="122072" y="30279"/>
                    <a:pt x="97812" y="27423"/>
                  </a:cubicBezTo>
                  <a:cubicBezTo>
                    <a:pt x="90593" y="26537"/>
                    <a:pt x="90593" y="37847"/>
                    <a:pt x="97793" y="38733"/>
                  </a:cubicBezTo>
                  <a:close/>
                </a:path>
              </a:pathLst>
            </a:custGeom>
            <a:grpFill/>
            <a:ln w="1885" cap="flat">
              <a:noFill/>
              <a:prstDash val="solid"/>
              <a:miter/>
            </a:ln>
          </p:spPr>
          <p:txBody>
            <a:bodyPr rtlCol="0" anchor="ctr"/>
            <a:lstStyle/>
            <a:p>
              <a:endParaRPr lang="en-IN"/>
            </a:p>
          </p:txBody>
        </p:sp>
        <p:sp>
          <p:nvSpPr>
            <p:cNvPr id="313" name="Freeform: Shape 312">
              <a:extLst>
                <a:ext uri="{FF2B5EF4-FFF2-40B4-BE49-F238E27FC236}">
                  <a16:creationId xmlns:a16="http://schemas.microsoft.com/office/drawing/2014/main" id="{87DBBE7D-79E4-A9A2-3683-4F144E4D681C}"/>
                </a:ext>
              </a:extLst>
            </p:cNvPr>
            <p:cNvSpPr/>
            <p:nvPr/>
          </p:nvSpPr>
          <p:spPr>
            <a:xfrm>
              <a:off x="3872601" y="705369"/>
              <a:ext cx="386729" cy="171368"/>
            </a:xfrm>
            <a:custGeom>
              <a:avLst/>
              <a:gdLst>
                <a:gd name="connsiteX0" fmla="*/ 97793 w 386729"/>
                <a:gd name="connsiteY0" fmla="*/ 38733 h 171368"/>
                <a:gd name="connsiteX1" fmla="*/ 161581 w 386729"/>
                <a:gd name="connsiteY1" fmla="*/ 63727 h 171368"/>
                <a:gd name="connsiteX2" fmla="*/ 203050 w 386729"/>
                <a:gd name="connsiteY2" fmla="*/ 97902 h 171368"/>
                <a:gd name="connsiteX3" fmla="*/ 289005 w 386729"/>
                <a:gd name="connsiteY3" fmla="*/ 150870 h 171368"/>
                <a:gd name="connsiteX4" fmla="*/ 373565 w 386729"/>
                <a:gd name="connsiteY4" fmla="*/ 109155 h 171368"/>
                <a:gd name="connsiteX5" fmla="*/ 361143 w 386729"/>
                <a:gd name="connsiteY5" fmla="*/ 11137 h 171368"/>
                <a:gd name="connsiteX6" fmla="*/ 275565 w 386729"/>
                <a:gd name="connsiteY6" fmla="*/ 12833 h 171368"/>
                <a:gd name="connsiteX7" fmla="*/ 210892 w 386729"/>
                <a:gd name="connsiteY7" fmla="*/ 54812 h 171368"/>
                <a:gd name="connsiteX8" fmla="*/ 148951 w 386729"/>
                <a:gd name="connsiteY8" fmla="*/ 112492 h 171368"/>
                <a:gd name="connsiteX9" fmla="*/ 78454 w 386729"/>
                <a:gd name="connsiteY9" fmla="*/ 157241 h 171368"/>
                <a:gd name="connsiteX10" fmla="*/ 42639 w 386729"/>
                <a:gd name="connsiteY10" fmla="*/ 156185 h 171368"/>
                <a:gd name="connsiteX11" fmla="*/ 12479 w 386729"/>
                <a:gd name="connsiteY11" fmla="*/ 119315 h 171368"/>
                <a:gd name="connsiteX12" fmla="*/ 36061 w 386729"/>
                <a:gd name="connsiteY12" fmla="*/ 52418 h 171368"/>
                <a:gd name="connsiteX13" fmla="*/ 97812 w 386729"/>
                <a:gd name="connsiteY13" fmla="*/ 38733 h 171368"/>
                <a:gd name="connsiteX14" fmla="*/ 97812 w 386729"/>
                <a:gd name="connsiteY14" fmla="*/ 27423 h 171368"/>
                <a:gd name="connsiteX15" fmla="*/ 6579 w 386729"/>
                <a:gd name="connsiteY15" fmla="*/ 70419 h 171368"/>
                <a:gd name="connsiteX16" fmla="*/ 28219 w 386729"/>
                <a:gd name="connsiteY16" fmla="*/ 160558 h 171368"/>
                <a:gd name="connsiteX17" fmla="*/ 161731 w 386729"/>
                <a:gd name="connsiteY17" fmla="*/ 116299 h 171368"/>
                <a:gd name="connsiteX18" fmla="*/ 222522 w 386729"/>
                <a:gd name="connsiteY18" fmla="*/ 59562 h 171368"/>
                <a:gd name="connsiteX19" fmla="*/ 292794 w 386729"/>
                <a:gd name="connsiteY19" fmla="*/ 18092 h 171368"/>
                <a:gd name="connsiteX20" fmla="*/ 338711 w 386729"/>
                <a:gd name="connsiteY20" fmla="*/ 12984 h 171368"/>
                <a:gd name="connsiteX21" fmla="*/ 373225 w 386729"/>
                <a:gd name="connsiteY21" fmla="*/ 52041 h 171368"/>
                <a:gd name="connsiteX22" fmla="*/ 310908 w 386729"/>
                <a:gd name="connsiteY22" fmla="*/ 140634 h 171368"/>
                <a:gd name="connsiteX23" fmla="*/ 210025 w 386729"/>
                <a:gd name="connsiteY23" fmla="*/ 89061 h 171368"/>
                <a:gd name="connsiteX24" fmla="*/ 165464 w 386729"/>
                <a:gd name="connsiteY24" fmla="*/ 52663 h 171368"/>
                <a:gd name="connsiteX25" fmla="*/ 97812 w 386729"/>
                <a:gd name="connsiteY25" fmla="*/ 27423 h 171368"/>
                <a:gd name="connsiteX26" fmla="*/ 97793 w 386729"/>
                <a:gd name="connsiteY26" fmla="*/ 38733 h 17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8">
                  <a:moveTo>
                    <a:pt x="97793" y="38733"/>
                  </a:moveTo>
                  <a:cubicBezTo>
                    <a:pt x="120790" y="41697"/>
                    <a:pt x="142693" y="50282"/>
                    <a:pt x="161581" y="63727"/>
                  </a:cubicBezTo>
                  <a:cubicBezTo>
                    <a:pt x="176170" y="74076"/>
                    <a:pt x="189478" y="86196"/>
                    <a:pt x="203050" y="97902"/>
                  </a:cubicBezTo>
                  <a:cubicBezTo>
                    <a:pt x="227894" y="119428"/>
                    <a:pt x="255641" y="144517"/>
                    <a:pt x="289005" y="150870"/>
                  </a:cubicBezTo>
                  <a:cubicBezTo>
                    <a:pt x="323292" y="157392"/>
                    <a:pt x="356223" y="138523"/>
                    <a:pt x="373565" y="109155"/>
                  </a:cubicBezTo>
                  <a:cubicBezTo>
                    <a:pt x="391453" y="78996"/>
                    <a:pt x="391340" y="33907"/>
                    <a:pt x="361143" y="11137"/>
                  </a:cubicBezTo>
                  <a:cubicBezTo>
                    <a:pt x="336186" y="-7713"/>
                    <a:pt x="301596" y="1523"/>
                    <a:pt x="275565" y="12833"/>
                  </a:cubicBezTo>
                  <a:cubicBezTo>
                    <a:pt x="251833" y="23166"/>
                    <a:pt x="229986" y="37350"/>
                    <a:pt x="210892" y="54812"/>
                  </a:cubicBezTo>
                  <a:cubicBezTo>
                    <a:pt x="190025" y="73812"/>
                    <a:pt x="170289" y="94000"/>
                    <a:pt x="148951" y="112492"/>
                  </a:cubicBezTo>
                  <a:cubicBezTo>
                    <a:pt x="128311" y="130361"/>
                    <a:pt x="105107" y="149362"/>
                    <a:pt x="78454" y="157241"/>
                  </a:cubicBezTo>
                  <a:cubicBezTo>
                    <a:pt x="66672" y="160728"/>
                    <a:pt x="53949" y="161520"/>
                    <a:pt x="42639" y="156185"/>
                  </a:cubicBezTo>
                  <a:cubicBezTo>
                    <a:pt x="28370" y="149513"/>
                    <a:pt x="16965" y="134131"/>
                    <a:pt x="12479" y="119315"/>
                  </a:cubicBezTo>
                  <a:cubicBezTo>
                    <a:pt x="4940" y="94490"/>
                    <a:pt x="15722" y="67724"/>
                    <a:pt x="36061"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1" y="193791"/>
                    <a:pt x="129611" y="144725"/>
                    <a:pt x="161731" y="116299"/>
                  </a:cubicBezTo>
                  <a:cubicBezTo>
                    <a:pt x="182466" y="97940"/>
                    <a:pt x="201825" y="77997"/>
                    <a:pt x="222522" y="59562"/>
                  </a:cubicBezTo>
                  <a:cubicBezTo>
                    <a:pt x="243012" y="41276"/>
                    <a:pt x="266875" y="27187"/>
                    <a:pt x="292794" y="18092"/>
                  </a:cubicBezTo>
                  <a:cubicBezTo>
                    <a:pt x="307232"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5" y="89061"/>
                  </a:cubicBezTo>
                  <a:cubicBezTo>
                    <a:pt x="195548" y="76508"/>
                    <a:pt x="181241" y="63577"/>
                    <a:pt x="165464" y="52663"/>
                  </a:cubicBezTo>
                  <a:cubicBezTo>
                    <a:pt x="145276" y="38936"/>
                    <a:pt x="122072" y="30279"/>
                    <a:pt x="97812" y="27423"/>
                  </a:cubicBezTo>
                  <a:cubicBezTo>
                    <a:pt x="90593" y="26537"/>
                    <a:pt x="90593" y="37847"/>
                    <a:pt x="97793" y="38733"/>
                  </a:cubicBezTo>
                  <a:close/>
                </a:path>
              </a:pathLst>
            </a:custGeom>
            <a:grpFill/>
            <a:ln w="1885" cap="flat">
              <a:noFill/>
              <a:prstDash val="solid"/>
              <a:miter/>
            </a:ln>
          </p:spPr>
          <p:txBody>
            <a:bodyPr rtlCol="0" anchor="ctr"/>
            <a:lstStyle/>
            <a:p>
              <a:endParaRPr lang="en-IN"/>
            </a:p>
          </p:txBody>
        </p:sp>
        <p:sp>
          <p:nvSpPr>
            <p:cNvPr id="314" name="Freeform: Shape 313">
              <a:extLst>
                <a:ext uri="{FF2B5EF4-FFF2-40B4-BE49-F238E27FC236}">
                  <a16:creationId xmlns:a16="http://schemas.microsoft.com/office/drawing/2014/main" id="{7209A717-1A14-0B3F-139E-43477FD38175}"/>
                </a:ext>
              </a:extLst>
            </p:cNvPr>
            <p:cNvSpPr/>
            <p:nvPr/>
          </p:nvSpPr>
          <p:spPr>
            <a:xfrm>
              <a:off x="3401534" y="2629129"/>
              <a:ext cx="115574" cy="262188"/>
            </a:xfrm>
            <a:custGeom>
              <a:avLst/>
              <a:gdLst>
                <a:gd name="connsiteX0" fmla="*/ 96373 w 115574"/>
                <a:gd name="connsiteY0" fmla="*/ 7372 h 262188"/>
                <a:gd name="connsiteX1" fmla="*/ 96185 w 115574"/>
                <a:gd name="connsiteY1" fmla="*/ 143090 h 262188"/>
                <a:gd name="connsiteX2" fmla="*/ 1937 w 115574"/>
                <a:gd name="connsiteY2" fmla="*/ 252230 h 262188"/>
                <a:gd name="connsiteX3" fmla="*/ 7591 w 115574"/>
                <a:gd name="connsiteY3" fmla="*/ 261994 h 262188"/>
                <a:gd name="connsiteX4" fmla="*/ 106439 w 115574"/>
                <a:gd name="connsiteY4" fmla="*/ 148726 h 262188"/>
                <a:gd name="connsiteX5" fmla="*/ 107325 w 115574"/>
                <a:gd name="connsiteY5" fmla="*/ 4412 h 262188"/>
                <a:gd name="connsiteX6" fmla="*/ 96411 w 115574"/>
                <a:gd name="connsiteY6" fmla="*/ 7410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3" y="7372"/>
                  </a:moveTo>
                  <a:cubicBezTo>
                    <a:pt x="103725" y="51933"/>
                    <a:pt x="107306" y="98812"/>
                    <a:pt x="96185" y="143090"/>
                  </a:cubicBezTo>
                  <a:cubicBezTo>
                    <a:pt x="83405" y="193852"/>
                    <a:pt x="49777" y="231684"/>
                    <a:pt x="1937" y="252230"/>
                  </a:cubicBezTo>
                  <a:cubicBezTo>
                    <a:pt x="-4736" y="255095"/>
                    <a:pt x="1013" y="264840"/>
                    <a:pt x="7591" y="261994"/>
                  </a:cubicBezTo>
                  <a:cubicBezTo>
                    <a:pt x="57091" y="240712"/>
                    <a:pt x="92566" y="200902"/>
                    <a:pt x="106439" y="148726"/>
                  </a:cubicBezTo>
                  <a:cubicBezTo>
                    <a:pt x="118936" y="101602"/>
                    <a:pt x="115148" y="51895"/>
                    <a:pt x="107325" y="4412"/>
                  </a:cubicBezTo>
                  <a:cubicBezTo>
                    <a:pt x="106138" y="-2750"/>
                    <a:pt x="95243" y="284"/>
                    <a:pt x="96411" y="7410"/>
                  </a:cubicBezTo>
                  <a:close/>
                </a:path>
              </a:pathLst>
            </a:custGeom>
            <a:grpFill/>
            <a:ln w="1885" cap="flat">
              <a:noFill/>
              <a:prstDash val="solid"/>
              <a:miter/>
            </a:ln>
          </p:spPr>
          <p:txBody>
            <a:bodyPr rtlCol="0" anchor="ctr"/>
            <a:lstStyle/>
            <a:p>
              <a:endParaRPr lang="en-IN"/>
            </a:p>
          </p:txBody>
        </p:sp>
        <p:sp>
          <p:nvSpPr>
            <p:cNvPr id="315" name="Freeform: Shape 314">
              <a:extLst>
                <a:ext uri="{FF2B5EF4-FFF2-40B4-BE49-F238E27FC236}">
                  <a16:creationId xmlns:a16="http://schemas.microsoft.com/office/drawing/2014/main" id="{EFB035F4-7A7D-E54C-E643-0B6D7272E6BC}"/>
                </a:ext>
              </a:extLst>
            </p:cNvPr>
            <p:cNvSpPr/>
            <p:nvPr/>
          </p:nvSpPr>
          <p:spPr>
            <a:xfrm>
              <a:off x="3476624" y="2137504"/>
              <a:ext cx="653161" cy="458210"/>
            </a:xfrm>
            <a:custGeom>
              <a:avLst/>
              <a:gdLst>
                <a:gd name="connsiteX0" fmla="*/ 641534 w 653161"/>
                <a:gd name="connsiteY0" fmla="*/ 3004 h 458210"/>
                <a:gd name="connsiteX1" fmla="*/ 522781 w 653161"/>
                <a:gd name="connsiteY1" fmla="*/ 103661 h 458210"/>
                <a:gd name="connsiteX2" fmla="*/ 332040 w 653161"/>
                <a:gd name="connsiteY2" fmla="*/ 122643 h 458210"/>
                <a:gd name="connsiteX3" fmla="*/ 214776 w 653161"/>
                <a:gd name="connsiteY3" fmla="*/ 121663 h 458210"/>
                <a:gd name="connsiteX4" fmla="*/ 109444 w 653161"/>
                <a:gd name="connsiteY4" fmla="*/ 139664 h 458210"/>
                <a:gd name="connsiteX5" fmla="*/ 14140 w 653161"/>
                <a:gd name="connsiteY5" fmla="*/ 243206 h 458210"/>
                <a:gd name="connsiteX6" fmla="*/ -751 w 653161"/>
                <a:gd name="connsiteY6" fmla="*/ 330951 h 458210"/>
                <a:gd name="connsiteX7" fmla="*/ 13066 w 653161"/>
                <a:gd name="connsiteY7" fmla="*/ 454455 h 458210"/>
                <a:gd name="connsiteX8" fmla="*/ 23980 w 653161"/>
                <a:gd name="connsiteY8" fmla="*/ 451439 h 458210"/>
                <a:gd name="connsiteX9" fmla="*/ 10314 w 653161"/>
                <a:gd name="connsiteY9" fmla="*/ 337379 h 458210"/>
                <a:gd name="connsiteX10" fmla="*/ 21209 w 653161"/>
                <a:gd name="connsiteY10" fmla="*/ 258719 h 458210"/>
                <a:gd name="connsiteX11" fmla="*/ 117342 w 653161"/>
                <a:gd name="connsiteY11" fmla="*/ 148787 h 458210"/>
                <a:gd name="connsiteX12" fmla="*/ 225558 w 653161"/>
                <a:gd name="connsiteY12" fmla="*/ 132539 h 458210"/>
                <a:gd name="connsiteX13" fmla="*/ 339279 w 653161"/>
                <a:gd name="connsiteY13" fmla="*/ 134141 h 458210"/>
                <a:gd name="connsiteX14" fmla="*/ 523591 w 653161"/>
                <a:gd name="connsiteY14" fmla="*/ 115291 h 458210"/>
                <a:gd name="connsiteX15" fmla="*/ 651279 w 653161"/>
                <a:gd name="connsiteY15" fmla="*/ 8715 h 458210"/>
                <a:gd name="connsiteX16" fmla="*/ 641515 w 653161"/>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1" h="458210">
                  <a:moveTo>
                    <a:pt x="641534" y="3004"/>
                  </a:moveTo>
                  <a:cubicBezTo>
                    <a:pt x="613542" y="49619"/>
                    <a:pt x="574938" y="86150"/>
                    <a:pt x="522781" y="103661"/>
                  </a:cubicBezTo>
                  <a:cubicBezTo>
                    <a:pt x="462028" y="124076"/>
                    <a:pt x="395357" y="124283"/>
                    <a:pt x="332040" y="122643"/>
                  </a:cubicBezTo>
                  <a:cubicBezTo>
                    <a:pt x="292965" y="121644"/>
                    <a:pt x="253852" y="119778"/>
                    <a:pt x="214776" y="121663"/>
                  </a:cubicBezTo>
                  <a:cubicBezTo>
                    <a:pt x="179640" y="123359"/>
                    <a:pt x="142525" y="126997"/>
                    <a:pt x="109444" y="139664"/>
                  </a:cubicBezTo>
                  <a:cubicBezTo>
                    <a:pt x="62320" y="157760"/>
                    <a:pt x="30125" y="195968"/>
                    <a:pt x="14140" y="243206"/>
                  </a:cubicBezTo>
                  <a:cubicBezTo>
                    <a:pt x="4602" y="271386"/>
                    <a:pt x="549" y="301319"/>
                    <a:pt x="-751" y="330951"/>
                  </a:cubicBezTo>
                  <a:cubicBezTo>
                    <a:pt x="-2636" y="372609"/>
                    <a:pt x="5243" y="413720"/>
                    <a:pt x="13066" y="454455"/>
                  </a:cubicBezTo>
                  <a:cubicBezTo>
                    <a:pt x="14442" y="461599"/>
                    <a:pt x="25337" y="458564"/>
                    <a:pt x="23980" y="451439"/>
                  </a:cubicBezTo>
                  <a:cubicBezTo>
                    <a:pt x="16760" y="413852"/>
                    <a:pt x="9277" y="375832"/>
                    <a:pt x="10314" y="337379"/>
                  </a:cubicBezTo>
                  <a:cubicBezTo>
                    <a:pt x="10747" y="310814"/>
                    <a:pt x="14404" y="284400"/>
                    <a:pt x="21209" y="258719"/>
                  </a:cubicBezTo>
                  <a:cubicBezTo>
                    <a:pt x="35157" y="208447"/>
                    <a:pt x="66957" y="166355"/>
                    <a:pt x="117342" y="148787"/>
                  </a:cubicBezTo>
                  <a:cubicBezTo>
                    <a:pt x="151668" y="136799"/>
                    <a:pt x="189461" y="133708"/>
                    <a:pt x="225558" y="132539"/>
                  </a:cubicBezTo>
                  <a:cubicBezTo>
                    <a:pt x="263465" y="131351"/>
                    <a:pt x="301391" y="133274"/>
                    <a:pt x="339279" y="134141"/>
                  </a:cubicBezTo>
                  <a:cubicBezTo>
                    <a:pt x="400446" y="135517"/>
                    <a:pt x="464818" y="134462"/>
                    <a:pt x="523591" y="115291"/>
                  </a:cubicBezTo>
                  <a:cubicBezTo>
                    <a:pt x="579537" y="97064"/>
                    <a:pt x="621289" y="58742"/>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316" name="Freeform: Shape 315">
              <a:extLst>
                <a:ext uri="{FF2B5EF4-FFF2-40B4-BE49-F238E27FC236}">
                  <a16:creationId xmlns:a16="http://schemas.microsoft.com/office/drawing/2014/main" id="{29E840F6-C3F8-5188-C433-A175B8121336}"/>
                </a:ext>
              </a:extLst>
            </p:cNvPr>
            <p:cNvSpPr/>
            <p:nvPr/>
          </p:nvSpPr>
          <p:spPr>
            <a:xfrm>
              <a:off x="3409754" y="2624789"/>
              <a:ext cx="142397" cy="285689"/>
            </a:xfrm>
            <a:custGeom>
              <a:avLst/>
              <a:gdLst>
                <a:gd name="connsiteX0" fmla="*/ 118634 w 142397"/>
                <a:gd name="connsiteY0" fmla="*/ 7414 h 285689"/>
                <a:gd name="connsiteX1" fmla="*/ 113431 w 142397"/>
                <a:gd name="connsiteY1" fmla="*/ 194610 h 285689"/>
                <a:gd name="connsiteX2" fmla="*/ 4366 w 142397"/>
                <a:gd name="connsiteY2" fmla="*/ 274665 h 285689"/>
                <a:gd name="connsiteX3" fmla="*/ 4366 w 142397"/>
                <a:gd name="connsiteY3" fmla="*/ 285975 h 285689"/>
                <a:gd name="connsiteX4" fmla="*/ 105477 w 142397"/>
                <a:gd name="connsiteY4" fmla="*/ 231707 h 285689"/>
                <a:gd name="connsiteX5" fmla="*/ 141291 w 142397"/>
                <a:gd name="connsiteY5" fmla="*/ 110465 h 285689"/>
                <a:gd name="connsiteX6" fmla="*/ 129642 w 142397"/>
                <a:gd name="connsiteY6" fmla="*/ 4398 h 285689"/>
                <a:gd name="connsiteX7" fmla="*/ 118728 w 142397"/>
                <a:gd name="connsiteY7" fmla="*/ 7414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7" h="285689">
                  <a:moveTo>
                    <a:pt x="118634" y="7414"/>
                  </a:moveTo>
                  <a:cubicBezTo>
                    <a:pt x="130339" y="68977"/>
                    <a:pt x="138332" y="135045"/>
                    <a:pt x="113431" y="194610"/>
                  </a:cubicBezTo>
                  <a:cubicBezTo>
                    <a:pt x="94016" y="241056"/>
                    <a:pt x="54281" y="269557"/>
                    <a:pt x="4366" y="274665"/>
                  </a:cubicBezTo>
                  <a:cubicBezTo>
                    <a:pt x="-2797" y="275400"/>
                    <a:pt x="-2872" y="286729"/>
                    <a:pt x="4366" y="285975"/>
                  </a:cubicBezTo>
                  <a:cubicBezTo>
                    <a:pt x="44630" y="281847"/>
                    <a:pt x="81066" y="264694"/>
                    <a:pt x="105477" y="231707"/>
                  </a:cubicBezTo>
                  <a:cubicBezTo>
                    <a:pt x="130886" y="197362"/>
                    <a:pt x="140254" y="152538"/>
                    <a:pt x="141291" y="110465"/>
                  </a:cubicBezTo>
                  <a:cubicBezTo>
                    <a:pt x="142083" y="74801"/>
                    <a:pt x="136277" y="39326"/>
                    <a:pt x="129642" y="4398"/>
                  </a:cubicBezTo>
                  <a:cubicBezTo>
                    <a:pt x="128285" y="-2746"/>
                    <a:pt x="117370" y="288"/>
                    <a:pt x="118728" y="7414"/>
                  </a:cubicBezTo>
                  <a:close/>
                </a:path>
              </a:pathLst>
            </a:custGeom>
            <a:grpFill/>
            <a:ln w="1885" cap="flat">
              <a:noFill/>
              <a:prstDash val="solid"/>
              <a:miter/>
            </a:ln>
          </p:spPr>
          <p:txBody>
            <a:bodyPr rtlCol="0" anchor="ctr"/>
            <a:lstStyle/>
            <a:p>
              <a:endParaRPr lang="en-IN"/>
            </a:p>
          </p:txBody>
        </p:sp>
        <p:sp>
          <p:nvSpPr>
            <p:cNvPr id="317" name="Freeform: Shape 316">
              <a:extLst>
                <a:ext uri="{FF2B5EF4-FFF2-40B4-BE49-F238E27FC236}">
                  <a16:creationId xmlns:a16="http://schemas.microsoft.com/office/drawing/2014/main" id="{203D1F0C-033B-A4CB-0D26-39599C64FFAE}"/>
                </a:ext>
              </a:extLst>
            </p:cNvPr>
            <p:cNvSpPr/>
            <p:nvPr/>
          </p:nvSpPr>
          <p:spPr>
            <a:xfrm>
              <a:off x="3508378" y="2144726"/>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8 w 651904"/>
                <a:gd name="connsiteY7" fmla="*/ 169614 h 455079"/>
                <a:gd name="connsiteX8" fmla="*/ 354178 w 651904"/>
                <a:gd name="connsiteY8" fmla="*/ 162734 h 455079"/>
                <a:gd name="connsiteX9" fmla="*/ 535474 w 651904"/>
                <a:gd name="connsiteY9" fmla="*/ 132159 h 455079"/>
                <a:gd name="connsiteX10" fmla="*/ 650457 w 651904"/>
                <a:gd name="connsiteY10" fmla="*/ 7129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3" y="55893"/>
                    <a:pt x="582410" y="97269"/>
                    <a:pt x="531968" y="121302"/>
                  </a:cubicBezTo>
                  <a:cubicBezTo>
                    <a:pt x="472968" y="149407"/>
                    <a:pt x="406033" y="153045"/>
                    <a:pt x="341774" y="151047"/>
                  </a:cubicBezTo>
                  <a:cubicBezTo>
                    <a:pt x="230731" y="147616"/>
                    <a:pt x="65418" y="123130"/>
                    <a:pt x="14072" y="251968"/>
                  </a:cubicBezTo>
                  <a:cubicBezTo>
                    <a:pt x="-11243" y="315454"/>
                    <a:pt x="161" y="386461"/>
                    <a:pt x="12884" y="451323"/>
                  </a:cubicBezTo>
                  <a:cubicBezTo>
                    <a:pt x="14279" y="458467"/>
                    <a:pt x="25193" y="455432"/>
                    <a:pt x="23780" y="448326"/>
                  </a:cubicBezTo>
                  <a:cubicBezTo>
                    <a:pt x="12055" y="388572"/>
                    <a:pt x="1725" y="324804"/>
                    <a:pt x="21197" y="265484"/>
                  </a:cubicBezTo>
                  <a:cubicBezTo>
                    <a:pt x="37332" y="216267"/>
                    <a:pt x="75541" y="182545"/>
                    <a:pt x="125398" y="169614"/>
                  </a:cubicBezTo>
                  <a:cubicBezTo>
                    <a:pt x="199760" y="150293"/>
                    <a:pt x="278496" y="161188"/>
                    <a:pt x="354178" y="162734"/>
                  </a:cubicBezTo>
                  <a:cubicBezTo>
                    <a:pt x="415722" y="163997"/>
                    <a:pt x="478981" y="158398"/>
                    <a:pt x="535474" y="132159"/>
                  </a:cubicBezTo>
                  <a:cubicBezTo>
                    <a:pt x="589724" y="106976"/>
                    <a:pt x="628761" y="62416"/>
                    <a:pt x="650457" y="7129"/>
                  </a:cubicBezTo>
                  <a:cubicBezTo>
                    <a:pt x="653115" y="343"/>
                    <a:pt x="642182" y="-2597"/>
                    <a:pt x="639562" y="4113"/>
                  </a:cubicBezTo>
                  <a:close/>
                </a:path>
              </a:pathLst>
            </a:custGeom>
            <a:grpFill/>
            <a:ln w="1885" cap="flat">
              <a:noFill/>
              <a:prstDash val="solid"/>
              <a:miter/>
            </a:ln>
          </p:spPr>
          <p:txBody>
            <a:bodyPr rtlCol="0" anchor="ctr"/>
            <a:lstStyle/>
            <a:p>
              <a:endParaRPr lang="en-IN"/>
            </a:p>
          </p:txBody>
        </p:sp>
        <p:sp>
          <p:nvSpPr>
            <p:cNvPr id="318" name="Freeform: Shape 317">
              <a:extLst>
                <a:ext uri="{FF2B5EF4-FFF2-40B4-BE49-F238E27FC236}">
                  <a16:creationId xmlns:a16="http://schemas.microsoft.com/office/drawing/2014/main" id="{95F51A4F-9FA0-5F4B-03D9-798BA2D8488A}"/>
                </a:ext>
              </a:extLst>
            </p:cNvPr>
            <p:cNvSpPr/>
            <p:nvPr/>
          </p:nvSpPr>
          <p:spPr>
            <a:xfrm>
              <a:off x="3875039" y="2000754"/>
              <a:ext cx="111273" cy="269457"/>
            </a:xfrm>
            <a:custGeom>
              <a:avLst/>
              <a:gdLst>
                <a:gd name="connsiteX0" fmla="*/ 17167 w 111273"/>
                <a:gd name="connsiteY0" fmla="*/ 262673 h 269457"/>
                <a:gd name="connsiteX1" fmla="*/ 21540 w 111273"/>
                <a:gd name="connsiteY1" fmla="*/ 108520 h 269457"/>
                <a:gd name="connsiteX2" fmla="*/ 107419 w 111273"/>
                <a:gd name="connsiteY2" fmla="*/ 10803 h 269457"/>
                <a:gd name="connsiteX3" fmla="*/ 101764 w 111273"/>
                <a:gd name="connsiteY3" fmla="*/ 1039 h 269457"/>
                <a:gd name="connsiteX4" fmla="*/ 11474 w 111273"/>
                <a:gd name="connsiteY4" fmla="*/ 103204 h 269457"/>
                <a:gd name="connsiteX5" fmla="*/ 6310 w 111273"/>
                <a:gd name="connsiteY5" fmla="*/ 265689 h 269457"/>
                <a:gd name="connsiteX6" fmla="*/ 17224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7" y="262673"/>
                  </a:moveTo>
                  <a:cubicBezTo>
                    <a:pt x="9212" y="211778"/>
                    <a:pt x="5027" y="158245"/>
                    <a:pt x="21540" y="108520"/>
                  </a:cubicBezTo>
                  <a:cubicBezTo>
                    <a:pt x="36036" y="64939"/>
                    <a:pt x="67156" y="32065"/>
                    <a:pt x="107419" y="10803"/>
                  </a:cubicBezTo>
                  <a:cubicBezTo>
                    <a:pt x="113847" y="7410"/>
                    <a:pt x="108136" y="-2392"/>
                    <a:pt x="101764" y="1039"/>
                  </a:cubicBezTo>
                  <a:cubicBezTo>
                    <a:pt x="59654" y="23281"/>
                    <a:pt x="27195" y="57908"/>
                    <a:pt x="11474" y="103204"/>
                  </a:cubicBezTo>
                  <a:cubicBezTo>
                    <a:pt x="-6622" y="155455"/>
                    <a:pt x="-2060" y="212080"/>
                    <a:pt x="6310" y="265689"/>
                  </a:cubicBezTo>
                  <a:cubicBezTo>
                    <a:pt x="7440" y="272852"/>
                    <a:pt x="18335" y="269817"/>
                    <a:pt x="17224" y="262673"/>
                  </a:cubicBezTo>
                  <a:close/>
                </a:path>
              </a:pathLst>
            </a:custGeom>
            <a:grpFill/>
            <a:ln w="1885" cap="flat">
              <a:noFill/>
              <a:prstDash val="solid"/>
              <a:miter/>
            </a:ln>
          </p:spPr>
          <p:txBody>
            <a:bodyPr rtlCol="0" anchor="ctr"/>
            <a:lstStyle/>
            <a:p>
              <a:endParaRPr lang="en-IN"/>
            </a:p>
          </p:txBody>
        </p:sp>
        <p:sp>
          <p:nvSpPr>
            <p:cNvPr id="319" name="Freeform: Shape 318">
              <a:extLst>
                <a:ext uri="{FF2B5EF4-FFF2-40B4-BE49-F238E27FC236}">
                  <a16:creationId xmlns:a16="http://schemas.microsoft.com/office/drawing/2014/main" id="{6F398CAA-AA69-C34F-3765-B585640D672F}"/>
                </a:ext>
              </a:extLst>
            </p:cNvPr>
            <p:cNvSpPr/>
            <p:nvPr/>
          </p:nvSpPr>
          <p:spPr>
            <a:xfrm>
              <a:off x="3239570" y="2297072"/>
              <a:ext cx="673163" cy="438326"/>
            </a:xfrm>
            <a:custGeom>
              <a:avLst/>
              <a:gdLst>
                <a:gd name="connsiteX0" fmla="*/ 8201 w 673163"/>
                <a:gd name="connsiteY0" fmla="*/ 436674 h 438326"/>
                <a:gd name="connsiteX1" fmla="*/ 142318 w 673163"/>
                <a:gd name="connsiteY1" fmla="*/ 346422 h 438326"/>
                <a:gd name="connsiteX2" fmla="*/ 342464 w 673163"/>
                <a:gd name="connsiteY2" fmla="*/ 343010 h 438326"/>
                <a:gd name="connsiteX3" fmla="*/ 563326 w 673163"/>
                <a:gd name="connsiteY3" fmla="*/ 328835 h 438326"/>
                <a:gd name="connsiteX4" fmla="*/ 657405 w 673163"/>
                <a:gd name="connsiteY4" fmla="*/ 225821 h 438326"/>
                <a:gd name="connsiteX5" fmla="*/ 659101 w 673163"/>
                <a:gd name="connsiteY5" fmla="*/ 4412 h 438326"/>
                <a:gd name="connsiteX6" fmla="*/ 648206 w 673163"/>
                <a:gd name="connsiteY6" fmla="*/ 7410 h 438326"/>
                <a:gd name="connsiteX7" fmla="*/ 661401 w 673163"/>
                <a:gd name="connsiteY7" fmla="*/ 128387 h 438326"/>
                <a:gd name="connsiteX8" fmla="*/ 650430 w 673163"/>
                <a:gd name="connsiteY8" fmla="*/ 209705 h 438326"/>
                <a:gd name="connsiteX9" fmla="*/ 559217 w 673163"/>
                <a:gd name="connsiteY9" fmla="*/ 318392 h 438326"/>
                <a:gd name="connsiteX10" fmla="*/ 339014 w 673163"/>
                <a:gd name="connsiteY10" fmla="*/ 331418 h 438326"/>
                <a:gd name="connsiteX11" fmla="*/ 145069 w 673163"/>
                <a:gd name="connsiteY11" fmla="*/ 334339 h 438326"/>
                <a:gd name="connsiteX12" fmla="*/ 69765 w 673163"/>
                <a:gd name="connsiteY12" fmla="*/ 363274 h 438326"/>
                <a:gd name="connsiteX13" fmla="*/ 266 w 673163"/>
                <a:gd name="connsiteY13" fmla="*/ 428682 h 438326"/>
                <a:gd name="connsiteX14" fmla="*/ 8258 w 673163"/>
                <a:gd name="connsiteY14" fmla="*/ 436674 h 43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6">
                  <a:moveTo>
                    <a:pt x="8201" y="436674"/>
                  </a:moveTo>
                  <a:cubicBezTo>
                    <a:pt x="43092" y="391944"/>
                    <a:pt x="86221" y="358712"/>
                    <a:pt x="142318" y="346422"/>
                  </a:cubicBezTo>
                  <a:cubicBezTo>
                    <a:pt x="207556" y="332134"/>
                    <a:pt x="276565" y="337563"/>
                    <a:pt x="342464" y="343010"/>
                  </a:cubicBezTo>
                  <a:cubicBezTo>
                    <a:pt x="414752" y="348985"/>
                    <a:pt x="494223" y="356412"/>
                    <a:pt x="563326" y="328835"/>
                  </a:cubicBezTo>
                  <a:cubicBezTo>
                    <a:pt x="609998" y="310230"/>
                    <a:pt x="641910" y="273191"/>
                    <a:pt x="657405" y="225821"/>
                  </a:cubicBezTo>
                  <a:cubicBezTo>
                    <a:pt x="681099" y="153495"/>
                    <a:pt x="672051" y="77776"/>
                    <a:pt x="659101" y="4412"/>
                  </a:cubicBezTo>
                  <a:cubicBezTo>
                    <a:pt x="657839" y="-2750"/>
                    <a:pt x="646943" y="284"/>
                    <a:pt x="648206" y="7410"/>
                  </a:cubicBezTo>
                  <a:cubicBezTo>
                    <a:pt x="655237" y="47333"/>
                    <a:pt x="662607" y="87672"/>
                    <a:pt x="661401" y="128387"/>
                  </a:cubicBezTo>
                  <a:cubicBezTo>
                    <a:pt x="660835" y="155821"/>
                    <a:pt x="657160" y="183102"/>
                    <a:pt x="650430" y="209705"/>
                  </a:cubicBezTo>
                  <a:cubicBezTo>
                    <a:pt x="637386" y="258921"/>
                    <a:pt x="607547" y="299429"/>
                    <a:pt x="559217" y="318392"/>
                  </a:cubicBezTo>
                  <a:cubicBezTo>
                    <a:pt x="490132" y="345517"/>
                    <a:pt x="411133" y="337374"/>
                    <a:pt x="339014" y="331418"/>
                  </a:cubicBezTo>
                  <a:cubicBezTo>
                    <a:pt x="274925" y="326121"/>
                    <a:pt x="208668" y="321785"/>
                    <a:pt x="145069" y="334339"/>
                  </a:cubicBezTo>
                  <a:cubicBezTo>
                    <a:pt x="118416" y="339315"/>
                    <a:pt x="92893" y="349136"/>
                    <a:pt x="69765" y="363274"/>
                  </a:cubicBezTo>
                  <a:cubicBezTo>
                    <a:pt x="42527" y="380238"/>
                    <a:pt x="19926" y="403461"/>
                    <a:pt x="266" y="428682"/>
                  </a:cubicBezTo>
                  <a:cubicBezTo>
                    <a:pt x="-4164" y="434337"/>
                    <a:pt x="3791" y="442424"/>
                    <a:pt x="8258" y="436674"/>
                  </a:cubicBezTo>
                  <a:close/>
                </a:path>
              </a:pathLst>
            </a:custGeom>
            <a:grpFill/>
            <a:ln w="1885" cap="flat">
              <a:noFill/>
              <a:prstDash val="solid"/>
              <a:miter/>
            </a:ln>
          </p:spPr>
          <p:txBody>
            <a:bodyPr rtlCol="0" anchor="ctr"/>
            <a:lstStyle/>
            <a:p>
              <a:endParaRPr lang="en-IN"/>
            </a:p>
          </p:txBody>
        </p:sp>
        <p:sp>
          <p:nvSpPr>
            <p:cNvPr id="320" name="Freeform: Shape 319">
              <a:extLst>
                <a:ext uri="{FF2B5EF4-FFF2-40B4-BE49-F238E27FC236}">
                  <a16:creationId xmlns:a16="http://schemas.microsoft.com/office/drawing/2014/main" id="{454CF73C-A301-8A5C-DB84-4F9F9B3E025C}"/>
                </a:ext>
              </a:extLst>
            </p:cNvPr>
            <p:cNvSpPr/>
            <p:nvPr/>
          </p:nvSpPr>
          <p:spPr>
            <a:xfrm>
              <a:off x="3839725" y="1982075"/>
              <a:ext cx="138192" cy="289556"/>
            </a:xfrm>
            <a:custGeom>
              <a:avLst/>
              <a:gdLst>
                <a:gd name="connsiteX0" fmla="*/ 20983 w 138192"/>
                <a:gd name="connsiteY0" fmla="*/ 282766 h 289556"/>
                <a:gd name="connsiteX1" fmla="*/ 25412 w 138192"/>
                <a:gd name="connsiteY1" fmla="*/ 92628 h 289556"/>
                <a:gd name="connsiteX2" fmla="*/ 133082 w 138192"/>
                <a:gd name="connsiteY2" fmla="*/ 11348 h 289556"/>
                <a:gd name="connsiteX3" fmla="*/ 130066 w 138192"/>
                <a:gd name="connsiteY3" fmla="*/ 434 h 289556"/>
                <a:gd name="connsiteX4" fmla="*/ 30596 w 138192"/>
                <a:gd name="connsiteY4" fmla="*/ 58869 h 289556"/>
                <a:gd name="connsiteX5" fmla="*/ -921 w 138192"/>
                <a:gd name="connsiteY5" fmla="*/ 176170 h 289556"/>
                <a:gd name="connsiteX6" fmla="*/ 10069 w 138192"/>
                <a:gd name="connsiteY6" fmla="*/ 285800 h 289556"/>
                <a:gd name="connsiteX7" fmla="*/ 20983 w 138192"/>
                <a:gd name="connsiteY7" fmla="*/ 282784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2" h="289556">
                  <a:moveTo>
                    <a:pt x="20983" y="282766"/>
                  </a:moveTo>
                  <a:cubicBezTo>
                    <a:pt x="9918" y="220807"/>
                    <a:pt x="1756" y="152891"/>
                    <a:pt x="25412" y="92628"/>
                  </a:cubicBezTo>
                  <a:cubicBezTo>
                    <a:pt x="43904" y="45504"/>
                    <a:pt x="84732" y="20434"/>
                    <a:pt x="133082" y="11348"/>
                  </a:cubicBezTo>
                  <a:cubicBezTo>
                    <a:pt x="140226" y="10010"/>
                    <a:pt x="137191" y="-904"/>
                    <a:pt x="130066" y="434"/>
                  </a:cubicBezTo>
                  <a:cubicBezTo>
                    <a:pt x="90783" y="7824"/>
                    <a:pt x="53932" y="25335"/>
                    <a:pt x="30596" y="58869"/>
                  </a:cubicBezTo>
                  <a:cubicBezTo>
                    <a:pt x="7260" y="92402"/>
                    <a:pt x="154" y="135964"/>
                    <a:pt x="-921" y="176170"/>
                  </a:cubicBezTo>
                  <a:cubicBezTo>
                    <a:pt x="-1901" y="213003"/>
                    <a:pt x="3622" y="249684"/>
                    <a:pt x="10069" y="285800"/>
                  </a:cubicBezTo>
                  <a:cubicBezTo>
                    <a:pt x="11351" y="292944"/>
                    <a:pt x="22265" y="289910"/>
                    <a:pt x="20983" y="282784"/>
                  </a:cubicBezTo>
                  <a:close/>
                </a:path>
              </a:pathLst>
            </a:custGeom>
            <a:grpFill/>
            <a:ln w="1885" cap="flat">
              <a:noFill/>
              <a:prstDash val="solid"/>
              <a:miter/>
            </a:ln>
          </p:spPr>
          <p:txBody>
            <a:bodyPr rtlCol="0" anchor="ctr"/>
            <a:lstStyle/>
            <a:p>
              <a:endParaRPr lang="en-IN"/>
            </a:p>
          </p:txBody>
        </p:sp>
        <p:sp>
          <p:nvSpPr>
            <p:cNvPr id="321" name="Freeform: Shape 320">
              <a:extLst>
                <a:ext uri="{FF2B5EF4-FFF2-40B4-BE49-F238E27FC236}">
                  <a16:creationId xmlns:a16="http://schemas.microsoft.com/office/drawing/2014/main" id="{7B318072-F2F6-24B6-971E-597D9471479A}"/>
                </a:ext>
              </a:extLst>
            </p:cNvPr>
            <p:cNvSpPr/>
            <p:nvPr/>
          </p:nvSpPr>
          <p:spPr>
            <a:xfrm>
              <a:off x="3208864" y="2295836"/>
              <a:ext cx="673209" cy="429445"/>
            </a:xfrm>
            <a:custGeom>
              <a:avLst/>
              <a:gdLst>
                <a:gd name="connsiteX0" fmla="*/ 9577 w 673209"/>
                <a:gd name="connsiteY0" fmla="*/ 427072 h 429445"/>
                <a:gd name="connsiteX1" fmla="*/ 135324 w 673209"/>
                <a:gd name="connsiteY1" fmla="*/ 319119 h 429445"/>
                <a:gd name="connsiteX2" fmla="*/ 332378 w 673209"/>
                <a:gd name="connsiteY2" fmla="*/ 305717 h 429445"/>
                <a:gd name="connsiteX3" fmla="*/ 656933 w 673209"/>
                <a:gd name="connsiteY3" fmla="*/ 210036 h 429445"/>
                <a:gd name="connsiteX4" fmla="*/ 658404 w 673209"/>
                <a:gd name="connsiteY4" fmla="*/ 4404 h 429445"/>
                <a:gd name="connsiteX5" fmla="*/ 647508 w 673209"/>
                <a:gd name="connsiteY5" fmla="*/ 7401 h 429445"/>
                <a:gd name="connsiteX6" fmla="*/ 650015 w 673209"/>
                <a:gd name="connsiteY6" fmla="*/ 195748 h 429445"/>
                <a:gd name="connsiteX7" fmla="*/ 547077 w 673209"/>
                <a:gd name="connsiteY7" fmla="*/ 292654 h 429445"/>
                <a:gd name="connsiteX8" fmla="*/ 325612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4" y="338478"/>
                    <a:pt x="135324" y="319119"/>
                  </a:cubicBezTo>
                  <a:cubicBezTo>
                    <a:pt x="198564" y="296820"/>
                    <a:pt x="266650" y="299308"/>
                    <a:pt x="332378" y="305717"/>
                  </a:cubicBezTo>
                  <a:cubicBezTo>
                    <a:pt x="442593" y="316499"/>
                    <a:pt x="606397" y="338893"/>
                    <a:pt x="656933" y="210036"/>
                  </a:cubicBezTo>
                  <a:cubicBezTo>
                    <a:pt x="682550" y="144740"/>
                    <a:pt x="670806" y="71113"/>
                    <a:pt x="658404" y="4404"/>
                  </a:cubicBezTo>
                  <a:cubicBezTo>
                    <a:pt x="657084" y="-2740"/>
                    <a:pt x="646189" y="276"/>
                    <a:pt x="647508" y="7401"/>
                  </a:cubicBezTo>
                  <a:cubicBezTo>
                    <a:pt x="658912" y="68814"/>
                    <a:pt x="669393" y="134712"/>
                    <a:pt x="650015" y="195748"/>
                  </a:cubicBezTo>
                  <a:cubicBezTo>
                    <a:pt x="634333" y="245172"/>
                    <a:pt x="596727" y="278913"/>
                    <a:pt x="547077" y="292654"/>
                  </a:cubicBezTo>
                  <a:cubicBezTo>
                    <a:pt x="474977" y="312616"/>
                    <a:pt x="398636" y="300647"/>
                    <a:pt x="325612" y="293766"/>
                  </a:cubicBezTo>
                  <a:cubicBezTo>
                    <a:pt x="261956" y="287772"/>
                    <a:pt x="195944" y="286453"/>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322" name="Freeform: Shape 321">
              <a:extLst>
                <a:ext uri="{FF2B5EF4-FFF2-40B4-BE49-F238E27FC236}">
                  <a16:creationId xmlns:a16="http://schemas.microsoft.com/office/drawing/2014/main" id="{41850EF3-EE47-F620-7791-8D8411E1AC2E}"/>
                </a:ext>
              </a:extLst>
            </p:cNvPr>
            <p:cNvSpPr/>
            <p:nvPr/>
          </p:nvSpPr>
          <p:spPr>
            <a:xfrm>
              <a:off x="3947784" y="2014283"/>
              <a:ext cx="166984" cy="149492"/>
            </a:xfrm>
            <a:custGeom>
              <a:avLst/>
              <a:gdLst>
                <a:gd name="connsiteX0" fmla="*/ 164134 w 166984"/>
                <a:gd name="connsiteY0" fmla="*/ 140306 h 149492"/>
                <a:gd name="connsiteX1" fmla="*/ 8775 w 166984"/>
                <a:gd name="connsiteY1" fmla="*/ 1817 h 149492"/>
                <a:gd name="connsiteX2" fmla="*/ 783 w 166984"/>
                <a:gd name="connsiteY2" fmla="*/ 9809 h 149492"/>
                <a:gd name="connsiteX3" fmla="*/ 156123 w 166984"/>
                <a:gd name="connsiteY3" fmla="*/ 148317 h 149492"/>
                <a:gd name="connsiteX4" fmla="*/ 164134 w 166984"/>
                <a:gd name="connsiteY4" fmla="*/ 140325 h 149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92">
                  <a:moveTo>
                    <a:pt x="164134" y="140306"/>
                  </a:moveTo>
                  <a:lnTo>
                    <a:pt x="8775" y="1817"/>
                  </a:lnTo>
                  <a:cubicBezTo>
                    <a:pt x="3365" y="-3008"/>
                    <a:pt x="-4665" y="4965"/>
                    <a:pt x="783" y="9809"/>
                  </a:cubicBezTo>
                  <a:lnTo>
                    <a:pt x="156123" y="148317"/>
                  </a:lnTo>
                  <a:cubicBezTo>
                    <a:pt x="161552" y="153143"/>
                    <a:pt x="169582" y="145169"/>
                    <a:pt x="164134" y="140325"/>
                  </a:cubicBezTo>
                  <a:close/>
                </a:path>
              </a:pathLst>
            </a:custGeom>
            <a:grpFill/>
            <a:ln w="1885" cap="flat">
              <a:noFill/>
              <a:prstDash val="solid"/>
              <a:miter/>
            </a:ln>
          </p:spPr>
          <p:txBody>
            <a:bodyPr rtlCol="0" anchor="ctr"/>
            <a:lstStyle/>
            <a:p>
              <a:endParaRPr lang="en-IN"/>
            </a:p>
          </p:txBody>
        </p:sp>
        <p:sp>
          <p:nvSpPr>
            <p:cNvPr id="323" name="Freeform: Shape 322">
              <a:extLst>
                <a:ext uri="{FF2B5EF4-FFF2-40B4-BE49-F238E27FC236}">
                  <a16:creationId xmlns:a16="http://schemas.microsoft.com/office/drawing/2014/main" id="{C9FF6290-D4E4-B002-A137-880DC28F12FE}"/>
                </a:ext>
              </a:extLst>
            </p:cNvPr>
            <p:cNvSpPr/>
            <p:nvPr/>
          </p:nvSpPr>
          <p:spPr>
            <a:xfrm>
              <a:off x="3906297" y="2071443"/>
              <a:ext cx="167860" cy="140520"/>
            </a:xfrm>
            <a:custGeom>
              <a:avLst/>
              <a:gdLst>
                <a:gd name="connsiteX0" fmla="*/ 165000 w 167860"/>
                <a:gd name="connsiteY0" fmla="*/ 131344 h 140520"/>
                <a:gd name="connsiteX1" fmla="*/ 8924 w 167860"/>
                <a:gd name="connsiteY1" fmla="*/ 1621 h 140520"/>
                <a:gd name="connsiteX2" fmla="*/ 932 w 167860"/>
                <a:gd name="connsiteY2" fmla="*/ 9613 h 140520"/>
                <a:gd name="connsiteX3" fmla="*/ 157008 w 167860"/>
                <a:gd name="connsiteY3" fmla="*/ 139356 h 140520"/>
                <a:gd name="connsiteX4" fmla="*/ 165000 w 167860"/>
                <a:gd name="connsiteY4" fmla="*/ 131344 h 140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0">
                  <a:moveTo>
                    <a:pt x="165000" y="131344"/>
                  </a:moveTo>
                  <a:cubicBezTo>
                    <a:pt x="114369" y="86458"/>
                    <a:pt x="62344" y="43216"/>
                    <a:pt x="8924" y="1621"/>
                  </a:cubicBezTo>
                  <a:cubicBezTo>
                    <a:pt x="3269" y="-2809"/>
                    <a:pt x="-4799" y="5146"/>
                    <a:pt x="932" y="9613"/>
                  </a:cubicBezTo>
                  <a:cubicBezTo>
                    <a:pt x="54314" y="51195"/>
                    <a:pt x="106339" y="94442"/>
                    <a:pt x="157008" y="139356"/>
                  </a:cubicBezTo>
                  <a:cubicBezTo>
                    <a:pt x="162436" y="144162"/>
                    <a:pt x="170466" y="136189"/>
                    <a:pt x="165000" y="131344"/>
                  </a:cubicBezTo>
                  <a:close/>
                </a:path>
              </a:pathLst>
            </a:custGeom>
            <a:grpFill/>
            <a:ln w="1885" cap="flat">
              <a:noFill/>
              <a:prstDash val="solid"/>
              <a:miter/>
            </a:ln>
          </p:spPr>
          <p:txBody>
            <a:bodyPr rtlCol="0" anchor="ctr"/>
            <a:lstStyle/>
            <a:p>
              <a:endParaRPr lang="en-IN"/>
            </a:p>
          </p:txBody>
        </p:sp>
        <p:sp>
          <p:nvSpPr>
            <p:cNvPr id="324" name="Freeform: Shape 323">
              <a:extLst>
                <a:ext uri="{FF2B5EF4-FFF2-40B4-BE49-F238E27FC236}">
                  <a16:creationId xmlns:a16="http://schemas.microsoft.com/office/drawing/2014/main" id="{9EF80BEE-70C8-B5FE-0F99-751D833D9E6E}"/>
                </a:ext>
              </a:extLst>
            </p:cNvPr>
            <p:cNvSpPr/>
            <p:nvPr/>
          </p:nvSpPr>
          <p:spPr>
            <a:xfrm>
              <a:off x="3882869" y="2141918"/>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1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50" y="60310"/>
                    <a:pt x="47828" y="29200"/>
                    <a:pt x="7188" y="1323"/>
                  </a:cubicBezTo>
                  <a:cubicBezTo>
                    <a:pt x="1175" y="-2824"/>
                    <a:pt x="-4480" y="6978"/>
                    <a:pt x="1533" y="11087"/>
                  </a:cubicBezTo>
                  <a:cubicBezTo>
                    <a:pt x="41363" y="38435"/>
                    <a:pt x="78930" y="68950"/>
                    <a:pt x="113859" y="102339"/>
                  </a:cubicBezTo>
                  <a:cubicBezTo>
                    <a:pt x="119118" y="107372"/>
                    <a:pt x="127053" y="99398"/>
                    <a:pt x="121851" y="94347"/>
                  </a:cubicBezTo>
                  <a:close/>
                </a:path>
              </a:pathLst>
            </a:custGeom>
            <a:grpFill/>
            <a:ln w="1885" cap="flat">
              <a:noFill/>
              <a:prstDash val="solid"/>
              <a:miter/>
            </a:ln>
          </p:spPr>
          <p:txBody>
            <a:bodyPr rtlCol="0" anchor="ctr"/>
            <a:lstStyle/>
            <a:p>
              <a:endParaRPr lang="en-IN"/>
            </a:p>
          </p:txBody>
        </p:sp>
        <p:sp>
          <p:nvSpPr>
            <p:cNvPr id="325" name="Freeform: Shape 324">
              <a:extLst>
                <a:ext uri="{FF2B5EF4-FFF2-40B4-BE49-F238E27FC236}">
                  <a16:creationId xmlns:a16="http://schemas.microsoft.com/office/drawing/2014/main" id="{29A0F14E-A0E9-9585-2DD0-2FDA7E9E73B3}"/>
                </a:ext>
              </a:extLst>
            </p:cNvPr>
            <p:cNvSpPr/>
            <p:nvPr/>
          </p:nvSpPr>
          <p:spPr>
            <a:xfrm>
              <a:off x="3765125" y="2291627"/>
              <a:ext cx="111257" cy="106536"/>
            </a:xfrm>
            <a:custGeom>
              <a:avLst/>
              <a:gdLst>
                <a:gd name="connsiteX0" fmla="*/ 108495 w 111257"/>
                <a:gd name="connsiteY0" fmla="*/ 97264 h 106536"/>
                <a:gd name="connsiteX1" fmla="*/ 8705 w 111257"/>
                <a:gd name="connsiteY1" fmla="*/ 1922 h 106536"/>
                <a:gd name="connsiteX2" fmla="*/ 694 w 111257"/>
                <a:gd name="connsiteY2" fmla="*/ 9914 h 106536"/>
                <a:gd name="connsiteX3" fmla="*/ 100484 w 111257"/>
                <a:gd name="connsiteY3" fmla="*/ 105256 h 106536"/>
                <a:gd name="connsiteX4" fmla="*/ 108495 w 111257"/>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7" h="106536">
                  <a:moveTo>
                    <a:pt x="108495" y="97264"/>
                  </a:moveTo>
                  <a:lnTo>
                    <a:pt x="8705" y="1922"/>
                  </a:lnTo>
                  <a:cubicBezTo>
                    <a:pt x="3427" y="-3111"/>
                    <a:pt x="-4584" y="4881"/>
                    <a:pt x="694" y="9914"/>
                  </a:cubicBezTo>
                  <a:lnTo>
                    <a:pt x="100484" y="105256"/>
                  </a:lnTo>
                  <a:cubicBezTo>
                    <a:pt x="105762" y="110289"/>
                    <a:pt x="113773" y="102297"/>
                    <a:pt x="108495" y="97264"/>
                  </a:cubicBezTo>
                  <a:close/>
                </a:path>
              </a:pathLst>
            </a:custGeom>
            <a:grpFill/>
            <a:ln w="1885" cap="flat">
              <a:noFill/>
              <a:prstDash val="solid"/>
              <a:miter/>
            </a:ln>
          </p:spPr>
          <p:txBody>
            <a:bodyPr rtlCol="0" anchor="ctr"/>
            <a:lstStyle/>
            <a:p>
              <a:endParaRPr lang="en-IN"/>
            </a:p>
          </p:txBody>
        </p:sp>
        <p:sp>
          <p:nvSpPr>
            <p:cNvPr id="326" name="Freeform: Shape 325">
              <a:extLst>
                <a:ext uri="{FF2B5EF4-FFF2-40B4-BE49-F238E27FC236}">
                  <a16:creationId xmlns:a16="http://schemas.microsoft.com/office/drawing/2014/main" id="{621D5FC4-6CA7-8870-943F-65FB33B7A494}"/>
                </a:ext>
              </a:extLst>
            </p:cNvPr>
            <p:cNvSpPr/>
            <p:nvPr/>
          </p:nvSpPr>
          <p:spPr>
            <a:xfrm>
              <a:off x="3666719" y="2293113"/>
              <a:ext cx="204172" cy="190845"/>
            </a:xfrm>
            <a:custGeom>
              <a:avLst/>
              <a:gdLst>
                <a:gd name="connsiteX0" fmla="*/ 201623 w 204172"/>
                <a:gd name="connsiteY0" fmla="*/ 181374 h 190845"/>
                <a:gd name="connsiteX1" fmla="*/ 7037 w 204172"/>
                <a:gd name="connsiteY1" fmla="*/ 1435 h 190845"/>
                <a:gd name="connsiteX2" fmla="*/ 1382 w 204172"/>
                <a:gd name="connsiteY2" fmla="*/ 11199 h 190845"/>
                <a:gd name="connsiteX3" fmla="*/ 193650 w 204172"/>
                <a:gd name="connsiteY3" fmla="*/ 189348 h 190845"/>
                <a:gd name="connsiteX4" fmla="*/ 201642 w 204172"/>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2" h="190845">
                  <a:moveTo>
                    <a:pt x="201623" y="181374"/>
                  </a:moveTo>
                  <a:cubicBezTo>
                    <a:pt x="142661" y="115308"/>
                    <a:pt x="77498" y="55053"/>
                    <a:pt x="7037" y="1435"/>
                  </a:cubicBezTo>
                  <a:cubicBezTo>
                    <a:pt x="1250" y="-2976"/>
                    <a:pt x="-4386" y="6845"/>
                    <a:pt x="1382" y="11199"/>
                  </a:cubicBezTo>
                  <a:cubicBezTo>
                    <a:pt x="71013" y="64302"/>
                    <a:pt x="135404" y="123958"/>
                    <a:pt x="193650" y="189348"/>
                  </a:cubicBezTo>
                  <a:cubicBezTo>
                    <a:pt x="198494" y="194795"/>
                    <a:pt x="206468" y="186784"/>
                    <a:pt x="201642" y="181355"/>
                  </a:cubicBezTo>
                  <a:close/>
                </a:path>
              </a:pathLst>
            </a:custGeom>
            <a:grpFill/>
            <a:ln w="1885" cap="flat">
              <a:noFill/>
              <a:prstDash val="solid"/>
              <a:miter/>
            </a:ln>
          </p:spPr>
          <p:txBody>
            <a:bodyPr rtlCol="0" anchor="ctr"/>
            <a:lstStyle/>
            <a:p>
              <a:endParaRPr lang="en-IN"/>
            </a:p>
          </p:txBody>
        </p:sp>
        <p:sp>
          <p:nvSpPr>
            <p:cNvPr id="327" name="Freeform: Shape 326">
              <a:extLst>
                <a:ext uri="{FF2B5EF4-FFF2-40B4-BE49-F238E27FC236}">
                  <a16:creationId xmlns:a16="http://schemas.microsoft.com/office/drawing/2014/main" id="{D038984D-DE66-EF9E-DCE4-FD6BC7D7C4BB}"/>
                </a:ext>
              </a:extLst>
            </p:cNvPr>
            <p:cNvSpPr/>
            <p:nvPr/>
          </p:nvSpPr>
          <p:spPr>
            <a:xfrm>
              <a:off x="3582556" y="2327008"/>
              <a:ext cx="251160" cy="226147"/>
            </a:xfrm>
            <a:custGeom>
              <a:avLst/>
              <a:gdLst>
                <a:gd name="connsiteX0" fmla="*/ 248445 w 251160"/>
                <a:gd name="connsiteY0" fmla="*/ 216846 h 226147"/>
                <a:gd name="connsiteX1" fmla="*/ 8865 w 251160"/>
                <a:gd name="connsiteY1" fmla="*/ 1714 h 226147"/>
                <a:gd name="connsiteX2" fmla="*/ 872 w 251160"/>
                <a:gd name="connsiteY2" fmla="*/ 9706 h 226147"/>
                <a:gd name="connsiteX3" fmla="*/ 240434 w 251160"/>
                <a:gd name="connsiteY3" fmla="*/ 224838 h 226147"/>
                <a:gd name="connsiteX4" fmla="*/ 248445 w 251160"/>
                <a:gd name="connsiteY4" fmla="*/ 216846 h 22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60" h="226147">
                  <a:moveTo>
                    <a:pt x="248445" y="216846"/>
                  </a:moveTo>
                  <a:cubicBezTo>
                    <a:pt x="171519" y="141924"/>
                    <a:pt x="91652" y="70214"/>
                    <a:pt x="8865" y="1714"/>
                  </a:cubicBezTo>
                  <a:cubicBezTo>
                    <a:pt x="3304" y="-2904"/>
                    <a:pt x="-4745" y="5051"/>
                    <a:pt x="872" y="9706"/>
                  </a:cubicBezTo>
                  <a:cubicBezTo>
                    <a:pt x="83604" y="78144"/>
                    <a:pt x="163451" y="149854"/>
                    <a:pt x="240434" y="224838"/>
                  </a:cubicBezTo>
                  <a:cubicBezTo>
                    <a:pt x="245655" y="229928"/>
                    <a:pt x="253628" y="221936"/>
                    <a:pt x="248445" y="216846"/>
                  </a:cubicBezTo>
                  <a:close/>
                </a:path>
              </a:pathLst>
            </a:custGeom>
            <a:grpFill/>
            <a:ln w="1885" cap="flat">
              <a:noFill/>
              <a:prstDash val="solid"/>
              <a:miter/>
            </a:ln>
          </p:spPr>
          <p:txBody>
            <a:bodyPr rtlCol="0" anchor="ctr"/>
            <a:lstStyle/>
            <a:p>
              <a:endParaRPr lang="en-IN"/>
            </a:p>
          </p:txBody>
        </p:sp>
        <p:sp>
          <p:nvSpPr>
            <p:cNvPr id="328" name="Freeform: Shape 327">
              <a:extLst>
                <a:ext uri="{FF2B5EF4-FFF2-40B4-BE49-F238E27FC236}">
                  <a16:creationId xmlns:a16="http://schemas.microsoft.com/office/drawing/2014/main" id="{3D796BDE-851F-DA44-27CA-F3B630E3F940}"/>
                </a:ext>
              </a:extLst>
            </p:cNvPr>
            <p:cNvSpPr/>
            <p:nvPr/>
          </p:nvSpPr>
          <p:spPr>
            <a:xfrm>
              <a:off x="3527706" y="2390563"/>
              <a:ext cx="242263" cy="199386"/>
            </a:xfrm>
            <a:custGeom>
              <a:avLst/>
              <a:gdLst>
                <a:gd name="connsiteX0" fmla="*/ 239451 w 242263"/>
                <a:gd name="connsiteY0" fmla="*/ 190180 h 199386"/>
                <a:gd name="connsiteX1" fmla="*/ 7128 w 242263"/>
                <a:gd name="connsiteY1" fmla="*/ 1363 h 199386"/>
                <a:gd name="connsiteX2" fmla="*/ 1473 w 242263"/>
                <a:gd name="connsiteY2" fmla="*/ 11127 h 199386"/>
                <a:gd name="connsiteX3" fmla="*/ 231440 w 242263"/>
                <a:gd name="connsiteY3" fmla="*/ 198173 h 199386"/>
                <a:gd name="connsiteX4" fmla="*/ 239451 w 242263"/>
                <a:gd name="connsiteY4" fmla="*/ 190180 h 1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6">
                  <a:moveTo>
                    <a:pt x="239451" y="190180"/>
                  </a:moveTo>
                  <a:cubicBezTo>
                    <a:pt x="165786" y="122717"/>
                    <a:pt x="88220" y="59676"/>
                    <a:pt x="7128" y="1363"/>
                  </a:cubicBezTo>
                  <a:cubicBezTo>
                    <a:pt x="1210" y="-2897"/>
                    <a:pt x="-4445" y="7018"/>
                    <a:pt x="1473" y="11127"/>
                  </a:cubicBezTo>
                  <a:cubicBezTo>
                    <a:pt x="81736" y="68901"/>
                    <a:pt x="158529" y="131351"/>
                    <a:pt x="231440" y="198173"/>
                  </a:cubicBezTo>
                  <a:cubicBezTo>
                    <a:pt x="236812" y="203074"/>
                    <a:pt x="244823" y="195100"/>
                    <a:pt x="239451" y="190180"/>
                  </a:cubicBezTo>
                  <a:close/>
                </a:path>
              </a:pathLst>
            </a:custGeom>
            <a:grpFill/>
            <a:ln w="1885" cap="flat">
              <a:noFill/>
              <a:prstDash val="solid"/>
              <a:miter/>
            </a:ln>
          </p:spPr>
          <p:txBody>
            <a:bodyPr rtlCol="0" anchor="ctr"/>
            <a:lstStyle/>
            <a:p>
              <a:endParaRPr lang="en-IN"/>
            </a:p>
          </p:txBody>
        </p:sp>
        <p:sp>
          <p:nvSpPr>
            <p:cNvPr id="329" name="Freeform: Shape 328">
              <a:extLst>
                <a:ext uri="{FF2B5EF4-FFF2-40B4-BE49-F238E27FC236}">
                  <a16:creationId xmlns:a16="http://schemas.microsoft.com/office/drawing/2014/main" id="{7CC1F497-6E51-6436-62FF-F4543E12F3C9}"/>
                </a:ext>
              </a:extLst>
            </p:cNvPr>
            <p:cNvSpPr/>
            <p:nvPr/>
          </p:nvSpPr>
          <p:spPr>
            <a:xfrm>
              <a:off x="3506911" y="2467092"/>
              <a:ext cx="173848" cy="143770"/>
            </a:xfrm>
            <a:custGeom>
              <a:avLst/>
              <a:gdLst>
                <a:gd name="connsiteX0" fmla="*/ 170899 w 173848"/>
                <a:gd name="connsiteY0" fmla="*/ 134706 h 143770"/>
                <a:gd name="connsiteX1" fmla="*/ 8885 w 173848"/>
                <a:gd name="connsiteY1" fmla="*/ 1703 h 143770"/>
                <a:gd name="connsiteX2" fmla="*/ 893 w 173848"/>
                <a:gd name="connsiteY2" fmla="*/ 9695 h 143770"/>
                <a:gd name="connsiteX3" fmla="*/ 162887 w 173848"/>
                <a:gd name="connsiteY3" fmla="*/ 142718 h 143770"/>
                <a:gd name="connsiteX4" fmla="*/ 170899 w 173848"/>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8" h="143770">
                  <a:moveTo>
                    <a:pt x="170899" y="134706"/>
                  </a:moveTo>
                  <a:lnTo>
                    <a:pt x="8885" y="1703"/>
                  </a:lnTo>
                  <a:cubicBezTo>
                    <a:pt x="3230" y="-2897"/>
                    <a:pt x="-4744" y="5077"/>
                    <a:pt x="893" y="9695"/>
                  </a:cubicBezTo>
                  <a:cubicBezTo>
                    <a:pt x="54935" y="54030"/>
                    <a:pt x="108920" y="98364"/>
                    <a:pt x="162887" y="142718"/>
                  </a:cubicBezTo>
                  <a:cubicBezTo>
                    <a:pt x="168542" y="147298"/>
                    <a:pt x="176516" y="139343"/>
                    <a:pt x="170899" y="134706"/>
                  </a:cubicBezTo>
                  <a:close/>
                </a:path>
              </a:pathLst>
            </a:custGeom>
            <a:grpFill/>
            <a:ln w="1885" cap="flat">
              <a:noFill/>
              <a:prstDash val="solid"/>
              <a:miter/>
            </a:ln>
          </p:spPr>
          <p:txBody>
            <a:bodyPr rtlCol="0" anchor="ctr"/>
            <a:lstStyle/>
            <a:p>
              <a:endParaRPr lang="en-IN"/>
            </a:p>
          </p:txBody>
        </p:sp>
        <p:sp>
          <p:nvSpPr>
            <p:cNvPr id="330" name="Freeform: Shape 329">
              <a:extLst>
                <a:ext uri="{FF2B5EF4-FFF2-40B4-BE49-F238E27FC236}">
                  <a16:creationId xmlns:a16="http://schemas.microsoft.com/office/drawing/2014/main" id="{AFFDE6C1-13D7-7359-84F2-F61E0E4C579E}"/>
                </a:ext>
              </a:extLst>
            </p:cNvPr>
            <p:cNvSpPr/>
            <p:nvPr/>
          </p:nvSpPr>
          <p:spPr>
            <a:xfrm>
              <a:off x="3383590" y="2631929"/>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4" y="96709"/>
                    <a:pt x="130698" y="86889"/>
                    <a:pt x="124704" y="82779"/>
                  </a:cubicBezTo>
                  <a:close/>
                </a:path>
              </a:pathLst>
            </a:custGeom>
            <a:grpFill/>
            <a:ln w="1885" cap="flat">
              <a:noFill/>
              <a:prstDash val="solid"/>
              <a:miter/>
            </a:ln>
          </p:spPr>
          <p:txBody>
            <a:bodyPr rtlCol="0" anchor="ctr"/>
            <a:lstStyle/>
            <a:p>
              <a:endParaRPr lang="en-IN"/>
            </a:p>
          </p:txBody>
        </p:sp>
        <p:sp>
          <p:nvSpPr>
            <p:cNvPr id="331" name="Freeform: Shape 330">
              <a:extLst>
                <a:ext uri="{FF2B5EF4-FFF2-40B4-BE49-F238E27FC236}">
                  <a16:creationId xmlns:a16="http://schemas.microsoft.com/office/drawing/2014/main" id="{D5FF094A-9FC6-1C19-9E70-64CAFE646059}"/>
                </a:ext>
              </a:extLst>
            </p:cNvPr>
            <p:cNvSpPr/>
            <p:nvPr/>
          </p:nvSpPr>
          <p:spPr>
            <a:xfrm>
              <a:off x="3296000" y="2670067"/>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332" name="Freeform: Shape 331">
              <a:extLst>
                <a:ext uri="{FF2B5EF4-FFF2-40B4-BE49-F238E27FC236}">
                  <a16:creationId xmlns:a16="http://schemas.microsoft.com/office/drawing/2014/main" id="{D923F6CA-8C88-DE80-2369-541300EB3F55}"/>
                </a:ext>
              </a:extLst>
            </p:cNvPr>
            <p:cNvSpPr/>
            <p:nvPr/>
          </p:nvSpPr>
          <p:spPr>
            <a:xfrm>
              <a:off x="3248382" y="2720779"/>
              <a:ext cx="186874" cy="150662"/>
            </a:xfrm>
            <a:custGeom>
              <a:avLst/>
              <a:gdLst>
                <a:gd name="connsiteX0" fmla="*/ 183891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1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1" y="141579"/>
                  </a:moveTo>
                  <a:lnTo>
                    <a:pt x="8908" y="1658"/>
                  </a:lnTo>
                  <a:cubicBezTo>
                    <a:pt x="3253" y="-2847"/>
                    <a:pt x="-4777" y="5107"/>
                    <a:pt x="916" y="9650"/>
                  </a:cubicBezTo>
                  <a:lnTo>
                    <a:pt x="175898" y="149647"/>
                  </a:lnTo>
                  <a:cubicBezTo>
                    <a:pt x="181553" y="154152"/>
                    <a:pt x="189583" y="146198"/>
                    <a:pt x="183891" y="141655"/>
                  </a:cubicBezTo>
                  <a:close/>
                </a:path>
              </a:pathLst>
            </a:custGeom>
            <a:grpFill/>
            <a:ln w="1885" cap="flat">
              <a:noFill/>
              <a:prstDash val="solid"/>
              <a:miter/>
            </a:ln>
          </p:spPr>
          <p:txBody>
            <a:bodyPr rtlCol="0" anchor="ctr"/>
            <a:lstStyle/>
            <a:p>
              <a:endParaRPr lang="en-IN"/>
            </a:p>
          </p:txBody>
        </p:sp>
        <p:sp>
          <p:nvSpPr>
            <p:cNvPr id="333" name="Freeform: Shape 332">
              <a:extLst>
                <a:ext uri="{FF2B5EF4-FFF2-40B4-BE49-F238E27FC236}">
                  <a16:creationId xmlns:a16="http://schemas.microsoft.com/office/drawing/2014/main" id="{EA117E69-CA70-3FC4-5222-B5F3A6C475AF}"/>
                </a:ext>
              </a:extLst>
            </p:cNvPr>
            <p:cNvSpPr/>
            <p:nvPr/>
          </p:nvSpPr>
          <p:spPr>
            <a:xfrm>
              <a:off x="5654919"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6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1 w 882390"/>
                <a:gd name="connsiteY9" fmla="*/ 67051 h 610297"/>
                <a:gd name="connsiteX10" fmla="*/ 81412 w 882390"/>
                <a:gd name="connsiteY10" fmla="*/ 210026 h 610297"/>
                <a:gd name="connsiteX11" fmla="*/ 151571 w 882390"/>
                <a:gd name="connsiteY11" fmla="*/ 383048 h 610297"/>
                <a:gd name="connsiteX12" fmla="*/ 212266 w 882390"/>
                <a:gd name="connsiteY12" fmla="*/ 532677 h 610297"/>
                <a:gd name="connsiteX13" fmla="*/ 241785 w 882390"/>
                <a:gd name="connsiteY13" fmla="*/ 605493 h 610297"/>
                <a:gd name="connsiteX14" fmla="*/ 242219 w 882390"/>
                <a:gd name="connsiteY14" fmla="*/ 606530 h 610297"/>
                <a:gd name="connsiteX15" fmla="*/ 249419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8 w 882390"/>
                <a:gd name="connsiteY20" fmla="*/ 354754 h 610297"/>
                <a:gd name="connsiteX21" fmla="*/ 852101 w 882390"/>
                <a:gd name="connsiteY21" fmla="*/ 330608 h 610297"/>
                <a:gd name="connsiteX22" fmla="*/ 876606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4 w 882390"/>
                <a:gd name="connsiteY31" fmla="*/ 600102 h 610297"/>
                <a:gd name="connsiteX32" fmla="*/ 253039 w 882390"/>
                <a:gd name="connsiteY32" fmla="*/ 603476 h 610297"/>
                <a:gd name="connsiteX33" fmla="*/ 229062 w 882390"/>
                <a:gd name="connsiteY33" fmla="*/ 543987 h 610297"/>
                <a:gd name="connsiteX34" fmla="*/ 171081 w 882390"/>
                <a:gd name="connsiteY34" fmla="*/ 401011 h 610297"/>
                <a:gd name="connsiteX35" fmla="*/ 100921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6 w 882390"/>
                <a:gd name="connsiteY39" fmla="*/ 5544 h 610297"/>
                <a:gd name="connsiteX40" fmla="*/ 10273 w 882390"/>
                <a:gd name="connsiteY40" fmla="*/ 4508 h 610297"/>
                <a:gd name="connsiteX41" fmla="*/ 3318 w 882390"/>
                <a:gd name="connsiteY41" fmla="*/ 11463 h 610297"/>
                <a:gd name="connsiteX42" fmla="*/ 90026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0 w 882390"/>
                <a:gd name="connsiteY46" fmla="*/ 304821 h 610297"/>
                <a:gd name="connsiteX47" fmla="*/ 872931 w 882390"/>
                <a:gd name="connsiteY47" fmla="*/ 316772 h 610297"/>
                <a:gd name="connsiteX48" fmla="*/ 874476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6" y="13065"/>
                  </a:lnTo>
                  <a:cubicBezTo>
                    <a:pt x="30669" y="9145"/>
                    <a:pt x="19227" y="3980"/>
                    <a:pt x="7766" y="1096"/>
                  </a:cubicBezTo>
                  <a:cubicBezTo>
                    <a:pt x="7257" y="964"/>
                    <a:pt x="6748" y="738"/>
                    <a:pt x="6239" y="568"/>
                  </a:cubicBezTo>
                  <a:cubicBezTo>
                    <a:pt x="2469" y="-770"/>
                    <a:pt x="-2319" y="3584"/>
                    <a:pt x="-716" y="7524"/>
                  </a:cubicBezTo>
                  <a:cubicBezTo>
                    <a:pt x="7333" y="27353"/>
                    <a:pt x="15381" y="47197"/>
                    <a:pt x="23411" y="67051"/>
                  </a:cubicBez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8"/>
                    <a:pt x="246366" y="611295"/>
                    <a:pt x="249419" y="610366"/>
                  </a:cubicBezTo>
                  <a:cubicBezTo>
                    <a:pt x="249797" y="610251"/>
                    <a:pt x="250174" y="610094"/>
                    <a:pt x="250513" y="609904"/>
                  </a:cubicBezTo>
                  <a:lnTo>
                    <a:pt x="312830" y="580989"/>
                  </a:lnTo>
                  <a:lnTo>
                    <a:pt x="462459" y="511565"/>
                  </a:lnTo>
                  <a:lnTo>
                    <a:pt x="643567" y="427514"/>
                  </a:lnTo>
                  <a:lnTo>
                    <a:pt x="800208" y="354754"/>
                  </a:lnTo>
                  <a:lnTo>
                    <a:pt x="852101" y="330608"/>
                  </a:lnTo>
                  <a:cubicBezTo>
                    <a:pt x="860056" y="326838"/>
                    <a:pt x="869066" y="323860"/>
                    <a:pt x="876606" y="319298"/>
                  </a:cubicBezTo>
                  <a:cubicBezTo>
                    <a:pt x="876965" y="319104"/>
                    <a:pt x="877341"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0" y="594504"/>
                    <a:pt x="245857" y="599593"/>
                  </a:cubicBezTo>
                  <a:cubicBezTo>
                    <a:pt x="245499" y="599804"/>
                    <a:pt x="245140" y="599976"/>
                    <a:pt x="244744" y="600102"/>
                  </a:cubicBezTo>
                  <a:lnTo>
                    <a:pt x="253039" y="603476"/>
                  </a:lnTo>
                  <a:lnTo>
                    <a:pt x="229062" y="543987"/>
                  </a:lnTo>
                  <a:cubicBezTo>
                    <a:pt x="209741" y="496334"/>
                    <a:pt x="190420" y="448677"/>
                    <a:pt x="171081" y="401011"/>
                  </a:cubicBezTo>
                  <a:cubicBezTo>
                    <a:pt x="147688" y="343331"/>
                    <a:pt x="124314" y="285657"/>
                    <a:pt x="100921" y="227990"/>
                  </a:cubicBezTo>
                  <a:cubicBezTo>
                    <a:pt x="80696" y="178114"/>
                    <a:pt x="60470" y="128243"/>
                    <a:pt x="40225" y="78380"/>
                  </a:cubicBezTo>
                  <a:cubicBezTo>
                    <a:pt x="33590" y="61980"/>
                    <a:pt x="26955" y="45587"/>
                    <a:pt x="20301" y="29201"/>
                  </a:cubicBezTo>
                  <a:lnTo>
                    <a:pt x="13949" y="13574"/>
                  </a:lnTo>
                  <a:cubicBezTo>
                    <a:pt x="13006" y="11256"/>
                    <a:pt x="12271" y="7542"/>
                    <a:pt x="10706" y="5544"/>
                  </a:cubicBezTo>
                  <a:cubicBezTo>
                    <a:pt x="10518" y="5220"/>
                    <a:pt x="10367" y="4871"/>
                    <a:pt x="10273" y="4508"/>
                  </a:cubicBezTo>
                  <a:lnTo>
                    <a:pt x="3318" y="11463"/>
                  </a:lnTo>
                  <a:lnTo>
                    <a:pt x="90026" y="41887"/>
                  </a:lnTo>
                  <a:lnTo>
                    <a:pt x="298127" y="114948"/>
                  </a:lnTo>
                  <a:lnTo>
                    <a:pt x="549903" y="203334"/>
                  </a:lnTo>
                  <a:lnTo>
                    <a:pt x="767372" y="279713"/>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334" name="Freeform: Shape 333">
              <a:extLst>
                <a:ext uri="{FF2B5EF4-FFF2-40B4-BE49-F238E27FC236}">
                  <a16:creationId xmlns:a16="http://schemas.microsoft.com/office/drawing/2014/main" id="{24B2F135-32B4-599C-140D-86DBBF7CF528}"/>
                </a:ext>
              </a:extLst>
            </p:cNvPr>
            <p:cNvSpPr/>
            <p:nvPr/>
          </p:nvSpPr>
          <p:spPr>
            <a:xfrm>
              <a:off x="5913149"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8 w 263831"/>
                <a:gd name="connsiteY11" fmla="*/ 563 h 178378"/>
                <a:gd name="connsiteX12" fmla="*/ -705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6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621"/>
                  </a:lnTo>
                  <a:cubicBezTo>
                    <a:pt x="70170" y="177675"/>
                    <a:pt x="73411" y="179384"/>
                    <a:pt x="76465" y="178440"/>
                  </a:cubicBezTo>
                  <a:cubicBezTo>
                    <a:pt x="76823" y="178327"/>
                    <a:pt x="77181" y="178178"/>
                    <a:pt x="77521" y="177995"/>
                  </a:cubicBezTo>
                  <a:lnTo>
                    <a:pt x="236952" y="109382"/>
                  </a:lnTo>
                  <a:lnTo>
                    <a:pt x="259816"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335" name="Freeform: Shape 334">
              <a:extLst>
                <a:ext uri="{FF2B5EF4-FFF2-40B4-BE49-F238E27FC236}">
                  <a16:creationId xmlns:a16="http://schemas.microsoft.com/office/drawing/2014/main" id="{AB2D590D-06CC-4A5B-1FC1-DE193B22F069}"/>
                </a:ext>
              </a:extLst>
            </p:cNvPr>
            <p:cNvSpPr/>
            <p:nvPr/>
          </p:nvSpPr>
          <p:spPr>
            <a:xfrm>
              <a:off x="5695463" y="1416887"/>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4"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336" name="Freeform: Shape 335">
              <a:extLst>
                <a:ext uri="{FF2B5EF4-FFF2-40B4-BE49-F238E27FC236}">
                  <a16:creationId xmlns:a16="http://schemas.microsoft.com/office/drawing/2014/main" id="{E4931E57-2FAB-3BC4-C1EF-1D000883BA75}"/>
                </a:ext>
              </a:extLst>
            </p:cNvPr>
            <p:cNvSpPr/>
            <p:nvPr/>
          </p:nvSpPr>
          <p:spPr>
            <a:xfrm>
              <a:off x="5738704" y="1519129"/>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0" y="8872"/>
                    <a:pt x="-866" y="11873"/>
                  </a:cubicBezTo>
                  <a:cubicBezTo>
                    <a:pt x="-36" y="14885"/>
                    <a:pt x="3074" y="16659"/>
                    <a:pt x="6090" y="15833"/>
                  </a:cubicBezTo>
                  <a:cubicBezTo>
                    <a:pt x="6090" y="15833"/>
                    <a:pt x="6090" y="15831"/>
                    <a:pt x="6090" y="15831"/>
                  </a:cubicBezTo>
                  <a:lnTo>
                    <a:pt x="17400" y="11439"/>
                  </a:lnTo>
                  <a:cubicBezTo>
                    <a:pt x="20340" y="10531"/>
                    <a:pt x="22074"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337" name="Freeform: Shape 336">
              <a:extLst>
                <a:ext uri="{FF2B5EF4-FFF2-40B4-BE49-F238E27FC236}">
                  <a16:creationId xmlns:a16="http://schemas.microsoft.com/office/drawing/2014/main" id="{50C36D90-2341-0032-1D18-05786D1C5145}"/>
                </a:ext>
              </a:extLst>
            </p:cNvPr>
            <p:cNvSpPr/>
            <p:nvPr/>
          </p:nvSpPr>
          <p:spPr>
            <a:xfrm>
              <a:off x="5778685" y="1618939"/>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38" name="Freeform: Shape 337">
              <a:extLst>
                <a:ext uri="{FF2B5EF4-FFF2-40B4-BE49-F238E27FC236}">
                  <a16:creationId xmlns:a16="http://schemas.microsoft.com/office/drawing/2014/main" id="{D9D861D8-A2B1-23D1-C55D-AC8B9CC0521F}"/>
                </a:ext>
              </a:extLst>
            </p:cNvPr>
            <p:cNvSpPr/>
            <p:nvPr/>
          </p:nvSpPr>
          <p:spPr>
            <a:xfrm>
              <a:off x="5818627"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39" name="Freeform: Shape 338">
              <a:extLst>
                <a:ext uri="{FF2B5EF4-FFF2-40B4-BE49-F238E27FC236}">
                  <a16:creationId xmlns:a16="http://schemas.microsoft.com/office/drawing/2014/main" id="{B6FD960C-9BAB-5F1A-11B1-A27A300442BA}"/>
                </a:ext>
              </a:extLst>
            </p:cNvPr>
            <p:cNvSpPr/>
            <p:nvPr/>
          </p:nvSpPr>
          <p:spPr>
            <a:xfrm>
              <a:off x="5861906"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5"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40" name="Freeform: Shape 339">
              <a:extLst>
                <a:ext uri="{FF2B5EF4-FFF2-40B4-BE49-F238E27FC236}">
                  <a16:creationId xmlns:a16="http://schemas.microsoft.com/office/drawing/2014/main" id="{8FB00ABE-6D3F-A4DD-0BFD-2C933D3B3923}"/>
                </a:ext>
              </a:extLst>
            </p:cNvPr>
            <p:cNvSpPr/>
            <p:nvPr/>
          </p:nvSpPr>
          <p:spPr>
            <a:xfrm>
              <a:off x="5999679"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9"/>
                    <a:pt x="7070" y="22381"/>
                    <a:pt x="10067" y="21658"/>
                  </a:cubicBezTo>
                  <a:cubicBezTo>
                    <a:pt x="13082" y="20832"/>
                    <a:pt x="14854" y="17722"/>
                    <a:pt x="14025" y="14709"/>
                  </a:cubicBezTo>
                  <a:cubicBezTo>
                    <a:pt x="14025" y="14708"/>
                    <a:pt x="14025" y="14704"/>
                    <a:pt x="14025" y="14702"/>
                  </a:cubicBezTo>
                  <a:lnTo>
                    <a:pt x="10067" y="4448"/>
                  </a:lnTo>
                  <a:cubicBezTo>
                    <a:pt x="9163" y="1492"/>
                    <a:pt x="6109" y="-246"/>
                    <a:pt x="3111" y="489"/>
                  </a:cubicBezTo>
                  <a:cubicBezTo>
                    <a:pt x="96" y="1322"/>
                    <a:pt x="-1658" y="4436"/>
                    <a:pt x="-828" y="7445"/>
                  </a:cubicBezTo>
                  <a:close/>
                </a:path>
              </a:pathLst>
            </a:custGeom>
            <a:grpFill/>
            <a:ln w="1885" cap="flat">
              <a:noFill/>
              <a:prstDash val="solid"/>
              <a:miter/>
            </a:ln>
          </p:spPr>
          <p:txBody>
            <a:bodyPr rtlCol="0" anchor="ctr"/>
            <a:lstStyle/>
            <a:p>
              <a:endParaRPr lang="en-IN"/>
            </a:p>
          </p:txBody>
        </p:sp>
        <p:sp>
          <p:nvSpPr>
            <p:cNvPr id="341" name="Freeform: Shape 340">
              <a:extLst>
                <a:ext uri="{FF2B5EF4-FFF2-40B4-BE49-F238E27FC236}">
                  <a16:creationId xmlns:a16="http://schemas.microsoft.com/office/drawing/2014/main" id="{F01D38B6-2CF4-EFBF-5C95-0A1B69F180D5}"/>
                </a:ext>
              </a:extLst>
            </p:cNvPr>
            <p:cNvSpPr/>
            <p:nvPr/>
          </p:nvSpPr>
          <p:spPr>
            <a:xfrm>
              <a:off x="6097829"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2" y="15769"/>
                  </a:cubicBezTo>
                  <a:cubicBezTo>
                    <a:pt x="14422" y="15767"/>
                    <a:pt x="14422" y="15763"/>
                    <a:pt x="14422" y="15761"/>
                  </a:cubicBezTo>
                  <a:lnTo>
                    <a:pt x="10067" y="4451"/>
                  </a:lnTo>
                  <a:cubicBezTo>
                    <a:pt x="9181" y="1490"/>
                    <a:pt x="6109" y="-252"/>
                    <a:pt x="3112"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342" name="Freeform: Shape 341">
              <a:extLst>
                <a:ext uri="{FF2B5EF4-FFF2-40B4-BE49-F238E27FC236}">
                  <a16:creationId xmlns:a16="http://schemas.microsoft.com/office/drawing/2014/main" id="{43989183-96EA-4278-F5EF-BF6E7E30E89E}"/>
                </a:ext>
              </a:extLst>
            </p:cNvPr>
            <p:cNvSpPr/>
            <p:nvPr/>
          </p:nvSpPr>
          <p:spPr>
            <a:xfrm>
              <a:off x="6195000" y="1767788"/>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8"/>
                    <a:pt x="16551" y="21968"/>
                    <a:pt x="15721" y="18956"/>
                  </a:cubicBezTo>
                  <a:cubicBezTo>
                    <a:pt x="15721" y="18954"/>
                    <a:pt x="15721" y="18950"/>
                    <a:pt x="15721" y="18948"/>
                  </a:cubicBezTo>
                  <a:lnTo>
                    <a:pt x="10066" y="4434"/>
                  </a:lnTo>
                  <a:cubicBezTo>
                    <a:pt x="9162" y="1480"/>
                    <a:pt x="6109"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343" name="Freeform: Shape 342">
              <a:extLst>
                <a:ext uri="{FF2B5EF4-FFF2-40B4-BE49-F238E27FC236}">
                  <a16:creationId xmlns:a16="http://schemas.microsoft.com/office/drawing/2014/main" id="{6D36160F-566E-EF55-9960-AAC8FF49A15B}"/>
                </a:ext>
              </a:extLst>
            </p:cNvPr>
            <p:cNvSpPr/>
            <p:nvPr/>
          </p:nvSpPr>
          <p:spPr>
            <a:xfrm>
              <a:off x="6292905" y="1722758"/>
              <a:ext cx="16471" cy="24675"/>
            </a:xfrm>
            <a:custGeom>
              <a:avLst/>
              <a:gdLst>
                <a:gd name="connsiteX0" fmla="*/ -828 w 16471"/>
                <a:gd name="connsiteY0" fmla="*/ 7448 h 24675"/>
                <a:gd name="connsiteX1" fmla="*/ 4337 w 16471"/>
                <a:gd name="connsiteY1" fmla="*/ 20869 h 24675"/>
                <a:gd name="connsiteX2" fmla="*/ 11292 w 16471"/>
                <a:gd name="connsiteY2" fmla="*/ 24828 h 24675"/>
                <a:gd name="connsiteX3" fmla="*/ 15232 w 16471"/>
                <a:gd name="connsiteY3" fmla="*/ 17872 h 24675"/>
                <a:gd name="connsiteX4" fmla="*/ 10066 w 16471"/>
                <a:gd name="connsiteY4" fmla="*/ 4451 h 24675"/>
                <a:gd name="connsiteX5" fmla="*/ 3111 w 16471"/>
                <a:gd name="connsiteY5" fmla="*/ 493 h 24675"/>
                <a:gd name="connsiteX6" fmla="*/ -828 w 16471"/>
                <a:gd name="connsiteY6"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1" h="24675">
                  <a:moveTo>
                    <a:pt x="-828" y="7448"/>
                  </a:moveTo>
                  <a:lnTo>
                    <a:pt x="4337" y="20869"/>
                  </a:lnTo>
                  <a:cubicBezTo>
                    <a:pt x="5242" y="23825"/>
                    <a:pt x="8295" y="25563"/>
                    <a:pt x="11292" y="24828"/>
                  </a:cubicBezTo>
                  <a:cubicBezTo>
                    <a:pt x="14308" y="23995"/>
                    <a:pt x="16061" y="20881"/>
                    <a:pt x="15232" y="17872"/>
                  </a:cubicBezTo>
                  <a:cubicBezTo>
                    <a:pt x="13516" y="13386"/>
                    <a:pt x="11782" y="8913"/>
                    <a:pt x="10066" y="4451"/>
                  </a:cubicBezTo>
                  <a:cubicBezTo>
                    <a:pt x="9181" y="1490"/>
                    <a:pt x="6109" y="-252"/>
                    <a:pt x="3111"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344" name="Freeform: Shape 343">
              <a:extLst>
                <a:ext uri="{FF2B5EF4-FFF2-40B4-BE49-F238E27FC236}">
                  <a16:creationId xmlns:a16="http://schemas.microsoft.com/office/drawing/2014/main" id="{D2362985-36CA-F31C-6986-8B5261113FC3}"/>
                </a:ext>
              </a:extLst>
            </p:cNvPr>
            <p:cNvSpPr/>
            <p:nvPr/>
          </p:nvSpPr>
          <p:spPr>
            <a:xfrm>
              <a:off x="6390661" y="1676480"/>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345" name="Freeform: Shape 344">
              <a:extLst>
                <a:ext uri="{FF2B5EF4-FFF2-40B4-BE49-F238E27FC236}">
                  <a16:creationId xmlns:a16="http://schemas.microsoft.com/office/drawing/2014/main" id="{3874C68F-F9B3-AD5E-7CBC-896AF45BDD06}"/>
                </a:ext>
              </a:extLst>
            </p:cNvPr>
            <p:cNvSpPr/>
            <p:nvPr/>
          </p:nvSpPr>
          <p:spPr>
            <a:xfrm>
              <a:off x="5835752" y="245271"/>
              <a:ext cx="386816" cy="384893"/>
            </a:xfrm>
            <a:custGeom>
              <a:avLst/>
              <a:gdLst>
                <a:gd name="connsiteX0" fmla="*/ 141252 w 386816"/>
                <a:gd name="connsiteY0" fmla="*/ 384846 h 384893"/>
                <a:gd name="connsiteX1" fmla="*/ 114466 w 386816"/>
                <a:gd name="connsiteY1" fmla="*/ 373536 h 384893"/>
                <a:gd name="connsiteX2" fmla="*/ 101272 w 386816"/>
                <a:gd name="connsiteY2" fmla="*/ 367391 h 384893"/>
                <a:gd name="connsiteX3" fmla="*/ 90169 w 386816"/>
                <a:gd name="connsiteY3" fmla="*/ 362132 h 384893"/>
                <a:gd name="connsiteX4" fmla="*/ 82516 w 386816"/>
                <a:gd name="connsiteY4" fmla="*/ 358928 h 384893"/>
                <a:gd name="connsiteX5" fmla="*/ 76465 w 386816"/>
                <a:gd name="connsiteY5" fmla="*/ 356421 h 384893"/>
                <a:gd name="connsiteX6" fmla="*/ 65382 w 386816"/>
                <a:gd name="connsiteY6" fmla="*/ 351369 h 384893"/>
                <a:gd name="connsiteX7" fmla="*/ 62121 w 386816"/>
                <a:gd name="connsiteY7" fmla="*/ 349842 h 384893"/>
                <a:gd name="connsiteX8" fmla="*/ 58351 w 386816"/>
                <a:gd name="connsiteY8" fmla="*/ 347957 h 384893"/>
                <a:gd name="connsiteX9" fmla="*/ 58124 w 386816"/>
                <a:gd name="connsiteY9" fmla="*/ 347844 h 384893"/>
                <a:gd name="connsiteX10" fmla="*/ 50849 w 386816"/>
                <a:gd name="connsiteY10" fmla="*/ 344470 h 384893"/>
                <a:gd name="connsiteX11" fmla="*/ 43704 w 386816"/>
                <a:gd name="connsiteY11" fmla="*/ 341492 h 384893"/>
                <a:gd name="connsiteX12" fmla="*/ 35938 w 386816"/>
                <a:gd name="connsiteY12" fmla="*/ 338250 h 384893"/>
                <a:gd name="connsiteX13" fmla="*/ 28662 w 386816"/>
                <a:gd name="connsiteY13" fmla="*/ 334857 h 384893"/>
                <a:gd name="connsiteX14" fmla="*/ 21932 w 386816"/>
                <a:gd name="connsiteY14" fmla="*/ 331709 h 384893"/>
                <a:gd name="connsiteX15" fmla="*/ 21330 w 386816"/>
                <a:gd name="connsiteY15" fmla="*/ 331426 h 384893"/>
                <a:gd name="connsiteX16" fmla="*/ 5929 w 386816"/>
                <a:gd name="connsiteY16" fmla="*/ 324885 h 384893"/>
                <a:gd name="connsiteX17" fmla="*/ 3592 w 386816"/>
                <a:gd name="connsiteY17" fmla="*/ 323509 h 384893"/>
                <a:gd name="connsiteX18" fmla="*/ -1008 w 386816"/>
                <a:gd name="connsiteY18" fmla="*/ 315008 h 384893"/>
                <a:gd name="connsiteX19" fmla="*/ 5307 w 386816"/>
                <a:gd name="connsiteY19" fmla="*/ 309108 h 384893"/>
                <a:gd name="connsiteX20" fmla="*/ 9756 w 386816"/>
                <a:gd name="connsiteY20" fmla="*/ 309673 h 384893"/>
                <a:gd name="connsiteX21" fmla="*/ 11641 w 386816"/>
                <a:gd name="connsiteY21" fmla="*/ 310277 h 384893"/>
                <a:gd name="connsiteX22" fmla="*/ 26720 w 386816"/>
                <a:gd name="connsiteY22" fmla="*/ 316667 h 384893"/>
                <a:gd name="connsiteX23" fmla="*/ 36145 w 386816"/>
                <a:gd name="connsiteY23" fmla="*/ 321191 h 384893"/>
                <a:gd name="connsiteX24" fmla="*/ 41800 w 386816"/>
                <a:gd name="connsiteY24" fmla="*/ 323980 h 384893"/>
                <a:gd name="connsiteX25" fmla="*/ 42611 w 386816"/>
                <a:gd name="connsiteY25" fmla="*/ 324357 h 384893"/>
                <a:gd name="connsiteX26" fmla="*/ 53430 w 386816"/>
                <a:gd name="connsiteY26" fmla="*/ 329409 h 384893"/>
                <a:gd name="connsiteX27" fmla="*/ 60160 w 386816"/>
                <a:gd name="connsiteY27" fmla="*/ 332274 h 384893"/>
                <a:gd name="connsiteX28" fmla="*/ 68567 w 386816"/>
                <a:gd name="connsiteY28" fmla="*/ 335893 h 384893"/>
                <a:gd name="connsiteX29" fmla="*/ 77238 w 386816"/>
                <a:gd name="connsiteY29" fmla="*/ 340097 h 384893"/>
                <a:gd name="connsiteX30" fmla="*/ 83044 w 386816"/>
                <a:gd name="connsiteY30" fmla="*/ 342962 h 384893"/>
                <a:gd name="connsiteX31" fmla="*/ 93732 w 386816"/>
                <a:gd name="connsiteY31" fmla="*/ 347901 h 384893"/>
                <a:gd name="connsiteX32" fmla="*/ 100536 w 386816"/>
                <a:gd name="connsiteY32" fmla="*/ 350898 h 384893"/>
                <a:gd name="connsiteX33" fmla="*/ 100763 w 386816"/>
                <a:gd name="connsiteY33" fmla="*/ 350898 h 384893"/>
                <a:gd name="connsiteX34" fmla="*/ 109150 w 386816"/>
                <a:gd name="connsiteY34" fmla="*/ 354668 h 384893"/>
                <a:gd name="connsiteX35" fmla="*/ 119688 w 386816"/>
                <a:gd name="connsiteY35" fmla="*/ 359587 h 384893"/>
                <a:gd name="connsiteX36" fmla="*/ 123759 w 386816"/>
                <a:gd name="connsiteY36" fmla="*/ 361472 h 384893"/>
                <a:gd name="connsiteX37" fmla="*/ 127529 w 386816"/>
                <a:gd name="connsiteY37" fmla="*/ 363357 h 384893"/>
                <a:gd name="connsiteX38" fmla="*/ 137727 w 386816"/>
                <a:gd name="connsiteY38" fmla="*/ 367938 h 384893"/>
                <a:gd name="connsiteX39" fmla="*/ 138104 w 386816"/>
                <a:gd name="connsiteY39" fmla="*/ 368051 h 384893"/>
                <a:gd name="connsiteX40" fmla="*/ 145775 w 386816"/>
                <a:gd name="connsiteY40" fmla="*/ 365864 h 384893"/>
                <a:gd name="connsiteX41" fmla="*/ 155049 w 386816"/>
                <a:gd name="connsiteY41" fmla="*/ 358174 h 384893"/>
                <a:gd name="connsiteX42" fmla="*/ 164003 w 386816"/>
                <a:gd name="connsiteY42" fmla="*/ 350728 h 384893"/>
                <a:gd name="connsiteX43" fmla="*/ 189168 w 386816"/>
                <a:gd name="connsiteY43" fmla="*/ 337533 h 384893"/>
                <a:gd name="connsiteX44" fmla="*/ 212786 w 386816"/>
                <a:gd name="connsiteY44" fmla="*/ 330559 h 384893"/>
                <a:gd name="connsiteX45" fmla="*/ 226980 w 386816"/>
                <a:gd name="connsiteY45" fmla="*/ 328674 h 384893"/>
                <a:gd name="connsiteX46" fmla="*/ 237555 w 386816"/>
                <a:gd name="connsiteY46" fmla="*/ 327392 h 384893"/>
                <a:gd name="connsiteX47" fmla="*/ 277139 w 386816"/>
                <a:gd name="connsiteY47" fmla="*/ 316440 h 384893"/>
                <a:gd name="connsiteX48" fmla="*/ 298307 w 386816"/>
                <a:gd name="connsiteY48" fmla="*/ 304867 h 384893"/>
                <a:gd name="connsiteX49" fmla="*/ 320927 w 386816"/>
                <a:gd name="connsiteY49" fmla="*/ 287732 h 384893"/>
                <a:gd name="connsiteX50" fmla="*/ 340738 w 386816"/>
                <a:gd name="connsiteY50" fmla="*/ 264453 h 384893"/>
                <a:gd name="connsiteX51" fmla="*/ 355818 w 386816"/>
                <a:gd name="connsiteY51" fmla="*/ 240325 h 384893"/>
                <a:gd name="connsiteX52" fmla="*/ 361473 w 386816"/>
                <a:gd name="connsiteY52" fmla="*/ 225528 h 384893"/>
                <a:gd name="connsiteX53" fmla="*/ 363999 w 386816"/>
                <a:gd name="connsiteY53" fmla="*/ 218158 h 384893"/>
                <a:gd name="connsiteX54" fmla="*/ 370143 w 386816"/>
                <a:gd name="connsiteY54" fmla="*/ 186509 h 384893"/>
                <a:gd name="connsiteX55" fmla="*/ 368258 w 386816"/>
                <a:gd name="connsiteY55" fmla="*/ 144550 h 384893"/>
                <a:gd name="connsiteX56" fmla="*/ 358513 w 386816"/>
                <a:gd name="connsiteY56" fmla="*/ 109414 h 384893"/>
                <a:gd name="connsiteX57" fmla="*/ 349861 w 386816"/>
                <a:gd name="connsiteY57" fmla="*/ 93260 h 384893"/>
                <a:gd name="connsiteX58" fmla="*/ 347015 w 386816"/>
                <a:gd name="connsiteY58" fmla="*/ 88453 h 384893"/>
                <a:gd name="connsiteX59" fmla="*/ 313085 w 386816"/>
                <a:gd name="connsiteY59" fmla="*/ 50848 h 384893"/>
                <a:gd name="connsiteX60" fmla="*/ 300249 w 386816"/>
                <a:gd name="connsiteY60" fmla="*/ 41272 h 384893"/>
                <a:gd name="connsiteX61" fmla="*/ 279269 w 386816"/>
                <a:gd name="connsiteY61" fmla="*/ 29962 h 384893"/>
                <a:gd name="connsiteX62" fmla="*/ 277384 w 386816"/>
                <a:gd name="connsiteY62" fmla="*/ 29058 h 384893"/>
                <a:gd name="connsiteX63" fmla="*/ 257158 w 386816"/>
                <a:gd name="connsiteY63" fmla="*/ 21197 h 384893"/>
                <a:gd name="connsiteX64" fmla="*/ 253388 w 386816"/>
                <a:gd name="connsiteY64" fmla="*/ 20104 h 384893"/>
                <a:gd name="connsiteX65" fmla="*/ 237799 w 386816"/>
                <a:gd name="connsiteY65" fmla="*/ 17163 h 384893"/>
                <a:gd name="connsiteX66" fmla="*/ 202740 w 386816"/>
                <a:gd name="connsiteY66" fmla="*/ 16466 h 384893"/>
                <a:gd name="connsiteX67" fmla="*/ 174126 w 386816"/>
                <a:gd name="connsiteY67" fmla="*/ 22121 h 384893"/>
                <a:gd name="connsiteX68" fmla="*/ 150714 w 386816"/>
                <a:gd name="connsiteY68" fmla="*/ 30226 h 384893"/>
                <a:gd name="connsiteX69" fmla="*/ 135219 w 386816"/>
                <a:gd name="connsiteY69" fmla="*/ 38709 h 384893"/>
                <a:gd name="connsiteX70" fmla="*/ 131600 w 386816"/>
                <a:gd name="connsiteY70" fmla="*/ 41027 h 384893"/>
                <a:gd name="connsiteX71" fmla="*/ 114636 w 386816"/>
                <a:gd name="connsiteY71" fmla="*/ 53223 h 384893"/>
                <a:gd name="connsiteX72" fmla="*/ 82082 w 386816"/>
                <a:gd name="connsiteY72" fmla="*/ 91111 h 384893"/>
                <a:gd name="connsiteX73" fmla="*/ 77954 w 386816"/>
                <a:gd name="connsiteY73" fmla="*/ 98481 h 384893"/>
                <a:gd name="connsiteX74" fmla="*/ 70565 w 386816"/>
                <a:gd name="connsiteY74" fmla="*/ 112053 h 384893"/>
                <a:gd name="connsiteX75" fmla="*/ 66098 w 386816"/>
                <a:gd name="connsiteY75" fmla="*/ 123966 h 384893"/>
                <a:gd name="connsiteX76" fmla="*/ 64910 w 386816"/>
                <a:gd name="connsiteY76" fmla="*/ 127736 h 384893"/>
                <a:gd name="connsiteX77" fmla="*/ 61441 w 386816"/>
                <a:gd name="connsiteY77" fmla="*/ 140667 h 384893"/>
                <a:gd name="connsiteX78" fmla="*/ 57822 w 386816"/>
                <a:gd name="connsiteY78" fmla="*/ 169808 h 384893"/>
                <a:gd name="connsiteX79" fmla="*/ 59142 w 386816"/>
                <a:gd name="connsiteY79" fmla="*/ 194181 h 384893"/>
                <a:gd name="connsiteX80" fmla="*/ 60198 w 386816"/>
                <a:gd name="connsiteY80" fmla="*/ 203304 h 384893"/>
                <a:gd name="connsiteX81" fmla="*/ 59255 w 386816"/>
                <a:gd name="connsiteY81" fmla="*/ 226395 h 384893"/>
                <a:gd name="connsiteX82" fmla="*/ 55033 w 386816"/>
                <a:gd name="connsiteY82" fmla="*/ 252106 h 384893"/>
                <a:gd name="connsiteX83" fmla="*/ 50754 w 386816"/>
                <a:gd name="connsiteY83" fmla="*/ 265678 h 384893"/>
                <a:gd name="connsiteX84" fmla="*/ 49453 w 386816"/>
                <a:gd name="connsiteY84" fmla="*/ 269316 h 384893"/>
                <a:gd name="connsiteX85" fmla="*/ 45476 w 386816"/>
                <a:gd name="connsiteY85" fmla="*/ 278741 h 384893"/>
                <a:gd name="connsiteX86" fmla="*/ 43591 w 386816"/>
                <a:gd name="connsiteY86" fmla="*/ 282511 h 384893"/>
                <a:gd name="connsiteX87" fmla="*/ 34826 w 386816"/>
                <a:gd name="connsiteY87" fmla="*/ 298910 h 384893"/>
                <a:gd name="connsiteX88" fmla="*/ 28776 w 386816"/>
                <a:gd name="connsiteY88" fmla="*/ 303528 h 384893"/>
                <a:gd name="connsiteX89" fmla="*/ 25552 w 386816"/>
                <a:gd name="connsiteY89" fmla="*/ 303359 h 384893"/>
                <a:gd name="connsiteX90" fmla="*/ 22441 w 386816"/>
                <a:gd name="connsiteY90" fmla="*/ 301738 h 384893"/>
                <a:gd name="connsiteX91" fmla="*/ 20161 w 386816"/>
                <a:gd name="connsiteY91" fmla="*/ 299268 h 384893"/>
                <a:gd name="connsiteX92" fmla="*/ 21216 w 386816"/>
                <a:gd name="connsiteY92" fmla="*/ 292633 h 384893"/>
                <a:gd name="connsiteX93" fmla="*/ 29209 w 386816"/>
                <a:gd name="connsiteY93" fmla="*/ 276931 h 384893"/>
                <a:gd name="connsiteX94" fmla="*/ 32979 w 386816"/>
                <a:gd name="connsiteY94" fmla="*/ 269731 h 384893"/>
                <a:gd name="connsiteX95" fmla="*/ 42404 w 386816"/>
                <a:gd name="connsiteY95" fmla="*/ 238082 h 384893"/>
                <a:gd name="connsiteX96" fmla="*/ 44383 w 386816"/>
                <a:gd name="connsiteY96" fmla="*/ 195840 h 384893"/>
                <a:gd name="connsiteX97" fmla="*/ 44383 w 386816"/>
                <a:gd name="connsiteY97" fmla="*/ 152768 h 384893"/>
                <a:gd name="connsiteX98" fmla="*/ 51207 w 386816"/>
                <a:gd name="connsiteY98" fmla="*/ 120611 h 384893"/>
                <a:gd name="connsiteX99" fmla="*/ 93694 w 386816"/>
                <a:gd name="connsiteY99" fmla="*/ 52752 h 384893"/>
                <a:gd name="connsiteX100" fmla="*/ 95579 w 386816"/>
                <a:gd name="connsiteY100" fmla="*/ 50867 h 384893"/>
                <a:gd name="connsiteX101" fmla="*/ 109792 w 386816"/>
                <a:gd name="connsiteY101" fmla="*/ 37578 h 384893"/>
                <a:gd name="connsiteX102" fmla="*/ 118349 w 386816"/>
                <a:gd name="connsiteY102" fmla="*/ 31546 h 384893"/>
                <a:gd name="connsiteX103" fmla="*/ 121327 w 386816"/>
                <a:gd name="connsiteY103" fmla="*/ 29661 h 384893"/>
                <a:gd name="connsiteX104" fmla="*/ 121911 w 386816"/>
                <a:gd name="connsiteY104" fmla="*/ 29284 h 384893"/>
                <a:gd name="connsiteX105" fmla="*/ 129791 w 386816"/>
                <a:gd name="connsiteY105" fmla="*/ 24477 h 384893"/>
                <a:gd name="connsiteX106" fmla="*/ 130281 w 386816"/>
                <a:gd name="connsiteY106" fmla="*/ 24232 h 384893"/>
                <a:gd name="connsiteX107" fmla="*/ 151393 w 386816"/>
                <a:gd name="connsiteY107" fmla="*/ 13902 h 384893"/>
                <a:gd name="connsiteX108" fmla="*/ 203531 w 386816"/>
                <a:gd name="connsiteY108" fmla="*/ 1217 h 384893"/>
                <a:gd name="connsiteX109" fmla="*/ 237612 w 386816"/>
                <a:gd name="connsiteY109" fmla="*/ 1952 h 384893"/>
                <a:gd name="connsiteX110" fmla="*/ 243963 w 386816"/>
                <a:gd name="connsiteY110" fmla="*/ 3045 h 384893"/>
                <a:gd name="connsiteX111" fmla="*/ 244265 w 386816"/>
                <a:gd name="connsiteY111" fmla="*/ 3045 h 384893"/>
                <a:gd name="connsiteX112" fmla="*/ 261664 w 386816"/>
                <a:gd name="connsiteY112" fmla="*/ 6608 h 384893"/>
                <a:gd name="connsiteX113" fmla="*/ 264302 w 386816"/>
                <a:gd name="connsiteY113" fmla="*/ 7399 h 384893"/>
                <a:gd name="connsiteX114" fmla="*/ 316912 w 386816"/>
                <a:gd name="connsiteY114" fmla="*/ 34750 h 384893"/>
                <a:gd name="connsiteX115" fmla="*/ 319362 w 386816"/>
                <a:gd name="connsiteY115" fmla="*/ 36635 h 384893"/>
                <a:gd name="connsiteX116" fmla="*/ 323961 w 386816"/>
                <a:gd name="connsiteY116" fmla="*/ 40235 h 384893"/>
                <a:gd name="connsiteX117" fmla="*/ 342924 w 386816"/>
                <a:gd name="connsiteY117" fmla="*/ 58369 h 384893"/>
                <a:gd name="connsiteX118" fmla="*/ 352840 w 386816"/>
                <a:gd name="connsiteY118" fmla="*/ 70772 h 384893"/>
                <a:gd name="connsiteX119" fmla="*/ 357779 w 386816"/>
                <a:gd name="connsiteY119" fmla="*/ 76898 h 384893"/>
                <a:gd name="connsiteX120" fmla="*/ 374951 w 386816"/>
                <a:gd name="connsiteY120" fmla="*/ 108754 h 384893"/>
                <a:gd name="connsiteX121" fmla="*/ 385149 w 386816"/>
                <a:gd name="connsiteY121" fmla="*/ 155049 h 384893"/>
                <a:gd name="connsiteX122" fmla="*/ 385242 w 386816"/>
                <a:gd name="connsiteY122" fmla="*/ 188715 h 384893"/>
                <a:gd name="connsiteX123" fmla="*/ 379795 w 386816"/>
                <a:gd name="connsiteY123" fmla="*/ 217687 h 384893"/>
                <a:gd name="connsiteX124" fmla="*/ 379361 w 386816"/>
                <a:gd name="connsiteY124" fmla="*/ 219572 h 384893"/>
                <a:gd name="connsiteX125" fmla="*/ 372877 w 386816"/>
                <a:gd name="connsiteY125" fmla="*/ 239138 h 384893"/>
                <a:gd name="connsiteX126" fmla="*/ 347957 w 386816"/>
                <a:gd name="connsiteY126" fmla="*/ 279702 h 384893"/>
                <a:gd name="connsiteX127" fmla="*/ 345847 w 386816"/>
                <a:gd name="connsiteY127" fmla="*/ 281945 h 384893"/>
                <a:gd name="connsiteX128" fmla="*/ 346581 w 386816"/>
                <a:gd name="connsiteY128" fmla="*/ 282624 h 384893"/>
                <a:gd name="connsiteX129" fmla="*/ 341643 w 386816"/>
                <a:gd name="connsiteY129" fmla="*/ 287732 h 384893"/>
                <a:gd name="connsiteX130" fmla="*/ 324094 w 386816"/>
                <a:gd name="connsiteY130" fmla="*/ 305281 h 384893"/>
                <a:gd name="connsiteX131" fmla="*/ 313312 w 386816"/>
                <a:gd name="connsiteY131" fmla="*/ 313311 h 384893"/>
                <a:gd name="connsiteX132" fmla="*/ 310899 w 386816"/>
                <a:gd name="connsiteY132" fmla="*/ 314914 h 384893"/>
                <a:gd name="connsiteX133" fmla="*/ 296309 w 386816"/>
                <a:gd name="connsiteY133" fmla="*/ 323943 h 384893"/>
                <a:gd name="connsiteX134" fmla="*/ 294952 w 386816"/>
                <a:gd name="connsiteY134" fmla="*/ 324678 h 384893"/>
                <a:gd name="connsiteX135" fmla="*/ 278176 w 386816"/>
                <a:gd name="connsiteY135" fmla="*/ 332387 h 384893"/>
                <a:gd name="connsiteX136" fmla="*/ 244529 w 386816"/>
                <a:gd name="connsiteY136" fmla="*/ 341360 h 384893"/>
                <a:gd name="connsiteX137" fmla="*/ 232466 w 386816"/>
                <a:gd name="connsiteY137" fmla="*/ 343245 h 384893"/>
                <a:gd name="connsiteX138" fmla="*/ 219685 w 386816"/>
                <a:gd name="connsiteY138" fmla="*/ 345318 h 384893"/>
                <a:gd name="connsiteX139" fmla="*/ 193296 w 386816"/>
                <a:gd name="connsiteY139" fmla="*/ 353122 h 384893"/>
                <a:gd name="connsiteX140" fmla="*/ 171958 w 386816"/>
                <a:gd name="connsiteY140" fmla="*/ 363848 h 384893"/>
                <a:gd name="connsiteX141" fmla="*/ 158989 w 386816"/>
                <a:gd name="connsiteY141" fmla="*/ 374290 h 384893"/>
                <a:gd name="connsiteX142" fmla="*/ 154145 w 386816"/>
                <a:gd name="connsiteY142" fmla="*/ 378531 h 384893"/>
                <a:gd name="connsiteX143" fmla="*/ 151487 w 386816"/>
                <a:gd name="connsiteY143" fmla="*/ 381057 h 384893"/>
                <a:gd name="connsiteX144" fmla="*/ 147245 w 386816"/>
                <a:gd name="connsiteY144" fmla="*/ 384563 h 384893"/>
                <a:gd name="connsiteX145" fmla="*/ 141704 w 386816"/>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6" h="384893">
                  <a:moveTo>
                    <a:pt x="141252" y="384846"/>
                  </a:moveTo>
                  <a:cubicBezTo>
                    <a:pt x="131827" y="381340"/>
                    <a:pt x="122515" y="377193"/>
                    <a:pt x="114466" y="373536"/>
                  </a:cubicBezTo>
                  <a:cubicBezTo>
                    <a:pt x="110055" y="371651"/>
                    <a:pt x="105626" y="369446"/>
                    <a:pt x="101272" y="367391"/>
                  </a:cubicBezTo>
                  <a:cubicBezTo>
                    <a:pt x="97502" y="365601"/>
                    <a:pt x="93863" y="363829"/>
                    <a:pt x="90169" y="362132"/>
                  </a:cubicBezTo>
                  <a:cubicBezTo>
                    <a:pt x="87624" y="360964"/>
                    <a:pt x="85023" y="359927"/>
                    <a:pt x="82516" y="358928"/>
                  </a:cubicBezTo>
                  <a:cubicBezTo>
                    <a:pt x="80404" y="358080"/>
                    <a:pt x="78425" y="357288"/>
                    <a:pt x="76465" y="356421"/>
                  </a:cubicBezTo>
                  <a:cubicBezTo>
                    <a:pt x="72695" y="354818"/>
                    <a:pt x="69019" y="353065"/>
                    <a:pt x="65382" y="351369"/>
                  </a:cubicBezTo>
                  <a:lnTo>
                    <a:pt x="62121" y="349842"/>
                  </a:lnTo>
                  <a:lnTo>
                    <a:pt x="58351" y="347957"/>
                  </a:lnTo>
                  <a:lnTo>
                    <a:pt x="58124" y="347844"/>
                  </a:lnTo>
                  <a:cubicBezTo>
                    <a:pt x="55750" y="346713"/>
                    <a:pt x="53318" y="345544"/>
                    <a:pt x="50849" y="344470"/>
                  </a:cubicBezTo>
                  <a:cubicBezTo>
                    <a:pt x="48379" y="343396"/>
                    <a:pt x="46041" y="342453"/>
                    <a:pt x="43704" y="341492"/>
                  </a:cubicBezTo>
                  <a:cubicBezTo>
                    <a:pt x="41066" y="340417"/>
                    <a:pt x="38445" y="339362"/>
                    <a:pt x="35938" y="338250"/>
                  </a:cubicBezTo>
                  <a:cubicBezTo>
                    <a:pt x="33431" y="337137"/>
                    <a:pt x="31056" y="336006"/>
                    <a:pt x="28662" y="334857"/>
                  </a:cubicBezTo>
                  <a:cubicBezTo>
                    <a:pt x="26268" y="333707"/>
                    <a:pt x="24213" y="332727"/>
                    <a:pt x="21932" y="331709"/>
                  </a:cubicBezTo>
                  <a:lnTo>
                    <a:pt x="21330" y="331426"/>
                  </a:lnTo>
                  <a:cubicBezTo>
                    <a:pt x="16335" y="329202"/>
                    <a:pt x="11169" y="326883"/>
                    <a:pt x="5929" y="324885"/>
                  </a:cubicBezTo>
                  <a:cubicBezTo>
                    <a:pt x="5081" y="324547"/>
                    <a:pt x="4289" y="324083"/>
                    <a:pt x="3592" y="323509"/>
                  </a:cubicBezTo>
                  <a:cubicBezTo>
                    <a:pt x="726" y="321228"/>
                    <a:pt x="-1290" y="317496"/>
                    <a:pt x="-1008" y="315008"/>
                  </a:cubicBezTo>
                  <a:cubicBezTo>
                    <a:pt x="-725" y="311717"/>
                    <a:pt x="2009" y="309172"/>
                    <a:pt x="5307" y="309108"/>
                  </a:cubicBezTo>
                  <a:cubicBezTo>
                    <a:pt x="6815" y="309047"/>
                    <a:pt x="8323" y="309239"/>
                    <a:pt x="9756" y="309673"/>
                  </a:cubicBezTo>
                  <a:cubicBezTo>
                    <a:pt x="10340" y="309843"/>
                    <a:pt x="10944" y="310050"/>
                    <a:pt x="11641" y="310277"/>
                  </a:cubicBezTo>
                  <a:cubicBezTo>
                    <a:pt x="16806" y="312162"/>
                    <a:pt x="21895" y="314499"/>
                    <a:pt x="26720" y="316667"/>
                  </a:cubicBezTo>
                  <a:cubicBezTo>
                    <a:pt x="29868" y="318099"/>
                    <a:pt x="33054" y="319664"/>
                    <a:pt x="36145" y="321191"/>
                  </a:cubicBezTo>
                  <a:lnTo>
                    <a:pt x="41800" y="323980"/>
                  </a:lnTo>
                  <a:lnTo>
                    <a:pt x="42611" y="324357"/>
                  </a:lnTo>
                  <a:cubicBezTo>
                    <a:pt x="46117" y="326035"/>
                    <a:pt x="49736" y="327769"/>
                    <a:pt x="53430" y="329409"/>
                  </a:cubicBezTo>
                  <a:cubicBezTo>
                    <a:pt x="55674" y="330389"/>
                    <a:pt x="57955" y="331294"/>
                    <a:pt x="60160" y="332274"/>
                  </a:cubicBezTo>
                  <a:cubicBezTo>
                    <a:pt x="62968" y="333443"/>
                    <a:pt x="65815" y="334649"/>
                    <a:pt x="68567" y="335893"/>
                  </a:cubicBezTo>
                  <a:cubicBezTo>
                    <a:pt x="71319" y="337137"/>
                    <a:pt x="74391" y="338683"/>
                    <a:pt x="77238" y="340097"/>
                  </a:cubicBezTo>
                  <a:lnTo>
                    <a:pt x="83044" y="342962"/>
                  </a:lnTo>
                  <a:cubicBezTo>
                    <a:pt x="86229" y="344489"/>
                    <a:pt x="89622" y="346053"/>
                    <a:pt x="93732" y="347901"/>
                  </a:cubicBezTo>
                  <a:lnTo>
                    <a:pt x="100536" y="350898"/>
                  </a:lnTo>
                  <a:lnTo>
                    <a:pt x="100763" y="350898"/>
                  </a:lnTo>
                  <a:cubicBezTo>
                    <a:pt x="103533" y="352104"/>
                    <a:pt x="106417" y="353367"/>
                    <a:pt x="109150" y="354668"/>
                  </a:cubicBezTo>
                  <a:cubicBezTo>
                    <a:pt x="112657" y="356270"/>
                    <a:pt x="116219" y="357948"/>
                    <a:pt x="119688" y="359587"/>
                  </a:cubicBezTo>
                  <a:lnTo>
                    <a:pt x="123759" y="361472"/>
                  </a:lnTo>
                  <a:cubicBezTo>
                    <a:pt x="125041" y="362057"/>
                    <a:pt x="126304" y="362679"/>
                    <a:pt x="127529" y="363357"/>
                  </a:cubicBezTo>
                  <a:cubicBezTo>
                    <a:pt x="130827" y="364978"/>
                    <a:pt x="134201" y="366618"/>
                    <a:pt x="137727" y="367938"/>
                  </a:cubicBezTo>
                  <a:lnTo>
                    <a:pt x="138104" y="368051"/>
                  </a:lnTo>
                  <a:cubicBezTo>
                    <a:pt x="140988" y="368862"/>
                    <a:pt x="144380" y="366977"/>
                    <a:pt x="145775" y="365864"/>
                  </a:cubicBezTo>
                  <a:cubicBezTo>
                    <a:pt x="148923" y="363357"/>
                    <a:pt x="152033" y="360737"/>
                    <a:pt x="155049" y="358174"/>
                  </a:cubicBezTo>
                  <a:cubicBezTo>
                    <a:pt x="158066" y="355610"/>
                    <a:pt x="160987" y="353141"/>
                    <a:pt x="164003" y="350728"/>
                  </a:cubicBezTo>
                  <a:cubicBezTo>
                    <a:pt x="171638" y="344640"/>
                    <a:pt x="180610" y="340775"/>
                    <a:pt x="189168" y="337533"/>
                  </a:cubicBezTo>
                  <a:cubicBezTo>
                    <a:pt x="196839" y="334594"/>
                    <a:pt x="204737" y="332262"/>
                    <a:pt x="212786" y="330559"/>
                  </a:cubicBezTo>
                  <a:cubicBezTo>
                    <a:pt x="217480" y="329680"/>
                    <a:pt x="222211" y="329050"/>
                    <a:pt x="226980" y="328674"/>
                  </a:cubicBezTo>
                  <a:cubicBezTo>
                    <a:pt x="230468" y="328297"/>
                    <a:pt x="234030" y="327939"/>
                    <a:pt x="237555" y="327392"/>
                  </a:cubicBezTo>
                  <a:cubicBezTo>
                    <a:pt x="251165" y="325476"/>
                    <a:pt x="264473" y="321794"/>
                    <a:pt x="277139" y="316440"/>
                  </a:cubicBezTo>
                  <a:cubicBezTo>
                    <a:pt x="284510" y="313193"/>
                    <a:pt x="291597" y="309321"/>
                    <a:pt x="298307" y="304867"/>
                  </a:cubicBezTo>
                  <a:cubicBezTo>
                    <a:pt x="306356" y="299852"/>
                    <a:pt x="313915" y="294117"/>
                    <a:pt x="320927" y="287732"/>
                  </a:cubicBezTo>
                  <a:cubicBezTo>
                    <a:pt x="328165" y="280538"/>
                    <a:pt x="334800" y="272751"/>
                    <a:pt x="340738" y="264453"/>
                  </a:cubicBezTo>
                  <a:cubicBezTo>
                    <a:pt x="346412" y="256837"/>
                    <a:pt x="351464" y="248768"/>
                    <a:pt x="355818" y="240325"/>
                  </a:cubicBezTo>
                  <a:cubicBezTo>
                    <a:pt x="358080" y="235542"/>
                    <a:pt x="359965" y="230596"/>
                    <a:pt x="361473" y="225528"/>
                  </a:cubicBezTo>
                  <a:cubicBezTo>
                    <a:pt x="362302" y="222965"/>
                    <a:pt x="363112" y="220552"/>
                    <a:pt x="363999" y="218158"/>
                  </a:cubicBezTo>
                  <a:cubicBezTo>
                    <a:pt x="367900" y="207715"/>
                    <a:pt x="369258" y="196782"/>
                    <a:pt x="370143" y="186509"/>
                  </a:cubicBezTo>
                  <a:cubicBezTo>
                    <a:pt x="371388" y="172334"/>
                    <a:pt x="369936" y="157971"/>
                    <a:pt x="368258" y="144550"/>
                  </a:cubicBezTo>
                  <a:cubicBezTo>
                    <a:pt x="366619" y="132450"/>
                    <a:pt x="363339" y="120631"/>
                    <a:pt x="358513" y="109414"/>
                  </a:cubicBezTo>
                  <a:cubicBezTo>
                    <a:pt x="355988" y="103842"/>
                    <a:pt x="353104" y="98445"/>
                    <a:pt x="349861" y="93260"/>
                  </a:cubicBezTo>
                  <a:lnTo>
                    <a:pt x="347015" y="88453"/>
                  </a:lnTo>
                  <a:cubicBezTo>
                    <a:pt x="339287" y="75051"/>
                    <a:pt x="328486" y="63100"/>
                    <a:pt x="313085" y="50848"/>
                  </a:cubicBezTo>
                  <a:cubicBezTo>
                    <a:pt x="309315" y="47813"/>
                    <a:pt x="305074" y="44684"/>
                    <a:pt x="300249" y="41272"/>
                  </a:cubicBezTo>
                  <a:cubicBezTo>
                    <a:pt x="293595" y="36893"/>
                    <a:pt x="286583" y="33108"/>
                    <a:pt x="279269" y="29962"/>
                  </a:cubicBezTo>
                  <a:lnTo>
                    <a:pt x="277384" y="29058"/>
                  </a:lnTo>
                  <a:cubicBezTo>
                    <a:pt x="270824" y="25972"/>
                    <a:pt x="264076" y="23344"/>
                    <a:pt x="257158" y="21197"/>
                  </a:cubicBezTo>
                  <a:cubicBezTo>
                    <a:pt x="255990" y="20839"/>
                    <a:pt x="254726" y="20462"/>
                    <a:pt x="253388" y="20104"/>
                  </a:cubicBezTo>
                  <a:cubicBezTo>
                    <a:pt x="248299" y="18596"/>
                    <a:pt x="243078" y="17610"/>
                    <a:pt x="237799" y="17163"/>
                  </a:cubicBezTo>
                  <a:cubicBezTo>
                    <a:pt x="226151" y="16117"/>
                    <a:pt x="214426" y="15884"/>
                    <a:pt x="202740" y="16466"/>
                  </a:cubicBezTo>
                  <a:cubicBezTo>
                    <a:pt x="193051" y="17450"/>
                    <a:pt x="183457" y="19342"/>
                    <a:pt x="174126" y="22121"/>
                  </a:cubicBezTo>
                  <a:cubicBezTo>
                    <a:pt x="166152" y="24289"/>
                    <a:pt x="158330" y="26995"/>
                    <a:pt x="150714" y="30226"/>
                  </a:cubicBezTo>
                  <a:cubicBezTo>
                    <a:pt x="145304" y="32596"/>
                    <a:pt x="140121" y="35434"/>
                    <a:pt x="135219" y="38709"/>
                  </a:cubicBezTo>
                  <a:lnTo>
                    <a:pt x="131600" y="41027"/>
                  </a:lnTo>
                  <a:cubicBezTo>
                    <a:pt x="125606" y="44601"/>
                    <a:pt x="119933" y="48682"/>
                    <a:pt x="114636" y="53223"/>
                  </a:cubicBezTo>
                  <a:cubicBezTo>
                    <a:pt x="102685" y="64099"/>
                    <a:pt x="90338" y="75975"/>
                    <a:pt x="82082" y="91111"/>
                  </a:cubicBezTo>
                  <a:cubicBezTo>
                    <a:pt x="80744" y="93561"/>
                    <a:pt x="79330" y="96068"/>
                    <a:pt x="77954" y="98481"/>
                  </a:cubicBezTo>
                  <a:cubicBezTo>
                    <a:pt x="75409" y="102967"/>
                    <a:pt x="72864" y="107472"/>
                    <a:pt x="70565" y="112053"/>
                  </a:cubicBezTo>
                  <a:cubicBezTo>
                    <a:pt x="68774" y="115900"/>
                    <a:pt x="67267" y="119883"/>
                    <a:pt x="66098" y="123966"/>
                  </a:cubicBezTo>
                  <a:lnTo>
                    <a:pt x="64910" y="127736"/>
                  </a:lnTo>
                  <a:cubicBezTo>
                    <a:pt x="63421" y="131951"/>
                    <a:pt x="62272" y="136273"/>
                    <a:pt x="61441" y="140667"/>
                  </a:cubicBezTo>
                  <a:cubicBezTo>
                    <a:pt x="59878" y="150393"/>
                    <a:pt x="58671" y="160195"/>
                    <a:pt x="57822" y="169808"/>
                  </a:cubicBezTo>
                  <a:cubicBezTo>
                    <a:pt x="57389" y="177957"/>
                    <a:pt x="57842" y="186127"/>
                    <a:pt x="59142" y="194181"/>
                  </a:cubicBezTo>
                  <a:cubicBezTo>
                    <a:pt x="59520" y="197197"/>
                    <a:pt x="59915" y="200307"/>
                    <a:pt x="60198" y="203304"/>
                  </a:cubicBezTo>
                  <a:cubicBezTo>
                    <a:pt x="60669" y="211013"/>
                    <a:pt x="60349" y="218750"/>
                    <a:pt x="59255" y="226395"/>
                  </a:cubicBezTo>
                  <a:cubicBezTo>
                    <a:pt x="58313" y="235035"/>
                    <a:pt x="56899" y="243618"/>
                    <a:pt x="55033" y="252106"/>
                  </a:cubicBezTo>
                  <a:cubicBezTo>
                    <a:pt x="53921" y="256721"/>
                    <a:pt x="52488" y="261255"/>
                    <a:pt x="50754" y="265678"/>
                  </a:cubicBezTo>
                  <a:lnTo>
                    <a:pt x="49453" y="269316"/>
                  </a:lnTo>
                  <a:cubicBezTo>
                    <a:pt x="48322" y="272538"/>
                    <a:pt x="47003" y="275686"/>
                    <a:pt x="45476" y="278741"/>
                  </a:cubicBezTo>
                  <a:lnTo>
                    <a:pt x="43591" y="282511"/>
                  </a:lnTo>
                  <a:cubicBezTo>
                    <a:pt x="40877" y="287996"/>
                    <a:pt x="38049" y="293670"/>
                    <a:pt x="34826" y="298910"/>
                  </a:cubicBezTo>
                  <a:cubicBezTo>
                    <a:pt x="33582" y="301254"/>
                    <a:pt x="31357" y="302940"/>
                    <a:pt x="28776" y="303528"/>
                  </a:cubicBezTo>
                  <a:cubicBezTo>
                    <a:pt x="27701" y="303716"/>
                    <a:pt x="26607" y="303658"/>
                    <a:pt x="25552" y="303359"/>
                  </a:cubicBezTo>
                  <a:cubicBezTo>
                    <a:pt x="24421" y="303032"/>
                    <a:pt x="23365" y="302481"/>
                    <a:pt x="22441" y="301738"/>
                  </a:cubicBezTo>
                  <a:cubicBezTo>
                    <a:pt x="21574" y="301026"/>
                    <a:pt x="20802" y="300195"/>
                    <a:pt x="20161" y="299268"/>
                  </a:cubicBezTo>
                  <a:cubicBezTo>
                    <a:pt x="18993" y="297591"/>
                    <a:pt x="19916" y="295366"/>
                    <a:pt x="21216" y="292633"/>
                  </a:cubicBezTo>
                  <a:cubicBezTo>
                    <a:pt x="23761" y="287336"/>
                    <a:pt x="26533" y="282040"/>
                    <a:pt x="29209" y="276931"/>
                  </a:cubicBezTo>
                  <a:cubicBezTo>
                    <a:pt x="30472" y="274538"/>
                    <a:pt x="31735" y="272144"/>
                    <a:pt x="32979" y="269731"/>
                  </a:cubicBezTo>
                  <a:cubicBezTo>
                    <a:pt x="38238" y="259514"/>
                    <a:pt x="40651" y="248487"/>
                    <a:pt x="42404" y="238082"/>
                  </a:cubicBezTo>
                  <a:cubicBezTo>
                    <a:pt x="44836" y="224141"/>
                    <a:pt x="45514" y="209948"/>
                    <a:pt x="44383" y="195840"/>
                  </a:cubicBezTo>
                  <a:cubicBezTo>
                    <a:pt x="42931" y="181520"/>
                    <a:pt x="42931" y="167088"/>
                    <a:pt x="44383" y="152768"/>
                  </a:cubicBezTo>
                  <a:cubicBezTo>
                    <a:pt x="45514" y="141837"/>
                    <a:pt x="47795" y="131057"/>
                    <a:pt x="51207" y="120611"/>
                  </a:cubicBezTo>
                  <a:cubicBezTo>
                    <a:pt x="59878" y="94986"/>
                    <a:pt x="74429" y="71748"/>
                    <a:pt x="93694" y="52752"/>
                  </a:cubicBezTo>
                  <a:lnTo>
                    <a:pt x="95579" y="50867"/>
                  </a:lnTo>
                  <a:cubicBezTo>
                    <a:pt x="100178" y="46381"/>
                    <a:pt x="104909" y="41762"/>
                    <a:pt x="109792" y="37578"/>
                  </a:cubicBezTo>
                  <a:cubicBezTo>
                    <a:pt x="112506" y="35367"/>
                    <a:pt x="115352" y="33350"/>
                    <a:pt x="118349" y="31546"/>
                  </a:cubicBezTo>
                  <a:cubicBezTo>
                    <a:pt x="119442" y="30848"/>
                    <a:pt x="120404" y="30245"/>
                    <a:pt x="121327" y="29661"/>
                  </a:cubicBezTo>
                  <a:lnTo>
                    <a:pt x="121911" y="29284"/>
                  </a:lnTo>
                  <a:cubicBezTo>
                    <a:pt x="124456" y="27546"/>
                    <a:pt x="127077" y="25942"/>
                    <a:pt x="129791" y="24477"/>
                  </a:cubicBezTo>
                  <a:lnTo>
                    <a:pt x="130281" y="24232"/>
                  </a:lnTo>
                  <a:cubicBezTo>
                    <a:pt x="137142" y="20726"/>
                    <a:pt x="144249" y="17088"/>
                    <a:pt x="151393" y="13902"/>
                  </a:cubicBezTo>
                  <a:cubicBezTo>
                    <a:pt x="165832" y="7475"/>
                    <a:pt x="182401" y="3441"/>
                    <a:pt x="203531" y="1217"/>
                  </a:cubicBezTo>
                  <a:cubicBezTo>
                    <a:pt x="214860" y="-188"/>
                    <a:pt x="226340" y="61"/>
                    <a:pt x="237612" y="1952"/>
                  </a:cubicBezTo>
                  <a:cubicBezTo>
                    <a:pt x="239722" y="2329"/>
                    <a:pt x="241871" y="2706"/>
                    <a:pt x="243963" y="3045"/>
                  </a:cubicBezTo>
                  <a:lnTo>
                    <a:pt x="244265" y="3045"/>
                  </a:lnTo>
                  <a:cubicBezTo>
                    <a:pt x="250127" y="3914"/>
                    <a:pt x="255933" y="5103"/>
                    <a:pt x="261664" y="6608"/>
                  </a:cubicBezTo>
                  <a:cubicBezTo>
                    <a:pt x="262550" y="6853"/>
                    <a:pt x="263417" y="7117"/>
                    <a:pt x="264302" y="7399"/>
                  </a:cubicBezTo>
                  <a:cubicBezTo>
                    <a:pt x="283322" y="13326"/>
                    <a:pt x="301135" y="22586"/>
                    <a:pt x="316912" y="34750"/>
                  </a:cubicBezTo>
                  <a:lnTo>
                    <a:pt x="319362" y="36635"/>
                  </a:lnTo>
                  <a:cubicBezTo>
                    <a:pt x="320909" y="37823"/>
                    <a:pt x="322435" y="39029"/>
                    <a:pt x="323961" y="40235"/>
                  </a:cubicBezTo>
                  <a:cubicBezTo>
                    <a:pt x="330974" y="45508"/>
                    <a:pt x="337345" y="51594"/>
                    <a:pt x="342924" y="58369"/>
                  </a:cubicBezTo>
                  <a:cubicBezTo>
                    <a:pt x="346185" y="62554"/>
                    <a:pt x="349579" y="66738"/>
                    <a:pt x="352840" y="70772"/>
                  </a:cubicBezTo>
                  <a:cubicBezTo>
                    <a:pt x="354574" y="72902"/>
                    <a:pt x="356176" y="74900"/>
                    <a:pt x="357779" y="76898"/>
                  </a:cubicBezTo>
                  <a:cubicBezTo>
                    <a:pt x="366015" y="87171"/>
                    <a:pt x="371294" y="99311"/>
                    <a:pt x="374951" y="108754"/>
                  </a:cubicBezTo>
                  <a:cubicBezTo>
                    <a:pt x="380775" y="123547"/>
                    <a:pt x="384224" y="139174"/>
                    <a:pt x="385149" y="155049"/>
                  </a:cubicBezTo>
                  <a:cubicBezTo>
                    <a:pt x="385958" y="166255"/>
                    <a:pt x="385996" y="177505"/>
                    <a:pt x="385242" y="188715"/>
                  </a:cubicBezTo>
                  <a:cubicBezTo>
                    <a:pt x="384131" y="198491"/>
                    <a:pt x="382302" y="208174"/>
                    <a:pt x="379795" y="217687"/>
                  </a:cubicBezTo>
                  <a:lnTo>
                    <a:pt x="379361" y="219572"/>
                  </a:lnTo>
                  <a:cubicBezTo>
                    <a:pt x="377891" y="226301"/>
                    <a:pt x="375704" y="232858"/>
                    <a:pt x="372877" y="239138"/>
                  </a:cubicBezTo>
                  <a:cubicBezTo>
                    <a:pt x="366355" y="253124"/>
                    <a:pt x="359060" y="267770"/>
                    <a:pt x="347957" y="279702"/>
                  </a:cubicBezTo>
                  <a:lnTo>
                    <a:pt x="345847" y="281945"/>
                  </a:lnTo>
                  <a:lnTo>
                    <a:pt x="346581" y="282624"/>
                  </a:lnTo>
                  <a:lnTo>
                    <a:pt x="341643" y="287732"/>
                  </a:lnTo>
                  <a:cubicBezTo>
                    <a:pt x="335988" y="293595"/>
                    <a:pt x="330088" y="299627"/>
                    <a:pt x="324094" y="305281"/>
                  </a:cubicBezTo>
                  <a:cubicBezTo>
                    <a:pt x="320738" y="308272"/>
                    <a:pt x="317139" y="310959"/>
                    <a:pt x="313312" y="313311"/>
                  </a:cubicBezTo>
                  <a:lnTo>
                    <a:pt x="310899" y="314914"/>
                  </a:lnTo>
                  <a:cubicBezTo>
                    <a:pt x="306187" y="318166"/>
                    <a:pt x="301323" y="321179"/>
                    <a:pt x="296309" y="323943"/>
                  </a:cubicBezTo>
                  <a:lnTo>
                    <a:pt x="294952" y="324678"/>
                  </a:lnTo>
                  <a:cubicBezTo>
                    <a:pt x="289598" y="327736"/>
                    <a:pt x="283981" y="330316"/>
                    <a:pt x="278176" y="332387"/>
                  </a:cubicBezTo>
                  <a:cubicBezTo>
                    <a:pt x="268110" y="335611"/>
                    <a:pt x="257102" y="338532"/>
                    <a:pt x="244529" y="341360"/>
                  </a:cubicBezTo>
                  <a:cubicBezTo>
                    <a:pt x="240609" y="342227"/>
                    <a:pt x="236650" y="342755"/>
                    <a:pt x="232466" y="343245"/>
                  </a:cubicBezTo>
                  <a:cubicBezTo>
                    <a:pt x="228281" y="343735"/>
                    <a:pt x="223926" y="344357"/>
                    <a:pt x="219685" y="345318"/>
                  </a:cubicBezTo>
                  <a:cubicBezTo>
                    <a:pt x="210713" y="347293"/>
                    <a:pt x="201891" y="349901"/>
                    <a:pt x="193296" y="353122"/>
                  </a:cubicBezTo>
                  <a:cubicBezTo>
                    <a:pt x="185813" y="355921"/>
                    <a:pt x="178669" y="359517"/>
                    <a:pt x="171958" y="363848"/>
                  </a:cubicBezTo>
                  <a:cubicBezTo>
                    <a:pt x="167377" y="367005"/>
                    <a:pt x="163042" y="370495"/>
                    <a:pt x="158989" y="374290"/>
                  </a:cubicBezTo>
                  <a:cubicBezTo>
                    <a:pt x="157368" y="375723"/>
                    <a:pt x="155747" y="377174"/>
                    <a:pt x="154145" y="378531"/>
                  </a:cubicBezTo>
                  <a:cubicBezTo>
                    <a:pt x="153164" y="379361"/>
                    <a:pt x="152260" y="380228"/>
                    <a:pt x="151487" y="381057"/>
                  </a:cubicBezTo>
                  <a:cubicBezTo>
                    <a:pt x="150281" y="382449"/>
                    <a:pt x="148848" y="383633"/>
                    <a:pt x="147245" y="384563"/>
                  </a:cubicBezTo>
                  <a:cubicBezTo>
                    <a:pt x="145493" y="385276"/>
                    <a:pt x="143551" y="385408"/>
                    <a:pt x="141704" y="384940"/>
                  </a:cubicBezTo>
                  <a:close/>
                </a:path>
              </a:pathLst>
            </a:custGeom>
            <a:grpFill/>
            <a:ln w="1885" cap="flat">
              <a:noFill/>
              <a:prstDash val="solid"/>
              <a:miter/>
            </a:ln>
          </p:spPr>
          <p:txBody>
            <a:bodyPr rtlCol="0" anchor="ctr"/>
            <a:lstStyle/>
            <a:p>
              <a:endParaRPr lang="en-IN"/>
            </a:p>
          </p:txBody>
        </p:sp>
        <p:sp>
          <p:nvSpPr>
            <p:cNvPr id="346" name="Freeform: Shape 345">
              <a:extLst>
                <a:ext uri="{FF2B5EF4-FFF2-40B4-BE49-F238E27FC236}">
                  <a16:creationId xmlns:a16="http://schemas.microsoft.com/office/drawing/2014/main" id="{1AB29418-1EB9-AAE2-2C48-1F28145423CE}"/>
                </a:ext>
              </a:extLst>
            </p:cNvPr>
            <p:cNvSpPr/>
            <p:nvPr/>
          </p:nvSpPr>
          <p:spPr>
            <a:xfrm>
              <a:off x="5770050" y="637798"/>
              <a:ext cx="152098" cy="77117"/>
            </a:xfrm>
            <a:custGeom>
              <a:avLst/>
              <a:gdLst>
                <a:gd name="connsiteX0" fmla="*/ 139680 w 152098"/>
                <a:gd name="connsiteY0" fmla="*/ 76899 h 77117"/>
                <a:gd name="connsiteX1" fmla="*/ 133158 w 152098"/>
                <a:gd name="connsiteY1" fmla="*/ 74279 h 77117"/>
                <a:gd name="connsiteX2" fmla="*/ 131367 w 152098"/>
                <a:gd name="connsiteY2" fmla="*/ 73449 h 77117"/>
                <a:gd name="connsiteX3" fmla="*/ 122715 w 152098"/>
                <a:gd name="connsiteY3" fmla="*/ 69359 h 77117"/>
                <a:gd name="connsiteX4" fmla="*/ 116796 w 152098"/>
                <a:gd name="connsiteY4" fmla="*/ 66550 h 77117"/>
                <a:gd name="connsiteX5" fmla="*/ 116418 w 152098"/>
                <a:gd name="connsiteY5" fmla="*/ 66362 h 77117"/>
                <a:gd name="connsiteX6" fmla="*/ 98964 w 152098"/>
                <a:gd name="connsiteY6" fmla="*/ 58332 h 77117"/>
                <a:gd name="connsiteX7" fmla="*/ 90199 w 152098"/>
                <a:gd name="connsiteY7" fmla="*/ 54562 h 77117"/>
                <a:gd name="connsiteX8" fmla="*/ 89973 w 152098"/>
                <a:gd name="connsiteY8" fmla="*/ 54468 h 77117"/>
                <a:gd name="connsiteX9" fmla="*/ 83733 w 152098"/>
                <a:gd name="connsiteY9" fmla="*/ 51810 h 77117"/>
                <a:gd name="connsiteX10" fmla="*/ 71387 w 152098"/>
                <a:gd name="connsiteY10" fmla="*/ 46306 h 77117"/>
                <a:gd name="connsiteX11" fmla="*/ 67504 w 152098"/>
                <a:gd name="connsiteY11" fmla="*/ 44534 h 77117"/>
                <a:gd name="connsiteX12" fmla="*/ 52424 w 152098"/>
                <a:gd name="connsiteY12" fmla="*/ 37672 h 77117"/>
                <a:gd name="connsiteX13" fmla="*/ 41114 w 152098"/>
                <a:gd name="connsiteY13" fmla="*/ 32300 h 77117"/>
                <a:gd name="connsiteX14" fmla="*/ 40888 w 152098"/>
                <a:gd name="connsiteY14" fmla="*/ 32187 h 77117"/>
                <a:gd name="connsiteX15" fmla="*/ 27486 w 152098"/>
                <a:gd name="connsiteY15" fmla="*/ 25854 h 77117"/>
                <a:gd name="connsiteX16" fmla="*/ 12802 w 152098"/>
                <a:gd name="connsiteY16" fmla="*/ 19501 h 77117"/>
                <a:gd name="connsiteX17" fmla="*/ 3471 w 152098"/>
                <a:gd name="connsiteY17" fmla="*/ 14261 h 77117"/>
                <a:gd name="connsiteX18" fmla="*/ -487 w 152098"/>
                <a:gd name="connsiteY18" fmla="*/ 10491 h 77117"/>
                <a:gd name="connsiteX19" fmla="*/ -1034 w 152098"/>
                <a:gd name="connsiteY19" fmla="*/ 9831 h 77117"/>
                <a:gd name="connsiteX20" fmla="*/ -1034 w 152098"/>
                <a:gd name="connsiteY20" fmla="*/ 8964 h 77117"/>
                <a:gd name="connsiteX21" fmla="*/ 1397 w 152098"/>
                <a:gd name="connsiteY21" fmla="*/ 2951 h 77117"/>
                <a:gd name="connsiteX22" fmla="*/ 6694 w 152098"/>
                <a:gd name="connsiteY22" fmla="*/ 501 h 77117"/>
                <a:gd name="connsiteX23" fmla="*/ 9221 w 152098"/>
                <a:gd name="connsiteY23" fmla="*/ 1651 h 77117"/>
                <a:gd name="connsiteX24" fmla="*/ 19757 w 152098"/>
                <a:gd name="connsiteY24" fmla="*/ 6608 h 77117"/>
                <a:gd name="connsiteX25" fmla="*/ 20700 w 152098"/>
                <a:gd name="connsiteY25" fmla="*/ 7023 h 77117"/>
                <a:gd name="connsiteX26" fmla="*/ 27335 w 152098"/>
                <a:gd name="connsiteY26" fmla="*/ 9775 h 77117"/>
                <a:gd name="connsiteX27" fmla="*/ 34988 w 152098"/>
                <a:gd name="connsiteY27" fmla="*/ 12960 h 77117"/>
                <a:gd name="connsiteX28" fmla="*/ 44187 w 152098"/>
                <a:gd name="connsiteY28" fmla="*/ 17239 h 77117"/>
                <a:gd name="connsiteX29" fmla="*/ 48937 w 152098"/>
                <a:gd name="connsiteY29" fmla="*/ 19501 h 77117"/>
                <a:gd name="connsiteX30" fmla="*/ 51689 w 152098"/>
                <a:gd name="connsiteY30" fmla="*/ 20783 h 77117"/>
                <a:gd name="connsiteX31" fmla="*/ 60284 w 152098"/>
                <a:gd name="connsiteY31" fmla="*/ 24723 h 77117"/>
                <a:gd name="connsiteX32" fmla="*/ 66995 w 152098"/>
                <a:gd name="connsiteY32" fmla="*/ 27512 h 77117"/>
                <a:gd name="connsiteX33" fmla="*/ 74855 w 152098"/>
                <a:gd name="connsiteY33" fmla="*/ 30811 h 77117"/>
                <a:gd name="connsiteX34" fmla="*/ 83827 w 152098"/>
                <a:gd name="connsiteY34" fmla="*/ 34977 h 77117"/>
                <a:gd name="connsiteX35" fmla="*/ 89124 w 152098"/>
                <a:gd name="connsiteY35" fmla="*/ 37503 h 77117"/>
                <a:gd name="connsiteX36" fmla="*/ 99831 w 152098"/>
                <a:gd name="connsiteY36" fmla="*/ 42385 h 77117"/>
                <a:gd name="connsiteX37" fmla="*/ 106126 w 152098"/>
                <a:gd name="connsiteY37" fmla="*/ 45043 h 77117"/>
                <a:gd name="connsiteX38" fmla="*/ 114100 w 152098"/>
                <a:gd name="connsiteY38" fmla="*/ 48417 h 77117"/>
                <a:gd name="connsiteX39" fmla="*/ 121640 w 152098"/>
                <a:gd name="connsiteY39" fmla="*/ 51923 h 77117"/>
                <a:gd name="connsiteX40" fmla="*/ 128708 w 152098"/>
                <a:gd name="connsiteY40" fmla="*/ 55184 h 77117"/>
                <a:gd name="connsiteX41" fmla="*/ 130782 w 152098"/>
                <a:gd name="connsiteY41" fmla="*/ 56107 h 77117"/>
                <a:gd name="connsiteX42" fmla="*/ 143977 w 152098"/>
                <a:gd name="connsiteY42" fmla="*/ 61762 h 77117"/>
                <a:gd name="connsiteX43" fmla="*/ 146559 w 152098"/>
                <a:gd name="connsiteY43" fmla="*/ 63252 h 77117"/>
                <a:gd name="connsiteX44" fmla="*/ 151065 w 152098"/>
                <a:gd name="connsiteY44" fmla="*/ 71489 h 77117"/>
                <a:gd name="connsiteX45" fmla="*/ 144335 w 152098"/>
                <a:gd name="connsiteY45" fmla="*/ 77427 h 77117"/>
                <a:gd name="connsiteX46" fmla="*/ 139680 w 152098"/>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098" h="77117">
                  <a:moveTo>
                    <a:pt x="139680" y="76899"/>
                  </a:moveTo>
                  <a:cubicBezTo>
                    <a:pt x="137437" y="76197"/>
                    <a:pt x="135268" y="75321"/>
                    <a:pt x="133158" y="74279"/>
                  </a:cubicBezTo>
                  <a:lnTo>
                    <a:pt x="131367" y="73449"/>
                  </a:lnTo>
                  <a:cubicBezTo>
                    <a:pt x="128483" y="72149"/>
                    <a:pt x="125542" y="70735"/>
                    <a:pt x="122715" y="69359"/>
                  </a:cubicBezTo>
                  <a:lnTo>
                    <a:pt x="116796" y="66550"/>
                  </a:lnTo>
                  <a:lnTo>
                    <a:pt x="116418" y="66362"/>
                  </a:lnTo>
                  <a:cubicBezTo>
                    <a:pt x="110632" y="63666"/>
                    <a:pt x="104788" y="60914"/>
                    <a:pt x="98964" y="58332"/>
                  </a:cubicBezTo>
                  <a:cubicBezTo>
                    <a:pt x="96042" y="57031"/>
                    <a:pt x="93083" y="55787"/>
                    <a:pt x="90199" y="54562"/>
                  </a:cubicBezTo>
                  <a:lnTo>
                    <a:pt x="89973" y="54468"/>
                  </a:lnTo>
                  <a:cubicBezTo>
                    <a:pt x="87899" y="53582"/>
                    <a:pt x="85807" y="52715"/>
                    <a:pt x="83733" y="51810"/>
                  </a:cubicBezTo>
                  <a:cubicBezTo>
                    <a:pt x="79605" y="49925"/>
                    <a:pt x="75420" y="48040"/>
                    <a:pt x="71387" y="46306"/>
                  </a:cubicBezTo>
                  <a:lnTo>
                    <a:pt x="67504" y="44534"/>
                  </a:lnTo>
                  <a:cubicBezTo>
                    <a:pt x="62565" y="42309"/>
                    <a:pt x="57457" y="39991"/>
                    <a:pt x="52424" y="37672"/>
                  </a:cubicBezTo>
                  <a:lnTo>
                    <a:pt x="41114" y="32300"/>
                  </a:lnTo>
                  <a:lnTo>
                    <a:pt x="40888" y="32187"/>
                  </a:lnTo>
                  <a:cubicBezTo>
                    <a:pt x="36496" y="30095"/>
                    <a:pt x="31972" y="27927"/>
                    <a:pt x="27486" y="25854"/>
                  </a:cubicBezTo>
                  <a:cubicBezTo>
                    <a:pt x="22358" y="23479"/>
                    <a:pt x="17552" y="21386"/>
                    <a:pt x="12802" y="19501"/>
                  </a:cubicBezTo>
                  <a:cubicBezTo>
                    <a:pt x="9446" y="18232"/>
                    <a:pt x="6298" y="16465"/>
                    <a:pt x="3471" y="14261"/>
                  </a:cubicBezTo>
                  <a:cubicBezTo>
                    <a:pt x="2019" y="13141"/>
                    <a:pt x="700" y="11878"/>
                    <a:pt x="-487" y="10491"/>
                  </a:cubicBezTo>
                  <a:lnTo>
                    <a:pt x="-1034" y="9831"/>
                  </a:lnTo>
                  <a:lnTo>
                    <a:pt x="-1034" y="8964"/>
                  </a:lnTo>
                  <a:cubicBezTo>
                    <a:pt x="-902" y="6750"/>
                    <a:pt x="-35" y="4640"/>
                    <a:pt x="1397" y="2951"/>
                  </a:cubicBezTo>
                  <a:cubicBezTo>
                    <a:pt x="2548" y="1519"/>
                    <a:pt x="3962" y="-253"/>
                    <a:pt x="6694" y="501"/>
                  </a:cubicBezTo>
                  <a:cubicBezTo>
                    <a:pt x="7581" y="788"/>
                    <a:pt x="8428" y="1174"/>
                    <a:pt x="9221" y="1651"/>
                  </a:cubicBezTo>
                  <a:cubicBezTo>
                    <a:pt x="12669" y="3536"/>
                    <a:pt x="16270" y="5100"/>
                    <a:pt x="19757" y="6608"/>
                  </a:cubicBezTo>
                  <a:lnTo>
                    <a:pt x="20700" y="7023"/>
                  </a:lnTo>
                  <a:cubicBezTo>
                    <a:pt x="22924" y="7965"/>
                    <a:pt x="25167" y="8908"/>
                    <a:pt x="27335" y="9775"/>
                  </a:cubicBezTo>
                  <a:cubicBezTo>
                    <a:pt x="29955" y="10830"/>
                    <a:pt x="32537" y="11867"/>
                    <a:pt x="34988" y="12960"/>
                  </a:cubicBezTo>
                  <a:cubicBezTo>
                    <a:pt x="38060" y="14318"/>
                    <a:pt x="41170" y="15807"/>
                    <a:pt x="44187" y="17239"/>
                  </a:cubicBezTo>
                  <a:lnTo>
                    <a:pt x="48937" y="19501"/>
                  </a:lnTo>
                  <a:lnTo>
                    <a:pt x="51689" y="20783"/>
                  </a:lnTo>
                  <a:cubicBezTo>
                    <a:pt x="54478" y="22103"/>
                    <a:pt x="57344" y="23460"/>
                    <a:pt x="60284" y="24723"/>
                  </a:cubicBezTo>
                  <a:cubicBezTo>
                    <a:pt x="62509" y="25703"/>
                    <a:pt x="64790" y="26608"/>
                    <a:pt x="66995" y="27512"/>
                  </a:cubicBezTo>
                  <a:cubicBezTo>
                    <a:pt x="69709" y="28625"/>
                    <a:pt x="72348" y="29680"/>
                    <a:pt x="74855" y="30811"/>
                  </a:cubicBezTo>
                  <a:cubicBezTo>
                    <a:pt x="77852" y="32131"/>
                    <a:pt x="80887" y="33582"/>
                    <a:pt x="83827" y="34977"/>
                  </a:cubicBezTo>
                  <a:lnTo>
                    <a:pt x="89124" y="37503"/>
                  </a:lnTo>
                  <a:cubicBezTo>
                    <a:pt x="92611" y="39124"/>
                    <a:pt x="96193" y="40801"/>
                    <a:pt x="99831" y="42385"/>
                  </a:cubicBezTo>
                  <a:lnTo>
                    <a:pt x="106126" y="45043"/>
                  </a:lnTo>
                  <a:cubicBezTo>
                    <a:pt x="108878" y="46174"/>
                    <a:pt x="111537" y="47286"/>
                    <a:pt x="114100" y="48417"/>
                  </a:cubicBezTo>
                  <a:cubicBezTo>
                    <a:pt x="116664" y="49548"/>
                    <a:pt x="119208" y="50754"/>
                    <a:pt x="121640" y="51923"/>
                  </a:cubicBezTo>
                  <a:cubicBezTo>
                    <a:pt x="124071" y="53092"/>
                    <a:pt x="126334" y="54128"/>
                    <a:pt x="128708" y="55184"/>
                  </a:cubicBezTo>
                  <a:lnTo>
                    <a:pt x="130782" y="56107"/>
                  </a:lnTo>
                  <a:cubicBezTo>
                    <a:pt x="135080" y="57992"/>
                    <a:pt x="139509" y="60047"/>
                    <a:pt x="143977" y="61762"/>
                  </a:cubicBezTo>
                  <a:cubicBezTo>
                    <a:pt x="144901" y="62127"/>
                    <a:pt x="145786" y="62629"/>
                    <a:pt x="146559" y="63252"/>
                  </a:cubicBezTo>
                  <a:cubicBezTo>
                    <a:pt x="149255" y="65148"/>
                    <a:pt x="150932" y="68192"/>
                    <a:pt x="151065" y="71489"/>
                  </a:cubicBezTo>
                  <a:cubicBezTo>
                    <a:pt x="150235" y="74651"/>
                    <a:pt x="147577" y="76997"/>
                    <a:pt x="144335" y="77427"/>
                  </a:cubicBezTo>
                  <a:cubicBezTo>
                    <a:pt x="142770" y="77490"/>
                    <a:pt x="141187" y="77312"/>
                    <a:pt x="139680" y="76899"/>
                  </a:cubicBezTo>
                  <a:close/>
                </a:path>
              </a:pathLst>
            </a:custGeom>
            <a:grpFill/>
            <a:ln w="1885" cap="flat">
              <a:noFill/>
              <a:prstDash val="solid"/>
              <a:miter/>
            </a:ln>
          </p:spPr>
          <p:txBody>
            <a:bodyPr rtlCol="0" anchor="ctr"/>
            <a:lstStyle/>
            <a:p>
              <a:endParaRPr lang="en-IN"/>
            </a:p>
          </p:txBody>
        </p:sp>
        <p:sp>
          <p:nvSpPr>
            <p:cNvPr id="347" name="Freeform: Shape 346">
              <a:extLst>
                <a:ext uri="{FF2B5EF4-FFF2-40B4-BE49-F238E27FC236}">
                  <a16:creationId xmlns:a16="http://schemas.microsoft.com/office/drawing/2014/main" id="{71209AEF-346F-60DE-3DF9-A2E5D8ED936D}"/>
                </a:ext>
              </a:extLst>
            </p:cNvPr>
            <p:cNvSpPr/>
            <p:nvPr/>
          </p:nvSpPr>
          <p:spPr>
            <a:xfrm>
              <a:off x="5816062" y="580155"/>
              <a:ext cx="152113" cy="77408"/>
            </a:xfrm>
            <a:custGeom>
              <a:avLst/>
              <a:gdLst>
                <a:gd name="connsiteX0" fmla="*/ 140810 w 152113"/>
                <a:gd name="connsiteY0" fmla="*/ 77276 h 77408"/>
                <a:gd name="connsiteX1" fmla="*/ 137305 w 152113"/>
                <a:gd name="connsiteY1" fmla="*/ 75975 h 77408"/>
                <a:gd name="connsiteX2" fmla="*/ 123412 w 152113"/>
                <a:gd name="connsiteY2" fmla="*/ 69472 h 77408"/>
                <a:gd name="connsiteX3" fmla="*/ 112423 w 152113"/>
                <a:gd name="connsiteY3" fmla="*/ 64270 h 77408"/>
                <a:gd name="connsiteX4" fmla="*/ 99775 w 152113"/>
                <a:gd name="connsiteY4" fmla="*/ 58709 h 77408"/>
                <a:gd name="connsiteX5" fmla="*/ 87202 w 152113"/>
                <a:gd name="connsiteY5" fmla="*/ 53167 h 77408"/>
                <a:gd name="connsiteX6" fmla="*/ 73460 w 152113"/>
                <a:gd name="connsiteY6" fmla="*/ 46702 h 77408"/>
                <a:gd name="connsiteX7" fmla="*/ 61981 w 152113"/>
                <a:gd name="connsiteY7" fmla="*/ 41292 h 77408"/>
                <a:gd name="connsiteX8" fmla="*/ 54064 w 152113"/>
                <a:gd name="connsiteY8" fmla="*/ 37823 h 77408"/>
                <a:gd name="connsiteX9" fmla="*/ 47749 w 152113"/>
                <a:gd name="connsiteY9" fmla="*/ 35090 h 77408"/>
                <a:gd name="connsiteX10" fmla="*/ 36930 w 152113"/>
                <a:gd name="connsiteY10" fmla="*/ 30095 h 77408"/>
                <a:gd name="connsiteX11" fmla="*/ 27995 w 152113"/>
                <a:gd name="connsiteY11" fmla="*/ 25910 h 77408"/>
                <a:gd name="connsiteX12" fmla="*/ 18400 w 152113"/>
                <a:gd name="connsiteY12" fmla="*/ 21462 h 77408"/>
                <a:gd name="connsiteX13" fmla="*/ 13141 w 152113"/>
                <a:gd name="connsiteY13" fmla="*/ 19275 h 77408"/>
                <a:gd name="connsiteX14" fmla="*/ 4678 w 152113"/>
                <a:gd name="connsiteY14" fmla="*/ 15505 h 77408"/>
                <a:gd name="connsiteX15" fmla="*/ 2699 w 152113"/>
                <a:gd name="connsiteY15" fmla="*/ 14224 h 77408"/>
                <a:gd name="connsiteX16" fmla="*/ -958 w 152113"/>
                <a:gd name="connsiteY16" fmla="*/ 8116 h 77408"/>
                <a:gd name="connsiteX17" fmla="*/ 2981 w 152113"/>
                <a:gd name="connsiteY17" fmla="*/ 1180 h 77408"/>
                <a:gd name="connsiteX18" fmla="*/ 8316 w 152113"/>
                <a:gd name="connsiteY18" fmla="*/ 746 h 77408"/>
                <a:gd name="connsiteX19" fmla="*/ 10483 w 152113"/>
                <a:gd name="connsiteY19" fmla="*/ 1538 h 77408"/>
                <a:gd name="connsiteX20" fmla="*/ 40493 w 152113"/>
                <a:gd name="connsiteY20" fmla="*/ 15241 h 77408"/>
                <a:gd name="connsiteX21" fmla="*/ 52236 w 152113"/>
                <a:gd name="connsiteY21" fmla="*/ 20896 h 77408"/>
                <a:gd name="connsiteX22" fmla="*/ 65016 w 152113"/>
                <a:gd name="connsiteY22" fmla="*/ 26985 h 77408"/>
                <a:gd name="connsiteX23" fmla="*/ 73291 w 152113"/>
                <a:gd name="connsiteY23" fmla="*/ 30547 h 77408"/>
                <a:gd name="connsiteX24" fmla="*/ 80227 w 152113"/>
                <a:gd name="connsiteY24" fmla="*/ 33507 h 77408"/>
                <a:gd name="connsiteX25" fmla="*/ 89652 w 152113"/>
                <a:gd name="connsiteY25" fmla="*/ 37955 h 77408"/>
                <a:gd name="connsiteX26" fmla="*/ 89973 w 152113"/>
                <a:gd name="connsiteY26" fmla="*/ 38106 h 77408"/>
                <a:gd name="connsiteX27" fmla="*/ 94798 w 152113"/>
                <a:gd name="connsiteY27" fmla="*/ 40425 h 77408"/>
                <a:gd name="connsiteX28" fmla="*/ 96929 w 152113"/>
                <a:gd name="connsiteY28" fmla="*/ 41424 h 77408"/>
                <a:gd name="connsiteX29" fmla="*/ 106089 w 152113"/>
                <a:gd name="connsiteY29" fmla="*/ 45684 h 77408"/>
                <a:gd name="connsiteX30" fmla="*/ 113140 w 152113"/>
                <a:gd name="connsiteY30" fmla="*/ 48737 h 77408"/>
                <a:gd name="connsiteX31" fmla="*/ 120943 w 152113"/>
                <a:gd name="connsiteY31" fmla="*/ 52112 h 77408"/>
                <a:gd name="connsiteX32" fmla="*/ 130254 w 152113"/>
                <a:gd name="connsiteY32" fmla="*/ 56447 h 77408"/>
                <a:gd name="connsiteX33" fmla="*/ 135250 w 152113"/>
                <a:gd name="connsiteY33" fmla="*/ 58803 h 77408"/>
                <a:gd name="connsiteX34" fmla="*/ 148162 w 152113"/>
                <a:gd name="connsiteY34" fmla="*/ 64797 h 77408"/>
                <a:gd name="connsiteX35" fmla="*/ 148615 w 152113"/>
                <a:gd name="connsiteY35" fmla="*/ 65137 h 77408"/>
                <a:gd name="connsiteX36" fmla="*/ 151046 w 152113"/>
                <a:gd name="connsiteY36" fmla="*/ 70792 h 77408"/>
                <a:gd name="connsiteX37" fmla="*/ 146918 w 152113"/>
                <a:gd name="connsiteY37" fmla="*/ 76955 h 77408"/>
                <a:gd name="connsiteX38" fmla="*/ 140810 w 152113"/>
                <a:gd name="connsiteY38" fmla="*/ 77276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08">
                  <a:moveTo>
                    <a:pt x="140810" y="77276"/>
                  </a:moveTo>
                  <a:cubicBezTo>
                    <a:pt x="139604" y="76924"/>
                    <a:pt x="138436" y="76489"/>
                    <a:pt x="137305" y="75975"/>
                  </a:cubicBezTo>
                  <a:cubicBezTo>
                    <a:pt x="132648" y="73921"/>
                    <a:pt x="127880" y="71659"/>
                    <a:pt x="123412" y="69472"/>
                  </a:cubicBezTo>
                  <a:cubicBezTo>
                    <a:pt x="119793" y="67738"/>
                    <a:pt x="116099" y="65947"/>
                    <a:pt x="112423" y="64270"/>
                  </a:cubicBezTo>
                  <a:cubicBezTo>
                    <a:pt x="108219" y="62385"/>
                    <a:pt x="103922" y="60500"/>
                    <a:pt x="99775" y="58709"/>
                  </a:cubicBezTo>
                  <a:cubicBezTo>
                    <a:pt x="95628" y="56918"/>
                    <a:pt x="91330" y="55052"/>
                    <a:pt x="87202" y="53167"/>
                  </a:cubicBezTo>
                  <a:cubicBezTo>
                    <a:pt x="82621" y="51075"/>
                    <a:pt x="77946" y="48851"/>
                    <a:pt x="73460" y="46702"/>
                  </a:cubicBezTo>
                  <a:cubicBezTo>
                    <a:pt x="69691" y="44911"/>
                    <a:pt x="65921" y="43064"/>
                    <a:pt x="61981" y="41292"/>
                  </a:cubicBezTo>
                  <a:cubicBezTo>
                    <a:pt x="59342" y="40067"/>
                    <a:pt x="56665" y="38936"/>
                    <a:pt x="54064" y="37823"/>
                  </a:cubicBezTo>
                  <a:cubicBezTo>
                    <a:pt x="51878" y="36900"/>
                    <a:pt x="49767" y="35938"/>
                    <a:pt x="47749" y="35090"/>
                  </a:cubicBezTo>
                  <a:cubicBezTo>
                    <a:pt x="44150" y="33469"/>
                    <a:pt x="40473" y="31754"/>
                    <a:pt x="36930" y="30095"/>
                  </a:cubicBezTo>
                  <a:lnTo>
                    <a:pt x="27995" y="25910"/>
                  </a:lnTo>
                  <a:cubicBezTo>
                    <a:pt x="24809" y="24402"/>
                    <a:pt x="21605" y="22894"/>
                    <a:pt x="18400" y="21462"/>
                  </a:cubicBezTo>
                  <a:cubicBezTo>
                    <a:pt x="16629" y="20689"/>
                    <a:pt x="14857" y="19954"/>
                    <a:pt x="13141" y="19275"/>
                  </a:cubicBezTo>
                  <a:cubicBezTo>
                    <a:pt x="10125" y="18050"/>
                    <a:pt x="7355" y="16919"/>
                    <a:pt x="4678" y="15505"/>
                  </a:cubicBezTo>
                  <a:cubicBezTo>
                    <a:pt x="3981" y="15138"/>
                    <a:pt x="3321" y="14709"/>
                    <a:pt x="2699" y="14224"/>
                  </a:cubicBezTo>
                  <a:cubicBezTo>
                    <a:pt x="757" y="12719"/>
                    <a:pt x="-543" y="10539"/>
                    <a:pt x="-958" y="8116"/>
                  </a:cubicBezTo>
                  <a:cubicBezTo>
                    <a:pt x="-1372" y="5666"/>
                    <a:pt x="-91" y="3385"/>
                    <a:pt x="2981" y="1180"/>
                  </a:cubicBezTo>
                  <a:cubicBezTo>
                    <a:pt x="4603" y="214"/>
                    <a:pt x="6563" y="53"/>
                    <a:pt x="8316" y="746"/>
                  </a:cubicBezTo>
                  <a:cubicBezTo>
                    <a:pt x="9051" y="952"/>
                    <a:pt x="9786" y="1217"/>
                    <a:pt x="10483" y="1538"/>
                  </a:cubicBezTo>
                  <a:cubicBezTo>
                    <a:pt x="19550" y="5628"/>
                    <a:pt x="30088" y="10397"/>
                    <a:pt x="40493" y="15241"/>
                  </a:cubicBezTo>
                  <a:cubicBezTo>
                    <a:pt x="44413" y="17126"/>
                    <a:pt x="48391" y="19011"/>
                    <a:pt x="52236" y="20896"/>
                  </a:cubicBezTo>
                  <a:cubicBezTo>
                    <a:pt x="56420" y="22913"/>
                    <a:pt x="60718" y="25006"/>
                    <a:pt x="65016" y="26985"/>
                  </a:cubicBezTo>
                  <a:cubicBezTo>
                    <a:pt x="67768" y="28267"/>
                    <a:pt x="70577" y="29416"/>
                    <a:pt x="73291" y="30547"/>
                  </a:cubicBezTo>
                  <a:cubicBezTo>
                    <a:pt x="75666" y="31546"/>
                    <a:pt x="78004" y="32432"/>
                    <a:pt x="80227" y="33507"/>
                  </a:cubicBezTo>
                  <a:cubicBezTo>
                    <a:pt x="83357" y="34921"/>
                    <a:pt x="86561" y="36466"/>
                    <a:pt x="89652" y="37955"/>
                  </a:cubicBezTo>
                  <a:lnTo>
                    <a:pt x="89973" y="38106"/>
                  </a:lnTo>
                  <a:lnTo>
                    <a:pt x="94798" y="40425"/>
                  </a:lnTo>
                  <a:lnTo>
                    <a:pt x="96929" y="41424"/>
                  </a:lnTo>
                  <a:cubicBezTo>
                    <a:pt x="99926" y="42856"/>
                    <a:pt x="102998" y="44308"/>
                    <a:pt x="106089" y="45684"/>
                  </a:cubicBezTo>
                  <a:cubicBezTo>
                    <a:pt x="108446" y="46739"/>
                    <a:pt x="110820" y="47757"/>
                    <a:pt x="113140" y="48737"/>
                  </a:cubicBezTo>
                  <a:cubicBezTo>
                    <a:pt x="115458" y="49718"/>
                    <a:pt x="118379" y="50943"/>
                    <a:pt x="120943" y="52112"/>
                  </a:cubicBezTo>
                  <a:cubicBezTo>
                    <a:pt x="124053" y="53506"/>
                    <a:pt x="127201" y="54996"/>
                    <a:pt x="130254" y="56447"/>
                  </a:cubicBezTo>
                  <a:lnTo>
                    <a:pt x="135250" y="58803"/>
                  </a:lnTo>
                  <a:lnTo>
                    <a:pt x="148162" y="64797"/>
                  </a:lnTo>
                  <a:lnTo>
                    <a:pt x="148615" y="65137"/>
                  </a:lnTo>
                  <a:cubicBezTo>
                    <a:pt x="150349" y="66477"/>
                    <a:pt x="151273" y="68613"/>
                    <a:pt x="151046" y="70792"/>
                  </a:cubicBezTo>
                  <a:cubicBezTo>
                    <a:pt x="150801" y="73409"/>
                    <a:pt x="149237" y="75725"/>
                    <a:pt x="146918" y="76955"/>
                  </a:cubicBezTo>
                  <a:cubicBezTo>
                    <a:pt x="144996" y="77862"/>
                    <a:pt x="142809" y="77977"/>
                    <a:pt x="140810" y="77276"/>
                  </a:cubicBezTo>
                  <a:close/>
                </a:path>
              </a:pathLst>
            </a:custGeom>
            <a:grpFill/>
            <a:ln w="1885" cap="flat">
              <a:noFill/>
              <a:prstDash val="solid"/>
              <a:miter/>
            </a:ln>
          </p:spPr>
          <p:txBody>
            <a:bodyPr rtlCol="0" anchor="ctr"/>
            <a:lstStyle/>
            <a:p>
              <a:endParaRPr lang="en-IN"/>
            </a:p>
          </p:txBody>
        </p:sp>
        <p:sp>
          <p:nvSpPr>
            <p:cNvPr id="348" name="Freeform: Shape 347">
              <a:extLst>
                <a:ext uri="{FF2B5EF4-FFF2-40B4-BE49-F238E27FC236}">
                  <a16:creationId xmlns:a16="http://schemas.microsoft.com/office/drawing/2014/main" id="{E2801971-B7BC-D923-8B19-FFED6DB9E872}"/>
                </a:ext>
              </a:extLst>
            </p:cNvPr>
            <p:cNvSpPr/>
            <p:nvPr/>
          </p:nvSpPr>
          <p:spPr>
            <a:xfrm>
              <a:off x="5792895" y="609273"/>
              <a:ext cx="151925" cy="77527"/>
            </a:xfrm>
            <a:custGeom>
              <a:avLst/>
              <a:gdLst>
                <a:gd name="connsiteX0" fmla="*/ 140717 w 151925"/>
                <a:gd name="connsiteY0" fmla="*/ 77394 h 77527"/>
                <a:gd name="connsiteX1" fmla="*/ 137192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6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7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80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69 w 151925"/>
                <a:gd name="connsiteY30" fmla="*/ 48874 h 77527"/>
                <a:gd name="connsiteX31" fmla="*/ 120755 w 151925"/>
                <a:gd name="connsiteY31" fmla="*/ 52248 h 77527"/>
                <a:gd name="connsiteX32" fmla="*/ 130067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7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7" y="77394"/>
                  </a:moveTo>
                  <a:cubicBezTo>
                    <a:pt x="139510" y="77047"/>
                    <a:pt x="138341" y="76612"/>
                    <a:pt x="137192" y="76093"/>
                  </a:cubicBezTo>
                  <a:cubicBezTo>
                    <a:pt x="132517" y="74038"/>
                    <a:pt x="127767" y="71776"/>
                    <a:pt x="123299" y="69590"/>
                  </a:cubicBezTo>
                  <a:cubicBezTo>
                    <a:pt x="119699" y="67856"/>
                    <a:pt x="116005" y="66084"/>
                    <a:pt x="112310" y="64387"/>
                  </a:cubicBezTo>
                  <a:cubicBezTo>
                    <a:pt x="108088" y="62502"/>
                    <a:pt x="103790" y="60617"/>
                    <a:pt x="99643" y="58732"/>
                  </a:cubicBezTo>
                  <a:cubicBezTo>
                    <a:pt x="95496" y="56847"/>
                    <a:pt x="91217" y="55094"/>
                    <a:pt x="87108" y="53228"/>
                  </a:cubicBezTo>
                  <a:cubicBezTo>
                    <a:pt x="82509" y="51117"/>
                    <a:pt x="77853" y="48893"/>
                    <a:pt x="73347" y="46744"/>
                  </a:cubicBezTo>
                  <a:cubicBezTo>
                    <a:pt x="69577" y="44953"/>
                    <a:pt x="65807" y="43106"/>
                    <a:pt x="61886" y="41334"/>
                  </a:cubicBezTo>
                  <a:cubicBezTo>
                    <a:pt x="59285"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7" y="21504"/>
                  </a:cubicBezTo>
                  <a:cubicBezTo>
                    <a:pt x="16497" y="20712"/>
                    <a:pt x="14706" y="19977"/>
                    <a:pt x="12953" y="19280"/>
                  </a:cubicBezTo>
                  <a:cubicBezTo>
                    <a:pt x="10013" y="18092"/>
                    <a:pt x="7298" y="16961"/>
                    <a:pt x="4584" y="15510"/>
                  </a:cubicBezTo>
                  <a:cubicBezTo>
                    <a:pt x="3924" y="15142"/>
                    <a:pt x="3283" y="14713"/>
                    <a:pt x="2699" y="14228"/>
                  </a:cubicBezTo>
                  <a:cubicBezTo>
                    <a:pt x="757" y="12729"/>
                    <a:pt x="-562" y="10546"/>
                    <a:pt x="-958" y="8121"/>
                  </a:cubicBezTo>
                  <a:cubicBezTo>
                    <a:pt x="-1372" y="5651"/>
                    <a:pt x="-91" y="3389"/>
                    <a:pt x="2963" y="1165"/>
                  </a:cubicBezTo>
                  <a:cubicBezTo>
                    <a:pt x="4584" y="219"/>
                    <a:pt x="6544" y="59"/>
                    <a:pt x="8297" y="732"/>
                  </a:cubicBezTo>
                  <a:cubicBezTo>
                    <a:pt x="9033" y="941"/>
                    <a:pt x="9767" y="1212"/>
                    <a:pt x="10465" y="1542"/>
                  </a:cubicBezTo>
                  <a:cubicBezTo>
                    <a:pt x="19456" y="5765"/>
                    <a:pt x="30068" y="10628"/>
                    <a:pt x="40380" y="15434"/>
                  </a:cubicBezTo>
                  <a:cubicBezTo>
                    <a:pt x="44300" y="17319"/>
                    <a:pt x="48278" y="19204"/>
                    <a:pt x="52123" y="21089"/>
                  </a:cubicBezTo>
                  <a:cubicBezTo>
                    <a:pt x="56307" y="23106"/>
                    <a:pt x="60624" y="25199"/>
                    <a:pt x="64922" y="27178"/>
                  </a:cubicBezTo>
                  <a:cubicBezTo>
                    <a:pt x="67636" y="28441"/>
                    <a:pt x="70407" y="29591"/>
                    <a:pt x="73102" y="30722"/>
                  </a:cubicBezTo>
                  <a:cubicBezTo>
                    <a:pt x="75478" y="31702"/>
                    <a:pt x="77853" y="32607"/>
                    <a:pt x="80115" y="33700"/>
                  </a:cubicBezTo>
                  <a:cubicBezTo>
                    <a:pt x="83263"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69" y="48874"/>
                  </a:lnTo>
                  <a:cubicBezTo>
                    <a:pt x="115534" y="49967"/>
                    <a:pt x="118191" y="51098"/>
                    <a:pt x="120755" y="52248"/>
                  </a:cubicBezTo>
                  <a:cubicBezTo>
                    <a:pt x="123865" y="53643"/>
                    <a:pt x="127013" y="55132"/>
                    <a:pt x="130067" y="56583"/>
                  </a:cubicBezTo>
                  <a:lnTo>
                    <a:pt x="135080" y="58940"/>
                  </a:lnTo>
                  <a:lnTo>
                    <a:pt x="147766" y="64840"/>
                  </a:lnTo>
                  <a:lnTo>
                    <a:pt x="147974" y="64934"/>
                  </a:lnTo>
                  <a:lnTo>
                    <a:pt x="148445" y="65273"/>
                  </a:lnTo>
                  <a:cubicBezTo>
                    <a:pt x="150179" y="66615"/>
                    <a:pt x="151084" y="68753"/>
                    <a:pt x="150858" y="70928"/>
                  </a:cubicBezTo>
                  <a:cubicBezTo>
                    <a:pt x="150613" y="73551"/>
                    <a:pt x="149066" y="75873"/>
                    <a:pt x="146730" y="77092"/>
                  </a:cubicBezTo>
                  <a:cubicBezTo>
                    <a:pt x="144845" y="77982"/>
                    <a:pt x="142677" y="78091"/>
                    <a:pt x="140717" y="77394"/>
                  </a:cubicBezTo>
                  <a:close/>
                </a:path>
              </a:pathLst>
            </a:custGeom>
            <a:grpFill/>
            <a:ln w="1885" cap="flat">
              <a:noFill/>
              <a:prstDash val="solid"/>
              <a:miter/>
            </a:ln>
          </p:spPr>
          <p:txBody>
            <a:bodyPr rtlCol="0" anchor="ctr"/>
            <a:lstStyle/>
            <a:p>
              <a:endParaRPr lang="en-IN"/>
            </a:p>
          </p:txBody>
        </p:sp>
        <p:sp>
          <p:nvSpPr>
            <p:cNvPr id="349" name="Freeform: Shape 348">
              <a:extLst>
                <a:ext uri="{FF2B5EF4-FFF2-40B4-BE49-F238E27FC236}">
                  <a16:creationId xmlns:a16="http://schemas.microsoft.com/office/drawing/2014/main" id="{F3002A6F-AF55-B2C0-10A2-5E8E7D857F39}"/>
                </a:ext>
              </a:extLst>
            </p:cNvPr>
            <p:cNvSpPr/>
            <p:nvPr/>
          </p:nvSpPr>
          <p:spPr>
            <a:xfrm>
              <a:off x="5776305" y="682920"/>
              <a:ext cx="79780" cy="63554"/>
            </a:xfrm>
            <a:custGeom>
              <a:avLst/>
              <a:gdLst>
                <a:gd name="connsiteX0" fmla="*/ 47564 w 79780"/>
                <a:gd name="connsiteY0" fmla="*/ 60917 h 63554"/>
                <a:gd name="connsiteX1" fmla="*/ 43587 w 79780"/>
                <a:gd name="connsiteY1" fmla="*/ 59692 h 63554"/>
                <a:gd name="connsiteX2" fmla="*/ 21702 w 79780"/>
                <a:gd name="connsiteY2" fmla="*/ 48514 h 63554"/>
                <a:gd name="connsiteX3" fmla="*/ 7621 w 79780"/>
                <a:gd name="connsiteY3" fmla="*/ 31210 h 63554"/>
                <a:gd name="connsiteX4" fmla="*/ -766 w 79780"/>
                <a:gd name="connsiteY4" fmla="*/ 10834 h 63554"/>
                <a:gd name="connsiteX5" fmla="*/ 2513 w 79780"/>
                <a:gd name="connsiteY5" fmla="*/ 1107 h 63554"/>
                <a:gd name="connsiteX6" fmla="*/ 6905 w 79780"/>
                <a:gd name="connsiteY6" fmla="*/ 598 h 63554"/>
                <a:gd name="connsiteX7" fmla="*/ 9846 w 79780"/>
                <a:gd name="connsiteY7" fmla="*/ 2106 h 63554"/>
                <a:gd name="connsiteX8" fmla="*/ 11976 w 79780"/>
                <a:gd name="connsiteY8" fmla="*/ 4726 h 63554"/>
                <a:gd name="connsiteX9" fmla="*/ 15256 w 79780"/>
                <a:gd name="connsiteY9" fmla="*/ 12116 h 63554"/>
                <a:gd name="connsiteX10" fmla="*/ 19760 w 79780"/>
                <a:gd name="connsiteY10" fmla="*/ 21955 h 63554"/>
                <a:gd name="connsiteX11" fmla="*/ 27169 w 79780"/>
                <a:gd name="connsiteY11" fmla="*/ 32492 h 63554"/>
                <a:gd name="connsiteX12" fmla="*/ 33238 w 79780"/>
                <a:gd name="connsiteY12" fmla="*/ 38147 h 63554"/>
                <a:gd name="connsiteX13" fmla="*/ 45472 w 79780"/>
                <a:gd name="connsiteY13" fmla="*/ 45216 h 63554"/>
                <a:gd name="connsiteX14" fmla="*/ 51485 w 79780"/>
                <a:gd name="connsiteY14" fmla="*/ 47214 h 63554"/>
                <a:gd name="connsiteX15" fmla="*/ 73388 w 79780"/>
                <a:gd name="connsiteY15" fmla="*/ 50004 h 63554"/>
                <a:gd name="connsiteX16" fmla="*/ 73728 w 79780"/>
                <a:gd name="connsiteY16" fmla="*/ 50004 h 63554"/>
                <a:gd name="connsiteX17" fmla="*/ 74199 w 79780"/>
                <a:gd name="connsiteY17" fmla="*/ 50117 h 63554"/>
                <a:gd name="connsiteX18" fmla="*/ 76178 w 79780"/>
                <a:gd name="connsiteY18" fmla="*/ 51191 h 63554"/>
                <a:gd name="connsiteX19" fmla="*/ 78723 w 79780"/>
                <a:gd name="connsiteY19" fmla="*/ 56733 h 63554"/>
                <a:gd name="connsiteX20" fmla="*/ 77309 w 79780"/>
                <a:gd name="connsiteY20" fmla="*/ 61408 h 63554"/>
                <a:gd name="connsiteX21" fmla="*/ 71164 w 79780"/>
                <a:gd name="connsiteY21" fmla="*/ 63839 h 63554"/>
                <a:gd name="connsiteX22" fmla="*/ 47564 w 79780"/>
                <a:gd name="connsiteY22" fmla="*/ 60917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80" h="63554">
                  <a:moveTo>
                    <a:pt x="47564" y="60917"/>
                  </a:moveTo>
                  <a:cubicBezTo>
                    <a:pt x="46225" y="60540"/>
                    <a:pt x="44907" y="60126"/>
                    <a:pt x="43587" y="59692"/>
                  </a:cubicBezTo>
                  <a:cubicBezTo>
                    <a:pt x="35707" y="57242"/>
                    <a:pt x="28300" y="53461"/>
                    <a:pt x="21702" y="48514"/>
                  </a:cubicBezTo>
                  <a:cubicBezTo>
                    <a:pt x="16104" y="43539"/>
                    <a:pt x="11353" y="37697"/>
                    <a:pt x="7621" y="31210"/>
                  </a:cubicBezTo>
                  <a:cubicBezTo>
                    <a:pt x="3625" y="24979"/>
                    <a:pt x="779" y="18076"/>
                    <a:pt x="-766" y="10834"/>
                  </a:cubicBezTo>
                  <a:cubicBezTo>
                    <a:pt x="-1634" y="7231"/>
                    <a:pt x="-352" y="3451"/>
                    <a:pt x="2513" y="1107"/>
                  </a:cubicBezTo>
                  <a:cubicBezTo>
                    <a:pt x="3833" y="283"/>
                    <a:pt x="5434" y="96"/>
                    <a:pt x="6905" y="598"/>
                  </a:cubicBezTo>
                  <a:cubicBezTo>
                    <a:pt x="7979" y="909"/>
                    <a:pt x="8979" y="1421"/>
                    <a:pt x="9846" y="2106"/>
                  </a:cubicBezTo>
                  <a:cubicBezTo>
                    <a:pt x="10751" y="2807"/>
                    <a:pt x="11467" y="3703"/>
                    <a:pt x="11976" y="4726"/>
                  </a:cubicBezTo>
                  <a:cubicBezTo>
                    <a:pt x="13125" y="7120"/>
                    <a:pt x="14163" y="9552"/>
                    <a:pt x="15256" y="12116"/>
                  </a:cubicBezTo>
                  <a:cubicBezTo>
                    <a:pt x="16688" y="15433"/>
                    <a:pt x="18102" y="18751"/>
                    <a:pt x="19760" y="21955"/>
                  </a:cubicBezTo>
                  <a:cubicBezTo>
                    <a:pt x="21721" y="25803"/>
                    <a:pt x="24210" y="29351"/>
                    <a:pt x="27169" y="32492"/>
                  </a:cubicBezTo>
                  <a:cubicBezTo>
                    <a:pt x="29054" y="34513"/>
                    <a:pt x="31090"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8" y="50004"/>
                  </a:lnTo>
                  <a:lnTo>
                    <a:pt x="74199" y="50117"/>
                  </a:lnTo>
                  <a:cubicBezTo>
                    <a:pt x="74915" y="50338"/>
                    <a:pt x="75593" y="50704"/>
                    <a:pt x="76178" y="51191"/>
                  </a:cubicBezTo>
                  <a:cubicBezTo>
                    <a:pt x="77950" y="52462"/>
                    <a:pt x="78912" y="54567"/>
                    <a:pt x="78723" y="56733"/>
                  </a:cubicBezTo>
                  <a:cubicBezTo>
                    <a:pt x="78421" y="58337"/>
                    <a:pt x="77950" y="59904"/>
                    <a:pt x="77309" y="61408"/>
                  </a:cubicBezTo>
                  <a:cubicBezTo>
                    <a:pt x="76442" y="63670"/>
                    <a:pt x="73878" y="63745"/>
                    <a:pt x="71164" y="63839"/>
                  </a:cubicBezTo>
                  <a:cubicBezTo>
                    <a:pt x="63190" y="64083"/>
                    <a:pt x="55236" y="63097"/>
                    <a:pt x="47564" y="60917"/>
                  </a:cubicBezTo>
                  <a:close/>
                </a:path>
              </a:pathLst>
            </a:custGeom>
            <a:grpFill/>
            <a:ln w="1885" cap="flat">
              <a:noFill/>
              <a:prstDash val="solid"/>
              <a:miter/>
            </a:ln>
          </p:spPr>
          <p:txBody>
            <a:bodyPr rtlCol="0" anchor="ctr"/>
            <a:lstStyle/>
            <a:p>
              <a:endParaRPr lang="en-IN"/>
            </a:p>
          </p:txBody>
        </p:sp>
        <p:sp>
          <p:nvSpPr>
            <p:cNvPr id="350" name="Freeform: Shape 349">
              <a:extLst>
                <a:ext uri="{FF2B5EF4-FFF2-40B4-BE49-F238E27FC236}">
                  <a16:creationId xmlns:a16="http://schemas.microsoft.com/office/drawing/2014/main" id="{4CC0A1D2-A6F6-DF6B-2277-80192106632B}"/>
                </a:ext>
              </a:extLst>
            </p:cNvPr>
            <p:cNvSpPr/>
            <p:nvPr/>
          </p:nvSpPr>
          <p:spPr>
            <a:xfrm>
              <a:off x="6183822" y="176159"/>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2"/>
                    <a:pt x="-620" y="62732"/>
                  </a:cubicBezTo>
                  <a:lnTo>
                    <a:pt x="-357" y="61941"/>
                  </a:lnTo>
                  <a:lnTo>
                    <a:pt x="134" y="61281"/>
                  </a:lnTo>
                  <a:cubicBezTo>
                    <a:pt x="16514" y="39585"/>
                    <a:pt x="31688" y="20509"/>
                    <a:pt x="46522" y="2960"/>
                  </a:cubicBezTo>
                  <a:lnTo>
                    <a:pt x="47314" y="2036"/>
                  </a:lnTo>
                  <a:lnTo>
                    <a:pt x="48445" y="1584"/>
                  </a:lnTo>
                  <a:cubicBezTo>
                    <a:pt x="50274" y="992"/>
                    <a:pt x="52177" y="679"/>
                    <a:pt x="54100" y="660"/>
                  </a:cubicBezTo>
                  <a:lnTo>
                    <a:pt x="59171" y="321"/>
                  </a:lnTo>
                  <a:lnTo>
                    <a:pt x="59340" y="5410"/>
                  </a:lnTo>
                  <a:cubicBezTo>
                    <a:pt x="59586" y="7418"/>
                    <a:pt x="59322" y="9457"/>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84"/>
                    <a:pt x="11744" y="70235"/>
                  </a:cubicBezTo>
                  <a:lnTo>
                    <a:pt x="11123" y="70894"/>
                  </a:lnTo>
                  <a:lnTo>
                    <a:pt x="10293" y="71290"/>
                  </a:lnTo>
                  <a:cubicBezTo>
                    <a:pt x="8390" y="72014"/>
                    <a:pt x="6373" y="72372"/>
                    <a:pt x="4337" y="72346"/>
                  </a:cubicBezTo>
                  <a:lnTo>
                    <a:pt x="-620" y="72666"/>
                  </a:lnTo>
                  <a:close/>
                </a:path>
              </a:pathLst>
            </a:custGeom>
            <a:grpFill/>
            <a:ln w="1885" cap="flat">
              <a:noFill/>
              <a:prstDash val="solid"/>
              <a:miter/>
            </a:ln>
          </p:spPr>
          <p:txBody>
            <a:bodyPr rtlCol="0" anchor="ctr"/>
            <a:lstStyle/>
            <a:p>
              <a:endParaRPr lang="en-IN"/>
            </a:p>
          </p:txBody>
        </p:sp>
        <p:sp>
          <p:nvSpPr>
            <p:cNvPr id="351" name="Freeform: Shape 350">
              <a:extLst>
                <a:ext uri="{FF2B5EF4-FFF2-40B4-BE49-F238E27FC236}">
                  <a16:creationId xmlns:a16="http://schemas.microsoft.com/office/drawing/2014/main" id="{4CC48171-233A-8990-3369-1B09243159D4}"/>
                </a:ext>
              </a:extLst>
            </p:cNvPr>
            <p:cNvSpPr/>
            <p:nvPr/>
          </p:nvSpPr>
          <p:spPr>
            <a:xfrm>
              <a:off x="6075359"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8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8" y="90359"/>
                    <a:pt x="-1052" y="87882"/>
                    <a:pt x="-1034" y="85352"/>
                  </a:cubicBezTo>
                  <a:cubicBezTo>
                    <a:pt x="1567" y="62732"/>
                    <a:pt x="4999" y="39755"/>
                    <a:pt x="9164" y="17097"/>
                  </a:cubicBezTo>
                  <a:cubicBezTo>
                    <a:pt x="9711" y="14157"/>
                    <a:pt x="11803" y="11555"/>
                    <a:pt x="14480" y="8464"/>
                  </a:cubicBezTo>
                  <a:lnTo>
                    <a:pt x="21624" y="321"/>
                  </a:lnTo>
                  <a:lnTo>
                    <a:pt x="23151" y="11009"/>
                  </a:lnTo>
                  <a:cubicBezTo>
                    <a:pt x="23640" y="13701"/>
                    <a:pt x="23773" y="16447"/>
                    <a:pt x="23509" y="19171"/>
                  </a:cubicBezTo>
                  <a:cubicBezTo>
                    <a:pt x="20417" y="41545"/>
                    <a:pt x="17251" y="64636"/>
                    <a:pt x="13048"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352" name="Freeform: Shape 351">
              <a:extLst>
                <a:ext uri="{FF2B5EF4-FFF2-40B4-BE49-F238E27FC236}">
                  <a16:creationId xmlns:a16="http://schemas.microsoft.com/office/drawing/2014/main" id="{5B6288F5-FC00-9478-034A-AAFE60C6D50B}"/>
                </a:ext>
              </a:extLst>
            </p:cNvPr>
            <p:cNvSpPr/>
            <p:nvPr/>
          </p:nvSpPr>
          <p:spPr>
            <a:xfrm>
              <a:off x="6250888" y="302264"/>
              <a:ext cx="88970" cy="42675"/>
            </a:xfrm>
            <a:custGeom>
              <a:avLst/>
              <a:gdLst>
                <a:gd name="connsiteX0" fmla="*/ 1190 w 88970"/>
                <a:gd name="connsiteY0" fmla="*/ 36117 h 42675"/>
                <a:gd name="connsiteX1" fmla="*/ 3943 w 88970"/>
                <a:gd name="connsiteY1" fmla="*/ 30254 h 42675"/>
                <a:gd name="connsiteX2" fmla="*/ 4734 w 88970"/>
                <a:gd name="connsiteY2" fmla="*/ 29218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8 h 42675"/>
                <a:gd name="connsiteX7" fmla="*/ 80209 w 88970"/>
                <a:gd name="connsiteY7" fmla="*/ 736 h 42675"/>
                <a:gd name="connsiteX8" fmla="*/ 83979 w 88970"/>
                <a:gd name="connsiteY8" fmla="*/ 2225 h 42675"/>
                <a:gd name="connsiteX9" fmla="*/ 87936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3" y="30254"/>
                  </a:cubicBezTo>
                  <a:lnTo>
                    <a:pt x="4734" y="29218"/>
                  </a:lnTo>
                  <a:lnTo>
                    <a:pt x="5922" y="28709"/>
                  </a:lnTo>
                  <a:cubicBezTo>
                    <a:pt x="27693" y="19284"/>
                    <a:pt x="50878" y="10236"/>
                    <a:pt x="76815" y="773"/>
                  </a:cubicBezTo>
                  <a:lnTo>
                    <a:pt x="78002" y="321"/>
                  </a:lnTo>
                  <a:lnTo>
                    <a:pt x="79266" y="528"/>
                  </a:lnTo>
                  <a:cubicBezTo>
                    <a:pt x="79586" y="581"/>
                    <a:pt x="79907" y="649"/>
                    <a:pt x="80209" y="736"/>
                  </a:cubicBezTo>
                  <a:cubicBezTo>
                    <a:pt x="81509" y="1139"/>
                    <a:pt x="82753" y="1637"/>
                    <a:pt x="83979" y="2225"/>
                  </a:cubicBezTo>
                  <a:lnTo>
                    <a:pt x="87936" y="4016"/>
                  </a:lnTo>
                  <a:lnTo>
                    <a:pt x="86636" y="8162"/>
                  </a:lnTo>
                  <a:cubicBezTo>
                    <a:pt x="86410" y="8935"/>
                    <a:pt x="86146" y="9697"/>
                    <a:pt x="85844" y="10443"/>
                  </a:cubicBezTo>
                  <a:lnTo>
                    <a:pt x="85053" y="12328"/>
                  </a:lnTo>
                  <a:lnTo>
                    <a:pt x="83168" y="13101"/>
                  </a:lnTo>
                  <a:cubicBezTo>
                    <a:pt x="57532" y="23864"/>
                    <a:pt x="31557" y="34024"/>
                    <a:pt x="9201" y="42676"/>
                  </a:cubicBezTo>
                  <a:lnTo>
                    <a:pt x="8391" y="42997"/>
                  </a:lnTo>
                  <a:lnTo>
                    <a:pt x="7505" y="42997"/>
                  </a:lnTo>
                  <a:cubicBezTo>
                    <a:pt x="6695"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353" name="Freeform: Shape 352">
              <a:extLst>
                <a:ext uri="{FF2B5EF4-FFF2-40B4-BE49-F238E27FC236}">
                  <a16:creationId xmlns:a16="http://schemas.microsoft.com/office/drawing/2014/main" id="{80E6D9C0-8A5D-9722-D2DD-D4CF23F4BB77}"/>
                </a:ext>
              </a:extLst>
            </p:cNvPr>
            <p:cNvSpPr/>
            <p:nvPr/>
          </p:nvSpPr>
          <p:spPr>
            <a:xfrm>
              <a:off x="5929405" y="128432"/>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4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77"/>
                    <a:pt x="29710" y="84427"/>
                    <a:pt x="28561" y="83561"/>
                  </a:cubicBezTo>
                  <a:cubicBezTo>
                    <a:pt x="28052" y="83173"/>
                    <a:pt x="27618" y="82724"/>
                    <a:pt x="27222" y="82223"/>
                  </a:cubicBezTo>
                  <a:lnTo>
                    <a:pt x="26845" y="81733"/>
                  </a:lnTo>
                  <a:lnTo>
                    <a:pt x="26600" y="81167"/>
                  </a:lnTo>
                  <a:cubicBezTo>
                    <a:pt x="17458" y="59735"/>
                    <a:pt x="8542" y="36984"/>
                    <a:pt x="-675" y="11631"/>
                  </a:cubicBezTo>
                  <a:lnTo>
                    <a:pt x="-1034" y="10651"/>
                  </a:lnTo>
                  <a:lnTo>
                    <a:pt x="-1034" y="9633"/>
                  </a:lnTo>
                  <a:cubicBezTo>
                    <a:pt x="-675" y="7316"/>
                    <a:pt x="173" y="5105"/>
                    <a:pt x="1473" y="3148"/>
                  </a:cubicBezTo>
                  <a:lnTo>
                    <a:pt x="3227" y="321"/>
                  </a:lnTo>
                  <a:lnTo>
                    <a:pt x="6506" y="905"/>
                  </a:lnTo>
                  <a:lnTo>
                    <a:pt x="8297" y="1245"/>
                  </a:lnTo>
                  <a:lnTo>
                    <a:pt x="10917" y="1772"/>
                  </a:lnTo>
                  <a:lnTo>
                    <a:pt x="14121" y="9802"/>
                  </a:lnTo>
                  <a:cubicBezTo>
                    <a:pt x="16120" y="14760"/>
                    <a:pt x="18004" y="19472"/>
                    <a:pt x="19871" y="24204"/>
                  </a:cubicBezTo>
                  <a:cubicBezTo>
                    <a:pt x="21623" y="28596"/>
                    <a:pt x="23377" y="33006"/>
                    <a:pt x="25168" y="37398"/>
                  </a:cubicBezTo>
                  <a:cubicBezTo>
                    <a:pt x="30201" y="49896"/>
                    <a:pt x="35403" y="62827"/>
                    <a:pt x="39852" y="75776"/>
                  </a:cubicBezTo>
                  <a:cubicBezTo>
                    <a:pt x="40342" y="78180"/>
                    <a:pt x="40077" y="80679"/>
                    <a:pt x="39079" y="82920"/>
                  </a:cubicBezTo>
                  <a:lnTo>
                    <a:pt x="37325" y="88443"/>
                  </a:lnTo>
                  <a:close/>
                </a:path>
              </a:pathLst>
            </a:custGeom>
            <a:grpFill/>
            <a:ln w="1885" cap="flat">
              <a:noFill/>
              <a:prstDash val="solid"/>
              <a:miter/>
            </a:ln>
          </p:spPr>
          <p:txBody>
            <a:bodyPr rtlCol="0" anchor="ctr"/>
            <a:lstStyle/>
            <a:p>
              <a:endParaRPr lang="en-IN"/>
            </a:p>
          </p:txBody>
        </p:sp>
        <p:sp>
          <p:nvSpPr>
            <p:cNvPr id="354" name="Freeform: Shape 353">
              <a:extLst>
                <a:ext uri="{FF2B5EF4-FFF2-40B4-BE49-F238E27FC236}">
                  <a16:creationId xmlns:a16="http://schemas.microsoft.com/office/drawing/2014/main" id="{E0234616-36F2-DBD5-52D7-36732FA7E922}"/>
                </a:ext>
              </a:extLst>
            </p:cNvPr>
            <p:cNvSpPr/>
            <p:nvPr/>
          </p:nvSpPr>
          <p:spPr>
            <a:xfrm>
              <a:off x="6257862" y="448020"/>
              <a:ext cx="100469" cy="24476"/>
            </a:xfrm>
            <a:custGeom>
              <a:avLst/>
              <a:gdLst>
                <a:gd name="connsiteX0" fmla="*/ 16893 w 100469"/>
                <a:gd name="connsiteY0" fmla="*/ 14335 h 24476"/>
                <a:gd name="connsiteX1" fmla="*/ 9353 w 100469"/>
                <a:gd name="connsiteY1" fmla="*/ 10923 h 24476"/>
                <a:gd name="connsiteX2" fmla="*/ -1034 w 100469"/>
                <a:gd name="connsiteY2" fmla="*/ 5268 h 24476"/>
                <a:gd name="connsiteX3" fmla="*/ 10276 w 100469"/>
                <a:gd name="connsiteY3" fmla="*/ 1894 h 24476"/>
                <a:gd name="connsiteX4" fmla="*/ 20172 w 100469"/>
                <a:gd name="connsiteY4" fmla="*/ 348 h 24476"/>
                <a:gd name="connsiteX5" fmla="*/ 88522 w 100469"/>
                <a:gd name="connsiteY5" fmla="*/ 10603 h 24476"/>
                <a:gd name="connsiteX6" fmla="*/ 88973 w 100469"/>
                <a:gd name="connsiteY6" fmla="*/ 10603 h 24476"/>
                <a:gd name="connsiteX7" fmla="*/ 92518 w 100469"/>
                <a:gd name="connsiteY7" fmla="*/ 12488 h 24476"/>
                <a:gd name="connsiteX8" fmla="*/ 94874 w 100469"/>
                <a:gd name="connsiteY8" fmla="*/ 14618 h 24476"/>
                <a:gd name="connsiteX9" fmla="*/ 99436 w 100469"/>
                <a:gd name="connsiteY9" fmla="*/ 19123 h 24476"/>
                <a:gd name="connsiteX10" fmla="*/ 93894 w 100469"/>
                <a:gd name="connsiteY10" fmla="*/ 22365 h 24476"/>
                <a:gd name="connsiteX11" fmla="*/ 86730 w 100469"/>
                <a:gd name="connsiteY11" fmla="*/ 24759 h 24476"/>
                <a:gd name="connsiteX12" fmla="*/ 18363 w 100469"/>
                <a:gd name="connsiteY12" fmla="*/ 14580 h 24476"/>
                <a:gd name="connsiteX13" fmla="*/ 16893 w 100469"/>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6">
                  <a:moveTo>
                    <a:pt x="16893" y="14335"/>
                  </a:moveTo>
                  <a:cubicBezTo>
                    <a:pt x="14254" y="13485"/>
                    <a:pt x="11727" y="12341"/>
                    <a:pt x="9353" y="10923"/>
                  </a:cubicBezTo>
                  <a:lnTo>
                    <a:pt x="-1034" y="5268"/>
                  </a:lnTo>
                  <a:lnTo>
                    <a:pt x="10276" y="1894"/>
                  </a:lnTo>
                  <a:cubicBezTo>
                    <a:pt x="13443" y="716"/>
                    <a:pt x="16798" y="191"/>
                    <a:pt x="20172" y="348"/>
                  </a:cubicBezTo>
                  <a:cubicBezTo>
                    <a:pt x="45789" y="3515"/>
                    <a:pt x="68145" y="6870"/>
                    <a:pt x="88522" y="10603"/>
                  </a:cubicBezTo>
                  <a:lnTo>
                    <a:pt x="88973" y="10603"/>
                  </a:lnTo>
                  <a:cubicBezTo>
                    <a:pt x="90275" y="10987"/>
                    <a:pt x="91481" y="11628"/>
                    <a:pt x="92518" y="12488"/>
                  </a:cubicBezTo>
                  <a:cubicBezTo>
                    <a:pt x="93347" y="13150"/>
                    <a:pt x="94139" y="13861"/>
                    <a:pt x="94874" y="14618"/>
                  </a:cubicBezTo>
                  <a:lnTo>
                    <a:pt x="99436" y="19123"/>
                  </a:lnTo>
                  <a:lnTo>
                    <a:pt x="93894" y="22365"/>
                  </a:lnTo>
                  <a:cubicBezTo>
                    <a:pt x="90972" y="24061"/>
                    <a:pt x="88861" y="25004"/>
                    <a:pt x="86730" y="24759"/>
                  </a:cubicBezTo>
                  <a:cubicBezTo>
                    <a:pt x="63282" y="22044"/>
                    <a:pt x="40021" y="18256"/>
                    <a:pt x="18363" y="14580"/>
                  </a:cubicBezTo>
                  <a:cubicBezTo>
                    <a:pt x="17911" y="14618"/>
                    <a:pt x="17402" y="14504"/>
                    <a:pt x="16893" y="14335"/>
                  </a:cubicBezTo>
                  <a:close/>
                </a:path>
              </a:pathLst>
            </a:custGeom>
            <a:grpFill/>
            <a:ln w="1885" cap="flat">
              <a:noFill/>
              <a:prstDash val="solid"/>
              <a:miter/>
            </a:ln>
          </p:spPr>
          <p:txBody>
            <a:bodyPr rtlCol="0" anchor="ctr"/>
            <a:lstStyle/>
            <a:p>
              <a:endParaRPr lang="en-IN"/>
            </a:p>
          </p:txBody>
        </p:sp>
        <p:sp>
          <p:nvSpPr>
            <p:cNvPr id="355" name="Freeform: Shape 354">
              <a:extLst>
                <a:ext uri="{FF2B5EF4-FFF2-40B4-BE49-F238E27FC236}">
                  <a16:creationId xmlns:a16="http://schemas.microsoft.com/office/drawing/2014/main" id="{DE2E5FB0-6EAB-D468-4547-438878C18F6E}"/>
                </a:ext>
              </a:extLst>
            </p:cNvPr>
            <p:cNvSpPr/>
            <p:nvPr/>
          </p:nvSpPr>
          <p:spPr>
            <a:xfrm>
              <a:off x="5738496" y="369405"/>
              <a:ext cx="94116" cy="27051"/>
            </a:xfrm>
            <a:custGeom>
              <a:avLst/>
              <a:gdLst>
                <a:gd name="connsiteX0" fmla="*/ 9182 w 94116"/>
                <a:gd name="connsiteY0" fmla="*/ 14630 h 27051"/>
                <a:gd name="connsiteX1" fmla="*/ 6054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1 w 94116"/>
                <a:gd name="connsiteY5" fmla="*/ 361 h 27051"/>
                <a:gd name="connsiteX6" fmla="*/ 81414 w 94116"/>
                <a:gd name="connsiteY6" fmla="*/ 10785 h 27051"/>
                <a:gd name="connsiteX7" fmla="*/ 81923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3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4" y="12896"/>
                  </a:cubicBezTo>
                  <a:cubicBezTo>
                    <a:pt x="5092" y="12121"/>
                    <a:pt x="4187" y="11277"/>
                    <a:pt x="3339" y="10370"/>
                  </a:cubicBezTo>
                  <a:lnTo>
                    <a:pt x="-1034" y="5789"/>
                  </a:lnTo>
                  <a:lnTo>
                    <a:pt x="4489" y="2679"/>
                  </a:lnTo>
                  <a:cubicBezTo>
                    <a:pt x="7411" y="1020"/>
                    <a:pt x="9522" y="116"/>
                    <a:pt x="11671" y="361"/>
                  </a:cubicBezTo>
                  <a:cubicBezTo>
                    <a:pt x="34743" y="3037"/>
                    <a:pt x="58229" y="6543"/>
                    <a:pt x="81414" y="10785"/>
                  </a:cubicBezTo>
                  <a:lnTo>
                    <a:pt x="81923"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3"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356" name="Freeform: Shape 355">
              <a:extLst>
                <a:ext uri="{FF2B5EF4-FFF2-40B4-BE49-F238E27FC236}">
                  <a16:creationId xmlns:a16="http://schemas.microsoft.com/office/drawing/2014/main" id="{18C5FBF6-5A52-D180-CC10-2F41637A4D20}"/>
                </a:ext>
              </a:extLst>
            </p:cNvPr>
            <p:cNvSpPr/>
            <p:nvPr/>
          </p:nvSpPr>
          <p:spPr>
            <a:xfrm>
              <a:off x="6125462" y="624707"/>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7"/>
                    <a:pt x="29502" y="84361"/>
                    <a:pt x="28259" y="83448"/>
                  </a:cubicBezTo>
                  <a:cubicBezTo>
                    <a:pt x="28032" y="83274"/>
                    <a:pt x="27825" y="83086"/>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1"/>
                    <a:pt x="33669"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357" name="Freeform: Shape 356">
              <a:extLst>
                <a:ext uri="{FF2B5EF4-FFF2-40B4-BE49-F238E27FC236}">
                  <a16:creationId xmlns:a16="http://schemas.microsoft.com/office/drawing/2014/main" id="{2B163303-71C2-3EA3-D853-F6788EE2F582}"/>
                </a:ext>
              </a:extLst>
            </p:cNvPr>
            <p:cNvSpPr/>
            <p:nvPr/>
          </p:nvSpPr>
          <p:spPr>
            <a:xfrm>
              <a:off x="5803376"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7" y="51093"/>
                    <a:pt x="39964" y="43270"/>
                    <a:pt x="30539" y="35787"/>
                  </a:cubicBezTo>
                  <a:cubicBezTo>
                    <a:pt x="20681" y="27945"/>
                    <a:pt x="11105" y="20142"/>
                    <a:pt x="2114" y="12545"/>
                  </a:cubicBezTo>
                  <a:lnTo>
                    <a:pt x="1379" y="11942"/>
                  </a:lnTo>
                  <a:lnTo>
                    <a:pt x="927" y="11094"/>
                  </a:lnTo>
                  <a:cubicBezTo>
                    <a:pt x="210" y="9476"/>
                    <a:pt x="-205" y="7748"/>
                    <a:pt x="-318" y="5986"/>
                  </a:cubicBezTo>
                  <a:lnTo>
                    <a:pt x="-1034" y="331"/>
                  </a:lnTo>
                  <a:lnTo>
                    <a:pt x="4621" y="331"/>
                  </a:lnTo>
                  <a:cubicBezTo>
                    <a:pt x="5846" y="283"/>
                    <a:pt x="7053" y="410"/>
                    <a:pt x="8240" y="708"/>
                  </a:cubicBezTo>
                  <a:cubicBezTo>
                    <a:pt x="8655" y="819"/>
                    <a:pt x="9051" y="970"/>
                    <a:pt x="9428" y="1160"/>
                  </a:cubicBezTo>
                  <a:lnTo>
                    <a:pt x="9842" y="1405"/>
                  </a:lnTo>
                  <a:cubicBezTo>
                    <a:pt x="14177"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8" y="41706"/>
                    <a:pt x="65317" y="44948"/>
                    <a:pt x="68597" y="48077"/>
                  </a:cubicBezTo>
                  <a:lnTo>
                    <a:pt x="68729" y="48209"/>
                  </a:lnTo>
                  <a:lnTo>
                    <a:pt x="68993" y="48492"/>
                  </a:lnTo>
                  <a:cubicBezTo>
                    <a:pt x="70143" y="50265"/>
                    <a:pt x="70802"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358" name="Freeform: Shape 357">
              <a:extLst>
                <a:ext uri="{FF2B5EF4-FFF2-40B4-BE49-F238E27FC236}">
                  <a16:creationId xmlns:a16="http://schemas.microsoft.com/office/drawing/2014/main" id="{ABB495B7-D7D0-9119-A38A-5074F416A20E}"/>
                </a:ext>
              </a:extLst>
            </p:cNvPr>
            <p:cNvSpPr/>
            <p:nvPr/>
          </p:nvSpPr>
          <p:spPr>
            <a:xfrm>
              <a:off x="6220162" y="556797"/>
              <a:ext cx="73306" cy="59923"/>
            </a:xfrm>
            <a:custGeom>
              <a:avLst/>
              <a:gdLst>
                <a:gd name="connsiteX0" fmla="*/ 61755 w 73306"/>
                <a:gd name="connsiteY0" fmla="*/ 59636 h 59923"/>
                <a:gd name="connsiteX1" fmla="*/ 61132 w 73306"/>
                <a:gd name="connsiteY1" fmla="*/ 59183 h 59923"/>
                <a:gd name="connsiteX2" fmla="*/ 46694 w 73306"/>
                <a:gd name="connsiteY2" fmla="*/ 48345 h 59923"/>
                <a:gd name="connsiteX3" fmla="*/ 38815 w 73306"/>
                <a:gd name="connsiteY3" fmla="*/ 41992 h 59923"/>
                <a:gd name="connsiteX4" fmla="*/ 30898 w 73306"/>
                <a:gd name="connsiteY4" fmla="*/ 35640 h 59923"/>
                <a:gd name="connsiteX5" fmla="*/ 30125 w 73306"/>
                <a:gd name="connsiteY5" fmla="*/ 35018 h 59923"/>
                <a:gd name="connsiteX6" fmla="*/ 22434 w 73306"/>
                <a:gd name="connsiteY6" fmla="*/ 29061 h 59923"/>
                <a:gd name="connsiteX7" fmla="*/ 14235 w 73306"/>
                <a:gd name="connsiteY7" fmla="*/ 22690 h 59923"/>
                <a:gd name="connsiteX8" fmla="*/ 2586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9 w 73306"/>
                <a:gd name="connsiteY12" fmla="*/ 598 h 59923"/>
                <a:gd name="connsiteX13" fmla="*/ 9240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3 w 73306"/>
                <a:gd name="connsiteY17" fmla="*/ 49871 h 59923"/>
                <a:gd name="connsiteX18" fmla="*/ 71237 w 73306"/>
                <a:gd name="connsiteY18" fmla="*/ 51266 h 59923"/>
                <a:gd name="connsiteX19" fmla="*/ 71802 w 73306"/>
                <a:gd name="connsiteY19" fmla="*/ 54716 h 59923"/>
                <a:gd name="connsiteX20" fmla="*/ 72273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5" y="59636"/>
                  </a:moveTo>
                  <a:lnTo>
                    <a:pt x="61132" y="59183"/>
                  </a:lnTo>
                  <a:cubicBezTo>
                    <a:pt x="56817" y="56186"/>
                    <a:pt x="52367" y="52850"/>
                    <a:pt x="46694" y="48345"/>
                  </a:cubicBezTo>
                  <a:cubicBezTo>
                    <a:pt x="44074" y="46252"/>
                    <a:pt x="41397" y="44085"/>
                    <a:pt x="38815" y="41992"/>
                  </a:cubicBezTo>
                  <a:cubicBezTo>
                    <a:pt x="36232" y="39900"/>
                    <a:pt x="33518" y="37713"/>
                    <a:pt x="30898" y="35640"/>
                  </a:cubicBezTo>
                  <a:lnTo>
                    <a:pt x="30125" y="35018"/>
                  </a:lnTo>
                  <a:cubicBezTo>
                    <a:pt x="27580" y="33001"/>
                    <a:pt x="24979" y="31003"/>
                    <a:pt x="22434" y="29061"/>
                  </a:cubicBezTo>
                  <a:cubicBezTo>
                    <a:pt x="19889" y="27120"/>
                    <a:pt x="16893" y="24801"/>
                    <a:pt x="14235" y="22690"/>
                  </a:cubicBezTo>
                  <a:cubicBezTo>
                    <a:pt x="9541" y="18920"/>
                    <a:pt x="5828" y="15791"/>
                    <a:pt x="2586" y="12700"/>
                  </a:cubicBezTo>
                  <a:cubicBezTo>
                    <a:pt x="1059" y="10848"/>
                    <a:pt x="154" y="8569"/>
                    <a:pt x="-16" y="6178"/>
                  </a:cubicBezTo>
                  <a:lnTo>
                    <a:pt x="-1034" y="617"/>
                  </a:lnTo>
                  <a:lnTo>
                    <a:pt x="4621" y="372"/>
                  </a:lnTo>
                  <a:cubicBezTo>
                    <a:pt x="5847" y="258"/>
                    <a:pt x="7072" y="335"/>
                    <a:pt x="8279" y="598"/>
                  </a:cubicBezTo>
                  <a:lnTo>
                    <a:pt x="9240" y="843"/>
                  </a:lnTo>
                  <a:lnTo>
                    <a:pt x="10031" y="1446"/>
                  </a:lnTo>
                  <a:cubicBezTo>
                    <a:pt x="19645" y="8741"/>
                    <a:pt x="29314" y="16244"/>
                    <a:pt x="38758" y="23746"/>
                  </a:cubicBezTo>
                  <a:cubicBezTo>
                    <a:pt x="49182" y="32021"/>
                    <a:pt x="59587" y="40503"/>
                    <a:pt x="69690" y="48948"/>
                  </a:cubicBezTo>
                  <a:lnTo>
                    <a:pt x="70803" y="49871"/>
                  </a:lnTo>
                  <a:lnTo>
                    <a:pt x="71237" y="51266"/>
                  </a:lnTo>
                  <a:cubicBezTo>
                    <a:pt x="71538" y="52394"/>
                    <a:pt x="71726" y="53550"/>
                    <a:pt x="71802" y="54716"/>
                  </a:cubicBezTo>
                  <a:lnTo>
                    <a:pt x="72273" y="59711"/>
                  </a:lnTo>
                  <a:lnTo>
                    <a:pt x="67202" y="60126"/>
                  </a:lnTo>
                  <a:cubicBezTo>
                    <a:pt x="65657" y="60332"/>
                    <a:pt x="64092" y="60268"/>
                    <a:pt x="62565" y="59937"/>
                  </a:cubicBezTo>
                  <a:close/>
                </a:path>
              </a:pathLst>
            </a:custGeom>
            <a:grpFill/>
            <a:ln w="1885" cap="flat">
              <a:noFill/>
              <a:prstDash val="solid"/>
              <a:miter/>
            </a:ln>
          </p:spPr>
          <p:txBody>
            <a:bodyPr rtlCol="0" anchor="ctr"/>
            <a:lstStyle/>
            <a:p>
              <a:endParaRPr lang="en-IN"/>
            </a:p>
          </p:txBody>
        </p:sp>
        <p:sp>
          <p:nvSpPr>
            <p:cNvPr id="359" name="Freeform: Shape 358">
              <a:extLst>
                <a:ext uri="{FF2B5EF4-FFF2-40B4-BE49-F238E27FC236}">
                  <a16:creationId xmlns:a16="http://schemas.microsoft.com/office/drawing/2014/main" id="{A80C49B6-626E-616E-2B1A-232B9543EE01}"/>
                </a:ext>
              </a:extLst>
            </p:cNvPr>
            <p:cNvSpPr/>
            <p:nvPr/>
          </p:nvSpPr>
          <p:spPr>
            <a:xfrm>
              <a:off x="2906026" y="1320017"/>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360" name="Freeform: Shape 359">
              <a:extLst>
                <a:ext uri="{FF2B5EF4-FFF2-40B4-BE49-F238E27FC236}">
                  <a16:creationId xmlns:a16="http://schemas.microsoft.com/office/drawing/2014/main" id="{1EBC8B75-B954-DD8A-4A9B-73CF822B9AF1}"/>
                </a:ext>
              </a:extLst>
            </p:cNvPr>
            <p:cNvSpPr/>
            <p:nvPr/>
          </p:nvSpPr>
          <p:spPr>
            <a:xfrm>
              <a:off x="2742720" y="1199663"/>
              <a:ext cx="177511" cy="279752"/>
            </a:xfrm>
            <a:custGeom>
              <a:avLst/>
              <a:gdLst>
                <a:gd name="connsiteX0" fmla="*/ 8267 w 177511"/>
                <a:gd name="connsiteY0" fmla="*/ 278032 h 279752"/>
                <a:gd name="connsiteX1" fmla="*/ 115164 w 177511"/>
                <a:gd name="connsiteY1" fmla="*/ 151833 h 279752"/>
                <a:gd name="connsiteX2" fmla="*/ 108322 w 177511"/>
                <a:gd name="connsiteY2" fmla="*/ 152701 h 279752"/>
                <a:gd name="connsiteX3" fmla="*/ 127944 w 177511"/>
                <a:gd name="connsiteY3" fmla="*/ 167780 h 279752"/>
                <a:gd name="connsiteX4" fmla="*/ 135955 w 177511"/>
                <a:gd name="connsiteY4" fmla="*/ 167780 h 279752"/>
                <a:gd name="connsiteX5" fmla="*/ 174823 w 177511"/>
                <a:gd name="connsiteY5" fmla="*/ 129270 h 279752"/>
                <a:gd name="connsiteX6" fmla="*/ 174823 w 177511"/>
                <a:gd name="connsiteY6" fmla="*/ 121272 h 279752"/>
                <a:gd name="connsiteX7" fmla="*/ 173673 w 177511"/>
                <a:gd name="connsiteY7" fmla="*/ 120392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7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7" y="278032"/>
                  </a:moveTo>
                  <a:cubicBezTo>
                    <a:pt x="42291" y="234627"/>
                    <a:pt x="77936" y="192562"/>
                    <a:pt x="115164" y="151833"/>
                  </a:cubicBezTo>
                  <a:lnTo>
                    <a:pt x="108322" y="152701"/>
                  </a:lnTo>
                  <a:cubicBezTo>
                    <a:pt x="114994" y="157526"/>
                    <a:pt x="121762" y="162333"/>
                    <a:pt x="127944" y="167780"/>
                  </a:cubicBezTo>
                  <a:cubicBezTo>
                    <a:pt x="130187" y="169918"/>
                    <a:pt x="133712" y="169918"/>
                    <a:pt x="135955" y="167780"/>
                  </a:cubicBezTo>
                  <a:lnTo>
                    <a:pt x="174823" y="129270"/>
                  </a:lnTo>
                  <a:cubicBezTo>
                    <a:pt x="177029" y="127059"/>
                    <a:pt x="177029" y="123480"/>
                    <a:pt x="174823" y="121272"/>
                  </a:cubicBezTo>
                  <a:cubicBezTo>
                    <a:pt x="174465" y="120931"/>
                    <a:pt x="174088" y="120635"/>
                    <a:pt x="173673" y="120392"/>
                  </a:cubicBezTo>
                  <a:cubicBezTo>
                    <a:pt x="118821" y="83782"/>
                    <a:pt x="66042" y="44169"/>
                    <a:pt x="15562" y="1733"/>
                  </a:cubicBezTo>
                  <a:cubicBezTo>
                    <a:pt x="10021" y="-2923"/>
                    <a:pt x="1972" y="5032"/>
                    <a:pt x="7551" y="9725"/>
                  </a:cubicBezTo>
                  <a:cubicBezTo>
                    <a:pt x="58766" y="52795"/>
                    <a:pt x="112318" y="93000"/>
                    <a:pt x="167962" y="130156"/>
                  </a:cubicBezTo>
                  <a:lnTo>
                    <a:pt x="166831" y="121278"/>
                  </a:lnTo>
                  <a:lnTo>
                    <a:pt x="127944" y="159769"/>
                  </a:lnTo>
                  <a:lnTo>
                    <a:pt x="135955" y="159769"/>
                  </a:lnTo>
                  <a:cubicBezTo>
                    <a:pt x="129037" y="153700"/>
                    <a:pt x="121479" y="148327"/>
                    <a:pt x="114033" y="142936"/>
                  </a:cubicBezTo>
                  <a:cubicBezTo>
                    <a:pt x="111809" y="141636"/>
                    <a:pt x="108982" y="142000"/>
                    <a:pt x="107172" y="143822"/>
                  </a:cubicBezTo>
                  <a:cubicBezTo>
                    <a:pt x="69943" y="184538"/>
                    <a:pt x="34318" y="226635"/>
                    <a:pt x="275" y="270115"/>
                  </a:cubicBezTo>
                  <a:cubicBezTo>
                    <a:pt x="-4173" y="275770"/>
                    <a:pt x="3781" y="283838"/>
                    <a:pt x="8267" y="278108"/>
                  </a:cubicBezTo>
                  <a:close/>
                </a:path>
              </a:pathLst>
            </a:custGeom>
            <a:grpFill/>
            <a:ln w="1885" cap="flat">
              <a:noFill/>
              <a:prstDash val="solid"/>
              <a:miter/>
            </a:ln>
          </p:spPr>
          <p:txBody>
            <a:bodyPr rtlCol="0" anchor="ctr"/>
            <a:lstStyle/>
            <a:p>
              <a:endParaRPr lang="en-IN"/>
            </a:p>
          </p:txBody>
        </p:sp>
        <p:sp>
          <p:nvSpPr>
            <p:cNvPr id="361" name="Freeform: Shape 360">
              <a:extLst>
                <a:ext uri="{FF2B5EF4-FFF2-40B4-BE49-F238E27FC236}">
                  <a16:creationId xmlns:a16="http://schemas.microsoft.com/office/drawing/2014/main" id="{8FEBA560-6692-243E-E981-DA4A24457914}"/>
                </a:ext>
              </a:extLst>
            </p:cNvPr>
            <p:cNvSpPr/>
            <p:nvPr/>
          </p:nvSpPr>
          <p:spPr>
            <a:xfrm>
              <a:off x="2199238" y="1197299"/>
              <a:ext cx="559540" cy="712428"/>
            </a:xfrm>
            <a:custGeom>
              <a:avLst/>
              <a:gdLst>
                <a:gd name="connsiteX0" fmla="*/ 543512 w 559540"/>
                <a:gd name="connsiteY0" fmla="*/ 273234 h 712428"/>
                <a:gd name="connsiteX1" fmla="*/ 424872 w 559540"/>
                <a:gd name="connsiteY1" fmla="*/ 668154 h 712428"/>
                <a:gd name="connsiteX2" fmla="*/ 413430 w 559540"/>
                <a:gd name="connsiteY2" fmla="*/ 705495 h 712428"/>
                <a:gd name="connsiteX3" fmla="*/ 421743 w 559540"/>
                <a:gd name="connsiteY3" fmla="*/ 702121 h 712428"/>
                <a:gd name="connsiteX4" fmla="*/ 89724 w 559540"/>
                <a:gd name="connsiteY4" fmla="*/ 431176 h 712428"/>
                <a:gd name="connsiteX5" fmla="*/ 8670 w 559540"/>
                <a:gd name="connsiteY5" fmla="*/ 342092 h 712428"/>
                <a:gd name="connsiteX6" fmla="*/ 6182 w 559540"/>
                <a:gd name="connsiteY6" fmla="*/ 351517 h 712428"/>
                <a:gd name="connsiteX7" fmla="*/ 184991 w 559540"/>
                <a:gd name="connsiteY7" fmla="*/ 285109 h 712428"/>
                <a:gd name="connsiteX8" fmla="*/ 428152 w 559540"/>
                <a:gd name="connsiteY8" fmla="*/ 194800 h 712428"/>
                <a:gd name="connsiteX9" fmla="*/ 447869 w 559540"/>
                <a:gd name="connsiteY9" fmla="*/ 187467 h 712428"/>
                <a:gd name="connsiteX10" fmla="*/ 467774 w 559540"/>
                <a:gd name="connsiteY10" fmla="*/ 166884 h 712428"/>
                <a:gd name="connsiteX11" fmla="*/ 496294 w 559540"/>
                <a:gd name="connsiteY11" fmla="*/ 135499 h 712428"/>
                <a:gd name="connsiteX12" fmla="*/ 554596 w 559540"/>
                <a:gd name="connsiteY12" fmla="*/ 71410 h 712428"/>
                <a:gd name="connsiteX13" fmla="*/ 554596 w 559540"/>
                <a:gd name="connsiteY13" fmla="*/ 63399 h 712428"/>
                <a:gd name="connsiteX14" fmla="*/ 530751 w 559540"/>
                <a:gd name="connsiteY14" fmla="*/ 34804 h 712428"/>
                <a:gd name="connsiteX15" fmla="*/ 531637 w 559540"/>
                <a:gd name="connsiteY15" fmla="*/ 41646 h 712428"/>
                <a:gd name="connsiteX16" fmla="*/ 556669 w 559540"/>
                <a:gd name="connsiteY16" fmla="*/ 9809 h 712428"/>
                <a:gd name="connsiteX17" fmla="*/ 548677 w 559540"/>
                <a:gd name="connsiteY17" fmla="*/ 1798 h 712428"/>
                <a:gd name="connsiteX18" fmla="*/ 521760 w 559540"/>
                <a:gd name="connsiteY18" fmla="*/ 36010 h 712428"/>
                <a:gd name="connsiteX19" fmla="*/ 522645 w 559540"/>
                <a:gd name="connsiteY19" fmla="*/ 42852 h 712428"/>
                <a:gd name="connsiteX20" fmla="*/ 546491 w 559540"/>
                <a:gd name="connsiteY20" fmla="*/ 71466 h 712428"/>
                <a:gd name="connsiteX21" fmla="*/ 546491 w 559540"/>
                <a:gd name="connsiteY21" fmla="*/ 63455 h 712428"/>
                <a:gd name="connsiteX22" fmla="*/ 494390 w 559540"/>
                <a:gd name="connsiteY22" fmla="*/ 120796 h 712428"/>
                <a:gd name="connsiteX23" fmla="*/ 472071 w 559540"/>
                <a:gd name="connsiteY23" fmla="*/ 145301 h 712428"/>
                <a:gd name="connsiteX24" fmla="*/ 459669 w 559540"/>
                <a:gd name="connsiteY24" fmla="*/ 158948 h 712428"/>
                <a:gd name="connsiteX25" fmla="*/ 444777 w 559540"/>
                <a:gd name="connsiteY25" fmla="*/ 175328 h 712428"/>
                <a:gd name="connsiteX26" fmla="*/ 443872 w 559540"/>
                <a:gd name="connsiteY26" fmla="*/ 176949 h 712428"/>
                <a:gd name="connsiteX27" fmla="*/ 441177 w 559540"/>
                <a:gd name="connsiteY27" fmla="*/ 177948 h 712428"/>
                <a:gd name="connsiteX28" fmla="*/ 430187 w 559540"/>
                <a:gd name="connsiteY28" fmla="*/ 182039 h 712428"/>
                <a:gd name="connsiteX29" fmla="*/ 335449 w 559540"/>
                <a:gd name="connsiteY29" fmla="*/ 217212 h 712428"/>
                <a:gd name="connsiteX30" fmla="*/ 68763 w 559540"/>
                <a:gd name="connsiteY30" fmla="*/ 316249 h 712428"/>
                <a:gd name="connsiteX31" fmla="*/ 3015 w 559540"/>
                <a:gd name="connsiteY31" fmla="*/ 340753 h 712428"/>
                <a:gd name="connsiteX32" fmla="*/ -774 w 559540"/>
                <a:gd name="connsiteY32" fmla="*/ 347948 h 712428"/>
                <a:gd name="connsiteX33" fmla="*/ 527 w 559540"/>
                <a:gd name="connsiteY33" fmla="*/ 350178 h 712428"/>
                <a:gd name="connsiteX34" fmla="*/ 315317 w 559540"/>
                <a:gd name="connsiteY34" fmla="*/ 642839 h 712428"/>
                <a:gd name="connsiteX35" fmla="*/ 416031 w 559540"/>
                <a:gd name="connsiteY35" fmla="*/ 711980 h 712428"/>
                <a:gd name="connsiteX36" fmla="*/ 423760 w 559540"/>
                <a:gd name="connsiteY36" fmla="*/ 709938 h 712428"/>
                <a:gd name="connsiteX37" fmla="*/ 424325 w 559540"/>
                <a:gd name="connsiteY37" fmla="*/ 708606 h 712428"/>
                <a:gd name="connsiteX38" fmla="*/ 521778 w 559540"/>
                <a:gd name="connsiteY38" fmla="*/ 387218 h 712428"/>
                <a:gd name="connsiteX39" fmla="*/ 554407 w 559540"/>
                <a:gd name="connsiteY39" fmla="*/ 276344 h 712428"/>
                <a:gd name="connsiteX40" fmla="*/ 543512 w 559540"/>
                <a:gd name="connsiteY40" fmla="*/ 273328 h 71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428">
                  <a:moveTo>
                    <a:pt x="543512" y="273234"/>
                  </a:moveTo>
                  <a:cubicBezTo>
                    <a:pt x="505417" y="405295"/>
                    <a:pt x="465078" y="536715"/>
                    <a:pt x="424872" y="668154"/>
                  </a:cubicBezTo>
                  <a:cubicBezTo>
                    <a:pt x="421102" y="680595"/>
                    <a:pt x="417295" y="693041"/>
                    <a:pt x="413430" y="705495"/>
                  </a:cubicBezTo>
                  <a:lnTo>
                    <a:pt x="421743" y="702121"/>
                  </a:lnTo>
                  <a:cubicBezTo>
                    <a:pt x="301048" y="624836"/>
                    <a:pt x="189646" y="533923"/>
                    <a:pt x="89724" y="431176"/>
                  </a:cubicBezTo>
                  <a:cubicBezTo>
                    <a:pt x="61732" y="402373"/>
                    <a:pt x="34702" y="372679"/>
                    <a:pt x="8670" y="342092"/>
                  </a:cubicBezTo>
                  <a:lnTo>
                    <a:pt x="6182" y="351517"/>
                  </a:lnTo>
                  <a:lnTo>
                    <a:pt x="184991" y="285109"/>
                  </a:lnTo>
                  <a:lnTo>
                    <a:pt x="428152" y="194800"/>
                  </a:lnTo>
                  <a:cubicBezTo>
                    <a:pt x="434523" y="192425"/>
                    <a:pt x="441837" y="190653"/>
                    <a:pt x="447869" y="187467"/>
                  </a:cubicBezTo>
                  <a:cubicBezTo>
                    <a:pt x="455710" y="183339"/>
                    <a:pt x="461798" y="173462"/>
                    <a:pt x="467774" y="166884"/>
                  </a:cubicBezTo>
                  <a:lnTo>
                    <a:pt x="496294" y="135499"/>
                  </a:lnTo>
                  <a:lnTo>
                    <a:pt x="554596" y="71410"/>
                  </a:lnTo>
                  <a:cubicBezTo>
                    <a:pt x="556707" y="69159"/>
                    <a:pt x="556707" y="65649"/>
                    <a:pt x="554596" y="63399"/>
                  </a:cubicBezTo>
                  <a:lnTo>
                    <a:pt x="530751" y="34804"/>
                  </a:lnTo>
                  <a:cubicBezTo>
                    <a:pt x="531033" y="37084"/>
                    <a:pt x="531335" y="39365"/>
                    <a:pt x="531637" y="41646"/>
                  </a:cubicBezTo>
                  <a:cubicBezTo>
                    <a:pt x="537914" y="29563"/>
                    <a:pt x="546415" y="18764"/>
                    <a:pt x="556669" y="9809"/>
                  </a:cubicBezTo>
                  <a:cubicBezTo>
                    <a:pt x="562154" y="4983"/>
                    <a:pt x="554124" y="-2990"/>
                    <a:pt x="548677" y="1798"/>
                  </a:cubicBezTo>
                  <a:cubicBezTo>
                    <a:pt x="537650" y="11420"/>
                    <a:pt x="528508" y="23024"/>
                    <a:pt x="521760" y="36010"/>
                  </a:cubicBezTo>
                  <a:cubicBezTo>
                    <a:pt x="520553" y="38242"/>
                    <a:pt x="520911" y="41003"/>
                    <a:pt x="522645" y="42852"/>
                  </a:cubicBezTo>
                  <a:lnTo>
                    <a:pt x="546491" y="71466"/>
                  </a:lnTo>
                  <a:lnTo>
                    <a:pt x="546491" y="63455"/>
                  </a:lnTo>
                  <a:lnTo>
                    <a:pt x="494390" y="120796"/>
                  </a:lnTo>
                  <a:lnTo>
                    <a:pt x="472071" y="145301"/>
                  </a:lnTo>
                  <a:cubicBezTo>
                    <a:pt x="467925" y="149849"/>
                    <a:pt x="463797" y="154399"/>
                    <a:pt x="459669" y="158948"/>
                  </a:cubicBezTo>
                  <a:cubicBezTo>
                    <a:pt x="455032" y="164037"/>
                    <a:pt x="450244" y="171125"/>
                    <a:pt x="444777" y="175328"/>
                  </a:cubicBezTo>
                  <a:cubicBezTo>
                    <a:pt x="443891" y="176007"/>
                    <a:pt x="444947" y="176252"/>
                    <a:pt x="443872" y="176949"/>
                  </a:cubicBezTo>
                  <a:cubicBezTo>
                    <a:pt x="443005" y="177372"/>
                    <a:pt x="442101" y="177705"/>
                    <a:pt x="441177" y="177948"/>
                  </a:cubicBezTo>
                  <a:lnTo>
                    <a:pt x="430187" y="182039"/>
                  </a:lnTo>
                  <a:lnTo>
                    <a:pt x="335449" y="217212"/>
                  </a:lnTo>
                  <a:lnTo>
                    <a:pt x="68763" y="316249"/>
                  </a:lnTo>
                  <a:lnTo>
                    <a:pt x="3015" y="340753"/>
                  </a:lnTo>
                  <a:cubicBezTo>
                    <a:pt x="-20" y="341694"/>
                    <a:pt x="-1716" y="344915"/>
                    <a:pt x="-774" y="347948"/>
                  </a:cubicBezTo>
                  <a:cubicBezTo>
                    <a:pt x="-510" y="348780"/>
                    <a:pt x="-76" y="349543"/>
                    <a:pt x="527" y="350178"/>
                  </a:cubicBezTo>
                  <a:cubicBezTo>
                    <a:pt x="93927" y="459444"/>
                    <a:pt x="199543" y="557638"/>
                    <a:pt x="315317" y="642839"/>
                  </a:cubicBezTo>
                  <a:cubicBezTo>
                    <a:pt x="348116" y="666991"/>
                    <a:pt x="381687" y="690039"/>
                    <a:pt x="416031" y="711980"/>
                  </a:cubicBezTo>
                  <a:cubicBezTo>
                    <a:pt x="418727" y="713552"/>
                    <a:pt x="422195" y="712638"/>
                    <a:pt x="423760" y="709938"/>
                  </a:cubicBezTo>
                  <a:cubicBezTo>
                    <a:pt x="424005" y="709520"/>
                    <a:pt x="424193" y="709071"/>
                    <a:pt x="424325" y="708606"/>
                  </a:cubicBezTo>
                  <a:cubicBezTo>
                    <a:pt x="457199" y="601601"/>
                    <a:pt x="489677" y="494473"/>
                    <a:pt x="521778" y="387218"/>
                  </a:cubicBezTo>
                  <a:cubicBezTo>
                    <a:pt x="532787" y="350297"/>
                    <a:pt x="543663" y="313340"/>
                    <a:pt x="554407" y="276344"/>
                  </a:cubicBezTo>
                  <a:cubicBezTo>
                    <a:pt x="556443" y="269332"/>
                    <a:pt x="545529" y="266335"/>
                    <a:pt x="543512" y="273328"/>
                  </a:cubicBezTo>
                  <a:close/>
                </a:path>
              </a:pathLst>
            </a:custGeom>
            <a:grpFill/>
            <a:ln w="1885" cap="flat">
              <a:noFill/>
              <a:prstDash val="solid"/>
              <a:miter/>
            </a:ln>
          </p:spPr>
          <p:txBody>
            <a:bodyPr rtlCol="0" anchor="ctr"/>
            <a:lstStyle/>
            <a:p>
              <a:endParaRPr lang="en-IN"/>
            </a:p>
          </p:txBody>
        </p:sp>
        <p:sp>
          <p:nvSpPr>
            <p:cNvPr id="362" name="Freeform: Shape 361">
              <a:extLst>
                <a:ext uri="{FF2B5EF4-FFF2-40B4-BE49-F238E27FC236}">
                  <a16:creationId xmlns:a16="http://schemas.microsoft.com/office/drawing/2014/main" id="{383552C6-43B7-2ABD-FD12-DF3FD401F307}"/>
                </a:ext>
              </a:extLst>
            </p:cNvPr>
            <p:cNvSpPr/>
            <p:nvPr/>
          </p:nvSpPr>
          <p:spPr>
            <a:xfrm>
              <a:off x="2308126" y="1493824"/>
              <a:ext cx="424637" cy="76425"/>
            </a:xfrm>
            <a:custGeom>
              <a:avLst/>
              <a:gdLst>
                <a:gd name="connsiteX0" fmla="*/ 413833 w 424637"/>
                <a:gd name="connsiteY0" fmla="*/ 44548 h 76425"/>
                <a:gd name="connsiteX1" fmla="*/ 378772 w 424637"/>
                <a:gd name="connsiteY1" fmla="*/ 60872 h 76425"/>
                <a:gd name="connsiteX2" fmla="*/ 336267 w 424637"/>
                <a:gd name="connsiteY2" fmla="*/ 65208 h 76425"/>
                <a:gd name="connsiteX3" fmla="*/ 261188 w 424637"/>
                <a:gd name="connsiteY3" fmla="*/ 31599 h 76425"/>
                <a:gd name="connsiteX4" fmla="*/ 195534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8 w 424637"/>
                <a:gd name="connsiteY8" fmla="*/ 16123 h 76425"/>
                <a:gd name="connsiteX9" fmla="*/ 94519 w 424637"/>
                <a:gd name="connsiteY9" fmla="*/ 24700 h 76425"/>
                <a:gd name="connsiteX10" fmla="*/ 188240 w 424637"/>
                <a:gd name="connsiteY10" fmla="*/ 11769 h 76425"/>
                <a:gd name="connsiteX11" fmla="*/ 262715 w 424637"/>
                <a:gd name="connsiteY11" fmla="*/ 46848 h 76425"/>
                <a:gd name="connsiteX12" fmla="*/ 339339 w 424637"/>
                <a:gd name="connsiteY12" fmla="*/ 76706 h 76425"/>
                <a:gd name="connsiteX13" fmla="*/ 384578 w 424637"/>
                <a:gd name="connsiteY13" fmla="*/ 71277 h 76425"/>
                <a:gd name="connsiteX14" fmla="*/ 421825 w 424637"/>
                <a:gd name="connsiteY14" fmla="*/ 52616 h 76425"/>
                <a:gd name="connsiteX15" fmla="*/ 413833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3" y="44548"/>
                  </a:moveTo>
                  <a:cubicBezTo>
                    <a:pt x="403862" y="53672"/>
                    <a:pt x="391873" y="58290"/>
                    <a:pt x="378772" y="60872"/>
                  </a:cubicBezTo>
                  <a:cubicBezTo>
                    <a:pt x="364635" y="63643"/>
                    <a:pt x="350705" y="65943"/>
                    <a:pt x="336267" y="65208"/>
                  </a:cubicBezTo>
                  <a:cubicBezTo>
                    <a:pt x="306333" y="63719"/>
                    <a:pt x="284411" y="48884"/>
                    <a:pt x="261188" y="31599"/>
                  </a:cubicBezTo>
                  <a:cubicBezTo>
                    <a:pt x="241622" y="17047"/>
                    <a:pt x="220586" y="2532"/>
                    <a:pt x="195534" y="553"/>
                  </a:cubicBezTo>
                  <a:cubicBezTo>
                    <a:pt x="182038" y="-503"/>
                    <a:pt x="167995" y="2268"/>
                    <a:pt x="154668" y="4323"/>
                  </a:cubicBezTo>
                  <a:cubicBezTo>
                    <a:pt x="139796" y="6528"/>
                    <a:pt x="124999" y="9167"/>
                    <a:pt x="110126" y="11335"/>
                  </a:cubicBezTo>
                  <a:cubicBezTo>
                    <a:pt x="75047" y="16443"/>
                    <a:pt x="39402" y="18347"/>
                    <a:pt x="5774" y="5209"/>
                  </a:cubicBezTo>
                  <a:cubicBezTo>
                    <a:pt x="-1012" y="2551"/>
                    <a:pt x="-3952" y="13484"/>
                    <a:pt x="2758" y="16123"/>
                  </a:cubicBezTo>
                  <a:cubicBezTo>
                    <a:pt x="32145" y="27584"/>
                    <a:pt x="63530" y="28206"/>
                    <a:pt x="94519" y="24700"/>
                  </a:cubicBezTo>
                  <a:cubicBezTo>
                    <a:pt x="125508" y="21194"/>
                    <a:pt x="156855" y="12711"/>
                    <a:pt x="188240" y="11769"/>
                  </a:cubicBezTo>
                  <a:cubicBezTo>
                    <a:pt x="217061" y="10902"/>
                    <a:pt x="240868" y="30618"/>
                    <a:pt x="262715" y="46848"/>
                  </a:cubicBezTo>
                  <a:cubicBezTo>
                    <a:pt x="285994" y="64190"/>
                    <a:pt x="309839" y="75952"/>
                    <a:pt x="339339" y="76706"/>
                  </a:cubicBezTo>
                  <a:cubicBezTo>
                    <a:pt x="354570" y="77102"/>
                    <a:pt x="369762" y="74519"/>
                    <a:pt x="384578" y="71277"/>
                  </a:cubicBezTo>
                  <a:cubicBezTo>
                    <a:pt x="398452" y="68525"/>
                    <a:pt x="411326" y="62077"/>
                    <a:pt x="421825" y="52616"/>
                  </a:cubicBezTo>
                  <a:cubicBezTo>
                    <a:pt x="427198" y="47677"/>
                    <a:pt x="419187" y="39704"/>
                    <a:pt x="413833" y="44624"/>
                  </a:cubicBezTo>
                  <a:close/>
                </a:path>
              </a:pathLst>
            </a:custGeom>
            <a:grpFill/>
            <a:ln w="1885" cap="flat">
              <a:noFill/>
              <a:prstDash val="solid"/>
              <a:miter/>
            </a:ln>
          </p:spPr>
          <p:txBody>
            <a:bodyPr rtlCol="0" anchor="ctr"/>
            <a:lstStyle/>
            <a:p>
              <a:endParaRPr lang="en-IN"/>
            </a:p>
          </p:txBody>
        </p:sp>
        <p:sp>
          <p:nvSpPr>
            <p:cNvPr id="363" name="Freeform: Shape 362">
              <a:extLst>
                <a:ext uri="{FF2B5EF4-FFF2-40B4-BE49-F238E27FC236}">
                  <a16:creationId xmlns:a16="http://schemas.microsoft.com/office/drawing/2014/main" id="{759198DB-AE4A-4D49-1F71-3D923922D6F0}"/>
                </a:ext>
              </a:extLst>
            </p:cNvPr>
            <p:cNvSpPr/>
            <p:nvPr/>
          </p:nvSpPr>
          <p:spPr>
            <a:xfrm>
              <a:off x="2569104" y="1630299"/>
              <a:ext cx="61618" cy="61669"/>
            </a:xfrm>
            <a:custGeom>
              <a:avLst/>
              <a:gdLst>
                <a:gd name="connsiteX0" fmla="*/ 54232 w 61618"/>
                <a:gd name="connsiteY0" fmla="*/ 11784 h 61669"/>
                <a:gd name="connsiteX1" fmla="*/ 10482 w 61618"/>
                <a:gd name="connsiteY1" fmla="*/ 6676 h 61669"/>
                <a:gd name="connsiteX2" fmla="*/ 4827 w 61618"/>
                <a:gd name="connsiteY2" fmla="*/ 49823 h 61669"/>
                <a:gd name="connsiteX3" fmla="*/ 47843 w 61618"/>
                <a:gd name="connsiteY3" fmla="*/ 56628 h 61669"/>
                <a:gd name="connsiteX4" fmla="*/ 55382 w 61618"/>
                <a:gd name="connsiteY4" fmla="*/ 13274 h 61669"/>
                <a:gd name="connsiteX5" fmla="*/ 45618 w 61618"/>
                <a:gd name="connsiteY5" fmla="*/ 18929 h 61669"/>
                <a:gd name="connsiteX6" fmla="*/ 42678 w 61618"/>
                <a:gd name="connsiteY6" fmla="*/ 46449 h 61669"/>
                <a:gd name="connsiteX7" fmla="*/ 13856 w 61618"/>
                <a:gd name="connsiteY7" fmla="*/ 42943 h 61669"/>
                <a:gd name="connsiteX8" fmla="*/ 18041 w 61618"/>
                <a:gd name="connsiteY8" fmla="*/ 15215 h 61669"/>
                <a:gd name="connsiteX9" fmla="*/ 46316 w 61618"/>
                <a:gd name="connsiteY9" fmla="*/ 19796 h 61669"/>
                <a:gd name="connsiteX10" fmla="*/ 54327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2" y="11784"/>
                  </a:moveTo>
                  <a:cubicBezTo>
                    <a:pt x="43733" y="-864"/>
                    <a:pt x="23564" y="-3748"/>
                    <a:pt x="10482" y="6676"/>
                  </a:cubicBezTo>
                  <a:cubicBezTo>
                    <a:pt x="-2185" y="16780"/>
                    <a:pt x="-4899" y="36836"/>
                    <a:pt x="4827" y="49823"/>
                  </a:cubicBezTo>
                  <a:cubicBezTo>
                    <a:pt x="14554" y="62811"/>
                    <a:pt x="34591" y="65921"/>
                    <a:pt x="47843" y="56628"/>
                  </a:cubicBezTo>
                  <a:cubicBezTo>
                    <a:pt x="61584" y="46977"/>
                    <a:pt x="64393" y="26883"/>
                    <a:pt x="55382" y="13274"/>
                  </a:cubicBezTo>
                  <a:cubicBezTo>
                    <a:pt x="51386" y="7223"/>
                    <a:pt x="41584" y="12897"/>
                    <a:pt x="45618" y="18929"/>
                  </a:cubicBezTo>
                  <a:cubicBezTo>
                    <a:pt x="51273" y="27373"/>
                    <a:pt x="50727" y="39531"/>
                    <a:pt x="42678" y="46449"/>
                  </a:cubicBezTo>
                  <a:cubicBezTo>
                    <a:pt x="34629" y="53367"/>
                    <a:pt x="20227" y="51614"/>
                    <a:pt x="13856" y="42943"/>
                  </a:cubicBezTo>
                  <a:cubicBezTo>
                    <a:pt x="7843" y="34016"/>
                    <a:pt x="9653" y="21971"/>
                    <a:pt x="18041" y="15215"/>
                  </a:cubicBezTo>
                  <a:cubicBezTo>
                    <a:pt x="27051" y="8523"/>
                    <a:pt x="39529" y="11634"/>
                    <a:pt x="46316" y="19796"/>
                  </a:cubicBezTo>
                  <a:cubicBezTo>
                    <a:pt x="50971" y="25450"/>
                    <a:pt x="58926" y="17364"/>
                    <a:pt x="54327" y="11803"/>
                  </a:cubicBezTo>
                  <a:close/>
                </a:path>
              </a:pathLst>
            </a:custGeom>
            <a:grpFill/>
            <a:ln w="1885" cap="flat">
              <a:noFill/>
              <a:prstDash val="solid"/>
              <a:miter/>
            </a:ln>
          </p:spPr>
          <p:txBody>
            <a:bodyPr rtlCol="0" anchor="ctr"/>
            <a:lstStyle/>
            <a:p>
              <a:endParaRPr lang="en-IN"/>
            </a:p>
          </p:txBody>
        </p:sp>
        <p:sp>
          <p:nvSpPr>
            <p:cNvPr id="364" name="Freeform: Shape 363">
              <a:extLst>
                <a:ext uri="{FF2B5EF4-FFF2-40B4-BE49-F238E27FC236}">
                  <a16:creationId xmlns:a16="http://schemas.microsoft.com/office/drawing/2014/main" id="{DEE849EF-90A5-C15B-3348-B1A39F794B0E}"/>
                </a:ext>
              </a:extLst>
            </p:cNvPr>
            <p:cNvSpPr/>
            <p:nvPr/>
          </p:nvSpPr>
          <p:spPr>
            <a:xfrm>
              <a:off x="2411976" y="1576089"/>
              <a:ext cx="70555" cy="67364"/>
            </a:xfrm>
            <a:custGeom>
              <a:avLst/>
              <a:gdLst>
                <a:gd name="connsiteX0" fmla="*/ 67217 w 70555"/>
                <a:gd name="connsiteY0" fmla="*/ 21283 h 67364"/>
                <a:gd name="connsiteX1" fmla="*/ 16323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0 w 70555"/>
                <a:gd name="connsiteY6" fmla="*/ 18512 h 67364"/>
                <a:gd name="connsiteX7" fmla="*/ 39490 w 70555"/>
                <a:gd name="connsiteY7" fmla="*/ 12028 h 67364"/>
                <a:gd name="connsiteX8" fmla="*/ 56247 w 70555"/>
                <a:gd name="connsiteY8" fmla="*/ 24280 h 67364"/>
                <a:gd name="connsiteX9" fmla="*/ 67217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7" y="21283"/>
                  </a:moveTo>
                  <a:cubicBezTo>
                    <a:pt x="60092" y="2132"/>
                    <a:pt x="33062" y="-5314"/>
                    <a:pt x="16323"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0" y="18512"/>
                  </a:cubicBezTo>
                  <a:cubicBezTo>
                    <a:pt x="22996" y="12744"/>
                    <a:pt x="31460" y="9596"/>
                    <a:pt x="39490" y="12028"/>
                  </a:cubicBezTo>
                  <a:cubicBezTo>
                    <a:pt x="45050" y="13706"/>
                    <a:pt x="54098" y="18531"/>
                    <a:pt x="56247" y="24280"/>
                  </a:cubicBezTo>
                  <a:cubicBezTo>
                    <a:pt x="58811" y="31047"/>
                    <a:pt x="69762" y="28126"/>
                    <a:pt x="67217" y="21283"/>
                  </a:cubicBezTo>
                  <a:close/>
                </a:path>
              </a:pathLst>
            </a:custGeom>
            <a:grpFill/>
            <a:ln w="1885" cap="flat">
              <a:noFill/>
              <a:prstDash val="solid"/>
              <a:miter/>
            </a:ln>
          </p:spPr>
          <p:txBody>
            <a:bodyPr rtlCol="0" anchor="ctr"/>
            <a:lstStyle/>
            <a:p>
              <a:endParaRPr lang="en-IN"/>
            </a:p>
          </p:txBody>
        </p:sp>
        <p:sp>
          <p:nvSpPr>
            <p:cNvPr id="365" name="Freeform: Shape 364">
              <a:extLst>
                <a:ext uri="{FF2B5EF4-FFF2-40B4-BE49-F238E27FC236}">
                  <a16:creationId xmlns:a16="http://schemas.microsoft.com/office/drawing/2014/main" id="{57DB9ABF-8279-A0A5-E6EC-F8895D6C2E29}"/>
                </a:ext>
              </a:extLst>
            </p:cNvPr>
            <p:cNvSpPr/>
            <p:nvPr/>
          </p:nvSpPr>
          <p:spPr>
            <a:xfrm>
              <a:off x="2467192" y="1692589"/>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7 w 63118"/>
                <a:gd name="connsiteY5" fmla="*/ 20163 h 60745"/>
                <a:gd name="connsiteX6" fmla="*/ 42877 w 63118"/>
                <a:gd name="connsiteY6" fmla="*/ 46552 h 60745"/>
                <a:gd name="connsiteX7" fmla="*/ 14339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9" y="-3645"/>
                    <a:pt x="7854" y="7967"/>
                  </a:cubicBezTo>
                  <a:cubicBezTo>
                    <a:pt x="-4040" y="19578"/>
                    <a:pt x="-4097" y="40822"/>
                    <a:pt x="8288" y="52301"/>
                  </a:cubicBezTo>
                  <a:cubicBezTo>
                    <a:pt x="20672" y="63781"/>
                    <a:pt x="41464" y="64252"/>
                    <a:pt x="53772" y="52132"/>
                  </a:cubicBezTo>
                  <a:cubicBezTo>
                    <a:pt x="67174" y="38937"/>
                    <a:pt x="63404" y="20804"/>
                    <a:pt x="49361" y="10398"/>
                  </a:cubicBezTo>
                  <a:cubicBezTo>
                    <a:pt x="43518" y="6063"/>
                    <a:pt x="37863" y="15865"/>
                    <a:pt x="43707" y="20163"/>
                  </a:cubicBezTo>
                  <a:cubicBezTo>
                    <a:pt x="53301" y="27269"/>
                    <a:pt x="53131" y="39861"/>
                    <a:pt x="42877" y="46552"/>
                  </a:cubicBezTo>
                  <a:cubicBezTo>
                    <a:pt x="33603" y="52360"/>
                    <a:pt x="21464" y="50509"/>
                    <a:pt x="14339" y="42198"/>
                  </a:cubicBezTo>
                  <a:cubicBezTo>
                    <a:pt x="-1043" y="23348"/>
                    <a:pt x="27251" y="-402"/>
                    <a:pt x="42613" y="19333"/>
                  </a:cubicBezTo>
                  <a:cubicBezTo>
                    <a:pt x="46968" y="25026"/>
                    <a:pt x="54922" y="16958"/>
                    <a:pt x="50511" y="11284"/>
                  </a:cubicBezTo>
                  <a:close/>
                </a:path>
              </a:pathLst>
            </a:custGeom>
            <a:grpFill/>
            <a:ln w="1885" cap="flat">
              <a:noFill/>
              <a:prstDash val="solid"/>
              <a:miter/>
            </a:ln>
          </p:spPr>
          <p:txBody>
            <a:bodyPr rtlCol="0" anchor="ctr"/>
            <a:lstStyle/>
            <a:p>
              <a:endParaRPr lang="en-IN"/>
            </a:p>
          </p:txBody>
        </p:sp>
        <p:sp>
          <p:nvSpPr>
            <p:cNvPr id="366" name="Freeform: Shape 365">
              <a:extLst>
                <a:ext uri="{FF2B5EF4-FFF2-40B4-BE49-F238E27FC236}">
                  <a16:creationId xmlns:a16="http://schemas.microsoft.com/office/drawing/2014/main" id="{74BE518D-3ED8-0ECC-5347-1EF824D31CA8}"/>
                </a:ext>
              </a:extLst>
            </p:cNvPr>
            <p:cNvSpPr/>
            <p:nvPr/>
          </p:nvSpPr>
          <p:spPr>
            <a:xfrm>
              <a:off x="4490835" y="2266273"/>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367" name="Freeform: Shape 366">
              <a:extLst>
                <a:ext uri="{FF2B5EF4-FFF2-40B4-BE49-F238E27FC236}">
                  <a16:creationId xmlns:a16="http://schemas.microsoft.com/office/drawing/2014/main" id="{FFAEB132-880E-8507-20E2-B7A2DAEB5237}"/>
                </a:ext>
              </a:extLst>
            </p:cNvPr>
            <p:cNvSpPr/>
            <p:nvPr/>
          </p:nvSpPr>
          <p:spPr>
            <a:xfrm>
              <a:off x="4487565" y="2145844"/>
              <a:ext cx="177523" cy="279683"/>
            </a:xfrm>
            <a:custGeom>
              <a:avLst/>
              <a:gdLst>
                <a:gd name="connsiteX0" fmla="*/ 175181 w 177523"/>
                <a:gd name="connsiteY0" fmla="*/ 270115 h 279683"/>
                <a:gd name="connsiteX1" fmla="*/ 68283 w 177523"/>
                <a:gd name="connsiteY1" fmla="*/ 143822 h 279683"/>
                <a:gd name="connsiteX2" fmla="*/ 61422 w 177523"/>
                <a:gd name="connsiteY2" fmla="*/ 142936 h 279683"/>
                <a:gd name="connsiteX3" fmla="*/ 39500 w 177523"/>
                <a:gd name="connsiteY3" fmla="*/ 159769 h 279683"/>
                <a:gd name="connsiteX4" fmla="*/ 47492 w 177523"/>
                <a:gd name="connsiteY4" fmla="*/ 159769 h 279683"/>
                <a:gd name="connsiteX5" fmla="*/ 8624 w 177523"/>
                <a:gd name="connsiteY5" fmla="*/ 121278 h 279683"/>
                <a:gd name="connsiteX6" fmla="*/ 7474 w 177523"/>
                <a:gd name="connsiteY6" fmla="*/ 130156 h 279683"/>
                <a:gd name="connsiteX7" fmla="*/ 167885 w 177523"/>
                <a:gd name="connsiteY7" fmla="*/ 9725 h 279683"/>
                <a:gd name="connsiteX8" fmla="*/ 159893 w 177523"/>
                <a:gd name="connsiteY8" fmla="*/ 1733 h 279683"/>
                <a:gd name="connsiteX9" fmla="*/ 1763 w 177523"/>
                <a:gd name="connsiteY9" fmla="*/ 120430 h 279683"/>
                <a:gd name="connsiteX10" fmla="*/ -254 w 177523"/>
                <a:gd name="connsiteY10" fmla="*/ 128169 h 279683"/>
                <a:gd name="connsiteX11" fmla="*/ 632 w 177523"/>
                <a:gd name="connsiteY11" fmla="*/ 129308 h 279683"/>
                <a:gd name="connsiteX12" fmla="*/ 39500 w 177523"/>
                <a:gd name="connsiteY12" fmla="*/ 167818 h 279683"/>
                <a:gd name="connsiteX13" fmla="*/ 47492 w 177523"/>
                <a:gd name="connsiteY13" fmla="*/ 167818 h 279683"/>
                <a:gd name="connsiteX14" fmla="*/ 67134 w 177523"/>
                <a:gd name="connsiteY14" fmla="*/ 152738 h 279683"/>
                <a:gd name="connsiteX15" fmla="*/ 60272 w 177523"/>
                <a:gd name="connsiteY15" fmla="*/ 151871 h 279683"/>
                <a:gd name="connsiteX16" fmla="*/ 167188 w 177523"/>
                <a:gd name="connsiteY16" fmla="*/ 278070 h 279683"/>
                <a:gd name="connsiteX17" fmla="*/ 175181 w 177523"/>
                <a:gd name="connsiteY17" fmla="*/ 270078 h 27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683">
                  <a:moveTo>
                    <a:pt x="175181" y="270115"/>
                  </a:moveTo>
                  <a:cubicBezTo>
                    <a:pt x="141157" y="226710"/>
                    <a:pt x="105530" y="184613"/>
                    <a:pt x="68283" y="143822"/>
                  </a:cubicBezTo>
                  <a:cubicBezTo>
                    <a:pt x="66474" y="141999"/>
                    <a:pt x="63646" y="141636"/>
                    <a:pt x="61422" y="142936"/>
                  </a:cubicBezTo>
                  <a:cubicBezTo>
                    <a:pt x="53977" y="148327"/>
                    <a:pt x="46342" y="153700"/>
                    <a:pt x="39500" y="159769"/>
                  </a:cubicBezTo>
                  <a:lnTo>
                    <a:pt x="47492" y="159769"/>
                  </a:lnTo>
                  <a:lnTo>
                    <a:pt x="8624" y="121278"/>
                  </a:lnTo>
                  <a:cubicBezTo>
                    <a:pt x="8247" y="124237"/>
                    <a:pt x="7870" y="127197"/>
                    <a:pt x="7474" y="130156"/>
                  </a:cubicBezTo>
                  <a:cubicBezTo>
                    <a:pt x="63137" y="93009"/>
                    <a:pt x="116690" y="52803"/>
                    <a:pt x="167885" y="9725"/>
                  </a:cubicBezTo>
                  <a:cubicBezTo>
                    <a:pt x="173540" y="5032"/>
                    <a:pt x="165435" y="-2923"/>
                    <a:pt x="159893" y="1733"/>
                  </a:cubicBezTo>
                  <a:cubicBezTo>
                    <a:pt x="109414" y="44186"/>
                    <a:pt x="56615" y="83812"/>
                    <a:pt x="1763" y="120430"/>
                  </a:cubicBezTo>
                  <a:cubicBezTo>
                    <a:pt x="-933" y="122011"/>
                    <a:pt x="-1838" y="125478"/>
                    <a:pt x="-254" y="128169"/>
                  </a:cubicBezTo>
                  <a:cubicBezTo>
                    <a:pt x="-9" y="128586"/>
                    <a:pt x="293" y="128967"/>
                    <a:pt x="632" y="129308"/>
                  </a:cubicBezTo>
                  <a:lnTo>
                    <a:pt x="39500" y="167818"/>
                  </a:lnTo>
                  <a:cubicBezTo>
                    <a:pt x="41743" y="169944"/>
                    <a:pt x="45249" y="169944"/>
                    <a:pt x="47492" y="167818"/>
                  </a:cubicBezTo>
                  <a:cubicBezTo>
                    <a:pt x="53694" y="162370"/>
                    <a:pt x="60461" y="157564"/>
                    <a:pt x="67134" y="152738"/>
                  </a:cubicBezTo>
                  <a:lnTo>
                    <a:pt x="60272" y="151871"/>
                  </a:lnTo>
                  <a:cubicBezTo>
                    <a:pt x="97500" y="192562"/>
                    <a:pt x="133146" y="234627"/>
                    <a:pt x="167188" y="278070"/>
                  </a:cubicBezTo>
                  <a:cubicBezTo>
                    <a:pt x="171674" y="283725"/>
                    <a:pt x="179629" y="275733"/>
                    <a:pt x="175181" y="270078"/>
                  </a:cubicBezTo>
                  <a:close/>
                </a:path>
              </a:pathLst>
            </a:custGeom>
            <a:grpFill/>
            <a:ln w="1885" cap="flat">
              <a:noFill/>
              <a:prstDash val="solid"/>
              <a:miter/>
            </a:ln>
          </p:spPr>
          <p:txBody>
            <a:bodyPr rtlCol="0" anchor="ctr"/>
            <a:lstStyle/>
            <a:p>
              <a:endParaRPr lang="en-IN"/>
            </a:p>
          </p:txBody>
        </p:sp>
        <p:sp>
          <p:nvSpPr>
            <p:cNvPr id="368" name="Freeform: Shape 367">
              <a:extLst>
                <a:ext uri="{FF2B5EF4-FFF2-40B4-BE49-F238E27FC236}">
                  <a16:creationId xmlns:a16="http://schemas.microsoft.com/office/drawing/2014/main" id="{81BEADDF-9B8F-516A-9555-AA41EFCDC65F}"/>
                </a:ext>
              </a:extLst>
            </p:cNvPr>
            <p:cNvSpPr/>
            <p:nvPr/>
          </p:nvSpPr>
          <p:spPr>
            <a:xfrm>
              <a:off x="4649067" y="2143525"/>
              <a:ext cx="559419" cy="712365"/>
            </a:xfrm>
            <a:custGeom>
              <a:avLst/>
              <a:gdLst>
                <a:gd name="connsiteX0" fmla="*/ 3008 w 559419"/>
                <a:gd name="connsiteY0" fmla="*/ 276280 h 712365"/>
                <a:gd name="connsiteX1" fmla="*/ 121648 w 559419"/>
                <a:gd name="connsiteY1" fmla="*/ 671181 h 712365"/>
                <a:gd name="connsiteX2" fmla="*/ 133090 w 559419"/>
                <a:gd name="connsiteY2" fmla="*/ 708542 h 712365"/>
                <a:gd name="connsiteX3" fmla="*/ 140046 w 559419"/>
                <a:gd name="connsiteY3" fmla="*/ 712481 h 712365"/>
                <a:gd name="connsiteX4" fmla="*/ 141403 w 559419"/>
                <a:gd name="connsiteY4" fmla="*/ 711916 h 712365"/>
                <a:gd name="connsiteX5" fmla="*/ 474535 w 559419"/>
                <a:gd name="connsiteY5" fmla="*/ 440480 h 712365"/>
                <a:gd name="connsiteX6" fmla="*/ 556832 w 559419"/>
                <a:gd name="connsiteY6" fmla="*/ 350208 h 712365"/>
                <a:gd name="connsiteX7" fmla="*/ 556568 w 559419"/>
                <a:gd name="connsiteY7" fmla="*/ 342082 h 712365"/>
                <a:gd name="connsiteX8" fmla="*/ 554344 w 559419"/>
                <a:gd name="connsiteY8" fmla="*/ 340784 h 712365"/>
                <a:gd name="connsiteX9" fmla="*/ 377251 w 559419"/>
                <a:gd name="connsiteY9" fmla="*/ 274904 h 712365"/>
                <a:gd name="connsiteX10" fmla="*/ 134334 w 559419"/>
                <a:gd name="connsiteY10" fmla="*/ 184689 h 712365"/>
                <a:gd name="connsiteX11" fmla="*/ 112789 w 559419"/>
                <a:gd name="connsiteY11" fmla="*/ 176678 h 712365"/>
                <a:gd name="connsiteX12" fmla="*/ 110094 w 559419"/>
                <a:gd name="connsiteY12" fmla="*/ 172587 h 712365"/>
                <a:gd name="connsiteX13" fmla="*/ 97691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4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6 w 559419"/>
                <a:gd name="connsiteY21" fmla="*/ 41695 h 712365"/>
                <a:gd name="connsiteX22" fmla="*/ 26722 w 559419"/>
                <a:gd name="connsiteY22" fmla="*/ 34853 h 712365"/>
                <a:gd name="connsiteX23" fmla="*/ 2876 w 559419"/>
                <a:gd name="connsiteY23" fmla="*/ 63448 h 712365"/>
                <a:gd name="connsiteX24" fmla="*/ 2876 w 559419"/>
                <a:gd name="connsiteY24" fmla="*/ 71459 h 712365"/>
                <a:gd name="connsiteX25" fmla="*/ 104665 w 559419"/>
                <a:gd name="connsiteY25" fmla="*/ 183369 h 712365"/>
                <a:gd name="connsiteX26" fmla="*/ 122271 w 559419"/>
                <a:gd name="connsiteY26" fmla="*/ 192248 h 712365"/>
                <a:gd name="connsiteX27" fmla="*/ 215916 w 559419"/>
                <a:gd name="connsiteY27" fmla="*/ 227025 h 712365"/>
                <a:gd name="connsiteX28" fmla="*/ 485015 w 559419"/>
                <a:gd name="connsiteY28" fmla="*/ 326929 h 712365"/>
                <a:gd name="connsiteX29" fmla="*/ 551422 w 559419"/>
                <a:gd name="connsiteY29" fmla="*/ 351584 h 712365"/>
                <a:gd name="connsiteX30" fmla="*/ 548934 w 559419"/>
                <a:gd name="connsiteY30" fmla="*/ 342160 h 712365"/>
                <a:gd name="connsiteX31" fmla="*/ 235162 w 559419"/>
                <a:gd name="connsiteY31" fmla="*/ 634029 h 712365"/>
                <a:gd name="connsiteX32" fmla="*/ 135786 w 559419"/>
                <a:gd name="connsiteY32" fmla="*/ 702189 h 712365"/>
                <a:gd name="connsiteX33" fmla="*/ 144099 w 559419"/>
                <a:gd name="connsiteY33" fmla="*/ 705563 h 712365"/>
                <a:gd name="connsiteX34" fmla="*/ 46665 w 559419"/>
                <a:gd name="connsiteY34" fmla="*/ 384194 h 712365"/>
                <a:gd name="connsiteX35" fmla="*/ 14017 w 559419"/>
                <a:gd name="connsiteY35" fmla="*/ 273302 h 712365"/>
                <a:gd name="connsiteX36" fmla="*/ 3103 w 559419"/>
                <a:gd name="connsiteY36" fmla="*/ 276317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0" y="708542"/>
                  </a:cubicBezTo>
                  <a:cubicBezTo>
                    <a:pt x="133920" y="711558"/>
                    <a:pt x="137030" y="713311"/>
                    <a:pt x="140046" y="712481"/>
                  </a:cubicBezTo>
                  <a:cubicBezTo>
                    <a:pt x="140517" y="712349"/>
                    <a:pt x="140969" y="712161"/>
                    <a:pt x="141403" y="711916"/>
                  </a:cubicBezTo>
                  <a:cubicBezTo>
                    <a:pt x="262456" y="634462"/>
                    <a:pt x="374235" y="543399"/>
                    <a:pt x="474535" y="440480"/>
                  </a:cubicBezTo>
                  <a:cubicBezTo>
                    <a:pt x="502960" y="411300"/>
                    <a:pt x="530386" y="381216"/>
                    <a:pt x="556832" y="350208"/>
                  </a:cubicBezTo>
                  <a:cubicBezTo>
                    <a:pt x="559000" y="347894"/>
                    <a:pt x="558887" y="344254"/>
                    <a:pt x="556568" y="342082"/>
                  </a:cubicBezTo>
                  <a:cubicBezTo>
                    <a:pt x="555946" y="341487"/>
                    <a:pt x="555173" y="341042"/>
                    <a:pt x="554344" y="340784"/>
                  </a:cubicBezTo>
                  <a:lnTo>
                    <a:pt x="377251" y="274904"/>
                  </a:lnTo>
                  <a:lnTo>
                    <a:pt x="134334" y="184689"/>
                  </a:lnTo>
                  <a:cubicBezTo>
                    <a:pt x="128001" y="182333"/>
                    <a:pt x="118350" y="180674"/>
                    <a:pt x="112789" y="176678"/>
                  </a:cubicBezTo>
                  <a:cubicBezTo>
                    <a:pt x="112940" y="176791"/>
                    <a:pt x="109019" y="171193"/>
                    <a:pt x="110094" y="172587"/>
                  </a:cubicBezTo>
                  <a:cubicBezTo>
                    <a:pt x="106192" y="167830"/>
                    <a:pt x="102064" y="163276"/>
                    <a:pt x="97691" y="158940"/>
                  </a:cubicBezTo>
                  <a:cubicBezTo>
                    <a:pt x="87776" y="148021"/>
                    <a:pt x="77861" y="137099"/>
                    <a:pt x="67927" y="126179"/>
                  </a:cubicBezTo>
                  <a:lnTo>
                    <a:pt x="10869" y="63391"/>
                  </a:lnTo>
                  <a:lnTo>
                    <a:pt x="10869" y="71402"/>
                  </a:lnTo>
                  <a:lnTo>
                    <a:pt x="34714" y="42788"/>
                  </a:lnTo>
                  <a:cubicBezTo>
                    <a:pt x="36448" y="40934"/>
                    <a:pt x="36806" y="38181"/>
                    <a:pt x="35600" y="35946"/>
                  </a:cubicBezTo>
                  <a:cubicBezTo>
                    <a:pt x="28870" y="22994"/>
                    <a:pt x="19766" y="11411"/>
                    <a:pt x="8795" y="1790"/>
                  </a:cubicBezTo>
                  <a:cubicBezTo>
                    <a:pt x="3348" y="-2979"/>
                    <a:pt x="-4682" y="4976"/>
                    <a:pt x="803" y="9801"/>
                  </a:cubicBezTo>
                  <a:cubicBezTo>
                    <a:pt x="11076" y="18774"/>
                    <a:pt x="19559" y="29592"/>
                    <a:pt x="25836" y="41695"/>
                  </a:cubicBezTo>
                  <a:cubicBezTo>
                    <a:pt x="26137" y="39414"/>
                    <a:pt x="26420" y="37133"/>
                    <a:pt x="26722" y="34853"/>
                  </a:cubicBezTo>
                  <a:cubicBezTo>
                    <a:pt x="18767" y="44391"/>
                    <a:pt x="10812" y="53923"/>
                    <a:pt x="2876" y="63448"/>
                  </a:cubicBezTo>
                  <a:cubicBezTo>
                    <a:pt x="747" y="65694"/>
                    <a:pt x="747" y="69212"/>
                    <a:pt x="2876" y="71459"/>
                  </a:cubicBezTo>
                  <a:cubicBezTo>
                    <a:pt x="36806" y="108706"/>
                    <a:pt x="69680" y="147103"/>
                    <a:pt x="104665" y="183369"/>
                  </a:cubicBezTo>
                  <a:cubicBezTo>
                    <a:pt x="109528" y="188421"/>
                    <a:pt x="115749" y="189835"/>
                    <a:pt x="122271" y="192248"/>
                  </a:cubicBezTo>
                  <a:lnTo>
                    <a:pt x="215916" y="227025"/>
                  </a:lnTo>
                  <a:lnTo>
                    <a:pt x="485015" y="326929"/>
                  </a:lnTo>
                  <a:lnTo>
                    <a:pt x="551422" y="351584"/>
                  </a:lnTo>
                  <a:lnTo>
                    <a:pt x="548934" y="342160"/>
                  </a:lnTo>
                  <a:cubicBezTo>
                    <a:pt x="455873" y="451149"/>
                    <a:pt x="350598" y="549092"/>
                    <a:pt x="235162" y="634029"/>
                  </a:cubicBezTo>
                  <a:cubicBezTo>
                    <a:pt x="202778" y="657817"/>
                    <a:pt x="169659" y="680531"/>
                    <a:pt x="135786" y="702189"/>
                  </a:cubicBezTo>
                  <a:lnTo>
                    <a:pt x="144099" y="705563"/>
                  </a:lnTo>
                  <a:cubicBezTo>
                    <a:pt x="111225" y="598554"/>
                    <a:pt x="78746" y="491430"/>
                    <a:pt x="46665" y="384194"/>
                  </a:cubicBezTo>
                  <a:cubicBezTo>
                    <a:pt x="35637" y="347273"/>
                    <a:pt x="24742" y="310309"/>
                    <a:pt x="14017" y="273302"/>
                  </a:cubicBezTo>
                  <a:cubicBezTo>
                    <a:pt x="12000" y="266327"/>
                    <a:pt x="1086" y="269287"/>
                    <a:pt x="3103" y="276317"/>
                  </a:cubicBezTo>
                  <a:close/>
                </a:path>
              </a:pathLst>
            </a:custGeom>
            <a:grpFill/>
            <a:ln w="1885" cap="flat">
              <a:noFill/>
              <a:prstDash val="solid"/>
              <a:miter/>
            </a:ln>
          </p:spPr>
          <p:txBody>
            <a:bodyPr rtlCol="0" anchor="ctr"/>
            <a:lstStyle/>
            <a:p>
              <a:endParaRPr lang="en-IN"/>
            </a:p>
          </p:txBody>
        </p:sp>
        <p:sp>
          <p:nvSpPr>
            <p:cNvPr id="369" name="Freeform: Shape 368">
              <a:extLst>
                <a:ext uri="{FF2B5EF4-FFF2-40B4-BE49-F238E27FC236}">
                  <a16:creationId xmlns:a16="http://schemas.microsoft.com/office/drawing/2014/main" id="{EFA23757-68BF-4FE3-7D99-6EB2E3E51E92}"/>
                </a:ext>
              </a:extLst>
            </p:cNvPr>
            <p:cNvSpPr/>
            <p:nvPr/>
          </p:nvSpPr>
          <p:spPr>
            <a:xfrm>
              <a:off x="4674915" y="2440114"/>
              <a:ext cx="424608" cy="76339"/>
            </a:xfrm>
            <a:custGeom>
              <a:avLst/>
              <a:gdLst>
                <a:gd name="connsiteX0" fmla="*/ 798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6 w 424608"/>
                <a:gd name="connsiteY8" fmla="*/ 482 h 76339"/>
                <a:gd name="connsiteX9" fmla="*/ 169805 w 424608"/>
                <a:gd name="connsiteY9" fmla="*/ 25344 h 76339"/>
                <a:gd name="connsiteX10" fmla="*/ 98572 w 424608"/>
                <a:gd name="connsiteY10" fmla="*/ 63854 h 76339"/>
                <a:gd name="connsiteX11" fmla="*/ 49563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98" y="52507"/>
                  </a:moveTo>
                  <a:cubicBezTo>
                    <a:pt x="19799" y="69924"/>
                    <a:pt x="47489" y="75127"/>
                    <a:pt x="72427" y="76446"/>
                  </a:cubicBezTo>
                  <a:cubicBezTo>
                    <a:pt x="100155" y="78105"/>
                    <a:pt x="127619" y="70113"/>
                    <a:pt x="150126" y="53826"/>
                  </a:cubicBezTo>
                  <a:cubicBezTo>
                    <a:pt x="172104" y="38125"/>
                    <a:pt x="193951" y="17446"/>
                    <a:pt x="221453" y="12545"/>
                  </a:cubicBezTo>
                  <a:cubicBezTo>
                    <a:pt x="237268" y="9718"/>
                    <a:pt x="254327" y="13431"/>
                    <a:pt x="269991" y="15863"/>
                  </a:cubicBezTo>
                  <a:cubicBezTo>
                    <a:pt x="285656" y="18295"/>
                    <a:pt x="301282" y="21047"/>
                    <a:pt x="317002" y="23158"/>
                  </a:cubicBezTo>
                  <a:cubicBezTo>
                    <a:pt x="351573" y="27833"/>
                    <a:pt x="386746" y="28813"/>
                    <a:pt x="419790" y="15976"/>
                  </a:cubicBezTo>
                  <a:cubicBezTo>
                    <a:pt x="426482" y="13356"/>
                    <a:pt x="423560" y="2404"/>
                    <a:pt x="416774" y="5062"/>
                  </a:cubicBezTo>
                  <a:cubicBezTo>
                    <a:pt x="357925" y="28040"/>
                    <a:pt x="297361" y="4553"/>
                    <a:pt x="237476" y="482"/>
                  </a:cubicBezTo>
                  <a:cubicBezTo>
                    <a:pt x="212142" y="-1234"/>
                    <a:pt x="189767" y="11038"/>
                    <a:pt x="169805" y="25344"/>
                  </a:cubicBezTo>
                  <a:cubicBezTo>
                    <a:pt x="147185" y="41536"/>
                    <a:pt x="126959" y="59104"/>
                    <a:pt x="98572" y="63854"/>
                  </a:cubicBezTo>
                  <a:cubicBezTo>
                    <a:pt x="82041" y="66644"/>
                    <a:pt x="65830" y="64891"/>
                    <a:pt x="49563" y="61800"/>
                  </a:cubicBezTo>
                  <a:cubicBezTo>
                    <a:pt x="34483" y="58935"/>
                    <a:pt x="20440" y="55202"/>
                    <a:pt x="8753" y="44477"/>
                  </a:cubicBezTo>
                  <a:cubicBezTo>
                    <a:pt x="3399" y="39557"/>
                    <a:pt x="-4630" y="47531"/>
                    <a:pt x="742" y="52469"/>
                  </a:cubicBezTo>
                  <a:close/>
                </a:path>
              </a:pathLst>
            </a:custGeom>
            <a:grpFill/>
            <a:ln w="1885" cap="flat">
              <a:noFill/>
              <a:prstDash val="solid"/>
              <a:miter/>
            </a:ln>
          </p:spPr>
          <p:txBody>
            <a:bodyPr rtlCol="0" anchor="ctr"/>
            <a:lstStyle/>
            <a:p>
              <a:endParaRPr lang="en-IN"/>
            </a:p>
          </p:txBody>
        </p:sp>
        <p:sp>
          <p:nvSpPr>
            <p:cNvPr id="370" name="Freeform: Shape 369">
              <a:extLst>
                <a:ext uri="{FF2B5EF4-FFF2-40B4-BE49-F238E27FC236}">
                  <a16:creationId xmlns:a16="http://schemas.microsoft.com/office/drawing/2014/main" id="{D3F622BA-3E01-FEF9-4A4F-8EE1BBA60B64}"/>
                </a:ext>
              </a:extLst>
            </p:cNvPr>
            <p:cNvSpPr/>
            <p:nvPr/>
          </p:nvSpPr>
          <p:spPr>
            <a:xfrm>
              <a:off x="4777120" y="2576574"/>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9 h 61678"/>
                <a:gd name="connsiteX5" fmla="*/ 4208 w 61623"/>
                <a:gd name="connsiteY5" fmla="*/ 13274 h 61678"/>
                <a:gd name="connsiteX6" fmla="*/ 11748 w 61623"/>
                <a:gd name="connsiteY6" fmla="*/ 56628 h 61678"/>
                <a:gd name="connsiteX7" fmla="*/ 54745 w 61623"/>
                <a:gd name="connsiteY7" fmla="*/ 49823 h 61678"/>
                <a:gd name="connsiteX8" fmla="*/ 49090 w 61623"/>
                <a:gd name="connsiteY8" fmla="*/ 6676 h 61678"/>
                <a:gd name="connsiteX9" fmla="*/ 5339 w 61623"/>
                <a:gd name="connsiteY9" fmla="*/ 11784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4" y="34216"/>
                    <a:pt x="45734" y="42905"/>
                  </a:cubicBezTo>
                  <a:cubicBezTo>
                    <a:pt x="39005" y="51312"/>
                    <a:pt x="26979" y="53178"/>
                    <a:pt x="18025" y="47203"/>
                  </a:cubicBezTo>
                  <a:cubicBezTo>
                    <a:pt x="9015" y="40625"/>
                    <a:pt x="8091" y="27750"/>
                    <a:pt x="13972" y="18929"/>
                  </a:cubicBezTo>
                  <a:cubicBezTo>
                    <a:pt x="18006" y="12840"/>
                    <a:pt x="8204" y="7166"/>
                    <a:pt x="4208" y="13274"/>
                  </a:cubicBezTo>
                  <a:cubicBezTo>
                    <a:pt x="-4859" y="26959"/>
                    <a:pt x="-2050" y="47052"/>
                    <a:pt x="11748" y="56628"/>
                  </a:cubicBezTo>
                  <a:cubicBezTo>
                    <a:pt x="24943" y="65940"/>
                    <a:pt x="45055" y="62810"/>
                    <a:pt x="54745" y="49823"/>
                  </a:cubicBezTo>
                  <a:cubicBezTo>
                    <a:pt x="64433" y="36836"/>
                    <a:pt x="61757" y="16780"/>
                    <a:pt x="49090" y="6676"/>
                  </a:cubicBezTo>
                  <a:cubicBezTo>
                    <a:pt x="36008" y="-3748"/>
                    <a:pt x="15820" y="-864"/>
                    <a:pt x="5339" y="11784"/>
                  </a:cubicBezTo>
                  <a:cubicBezTo>
                    <a:pt x="721" y="17439"/>
                    <a:pt x="8694" y="25394"/>
                    <a:pt x="13332" y="19777"/>
                  </a:cubicBezTo>
                  <a:close/>
                </a:path>
              </a:pathLst>
            </a:custGeom>
            <a:grpFill/>
            <a:ln w="1885" cap="flat">
              <a:noFill/>
              <a:prstDash val="solid"/>
              <a:miter/>
            </a:ln>
          </p:spPr>
          <p:txBody>
            <a:bodyPr rtlCol="0" anchor="ctr"/>
            <a:lstStyle/>
            <a:p>
              <a:endParaRPr lang="en-IN"/>
            </a:p>
          </p:txBody>
        </p:sp>
        <p:sp>
          <p:nvSpPr>
            <p:cNvPr id="371" name="Freeform: Shape 370">
              <a:extLst>
                <a:ext uri="{FF2B5EF4-FFF2-40B4-BE49-F238E27FC236}">
                  <a16:creationId xmlns:a16="http://schemas.microsoft.com/office/drawing/2014/main" id="{B2AA912A-EEC3-2DC7-5A45-DEE4978AF33B}"/>
                </a:ext>
              </a:extLst>
            </p:cNvPr>
            <p:cNvSpPr/>
            <p:nvPr/>
          </p:nvSpPr>
          <p:spPr>
            <a:xfrm>
              <a:off x="4925242" y="2522345"/>
              <a:ext cx="70528" cy="67364"/>
            </a:xfrm>
            <a:custGeom>
              <a:avLst/>
              <a:gdLst>
                <a:gd name="connsiteX0" fmla="*/ 12219 w 70528"/>
                <a:gd name="connsiteY0" fmla="*/ 24280 h 67364"/>
                <a:gd name="connsiteX1" fmla="*/ 28072 w 70528"/>
                <a:gd name="connsiteY1" fmla="*/ 12330 h 67364"/>
                <a:gd name="connsiteX2" fmla="*/ 50333 w 70528"/>
                <a:gd name="connsiteY2" fmla="*/ 17664 h 67364"/>
                <a:gd name="connsiteX3" fmla="*/ 42982 w 70528"/>
                <a:gd name="connsiteY3" fmla="*/ 55137 h 67364"/>
                <a:gd name="connsiteX4" fmla="*/ 12219 w 70528"/>
                <a:gd name="connsiteY4" fmla="*/ 24280 h 67364"/>
                <a:gd name="connsiteX5" fmla="*/ 1305 w 70528"/>
                <a:gd name="connsiteY5" fmla="*/ 21283 h 67364"/>
                <a:gd name="connsiteX6" fmla="*/ 60060 w 70528"/>
                <a:gd name="connsiteY6" fmla="*/ 57248 h 67364"/>
                <a:gd name="connsiteX7" fmla="*/ 52143 w 70528"/>
                <a:gd name="connsiteY7" fmla="*/ 4922 h 67364"/>
                <a:gd name="connsiteX8" fmla="*/ 1249 w 70528"/>
                <a:gd name="connsiteY8" fmla="*/ 21283 h 67364"/>
                <a:gd name="connsiteX9" fmla="*/ 12219 w 70528"/>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8" h="67364">
                  <a:moveTo>
                    <a:pt x="12219" y="24280"/>
                  </a:moveTo>
                  <a:cubicBezTo>
                    <a:pt x="14292" y="18625"/>
                    <a:pt x="22756" y="14196"/>
                    <a:pt x="28072" y="12330"/>
                  </a:cubicBezTo>
                  <a:cubicBezTo>
                    <a:pt x="35951" y="9540"/>
                    <a:pt x="44283" y="12216"/>
                    <a:pt x="50333" y="17664"/>
                  </a:cubicBezTo>
                  <a:cubicBezTo>
                    <a:pt x="63528" y="29577"/>
                    <a:pt x="59117" y="48785"/>
                    <a:pt x="42982" y="55137"/>
                  </a:cubicBezTo>
                  <a:cubicBezTo>
                    <a:pt x="22907" y="63035"/>
                    <a:pt x="5037" y="43450"/>
                    <a:pt x="12219" y="24280"/>
                  </a:cubicBezTo>
                  <a:cubicBezTo>
                    <a:pt x="14764" y="17457"/>
                    <a:pt x="3850" y="14516"/>
                    <a:pt x="1305" y="21283"/>
                  </a:cubicBezTo>
                  <a:cubicBezTo>
                    <a:pt x="-11890" y="56702"/>
                    <a:pt x="33878" y="83242"/>
                    <a:pt x="60060" y="57248"/>
                  </a:cubicBezTo>
                  <a:cubicBezTo>
                    <a:pt x="76044" y="41396"/>
                    <a:pt x="70597" y="16269"/>
                    <a:pt x="52143" y="4922"/>
                  </a:cubicBezTo>
                  <a:cubicBezTo>
                    <a:pt x="35461" y="-5314"/>
                    <a:pt x="8430" y="2132"/>
                    <a:pt x="1249" y="21283"/>
                  </a:cubicBezTo>
                  <a:cubicBezTo>
                    <a:pt x="-1240" y="28107"/>
                    <a:pt x="9693" y="31066"/>
                    <a:pt x="12219" y="24280"/>
                  </a:cubicBezTo>
                  <a:close/>
                </a:path>
              </a:pathLst>
            </a:custGeom>
            <a:grpFill/>
            <a:ln w="1885" cap="flat">
              <a:noFill/>
              <a:prstDash val="solid"/>
              <a:miter/>
            </a:ln>
          </p:spPr>
          <p:txBody>
            <a:bodyPr rtlCol="0" anchor="ctr"/>
            <a:lstStyle/>
            <a:p>
              <a:endParaRPr lang="en-IN"/>
            </a:p>
          </p:txBody>
        </p:sp>
        <p:sp>
          <p:nvSpPr>
            <p:cNvPr id="372" name="Freeform: Shape 371">
              <a:extLst>
                <a:ext uri="{FF2B5EF4-FFF2-40B4-BE49-F238E27FC236}">
                  <a16:creationId xmlns:a16="http://schemas.microsoft.com/office/drawing/2014/main" id="{BF401AD6-E0D4-092F-B368-FDD5F67EDEA1}"/>
                </a:ext>
              </a:extLst>
            </p:cNvPr>
            <p:cNvSpPr/>
            <p:nvPr/>
          </p:nvSpPr>
          <p:spPr>
            <a:xfrm>
              <a:off x="4877684" y="2638845"/>
              <a:ext cx="63182" cy="60794"/>
            </a:xfrm>
            <a:custGeom>
              <a:avLst/>
              <a:gdLst>
                <a:gd name="connsiteX0" fmla="*/ 18345 w 63182"/>
                <a:gd name="connsiteY0" fmla="*/ 19277 h 60794"/>
                <a:gd name="connsiteX1" fmla="*/ 46619 w 63182"/>
                <a:gd name="connsiteY1" fmla="*/ 42141 h 60794"/>
                <a:gd name="connsiteX2" fmla="*/ 19212 w 63182"/>
                <a:gd name="connsiteY2" fmla="*/ 47156 h 60794"/>
                <a:gd name="connsiteX3" fmla="*/ 17327 w 63182"/>
                <a:gd name="connsiteY3" fmla="*/ 20163 h 60794"/>
                <a:gd name="connsiteX4" fmla="*/ 11672 w 63182"/>
                <a:gd name="connsiteY4" fmla="*/ 10399 h 60794"/>
                <a:gd name="connsiteX5" fmla="*/ 7280 w 63182"/>
                <a:gd name="connsiteY5" fmla="*/ 52132 h 60794"/>
                <a:gd name="connsiteX6" fmla="*/ 52745 w 63182"/>
                <a:gd name="connsiteY6" fmla="*/ 52301 h 60794"/>
                <a:gd name="connsiteX7" fmla="*/ 53198 w 63182"/>
                <a:gd name="connsiteY7" fmla="*/ 7967 h 60794"/>
                <a:gd name="connsiteX8" fmla="*/ 10541 w 63182"/>
                <a:gd name="connsiteY8" fmla="*/ 11284 h 60794"/>
                <a:gd name="connsiteX9" fmla="*/ 18345 w 63182"/>
                <a:gd name="connsiteY9" fmla="*/ 19277 h 6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4">
                  <a:moveTo>
                    <a:pt x="18345" y="19277"/>
                  </a:moveTo>
                  <a:cubicBezTo>
                    <a:pt x="33670" y="-478"/>
                    <a:pt x="61963" y="23254"/>
                    <a:pt x="46619" y="42141"/>
                  </a:cubicBezTo>
                  <a:cubicBezTo>
                    <a:pt x="39815" y="50096"/>
                    <a:pt x="28392" y="52188"/>
                    <a:pt x="19212" y="47156"/>
                  </a:cubicBezTo>
                  <a:cubicBezTo>
                    <a:pt x="8204" y="40822"/>
                    <a:pt x="7129" y="27684"/>
                    <a:pt x="17327" y="20163"/>
                  </a:cubicBezTo>
                  <a:cubicBezTo>
                    <a:pt x="23114" y="15884"/>
                    <a:pt x="17478" y="6063"/>
                    <a:pt x="11672" y="10399"/>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1" y="11284"/>
                  </a:cubicBezTo>
                  <a:cubicBezTo>
                    <a:pt x="5942" y="16958"/>
                    <a:pt x="13877" y="25026"/>
                    <a:pt x="18345" y="19277"/>
                  </a:cubicBezTo>
                  <a:close/>
                </a:path>
              </a:pathLst>
            </a:custGeom>
            <a:grpFill/>
            <a:ln w="1885" cap="flat">
              <a:noFill/>
              <a:prstDash val="solid"/>
              <a:miter/>
            </a:ln>
          </p:spPr>
          <p:txBody>
            <a:bodyPr rtlCol="0" anchor="ctr"/>
            <a:lstStyle/>
            <a:p>
              <a:endParaRPr lang="en-IN"/>
            </a:p>
          </p:txBody>
        </p:sp>
        <p:sp>
          <p:nvSpPr>
            <p:cNvPr id="373" name="Freeform: Shape 372">
              <a:extLst>
                <a:ext uri="{FF2B5EF4-FFF2-40B4-BE49-F238E27FC236}">
                  <a16:creationId xmlns:a16="http://schemas.microsoft.com/office/drawing/2014/main" id="{22B708CE-D93F-93CA-FECB-9C659CA3BF8F}"/>
                </a:ext>
              </a:extLst>
            </p:cNvPr>
            <p:cNvSpPr/>
            <p:nvPr/>
          </p:nvSpPr>
          <p:spPr>
            <a:xfrm>
              <a:off x="8860293" y="931529"/>
              <a:ext cx="622715" cy="302568"/>
            </a:xfrm>
            <a:custGeom>
              <a:avLst/>
              <a:gdLst>
                <a:gd name="connsiteX0" fmla="*/ 610319 w 622715"/>
                <a:gd name="connsiteY0" fmla="*/ 5538 h 302568"/>
                <a:gd name="connsiteX1" fmla="*/ 564306 w 622715"/>
                <a:gd name="connsiteY1" fmla="*/ 86591 h 302568"/>
                <a:gd name="connsiteX2" fmla="*/ 480425 w 622715"/>
                <a:gd name="connsiteY2" fmla="*/ 108721 h 302568"/>
                <a:gd name="connsiteX3" fmla="*/ 357601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9 w 622715"/>
                <a:gd name="connsiteY8" fmla="*/ 286040 h 302568"/>
                <a:gd name="connsiteX9" fmla="*/ 7372 w 622715"/>
                <a:gd name="connsiteY9" fmla="*/ 270961 h 302568"/>
                <a:gd name="connsiteX10" fmla="*/ 1718 w 622715"/>
                <a:gd name="connsiteY10" fmla="*/ 280725 h 302568"/>
                <a:gd name="connsiteX11" fmla="*/ 84242 w 622715"/>
                <a:gd name="connsiteY11" fmla="*/ 302685 h 302568"/>
                <a:gd name="connsiteX12" fmla="*/ 152289 w 622715"/>
                <a:gd name="connsiteY12" fmla="*/ 280065 h 302568"/>
                <a:gd name="connsiteX13" fmla="*/ 214324 w 622715"/>
                <a:gd name="connsiteY13" fmla="*/ 236334 h 302568"/>
                <a:gd name="connsiteX14" fmla="*/ 288648 w 622715"/>
                <a:gd name="connsiteY14" fmla="*/ 206966 h 302568"/>
                <a:gd name="connsiteX15" fmla="*/ 351550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6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9" y="5538"/>
                  </a:moveTo>
                  <a:cubicBezTo>
                    <a:pt x="608038" y="38619"/>
                    <a:pt x="593712" y="69457"/>
                    <a:pt x="564306" y="86591"/>
                  </a:cubicBezTo>
                  <a:cubicBezTo>
                    <a:pt x="538878" y="101407"/>
                    <a:pt x="509001" y="104593"/>
                    <a:pt x="480425" y="108721"/>
                  </a:cubicBezTo>
                  <a:cubicBezTo>
                    <a:pt x="432604" y="115601"/>
                    <a:pt x="381295" y="126854"/>
                    <a:pt x="357601" y="174016"/>
                  </a:cubicBezTo>
                  <a:cubicBezTo>
                    <a:pt x="341446" y="206174"/>
                    <a:pt x="341748" y="243647"/>
                    <a:pt x="351700" y="277690"/>
                  </a:cubicBezTo>
                  <a:cubicBezTo>
                    <a:pt x="353416" y="283571"/>
                    <a:pt x="363369" y="282761"/>
                    <a:pt x="362803" y="276182"/>
                  </a:cubicBezTo>
                  <a:cubicBezTo>
                    <a:pt x="360522" y="249660"/>
                    <a:pt x="346196" y="225665"/>
                    <a:pt x="324990" y="209718"/>
                  </a:cubicBezTo>
                  <a:cubicBezTo>
                    <a:pt x="301956" y="192376"/>
                    <a:pt x="273927" y="192150"/>
                    <a:pt x="248046" y="203309"/>
                  </a:cubicBezTo>
                  <a:cubicBezTo>
                    <a:pt x="199037" y="224458"/>
                    <a:pt x="163769" y="269886"/>
                    <a:pt x="112159" y="286040"/>
                  </a:cubicBezTo>
                  <a:cubicBezTo>
                    <a:pt x="76344" y="297237"/>
                    <a:pt x="39154" y="289697"/>
                    <a:pt x="7372" y="270961"/>
                  </a:cubicBezTo>
                  <a:cubicBezTo>
                    <a:pt x="1095" y="267191"/>
                    <a:pt x="-4597" y="277011"/>
                    <a:pt x="1718" y="280725"/>
                  </a:cubicBezTo>
                  <a:cubicBezTo>
                    <a:pt x="26542" y="295428"/>
                    <a:pt x="55176" y="304381"/>
                    <a:pt x="84242" y="302685"/>
                  </a:cubicBezTo>
                  <a:cubicBezTo>
                    <a:pt x="108614" y="301252"/>
                    <a:pt x="131480" y="292393"/>
                    <a:pt x="152289" y="280065"/>
                  </a:cubicBezTo>
                  <a:cubicBezTo>
                    <a:pt x="174042" y="267078"/>
                    <a:pt x="193589" y="250829"/>
                    <a:pt x="214324" y="236334"/>
                  </a:cubicBezTo>
                  <a:cubicBezTo>
                    <a:pt x="235925" y="221254"/>
                    <a:pt x="261128" y="204760"/>
                    <a:pt x="288648" y="206966"/>
                  </a:cubicBezTo>
                  <a:cubicBezTo>
                    <a:pt x="322069" y="209624"/>
                    <a:pt x="348817" y="244665"/>
                    <a:pt x="351550" y="276333"/>
                  </a:cubicBezTo>
                  <a:lnTo>
                    <a:pt x="362652" y="274825"/>
                  </a:lnTo>
                  <a:cubicBezTo>
                    <a:pt x="353340" y="243006"/>
                    <a:pt x="352662" y="207418"/>
                    <a:pt x="368684" y="177541"/>
                  </a:cubicBezTo>
                  <a:cubicBezTo>
                    <a:pt x="381163" y="154224"/>
                    <a:pt x="402407" y="139540"/>
                    <a:pt x="427118" y="131454"/>
                  </a:cubicBezTo>
                  <a:cubicBezTo>
                    <a:pt x="477579" y="114979"/>
                    <a:pt x="537314" y="122802"/>
                    <a:pt x="581366" y="88967"/>
                  </a:cubicBezTo>
                  <a:cubicBezTo>
                    <a:pt x="607416" y="68948"/>
                    <a:pt x="619461" y="37790"/>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374" name="Freeform: Shape 373">
              <a:extLst>
                <a:ext uri="{FF2B5EF4-FFF2-40B4-BE49-F238E27FC236}">
                  <a16:creationId xmlns:a16="http://schemas.microsoft.com/office/drawing/2014/main" id="{AA1FD56F-DBC8-DC74-C6C3-5CD05DAE10B7}"/>
                </a:ext>
              </a:extLst>
            </p:cNvPr>
            <p:cNvSpPr/>
            <p:nvPr/>
          </p:nvSpPr>
          <p:spPr>
            <a:xfrm>
              <a:off x="6450866" y="1177769"/>
              <a:ext cx="134319" cy="56663"/>
            </a:xfrm>
            <a:custGeom>
              <a:avLst/>
              <a:gdLst>
                <a:gd name="connsiteX0" fmla="*/ 126445 w 134319"/>
                <a:gd name="connsiteY0" fmla="*/ 687 h 56663"/>
                <a:gd name="connsiteX1" fmla="*/ 2791 w 134319"/>
                <a:gd name="connsiteY1" fmla="*/ 45700 h 56663"/>
                <a:gd name="connsiteX2" fmla="*/ 5806 w 134319"/>
                <a:gd name="connsiteY2" fmla="*/ 56614 h 56663"/>
                <a:gd name="connsiteX3" fmla="*/ 129461 w 134319"/>
                <a:gd name="connsiteY3" fmla="*/ 11601 h 56663"/>
                <a:gd name="connsiteX4" fmla="*/ 126445 w 134319"/>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19" h="56663">
                  <a:moveTo>
                    <a:pt x="126445" y="687"/>
                  </a:moveTo>
                  <a:lnTo>
                    <a:pt x="2791" y="45700"/>
                  </a:lnTo>
                  <a:cubicBezTo>
                    <a:pt x="-3995" y="48169"/>
                    <a:pt x="-979" y="59121"/>
                    <a:pt x="5806" y="56614"/>
                  </a:cubicBezTo>
                  <a:lnTo>
                    <a:pt x="129461" y="11601"/>
                  </a:lnTo>
                  <a:cubicBezTo>
                    <a:pt x="136247" y="9131"/>
                    <a:pt x="133231" y="-1801"/>
                    <a:pt x="126445" y="687"/>
                  </a:cubicBezTo>
                  <a:close/>
                </a:path>
              </a:pathLst>
            </a:custGeom>
            <a:grpFill/>
            <a:ln w="1885" cap="flat">
              <a:noFill/>
              <a:prstDash val="solid"/>
              <a:miter/>
            </a:ln>
          </p:spPr>
          <p:txBody>
            <a:bodyPr rtlCol="0" anchor="ctr"/>
            <a:lstStyle/>
            <a:p>
              <a:endParaRPr lang="en-IN"/>
            </a:p>
          </p:txBody>
        </p:sp>
        <p:sp>
          <p:nvSpPr>
            <p:cNvPr id="375" name="Freeform: Shape 374">
              <a:extLst>
                <a:ext uri="{FF2B5EF4-FFF2-40B4-BE49-F238E27FC236}">
                  <a16:creationId xmlns:a16="http://schemas.microsoft.com/office/drawing/2014/main" id="{ABC4B47C-1AA0-5E28-0D46-32ACBD0A0CFB}"/>
                </a:ext>
              </a:extLst>
            </p:cNvPr>
            <p:cNvSpPr/>
            <p:nvPr/>
          </p:nvSpPr>
          <p:spPr>
            <a:xfrm>
              <a:off x="6495878" y="1142462"/>
              <a:ext cx="35944" cy="125217"/>
            </a:xfrm>
            <a:custGeom>
              <a:avLst/>
              <a:gdLst>
                <a:gd name="connsiteX0" fmla="*/ -884 w 35944"/>
                <a:gd name="connsiteY0" fmla="*/ 7380 h 125217"/>
                <a:gd name="connsiteX1" fmla="*/ 23865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8"/>
                    <a:pt x="15609" y="83452"/>
                    <a:pt x="23865" y="121477"/>
                  </a:cubicBezTo>
                  <a:cubicBezTo>
                    <a:pt x="25392" y="128583"/>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376" name="Freeform: Shape 375">
              <a:extLst>
                <a:ext uri="{FF2B5EF4-FFF2-40B4-BE49-F238E27FC236}">
                  <a16:creationId xmlns:a16="http://schemas.microsoft.com/office/drawing/2014/main" id="{06CFC22C-3D00-4756-509B-09E908070F63}"/>
                </a:ext>
              </a:extLst>
            </p:cNvPr>
            <p:cNvSpPr/>
            <p:nvPr/>
          </p:nvSpPr>
          <p:spPr>
            <a:xfrm>
              <a:off x="6614906" y="1038491"/>
              <a:ext cx="150452" cy="253760"/>
            </a:xfrm>
            <a:custGeom>
              <a:avLst/>
              <a:gdLst>
                <a:gd name="connsiteX0" fmla="*/ 10264 w 150452"/>
                <a:gd name="connsiteY0" fmla="*/ 70239 h 253760"/>
                <a:gd name="connsiteX1" fmla="*/ 21103 w 150452"/>
                <a:gd name="connsiteY1" fmla="*/ 35650 h 253760"/>
                <a:gd name="connsiteX2" fmla="*/ 47606 w 150452"/>
                <a:gd name="connsiteY2" fmla="*/ 11768 h 253760"/>
                <a:gd name="connsiteX3" fmla="*/ 55937 w 150452"/>
                <a:gd name="connsiteY3" fmla="*/ 49260 h 253760"/>
                <a:gd name="connsiteX4" fmla="*/ 47662 w 150452"/>
                <a:gd name="connsiteY4" fmla="*/ 89504 h 253760"/>
                <a:gd name="connsiteX5" fmla="*/ 15297 w 150452"/>
                <a:gd name="connsiteY5" fmla="*/ 246824 h 253760"/>
                <a:gd name="connsiteX6" fmla="*/ 22253 w 150452"/>
                <a:gd name="connsiteY6" fmla="*/ 253779 h 253760"/>
                <a:gd name="connsiteX7" fmla="*/ 145530 w 150452"/>
                <a:gd name="connsiteY7" fmla="*/ 210971 h 253760"/>
                <a:gd name="connsiteX8" fmla="*/ 142533 w 150452"/>
                <a:gd name="connsiteY8" fmla="*/ 200057 h 253760"/>
                <a:gd name="connsiteX9" fmla="*/ 19293 w 150452"/>
                <a:gd name="connsiteY9" fmla="*/ 242884 h 253760"/>
                <a:gd name="connsiteX10" fmla="*/ 26249 w 150452"/>
                <a:gd name="connsiteY10" fmla="*/ 249840 h 253760"/>
                <a:gd name="connsiteX11" fmla="*/ 68378 w 150452"/>
                <a:gd name="connsiteY11" fmla="*/ 44943 h 253760"/>
                <a:gd name="connsiteX12" fmla="*/ 64306 w 150452"/>
                <a:gd name="connsiteY12" fmla="*/ 8224 h 253760"/>
                <a:gd name="connsiteX13" fmla="*/ 35391 w 150452"/>
                <a:gd name="connsiteY13" fmla="*/ 3681 h 253760"/>
                <a:gd name="connsiteX14" fmla="*/ -1008 w 150452"/>
                <a:gd name="connsiteY14" fmla="*/ 70239 h 253760"/>
                <a:gd name="connsiteX15" fmla="*/ 10302 w 150452"/>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60">
                  <a:moveTo>
                    <a:pt x="10264" y="70239"/>
                  </a:moveTo>
                  <a:cubicBezTo>
                    <a:pt x="11320" y="58059"/>
                    <a:pt x="15015" y="46255"/>
                    <a:pt x="21103" y="35650"/>
                  </a:cubicBezTo>
                  <a:cubicBezTo>
                    <a:pt x="26117" y="26960"/>
                    <a:pt x="36183" y="11504"/>
                    <a:pt x="47606" y="11768"/>
                  </a:cubicBezTo>
                  <a:cubicBezTo>
                    <a:pt x="65400" y="12182"/>
                    <a:pt x="58067" y="38911"/>
                    <a:pt x="55937" y="49260"/>
                  </a:cubicBezTo>
                  <a:cubicBezTo>
                    <a:pt x="53185" y="62681"/>
                    <a:pt x="50433" y="76096"/>
                    <a:pt x="47662" y="89504"/>
                  </a:cubicBezTo>
                  <a:cubicBezTo>
                    <a:pt x="36880" y="141944"/>
                    <a:pt x="26098" y="194384"/>
                    <a:pt x="15297" y="246824"/>
                  </a:cubicBezTo>
                  <a:cubicBezTo>
                    <a:pt x="14506" y="250744"/>
                    <a:pt x="17898" y="255306"/>
                    <a:pt x="22253" y="253779"/>
                  </a:cubicBezTo>
                  <a:lnTo>
                    <a:pt x="145530" y="210971"/>
                  </a:lnTo>
                  <a:cubicBezTo>
                    <a:pt x="152373" y="208596"/>
                    <a:pt x="149432" y="197664"/>
                    <a:pt x="142533" y="200057"/>
                  </a:cubicBezTo>
                  <a:lnTo>
                    <a:pt x="19293" y="242884"/>
                  </a:lnTo>
                  <a:lnTo>
                    <a:pt x="26249" y="249840"/>
                  </a:lnTo>
                  <a:cubicBezTo>
                    <a:pt x="40292" y="181547"/>
                    <a:pt x="54863" y="113349"/>
                    <a:pt x="68378" y="44943"/>
                  </a:cubicBezTo>
                  <a:cubicBezTo>
                    <a:pt x="70810" y="32653"/>
                    <a:pt x="72977" y="18704"/>
                    <a:pt x="64306" y="8224"/>
                  </a:cubicBezTo>
                  <a:cubicBezTo>
                    <a:pt x="56899" y="-711"/>
                    <a:pt x="45306"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377" name="Freeform: Shape 376">
              <a:extLst>
                <a:ext uri="{FF2B5EF4-FFF2-40B4-BE49-F238E27FC236}">
                  <a16:creationId xmlns:a16="http://schemas.microsoft.com/office/drawing/2014/main" id="{72C643FC-BD59-77EA-CDFB-8E59B990A21C}"/>
                </a:ext>
              </a:extLst>
            </p:cNvPr>
            <p:cNvSpPr/>
            <p:nvPr/>
          </p:nvSpPr>
          <p:spPr>
            <a:xfrm>
              <a:off x="6320077" y="1134663"/>
              <a:ext cx="150490" cy="253760"/>
            </a:xfrm>
            <a:custGeom>
              <a:avLst/>
              <a:gdLst>
                <a:gd name="connsiteX0" fmla="*/ 10302 w 150490"/>
                <a:gd name="connsiteY0" fmla="*/ 70239 h 253760"/>
                <a:gd name="connsiteX1" fmla="*/ 21141 w 150490"/>
                <a:gd name="connsiteY1" fmla="*/ 35650 h 253760"/>
                <a:gd name="connsiteX2" fmla="*/ 47644 w 150490"/>
                <a:gd name="connsiteY2" fmla="*/ 11768 h 253760"/>
                <a:gd name="connsiteX3" fmla="*/ 55975 w 150490"/>
                <a:gd name="connsiteY3" fmla="*/ 49260 h 253760"/>
                <a:gd name="connsiteX4" fmla="*/ 47701 w 150490"/>
                <a:gd name="connsiteY4" fmla="*/ 89504 h 253760"/>
                <a:gd name="connsiteX5" fmla="*/ 15336 w 150490"/>
                <a:gd name="connsiteY5" fmla="*/ 246824 h 253760"/>
                <a:gd name="connsiteX6" fmla="*/ 22291 w 150490"/>
                <a:gd name="connsiteY6" fmla="*/ 253779 h 253760"/>
                <a:gd name="connsiteX7" fmla="*/ 145568 w 150490"/>
                <a:gd name="connsiteY7" fmla="*/ 210971 h 253760"/>
                <a:gd name="connsiteX8" fmla="*/ 142571 w 150490"/>
                <a:gd name="connsiteY8" fmla="*/ 200057 h 253760"/>
                <a:gd name="connsiteX9" fmla="*/ 19293 w 150490"/>
                <a:gd name="connsiteY9" fmla="*/ 242884 h 253760"/>
                <a:gd name="connsiteX10" fmla="*/ 26249 w 150490"/>
                <a:gd name="connsiteY10" fmla="*/ 249840 h 253760"/>
                <a:gd name="connsiteX11" fmla="*/ 68378 w 150490"/>
                <a:gd name="connsiteY11" fmla="*/ 44943 h 253760"/>
                <a:gd name="connsiteX12" fmla="*/ 64307 w 150490"/>
                <a:gd name="connsiteY12" fmla="*/ 8224 h 253760"/>
                <a:gd name="connsiteX13" fmla="*/ 35391 w 150490"/>
                <a:gd name="connsiteY13" fmla="*/ 3681 h 253760"/>
                <a:gd name="connsiteX14" fmla="*/ -1008 w 150490"/>
                <a:gd name="connsiteY14" fmla="*/ 70239 h 253760"/>
                <a:gd name="connsiteX15" fmla="*/ 10302 w 150490"/>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90" h="253760">
                  <a:moveTo>
                    <a:pt x="10302" y="70239"/>
                  </a:moveTo>
                  <a:cubicBezTo>
                    <a:pt x="11358" y="58059"/>
                    <a:pt x="15052" y="46255"/>
                    <a:pt x="21141" y="35650"/>
                  </a:cubicBezTo>
                  <a:cubicBezTo>
                    <a:pt x="26155" y="26960"/>
                    <a:pt x="36220" y="11504"/>
                    <a:pt x="47644" y="11768"/>
                  </a:cubicBezTo>
                  <a:cubicBezTo>
                    <a:pt x="65438" y="12182"/>
                    <a:pt x="58106" y="38911"/>
                    <a:pt x="55975" y="49260"/>
                  </a:cubicBezTo>
                  <a:cubicBezTo>
                    <a:pt x="53223" y="62681"/>
                    <a:pt x="50471" y="76096"/>
                    <a:pt x="47701" y="89504"/>
                  </a:cubicBezTo>
                  <a:cubicBezTo>
                    <a:pt x="36918" y="141944"/>
                    <a:pt x="26137" y="194384"/>
                    <a:pt x="15336" y="246824"/>
                  </a:cubicBezTo>
                  <a:cubicBezTo>
                    <a:pt x="14543" y="250744"/>
                    <a:pt x="17937" y="255306"/>
                    <a:pt x="22291" y="253779"/>
                  </a:cubicBezTo>
                  <a:lnTo>
                    <a:pt x="145568" y="210971"/>
                  </a:lnTo>
                  <a:cubicBezTo>
                    <a:pt x="152410" y="208596"/>
                    <a:pt x="149470" y="197664"/>
                    <a:pt x="142571" y="200057"/>
                  </a:cubicBezTo>
                  <a:lnTo>
                    <a:pt x="19293" y="242884"/>
                  </a:lnTo>
                  <a:lnTo>
                    <a:pt x="26249" y="249840"/>
                  </a:lnTo>
                  <a:cubicBezTo>
                    <a:pt x="40292" y="181547"/>
                    <a:pt x="54863" y="113349"/>
                    <a:pt x="68378" y="44943"/>
                  </a:cubicBezTo>
                  <a:cubicBezTo>
                    <a:pt x="70810" y="32653"/>
                    <a:pt x="72977" y="18704"/>
                    <a:pt x="64307" y="8224"/>
                  </a:cubicBezTo>
                  <a:cubicBezTo>
                    <a:pt x="56899" y="-711"/>
                    <a:pt x="45307"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378" name="Freeform: Shape 377">
              <a:extLst>
                <a:ext uri="{FF2B5EF4-FFF2-40B4-BE49-F238E27FC236}">
                  <a16:creationId xmlns:a16="http://schemas.microsoft.com/office/drawing/2014/main" id="{C5951D2B-4A60-A3F5-0F69-891AD73696C9}"/>
                </a:ext>
              </a:extLst>
            </p:cNvPr>
            <p:cNvSpPr/>
            <p:nvPr/>
          </p:nvSpPr>
          <p:spPr>
            <a:xfrm>
              <a:off x="6771417" y="1075615"/>
              <a:ext cx="114102" cy="42051"/>
            </a:xfrm>
            <a:custGeom>
              <a:avLst/>
              <a:gdLst>
                <a:gd name="connsiteX0" fmla="*/ 106095 w 114102"/>
                <a:gd name="connsiteY0" fmla="*/ 582 h 42051"/>
                <a:gd name="connsiteX1" fmla="*/ 2930 w 114102"/>
                <a:gd name="connsiteY1" fmla="*/ 31212 h 42051"/>
                <a:gd name="connsiteX2" fmla="*/ 5927 w 114102"/>
                <a:gd name="connsiteY2" fmla="*/ 42108 h 42051"/>
                <a:gd name="connsiteX3" fmla="*/ 109091 w 114102"/>
                <a:gd name="connsiteY3" fmla="*/ 11496 h 42051"/>
                <a:gd name="connsiteX4" fmla="*/ 106095 w 114102"/>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02" h="42051">
                  <a:moveTo>
                    <a:pt x="106095" y="582"/>
                  </a:moveTo>
                  <a:lnTo>
                    <a:pt x="2930" y="31212"/>
                  </a:lnTo>
                  <a:cubicBezTo>
                    <a:pt x="-4025" y="33267"/>
                    <a:pt x="-1066" y="44200"/>
                    <a:pt x="5927" y="42108"/>
                  </a:cubicBezTo>
                  <a:lnTo>
                    <a:pt x="109091" y="11496"/>
                  </a:lnTo>
                  <a:cubicBezTo>
                    <a:pt x="116066" y="9422"/>
                    <a:pt x="113106" y="-1492"/>
                    <a:pt x="106095" y="582"/>
                  </a:cubicBezTo>
                  <a:close/>
                </a:path>
              </a:pathLst>
            </a:custGeom>
            <a:grpFill/>
            <a:ln w="1885" cap="flat">
              <a:noFill/>
              <a:prstDash val="solid"/>
              <a:miter/>
            </a:ln>
          </p:spPr>
          <p:txBody>
            <a:bodyPr rtlCol="0" anchor="ctr"/>
            <a:lstStyle/>
            <a:p>
              <a:endParaRPr lang="en-IN"/>
            </a:p>
          </p:txBody>
        </p:sp>
        <p:sp>
          <p:nvSpPr>
            <p:cNvPr id="379" name="Freeform: Shape 378">
              <a:extLst>
                <a:ext uri="{FF2B5EF4-FFF2-40B4-BE49-F238E27FC236}">
                  <a16:creationId xmlns:a16="http://schemas.microsoft.com/office/drawing/2014/main" id="{ABE2D718-7068-CD83-4FC1-C6964BA59EFD}"/>
                </a:ext>
              </a:extLst>
            </p:cNvPr>
            <p:cNvSpPr/>
            <p:nvPr/>
          </p:nvSpPr>
          <p:spPr>
            <a:xfrm>
              <a:off x="6774040" y="1100950"/>
              <a:ext cx="113018" cy="44847"/>
            </a:xfrm>
            <a:custGeom>
              <a:avLst/>
              <a:gdLst>
                <a:gd name="connsiteX0" fmla="*/ 105055 w 113018"/>
                <a:gd name="connsiteY0" fmla="*/ 636 h 44847"/>
                <a:gd name="connsiteX1" fmla="*/ 2890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90" y="33944"/>
                  </a:lnTo>
                  <a:cubicBezTo>
                    <a:pt x="-4010"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380" name="Freeform: Shape 379">
              <a:extLst>
                <a:ext uri="{FF2B5EF4-FFF2-40B4-BE49-F238E27FC236}">
                  <a16:creationId xmlns:a16="http://schemas.microsoft.com/office/drawing/2014/main" id="{CE11AC04-A1DE-DC4E-148C-A728F26C044C}"/>
                </a:ext>
              </a:extLst>
            </p:cNvPr>
            <p:cNvSpPr/>
            <p:nvPr/>
          </p:nvSpPr>
          <p:spPr>
            <a:xfrm>
              <a:off x="6919582" y="929519"/>
              <a:ext cx="141284" cy="165939"/>
            </a:xfrm>
            <a:custGeom>
              <a:avLst/>
              <a:gdLst>
                <a:gd name="connsiteX0" fmla="*/ -1016 w 141284"/>
                <a:gd name="connsiteY0" fmla="*/ 5757 h 165939"/>
                <a:gd name="connsiteX1" fmla="*/ 10049 w 141284"/>
                <a:gd name="connsiteY1" fmla="*/ 160607 h 165939"/>
                <a:gd name="connsiteX2" fmla="*/ 15704 w 141284"/>
                <a:gd name="connsiteY2" fmla="*/ 166260 h 165939"/>
                <a:gd name="connsiteX3" fmla="*/ 17211 w 141284"/>
                <a:gd name="connsiteY3" fmla="*/ 166055 h 165939"/>
                <a:gd name="connsiteX4" fmla="*/ 136267 w 141284"/>
                <a:gd name="connsiteY4" fmla="*/ 132917 h 165939"/>
                <a:gd name="connsiteX5" fmla="*/ 133250 w 141284"/>
                <a:gd name="connsiteY5" fmla="*/ 122003 h 165939"/>
                <a:gd name="connsiteX6" fmla="*/ 14215 w 141284"/>
                <a:gd name="connsiteY6" fmla="*/ 155141 h 165939"/>
                <a:gd name="connsiteX7" fmla="*/ 21359 w 141284"/>
                <a:gd name="connsiteY7" fmla="*/ 160607 h 165939"/>
                <a:gd name="connsiteX8" fmla="*/ 10294 w 141284"/>
                <a:gd name="connsiteY8" fmla="*/ 5757 h 165939"/>
                <a:gd name="connsiteX9" fmla="*/ -1016 w 141284"/>
                <a:gd name="connsiteY9" fmla="*/ 5757 h 16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39">
                  <a:moveTo>
                    <a:pt x="-1016" y="5757"/>
                  </a:moveTo>
                  <a:cubicBezTo>
                    <a:pt x="2678" y="57367"/>
                    <a:pt x="6373" y="108984"/>
                    <a:pt x="10049" y="160607"/>
                  </a:cubicBezTo>
                  <a:cubicBezTo>
                    <a:pt x="10049" y="163731"/>
                    <a:pt x="12575" y="166260"/>
                    <a:pt x="15704" y="166260"/>
                  </a:cubicBezTo>
                  <a:cubicBezTo>
                    <a:pt x="16213" y="166258"/>
                    <a:pt x="16722" y="166191"/>
                    <a:pt x="17211" y="166055"/>
                  </a:cubicBezTo>
                  <a:lnTo>
                    <a:pt x="136267" y="132917"/>
                  </a:lnTo>
                  <a:cubicBezTo>
                    <a:pt x="143260" y="131032"/>
                    <a:pt x="140281" y="120062"/>
                    <a:pt x="133250" y="122003"/>
                  </a:cubicBezTo>
                  <a:lnTo>
                    <a:pt x="14215" y="155141"/>
                  </a:lnTo>
                  <a:lnTo>
                    <a:pt x="21359" y="160607"/>
                  </a:lnTo>
                  <a:cubicBezTo>
                    <a:pt x="17683" y="108984"/>
                    <a:pt x="14008" y="57367"/>
                    <a:pt x="10294" y="5757"/>
                  </a:cubicBezTo>
                  <a:cubicBezTo>
                    <a:pt x="9766" y="-1463"/>
                    <a:pt x="-1543" y="-1519"/>
                    <a:pt x="-1016" y="5757"/>
                  </a:cubicBezTo>
                  <a:close/>
                </a:path>
              </a:pathLst>
            </a:custGeom>
            <a:grpFill/>
            <a:ln w="1885" cap="flat">
              <a:noFill/>
              <a:prstDash val="solid"/>
              <a:miter/>
            </a:ln>
          </p:spPr>
          <p:txBody>
            <a:bodyPr rtlCol="0" anchor="ctr"/>
            <a:lstStyle/>
            <a:p>
              <a:endParaRPr lang="en-IN"/>
            </a:p>
          </p:txBody>
        </p:sp>
        <p:sp>
          <p:nvSpPr>
            <p:cNvPr id="381" name="Freeform: Shape 380">
              <a:extLst>
                <a:ext uri="{FF2B5EF4-FFF2-40B4-BE49-F238E27FC236}">
                  <a16:creationId xmlns:a16="http://schemas.microsoft.com/office/drawing/2014/main" id="{A616CC70-829D-3D82-C769-B1E148814E22}"/>
                </a:ext>
              </a:extLst>
            </p:cNvPr>
            <p:cNvSpPr/>
            <p:nvPr/>
          </p:nvSpPr>
          <p:spPr>
            <a:xfrm>
              <a:off x="7022763" y="987272"/>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801"/>
                    <a:pt x="12276" y="125870"/>
                    <a:pt x="18930" y="185925"/>
                  </a:cubicBezTo>
                  <a:cubicBezTo>
                    <a:pt x="19722" y="193088"/>
                    <a:pt x="31032" y="193163"/>
                    <a:pt x="30240" y="185925"/>
                  </a:cubicBezTo>
                  <a:cubicBezTo>
                    <a:pt x="23605" y="125870"/>
                    <a:pt x="16970" y="65801"/>
                    <a:pt x="10316" y="5721"/>
                  </a:cubicBezTo>
                  <a:cubicBezTo>
                    <a:pt x="9524" y="-1441"/>
                    <a:pt x="-1786" y="-1517"/>
                    <a:pt x="-994" y="5721"/>
                  </a:cubicBezTo>
                  <a:close/>
                </a:path>
              </a:pathLst>
            </a:custGeom>
            <a:grpFill/>
            <a:ln w="1885" cap="flat">
              <a:noFill/>
              <a:prstDash val="solid"/>
              <a:miter/>
            </a:ln>
          </p:spPr>
          <p:txBody>
            <a:bodyPr rtlCol="0" anchor="ctr"/>
            <a:lstStyle/>
            <a:p>
              <a:endParaRPr lang="en-IN"/>
            </a:p>
          </p:txBody>
        </p:sp>
        <p:sp>
          <p:nvSpPr>
            <p:cNvPr id="382" name="Freeform: Shape 381">
              <a:extLst>
                <a:ext uri="{FF2B5EF4-FFF2-40B4-BE49-F238E27FC236}">
                  <a16:creationId xmlns:a16="http://schemas.microsoft.com/office/drawing/2014/main" id="{469263E8-10A5-2EFE-BB56-3DD419AB5275}"/>
                </a:ext>
              </a:extLst>
            </p:cNvPr>
            <p:cNvSpPr/>
            <p:nvPr/>
          </p:nvSpPr>
          <p:spPr>
            <a:xfrm>
              <a:off x="7063581" y="2075622"/>
              <a:ext cx="251188" cy="314640"/>
            </a:xfrm>
            <a:custGeom>
              <a:avLst/>
              <a:gdLst>
                <a:gd name="connsiteX0" fmla="*/ 159484 w 251188"/>
                <a:gd name="connsiteY0" fmla="*/ 815 h 314640"/>
                <a:gd name="connsiteX1" fmla="*/ 22767 w 251188"/>
                <a:gd name="connsiteY1" fmla="*/ 51710 h 314640"/>
                <a:gd name="connsiteX2" fmla="*/ 3107 w 251188"/>
                <a:gd name="connsiteY2" fmla="*/ 59023 h 314640"/>
                <a:gd name="connsiteX3" fmla="*/ -852 w 251188"/>
                <a:gd name="connsiteY3" fmla="*/ 65979 h 314640"/>
                <a:gd name="connsiteX4" fmla="*/ 71550 w 251188"/>
                <a:gd name="connsiteY4" fmla="*/ 280866 h 314640"/>
                <a:gd name="connsiteX5" fmla="*/ 81653 w 251188"/>
                <a:gd name="connsiteY5" fmla="*/ 310799 h 314640"/>
                <a:gd name="connsiteX6" fmla="*/ 88609 w 251188"/>
                <a:gd name="connsiteY6" fmla="*/ 314759 h 314640"/>
                <a:gd name="connsiteX7" fmla="*/ 88609 w 251188"/>
                <a:gd name="connsiteY7" fmla="*/ 314758 h 314640"/>
                <a:gd name="connsiteX8" fmla="*/ 226438 w 251188"/>
                <a:gd name="connsiteY8" fmla="*/ 267501 h 314640"/>
                <a:gd name="connsiteX9" fmla="*/ 246268 w 251188"/>
                <a:gd name="connsiteY9" fmla="*/ 260696 h 314640"/>
                <a:gd name="connsiteX10" fmla="*/ 243252 w 251188"/>
                <a:gd name="connsiteY10" fmla="*/ 249783 h 314640"/>
                <a:gd name="connsiteX11" fmla="*/ 105424 w 251188"/>
                <a:gd name="connsiteY11" fmla="*/ 297039 h 314640"/>
                <a:gd name="connsiteX12" fmla="*/ 85594 w 251188"/>
                <a:gd name="connsiteY12" fmla="*/ 303749 h 314640"/>
                <a:gd name="connsiteX13" fmla="*/ 92549 w 251188"/>
                <a:gd name="connsiteY13" fmla="*/ 307689 h 314640"/>
                <a:gd name="connsiteX14" fmla="*/ 20147 w 251188"/>
                <a:gd name="connsiteY14" fmla="*/ 92802 h 314640"/>
                <a:gd name="connsiteX15" fmla="*/ 10062 w 251188"/>
                <a:gd name="connsiteY15" fmla="*/ 62869 h 314640"/>
                <a:gd name="connsiteX16" fmla="*/ 6104 w 251188"/>
                <a:gd name="connsiteY16" fmla="*/ 69824 h 314640"/>
                <a:gd name="connsiteX17" fmla="*/ 142821 w 251188"/>
                <a:gd name="connsiteY17" fmla="*/ 18930 h 314640"/>
                <a:gd name="connsiteX18" fmla="*/ 162482 w 251188"/>
                <a:gd name="connsiteY18" fmla="*/ 11597 h 314640"/>
                <a:gd name="connsiteX19" fmla="*/ 159484 w 251188"/>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640">
                  <a:moveTo>
                    <a:pt x="159484" y="815"/>
                  </a:moveTo>
                  <a:lnTo>
                    <a:pt x="22767" y="51710"/>
                  </a:lnTo>
                  <a:lnTo>
                    <a:pt x="3107" y="59023"/>
                  </a:lnTo>
                  <a:cubicBezTo>
                    <a:pt x="128" y="59892"/>
                    <a:pt x="-1624" y="62972"/>
                    <a:pt x="-852" y="65979"/>
                  </a:cubicBezTo>
                  <a:lnTo>
                    <a:pt x="71550" y="280866"/>
                  </a:lnTo>
                  <a:lnTo>
                    <a:pt x="81653" y="310799"/>
                  </a:lnTo>
                  <a:cubicBezTo>
                    <a:pt x="82483" y="313811"/>
                    <a:pt x="85594" y="315585"/>
                    <a:pt x="88609" y="314759"/>
                  </a:cubicBezTo>
                  <a:cubicBezTo>
                    <a:pt x="88609" y="314759"/>
                    <a:pt x="88609" y="314758"/>
                    <a:pt x="88609" y="314758"/>
                  </a:cubicBezTo>
                  <a:lnTo>
                    <a:pt x="226438" y="267501"/>
                  </a:lnTo>
                  <a:lnTo>
                    <a:pt x="246268" y="260696"/>
                  </a:lnTo>
                  <a:cubicBezTo>
                    <a:pt x="253110" y="258359"/>
                    <a:pt x="250170" y="247502"/>
                    <a:pt x="243252" y="249783"/>
                  </a:cubicBezTo>
                  <a:lnTo>
                    <a:pt x="105424" y="297039"/>
                  </a:lnTo>
                  <a:lnTo>
                    <a:pt x="85594" y="303749"/>
                  </a:lnTo>
                  <a:lnTo>
                    <a:pt x="92549" y="307689"/>
                  </a:lnTo>
                  <a:cubicBezTo>
                    <a:pt x="68421" y="236060"/>
                    <a:pt x="44294" y="164431"/>
                    <a:pt x="20147" y="92802"/>
                  </a:cubicBezTo>
                  <a:lnTo>
                    <a:pt x="10062" y="62869"/>
                  </a:lnTo>
                  <a:lnTo>
                    <a:pt x="6104" y="69824"/>
                  </a:lnTo>
                  <a:lnTo>
                    <a:pt x="142821" y="18930"/>
                  </a:lnTo>
                  <a:lnTo>
                    <a:pt x="162482" y="11597"/>
                  </a:lnTo>
                  <a:cubicBezTo>
                    <a:pt x="169248" y="9090"/>
                    <a:pt x="166252" y="-1842"/>
                    <a:pt x="159484" y="702"/>
                  </a:cubicBezTo>
                  <a:close/>
                </a:path>
              </a:pathLst>
            </a:custGeom>
            <a:grpFill/>
            <a:ln w="1885" cap="flat">
              <a:noFill/>
              <a:prstDash val="solid"/>
              <a:miter/>
            </a:ln>
          </p:spPr>
          <p:txBody>
            <a:bodyPr rtlCol="0" anchor="ctr"/>
            <a:lstStyle/>
            <a:p>
              <a:endParaRPr lang="en-IN"/>
            </a:p>
          </p:txBody>
        </p:sp>
        <p:sp>
          <p:nvSpPr>
            <p:cNvPr id="383" name="Freeform: Shape 382">
              <a:extLst>
                <a:ext uri="{FF2B5EF4-FFF2-40B4-BE49-F238E27FC236}">
                  <a16:creationId xmlns:a16="http://schemas.microsoft.com/office/drawing/2014/main" id="{4257D01C-764D-7098-BC63-E422568F7020}"/>
                </a:ext>
              </a:extLst>
            </p:cNvPr>
            <p:cNvSpPr/>
            <p:nvPr/>
          </p:nvSpPr>
          <p:spPr>
            <a:xfrm>
              <a:off x="7104345" y="2220772"/>
              <a:ext cx="132157" cy="54540"/>
            </a:xfrm>
            <a:custGeom>
              <a:avLst/>
              <a:gdLst>
                <a:gd name="connsiteX0" fmla="*/ 124243 w 132157"/>
                <a:gd name="connsiteY0" fmla="*/ 677 h 54540"/>
                <a:gd name="connsiteX1" fmla="*/ 2831 w 132157"/>
                <a:gd name="connsiteY1" fmla="*/ 43616 h 54540"/>
                <a:gd name="connsiteX2" fmla="*/ 5847 w 132157"/>
                <a:gd name="connsiteY2" fmla="*/ 54511 h 54540"/>
                <a:gd name="connsiteX3" fmla="*/ 127259 w 132157"/>
                <a:gd name="connsiteY3" fmla="*/ 11572 h 54540"/>
                <a:gd name="connsiteX4" fmla="*/ 124243 w 132157"/>
                <a:gd name="connsiteY4" fmla="*/ 677 h 54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540">
                  <a:moveTo>
                    <a:pt x="124243" y="677"/>
                  </a:moveTo>
                  <a:lnTo>
                    <a:pt x="2831" y="43616"/>
                  </a:lnTo>
                  <a:cubicBezTo>
                    <a:pt x="-3973" y="46010"/>
                    <a:pt x="-1052" y="56943"/>
                    <a:pt x="5847" y="54511"/>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384" name="Freeform: Shape 383">
              <a:extLst>
                <a:ext uri="{FF2B5EF4-FFF2-40B4-BE49-F238E27FC236}">
                  <a16:creationId xmlns:a16="http://schemas.microsoft.com/office/drawing/2014/main" id="{9F6A32EE-7C14-ADB3-3182-C7753C0E1A96}"/>
                </a:ext>
              </a:extLst>
            </p:cNvPr>
            <p:cNvSpPr/>
            <p:nvPr/>
          </p:nvSpPr>
          <p:spPr>
            <a:xfrm>
              <a:off x="7315429" y="2179402"/>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85" name="Freeform: Shape 384">
              <a:extLst>
                <a:ext uri="{FF2B5EF4-FFF2-40B4-BE49-F238E27FC236}">
                  <a16:creationId xmlns:a16="http://schemas.microsoft.com/office/drawing/2014/main" id="{C3BC57DE-F2C6-7630-4BE1-C3A3F99EE6CD}"/>
                </a:ext>
              </a:extLst>
            </p:cNvPr>
            <p:cNvSpPr/>
            <p:nvPr/>
          </p:nvSpPr>
          <p:spPr>
            <a:xfrm>
              <a:off x="7323992" y="2213159"/>
              <a:ext cx="87497" cy="34877"/>
            </a:xfrm>
            <a:custGeom>
              <a:avLst/>
              <a:gdLst>
                <a:gd name="connsiteX0" fmla="*/ 79503 w 87497"/>
                <a:gd name="connsiteY0" fmla="*/ 599 h 34877"/>
                <a:gd name="connsiteX1" fmla="*/ 2917 w 87497"/>
                <a:gd name="connsiteY1" fmla="*/ 24011 h 34877"/>
                <a:gd name="connsiteX2" fmla="*/ 5914 w 87497"/>
                <a:gd name="connsiteY2" fmla="*/ 34925 h 34877"/>
                <a:gd name="connsiteX3" fmla="*/ 82500 w 87497"/>
                <a:gd name="connsiteY3" fmla="*/ 11494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503" y="599"/>
                  </a:moveTo>
                  <a:lnTo>
                    <a:pt x="2917" y="24011"/>
                  </a:lnTo>
                  <a:cubicBezTo>
                    <a:pt x="-4020" y="26141"/>
                    <a:pt x="-1061" y="37055"/>
                    <a:pt x="5914" y="34925"/>
                  </a:cubicBezTo>
                  <a:lnTo>
                    <a:pt x="82500" y="11494"/>
                  </a:lnTo>
                  <a:cubicBezTo>
                    <a:pt x="89455" y="9383"/>
                    <a:pt x="86496" y="-1550"/>
                    <a:pt x="79503" y="599"/>
                  </a:cubicBezTo>
                  <a:close/>
                </a:path>
              </a:pathLst>
            </a:custGeom>
            <a:grpFill/>
            <a:ln w="1885" cap="flat">
              <a:noFill/>
              <a:prstDash val="solid"/>
              <a:miter/>
            </a:ln>
          </p:spPr>
          <p:txBody>
            <a:bodyPr rtlCol="0" anchor="ctr"/>
            <a:lstStyle/>
            <a:p>
              <a:endParaRPr lang="en-IN"/>
            </a:p>
          </p:txBody>
        </p:sp>
        <p:sp>
          <p:nvSpPr>
            <p:cNvPr id="386" name="Freeform: Shape 385">
              <a:extLst>
                <a:ext uri="{FF2B5EF4-FFF2-40B4-BE49-F238E27FC236}">
                  <a16:creationId xmlns:a16="http://schemas.microsoft.com/office/drawing/2014/main" id="{9A187F44-BE7C-DAE1-01F4-AD20A575E607}"/>
                </a:ext>
              </a:extLst>
            </p:cNvPr>
            <p:cNvSpPr/>
            <p:nvPr/>
          </p:nvSpPr>
          <p:spPr>
            <a:xfrm>
              <a:off x="7434240" y="2049782"/>
              <a:ext cx="245381" cy="213936"/>
            </a:xfrm>
            <a:custGeom>
              <a:avLst/>
              <a:gdLst>
                <a:gd name="connsiteX0" fmla="*/ -605 w 245381"/>
                <a:gd name="connsiteY0" fmla="*/ 54855 h 213936"/>
                <a:gd name="connsiteX1" fmla="*/ 54059 w 245381"/>
                <a:gd name="connsiteY1" fmla="*/ 191138 h 213936"/>
                <a:gd name="connsiteX2" fmla="*/ 61788 w 245381"/>
                <a:gd name="connsiteY2" fmla="*/ 210440 h 213936"/>
                <a:gd name="connsiteX3" fmla="*/ 72683 w 245381"/>
                <a:gd name="connsiteY3" fmla="*/ 207443 h 213936"/>
                <a:gd name="connsiteX4" fmla="*/ 53946 w 245381"/>
                <a:gd name="connsiteY4" fmla="*/ 97907 h 213936"/>
                <a:gd name="connsiteX5" fmla="*/ 61486 w 245381"/>
                <a:gd name="connsiteY5" fmla="*/ 63130 h 213936"/>
                <a:gd name="connsiteX6" fmla="*/ 97866 w 245381"/>
                <a:gd name="connsiteY6" fmla="*/ 46938 h 213936"/>
                <a:gd name="connsiteX7" fmla="*/ 117677 w 245381"/>
                <a:gd name="connsiteY7" fmla="*/ 77946 h 213936"/>
                <a:gd name="connsiteX8" fmla="*/ 130571 w 245381"/>
                <a:gd name="connsiteY8" fmla="*/ 113100 h 213936"/>
                <a:gd name="connsiteX9" fmla="*/ 147365 w 245381"/>
                <a:gd name="connsiteY9" fmla="*/ 166860 h 213936"/>
                <a:gd name="connsiteX10" fmla="*/ 158279 w 245381"/>
                <a:gd name="connsiteY10" fmla="*/ 163863 h 213936"/>
                <a:gd name="connsiteX11" fmla="*/ 142239 w 245381"/>
                <a:gd name="connsiteY11" fmla="*/ 52065 h 213936"/>
                <a:gd name="connsiteX12" fmla="*/ 159392 w 245381"/>
                <a:gd name="connsiteY12" fmla="*/ 18135 h 213936"/>
                <a:gd name="connsiteX13" fmla="*/ 196054 w 245381"/>
                <a:gd name="connsiteY13" fmla="*/ 28352 h 213936"/>
                <a:gd name="connsiteX14" fmla="*/ 215055 w 245381"/>
                <a:gd name="connsiteY14" fmla="*/ 81791 h 213936"/>
                <a:gd name="connsiteX15" fmla="*/ 233151 w 245381"/>
                <a:gd name="connsiteY15" fmla="*/ 137756 h 213936"/>
                <a:gd name="connsiteX16" fmla="*/ 244065 w 245381"/>
                <a:gd name="connsiteY16" fmla="*/ 134740 h 213936"/>
                <a:gd name="connsiteX17" fmla="*/ 209532 w 245381"/>
                <a:gd name="connsiteY17" fmla="*/ 31952 h 213936"/>
                <a:gd name="connsiteX18" fmla="*/ 193265 w 245381"/>
                <a:gd name="connsiteY18" fmla="*/ 6015 h 213936"/>
                <a:gd name="connsiteX19" fmla="*/ 161484 w 245381"/>
                <a:gd name="connsiteY19" fmla="*/ 3546 h 213936"/>
                <a:gd name="connsiteX20" fmla="*/ 136376 w 245381"/>
                <a:gd name="connsiteY20" fmla="*/ 124844 h 213936"/>
                <a:gd name="connsiteX21" fmla="*/ 147365 w 245381"/>
                <a:gd name="connsiteY21" fmla="*/ 166803 h 213936"/>
                <a:gd name="connsiteX22" fmla="*/ 158279 w 245381"/>
                <a:gd name="connsiteY22" fmla="*/ 163806 h 213936"/>
                <a:gd name="connsiteX23" fmla="*/ 141070 w 245381"/>
                <a:gd name="connsiteY23" fmla="*/ 108859 h 213936"/>
                <a:gd name="connsiteX24" fmla="*/ 126330 w 245381"/>
                <a:gd name="connsiteY24" fmla="*/ 69501 h 213936"/>
                <a:gd name="connsiteX25" fmla="*/ 104558 w 245381"/>
                <a:gd name="connsiteY25" fmla="*/ 37758 h 213936"/>
                <a:gd name="connsiteX26" fmla="*/ 46030 w 245381"/>
                <a:gd name="connsiteY26" fmla="*/ 72555 h 213936"/>
                <a:gd name="connsiteX27" fmla="*/ 47744 w 245381"/>
                <a:gd name="connsiteY27" fmla="*/ 154098 h 213936"/>
                <a:gd name="connsiteX28" fmla="*/ 61825 w 245381"/>
                <a:gd name="connsiteY28" fmla="*/ 210384 h 213936"/>
                <a:gd name="connsiteX29" fmla="*/ 72720 w 245381"/>
                <a:gd name="connsiteY29" fmla="*/ 207387 h 213936"/>
                <a:gd name="connsiteX30" fmla="*/ 18038 w 245381"/>
                <a:gd name="connsiteY30" fmla="*/ 71141 h 213936"/>
                <a:gd name="connsiteX31" fmla="*/ 10309 w 245381"/>
                <a:gd name="connsiteY31" fmla="*/ 51839 h 213936"/>
                <a:gd name="connsiteX32" fmla="*/ -605 w 245381"/>
                <a:gd name="connsiteY32" fmla="*/ 54855 h 21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381" h="213936">
                  <a:moveTo>
                    <a:pt x="-605" y="54855"/>
                  </a:moveTo>
                  <a:cubicBezTo>
                    <a:pt x="17585" y="100282"/>
                    <a:pt x="35813" y="145710"/>
                    <a:pt x="54059" y="191138"/>
                  </a:cubicBezTo>
                  <a:cubicBezTo>
                    <a:pt x="56566" y="197572"/>
                    <a:pt x="59149" y="204007"/>
                    <a:pt x="61788" y="210440"/>
                  </a:cubicBezTo>
                  <a:cubicBezTo>
                    <a:pt x="64426" y="217019"/>
                    <a:pt x="74983" y="214493"/>
                    <a:pt x="72683" y="207443"/>
                  </a:cubicBezTo>
                  <a:cubicBezTo>
                    <a:pt x="61185" y="172760"/>
                    <a:pt x="52608" y="134532"/>
                    <a:pt x="53946" y="97907"/>
                  </a:cubicBezTo>
                  <a:cubicBezTo>
                    <a:pt x="54379" y="86032"/>
                    <a:pt x="56133" y="73893"/>
                    <a:pt x="61486" y="63130"/>
                  </a:cubicBezTo>
                  <a:cubicBezTo>
                    <a:pt x="68065" y="49784"/>
                    <a:pt x="82900" y="37174"/>
                    <a:pt x="97866" y="46938"/>
                  </a:cubicBezTo>
                  <a:cubicBezTo>
                    <a:pt x="108158" y="53648"/>
                    <a:pt x="113210" y="67032"/>
                    <a:pt x="117677" y="77946"/>
                  </a:cubicBezTo>
                  <a:cubicBezTo>
                    <a:pt x="122409" y="89500"/>
                    <a:pt x="126574" y="101282"/>
                    <a:pt x="130571" y="113100"/>
                  </a:cubicBezTo>
                  <a:cubicBezTo>
                    <a:pt x="136564" y="130881"/>
                    <a:pt x="142163" y="148802"/>
                    <a:pt x="147365" y="166860"/>
                  </a:cubicBezTo>
                  <a:lnTo>
                    <a:pt x="158279" y="163863"/>
                  </a:lnTo>
                  <a:cubicBezTo>
                    <a:pt x="146800" y="129236"/>
                    <a:pt x="136866" y="88464"/>
                    <a:pt x="142239" y="52065"/>
                  </a:cubicBezTo>
                  <a:cubicBezTo>
                    <a:pt x="144124" y="39228"/>
                    <a:pt x="149099" y="26637"/>
                    <a:pt x="159392" y="18135"/>
                  </a:cubicBezTo>
                  <a:cubicBezTo>
                    <a:pt x="173944" y="6166"/>
                    <a:pt x="188948" y="12575"/>
                    <a:pt x="196054" y="28352"/>
                  </a:cubicBezTo>
                  <a:cubicBezTo>
                    <a:pt x="203763" y="45430"/>
                    <a:pt x="209060" y="64053"/>
                    <a:pt x="215055" y="81791"/>
                  </a:cubicBezTo>
                  <a:cubicBezTo>
                    <a:pt x="221332" y="100352"/>
                    <a:pt x="227363" y="119006"/>
                    <a:pt x="233151" y="137756"/>
                  </a:cubicBezTo>
                  <a:cubicBezTo>
                    <a:pt x="235299" y="144674"/>
                    <a:pt x="246232" y="141714"/>
                    <a:pt x="244065" y="134740"/>
                  </a:cubicBezTo>
                  <a:cubicBezTo>
                    <a:pt x="233358" y="100226"/>
                    <a:pt x="221973" y="65882"/>
                    <a:pt x="209532" y="31952"/>
                  </a:cubicBezTo>
                  <a:cubicBezTo>
                    <a:pt x="206007" y="22301"/>
                    <a:pt x="201785" y="12349"/>
                    <a:pt x="193265" y="6015"/>
                  </a:cubicBezTo>
                  <a:cubicBezTo>
                    <a:pt x="183915" y="-567"/>
                    <a:pt x="171738" y="-1514"/>
                    <a:pt x="161484" y="3546"/>
                  </a:cubicBezTo>
                  <a:cubicBezTo>
                    <a:pt x="118130" y="23677"/>
                    <a:pt x="128704" y="87879"/>
                    <a:pt x="136376" y="124844"/>
                  </a:cubicBezTo>
                  <a:cubicBezTo>
                    <a:pt x="139241" y="139028"/>
                    <a:pt x="142899" y="153039"/>
                    <a:pt x="147365" y="166803"/>
                  </a:cubicBezTo>
                  <a:cubicBezTo>
                    <a:pt x="149646" y="173664"/>
                    <a:pt x="160297" y="170856"/>
                    <a:pt x="158279" y="163806"/>
                  </a:cubicBezTo>
                  <a:cubicBezTo>
                    <a:pt x="153002" y="145347"/>
                    <a:pt x="147271" y="127030"/>
                    <a:pt x="141070" y="108859"/>
                  </a:cubicBezTo>
                  <a:cubicBezTo>
                    <a:pt x="136564" y="95664"/>
                    <a:pt x="131834" y="82470"/>
                    <a:pt x="126330" y="69501"/>
                  </a:cubicBezTo>
                  <a:cubicBezTo>
                    <a:pt x="121315" y="57720"/>
                    <a:pt x="115453" y="45241"/>
                    <a:pt x="104558" y="37758"/>
                  </a:cubicBezTo>
                  <a:cubicBezTo>
                    <a:pt x="77527" y="19134"/>
                    <a:pt x="52457" y="47918"/>
                    <a:pt x="46030" y="72555"/>
                  </a:cubicBezTo>
                  <a:cubicBezTo>
                    <a:pt x="39168" y="98944"/>
                    <a:pt x="42957" y="127746"/>
                    <a:pt x="47744" y="154098"/>
                  </a:cubicBezTo>
                  <a:cubicBezTo>
                    <a:pt x="51118" y="173165"/>
                    <a:pt x="55831" y="191971"/>
                    <a:pt x="61825" y="210384"/>
                  </a:cubicBezTo>
                  <a:lnTo>
                    <a:pt x="72720" y="207387"/>
                  </a:lnTo>
                  <a:lnTo>
                    <a:pt x="18038" y="71141"/>
                  </a:lnTo>
                  <a:cubicBezTo>
                    <a:pt x="15455" y="64719"/>
                    <a:pt x="12872" y="58285"/>
                    <a:pt x="10309" y="51839"/>
                  </a:cubicBezTo>
                  <a:cubicBezTo>
                    <a:pt x="7632" y="45166"/>
                    <a:pt x="-3319" y="48069"/>
                    <a:pt x="-605" y="54855"/>
                  </a:cubicBezTo>
                  <a:close/>
                </a:path>
              </a:pathLst>
            </a:custGeom>
            <a:grpFill/>
            <a:ln w="1885" cap="flat">
              <a:noFill/>
              <a:prstDash val="solid"/>
              <a:miter/>
            </a:ln>
          </p:spPr>
          <p:txBody>
            <a:bodyPr rtlCol="0" anchor="ctr"/>
            <a:lstStyle/>
            <a:p>
              <a:endParaRPr lang="en-IN"/>
            </a:p>
          </p:txBody>
        </p:sp>
        <p:sp>
          <p:nvSpPr>
            <p:cNvPr id="387" name="Freeform: Shape 386">
              <a:extLst>
                <a:ext uri="{FF2B5EF4-FFF2-40B4-BE49-F238E27FC236}">
                  <a16:creationId xmlns:a16="http://schemas.microsoft.com/office/drawing/2014/main" id="{E8CF2C30-A612-A123-D84D-9F3A4D8810A0}"/>
                </a:ext>
              </a:extLst>
            </p:cNvPr>
            <p:cNvSpPr/>
            <p:nvPr/>
          </p:nvSpPr>
          <p:spPr>
            <a:xfrm>
              <a:off x="7689115" y="1995963"/>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4979"/>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1"/>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88" name="Freeform: Shape 387">
              <a:extLst>
                <a:ext uri="{FF2B5EF4-FFF2-40B4-BE49-F238E27FC236}">
                  <a16:creationId xmlns:a16="http://schemas.microsoft.com/office/drawing/2014/main" id="{E179108A-C14F-D2C1-C27E-38E83E303A3F}"/>
                </a:ext>
              </a:extLst>
            </p:cNvPr>
            <p:cNvSpPr/>
            <p:nvPr/>
          </p:nvSpPr>
          <p:spPr>
            <a:xfrm>
              <a:off x="7735237" y="1867397"/>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1"/>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89" name="Freeform: Shape 388">
              <a:extLst>
                <a:ext uri="{FF2B5EF4-FFF2-40B4-BE49-F238E27FC236}">
                  <a16:creationId xmlns:a16="http://schemas.microsoft.com/office/drawing/2014/main" id="{A90B136F-FBB1-4109-1B56-B65BAA8E75F9}"/>
                </a:ext>
              </a:extLst>
            </p:cNvPr>
            <p:cNvSpPr/>
            <p:nvPr/>
          </p:nvSpPr>
          <p:spPr>
            <a:xfrm>
              <a:off x="10808078" y="2726975"/>
              <a:ext cx="251188" cy="314546"/>
            </a:xfrm>
            <a:custGeom>
              <a:avLst/>
              <a:gdLst>
                <a:gd name="connsiteX0" fmla="*/ 159484 w 251188"/>
                <a:gd name="connsiteY0" fmla="*/ 721 h 314546"/>
                <a:gd name="connsiteX1" fmla="*/ 22767 w 251188"/>
                <a:gd name="connsiteY1" fmla="*/ 51615 h 314546"/>
                <a:gd name="connsiteX2" fmla="*/ 3107 w 251188"/>
                <a:gd name="connsiteY2" fmla="*/ 58929 h 314546"/>
                <a:gd name="connsiteX3" fmla="*/ -852 w 251188"/>
                <a:gd name="connsiteY3" fmla="*/ 65885 h 314546"/>
                <a:gd name="connsiteX4" fmla="*/ 71550 w 251188"/>
                <a:gd name="connsiteY4" fmla="*/ 280771 h 314546"/>
                <a:gd name="connsiteX5" fmla="*/ 81653 w 251188"/>
                <a:gd name="connsiteY5" fmla="*/ 310705 h 314546"/>
                <a:gd name="connsiteX6" fmla="*/ 88609 w 251188"/>
                <a:gd name="connsiteY6" fmla="*/ 314663 h 314546"/>
                <a:gd name="connsiteX7" fmla="*/ 88609 w 251188"/>
                <a:gd name="connsiteY7" fmla="*/ 314663 h 314546"/>
                <a:gd name="connsiteX8" fmla="*/ 226438 w 251188"/>
                <a:gd name="connsiteY8" fmla="*/ 267407 h 314546"/>
                <a:gd name="connsiteX9" fmla="*/ 246268 w 251188"/>
                <a:gd name="connsiteY9" fmla="*/ 260602 h 314546"/>
                <a:gd name="connsiteX10" fmla="*/ 243252 w 251188"/>
                <a:gd name="connsiteY10" fmla="*/ 249688 h 314546"/>
                <a:gd name="connsiteX11" fmla="*/ 105424 w 251188"/>
                <a:gd name="connsiteY11" fmla="*/ 296944 h 314546"/>
                <a:gd name="connsiteX12" fmla="*/ 85594 w 251188"/>
                <a:gd name="connsiteY12" fmla="*/ 303749 h 314546"/>
                <a:gd name="connsiteX13" fmla="*/ 92549 w 251188"/>
                <a:gd name="connsiteY13" fmla="*/ 307689 h 314546"/>
                <a:gd name="connsiteX14" fmla="*/ 20147 w 251188"/>
                <a:gd name="connsiteY14" fmla="*/ 92802 h 314546"/>
                <a:gd name="connsiteX15" fmla="*/ 10062 w 251188"/>
                <a:gd name="connsiteY15" fmla="*/ 62869 h 314546"/>
                <a:gd name="connsiteX16" fmla="*/ 6104 w 251188"/>
                <a:gd name="connsiteY16" fmla="*/ 69824 h 314546"/>
                <a:gd name="connsiteX17" fmla="*/ 142821 w 251188"/>
                <a:gd name="connsiteY17" fmla="*/ 18930 h 314546"/>
                <a:gd name="connsiteX18" fmla="*/ 162482 w 251188"/>
                <a:gd name="connsiteY18" fmla="*/ 11597 h 314546"/>
                <a:gd name="connsiteX19" fmla="*/ 159484 w 251188"/>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546">
                  <a:moveTo>
                    <a:pt x="159484" y="721"/>
                  </a:moveTo>
                  <a:lnTo>
                    <a:pt x="22767" y="51615"/>
                  </a:lnTo>
                  <a:lnTo>
                    <a:pt x="3107" y="58929"/>
                  </a:lnTo>
                  <a:cubicBezTo>
                    <a:pt x="128" y="59796"/>
                    <a:pt x="-1624" y="62869"/>
                    <a:pt x="-852" y="65885"/>
                  </a:cubicBezTo>
                  <a:lnTo>
                    <a:pt x="71550" y="280771"/>
                  </a:lnTo>
                  <a:lnTo>
                    <a:pt x="81653" y="310705"/>
                  </a:lnTo>
                  <a:cubicBezTo>
                    <a:pt x="82483" y="313721"/>
                    <a:pt x="85594" y="315493"/>
                    <a:pt x="88609" y="314663"/>
                  </a:cubicBezTo>
                  <a:cubicBezTo>
                    <a:pt x="88609" y="314663"/>
                    <a:pt x="88609" y="314663"/>
                    <a:pt x="88609" y="314663"/>
                  </a:cubicBezTo>
                  <a:lnTo>
                    <a:pt x="226438" y="267407"/>
                  </a:lnTo>
                  <a:lnTo>
                    <a:pt x="246268" y="260602"/>
                  </a:lnTo>
                  <a:cubicBezTo>
                    <a:pt x="253110" y="258265"/>
                    <a:pt x="250170" y="247407"/>
                    <a:pt x="243252" y="249688"/>
                  </a:cubicBezTo>
                  <a:lnTo>
                    <a:pt x="105424" y="296944"/>
                  </a:lnTo>
                  <a:lnTo>
                    <a:pt x="85594" y="303749"/>
                  </a:lnTo>
                  <a:lnTo>
                    <a:pt x="92549" y="307689"/>
                  </a:lnTo>
                  <a:cubicBezTo>
                    <a:pt x="68421" y="236060"/>
                    <a:pt x="44294" y="164431"/>
                    <a:pt x="20147" y="92802"/>
                  </a:cubicBezTo>
                  <a:lnTo>
                    <a:pt x="10062" y="62869"/>
                  </a:lnTo>
                  <a:lnTo>
                    <a:pt x="6104" y="69824"/>
                  </a:lnTo>
                  <a:lnTo>
                    <a:pt x="142821" y="18930"/>
                  </a:lnTo>
                  <a:lnTo>
                    <a:pt x="162482" y="11597"/>
                  </a:lnTo>
                  <a:cubicBezTo>
                    <a:pt x="169248" y="9090"/>
                    <a:pt x="166252" y="-1842"/>
                    <a:pt x="159484" y="702"/>
                  </a:cubicBezTo>
                  <a:close/>
                </a:path>
              </a:pathLst>
            </a:custGeom>
            <a:grpFill/>
            <a:ln w="1885" cap="flat">
              <a:noFill/>
              <a:prstDash val="solid"/>
              <a:miter/>
            </a:ln>
          </p:spPr>
          <p:txBody>
            <a:bodyPr rtlCol="0" anchor="ctr"/>
            <a:lstStyle/>
            <a:p>
              <a:endParaRPr lang="en-IN"/>
            </a:p>
          </p:txBody>
        </p:sp>
        <p:sp>
          <p:nvSpPr>
            <p:cNvPr id="390" name="Freeform: Shape 389">
              <a:extLst>
                <a:ext uri="{FF2B5EF4-FFF2-40B4-BE49-F238E27FC236}">
                  <a16:creationId xmlns:a16="http://schemas.microsoft.com/office/drawing/2014/main" id="{EE66B522-65A4-36BA-5609-724EA688F5CE}"/>
                </a:ext>
              </a:extLst>
            </p:cNvPr>
            <p:cNvSpPr/>
            <p:nvPr/>
          </p:nvSpPr>
          <p:spPr>
            <a:xfrm>
              <a:off x="10848843" y="2872030"/>
              <a:ext cx="132157" cy="54465"/>
            </a:xfrm>
            <a:custGeom>
              <a:avLst/>
              <a:gdLst>
                <a:gd name="connsiteX0" fmla="*/ 124243 w 132157"/>
                <a:gd name="connsiteY0" fmla="*/ 677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77"/>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391" name="Freeform: Shape 390">
              <a:extLst>
                <a:ext uri="{FF2B5EF4-FFF2-40B4-BE49-F238E27FC236}">
                  <a16:creationId xmlns:a16="http://schemas.microsoft.com/office/drawing/2014/main" id="{F7C42982-785A-AB0B-E078-E6442DA61739}"/>
                </a:ext>
              </a:extLst>
            </p:cNvPr>
            <p:cNvSpPr/>
            <p:nvPr/>
          </p:nvSpPr>
          <p:spPr>
            <a:xfrm>
              <a:off x="11059926" y="28306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92" name="Freeform: Shape 391">
              <a:extLst>
                <a:ext uri="{FF2B5EF4-FFF2-40B4-BE49-F238E27FC236}">
                  <a16:creationId xmlns:a16="http://schemas.microsoft.com/office/drawing/2014/main" id="{1994FA37-3908-B133-2671-7EB51547C771}"/>
                </a:ext>
              </a:extLst>
            </p:cNvPr>
            <p:cNvSpPr/>
            <p:nvPr/>
          </p:nvSpPr>
          <p:spPr>
            <a:xfrm>
              <a:off x="11068507" y="2864417"/>
              <a:ext cx="87498" cy="34877"/>
            </a:xfrm>
            <a:custGeom>
              <a:avLst/>
              <a:gdLst>
                <a:gd name="connsiteX0" fmla="*/ 79484 w 87498"/>
                <a:gd name="connsiteY0" fmla="*/ 599 h 34877"/>
                <a:gd name="connsiteX1" fmla="*/ 2917 w 87498"/>
                <a:gd name="connsiteY1" fmla="*/ 24011 h 34877"/>
                <a:gd name="connsiteX2" fmla="*/ 5913 w 87498"/>
                <a:gd name="connsiteY2" fmla="*/ 34925 h 34877"/>
                <a:gd name="connsiteX3" fmla="*/ 82501 w 87498"/>
                <a:gd name="connsiteY3" fmla="*/ 11495 h 34877"/>
                <a:gd name="connsiteX4" fmla="*/ 79503 w 87498"/>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8" h="34877">
                  <a:moveTo>
                    <a:pt x="79484" y="599"/>
                  </a:moveTo>
                  <a:lnTo>
                    <a:pt x="2917" y="24011"/>
                  </a:lnTo>
                  <a:cubicBezTo>
                    <a:pt x="-4020" y="26141"/>
                    <a:pt x="-1060" y="37055"/>
                    <a:pt x="5913" y="34925"/>
                  </a:cubicBezTo>
                  <a:lnTo>
                    <a:pt x="82501" y="11495"/>
                  </a:lnTo>
                  <a:cubicBezTo>
                    <a:pt x="89456" y="9383"/>
                    <a:pt x="86496" y="-1550"/>
                    <a:pt x="79503" y="599"/>
                  </a:cubicBezTo>
                  <a:close/>
                </a:path>
              </a:pathLst>
            </a:custGeom>
            <a:grpFill/>
            <a:ln w="1885" cap="flat">
              <a:noFill/>
              <a:prstDash val="solid"/>
              <a:miter/>
            </a:ln>
          </p:spPr>
          <p:txBody>
            <a:bodyPr rtlCol="0" anchor="ctr"/>
            <a:lstStyle/>
            <a:p>
              <a:endParaRPr lang="en-IN"/>
            </a:p>
          </p:txBody>
        </p:sp>
        <p:sp>
          <p:nvSpPr>
            <p:cNvPr id="393" name="Freeform: Shape 392">
              <a:extLst>
                <a:ext uri="{FF2B5EF4-FFF2-40B4-BE49-F238E27FC236}">
                  <a16:creationId xmlns:a16="http://schemas.microsoft.com/office/drawing/2014/main" id="{0E2AAEE2-C424-334D-C44F-84A749702164}"/>
                </a:ext>
              </a:extLst>
            </p:cNvPr>
            <p:cNvSpPr/>
            <p:nvPr/>
          </p:nvSpPr>
          <p:spPr>
            <a:xfrm>
              <a:off x="11178850" y="2701044"/>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4 h 213932"/>
                <a:gd name="connsiteX7" fmla="*/ 117564 w 245268"/>
                <a:gd name="connsiteY7" fmla="*/ 77941 h 213932"/>
                <a:gd name="connsiteX8" fmla="*/ 130458 w 245268"/>
                <a:gd name="connsiteY8" fmla="*/ 113096 h 213932"/>
                <a:gd name="connsiteX9" fmla="*/ 147252 w 245268"/>
                <a:gd name="connsiteY9" fmla="*/ 166855 h 213932"/>
                <a:gd name="connsiteX10" fmla="*/ 158166 w 245268"/>
                <a:gd name="connsiteY10" fmla="*/ 163858 h 213932"/>
                <a:gd name="connsiteX11" fmla="*/ 142125 w 245268"/>
                <a:gd name="connsiteY11" fmla="*/ 52061 h 213932"/>
                <a:gd name="connsiteX12" fmla="*/ 159279 w 245268"/>
                <a:gd name="connsiteY12" fmla="*/ 18131 h 213932"/>
                <a:gd name="connsiteX13" fmla="*/ 195941 w 245268"/>
                <a:gd name="connsiteY13" fmla="*/ 28348 h 213932"/>
                <a:gd name="connsiteX14" fmla="*/ 214942 w 245268"/>
                <a:gd name="connsiteY14" fmla="*/ 81787 h 213932"/>
                <a:gd name="connsiteX15" fmla="*/ 233038 w 245268"/>
                <a:gd name="connsiteY15" fmla="*/ 137751 h 213932"/>
                <a:gd name="connsiteX16" fmla="*/ 243952 w 245268"/>
                <a:gd name="connsiteY16" fmla="*/ 134735 h 213932"/>
                <a:gd name="connsiteX17" fmla="*/ 209418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2 w 245268"/>
                <a:gd name="connsiteY21" fmla="*/ 166799 h 213932"/>
                <a:gd name="connsiteX22" fmla="*/ 158166 w 245268"/>
                <a:gd name="connsiteY22" fmla="*/ 163802 h 213932"/>
                <a:gd name="connsiteX23" fmla="*/ 140957 w 245268"/>
                <a:gd name="connsiteY23" fmla="*/ 108855 h 213932"/>
                <a:gd name="connsiteX24" fmla="*/ 126216 w 245268"/>
                <a:gd name="connsiteY24" fmla="*/ 69497 h 213932"/>
                <a:gd name="connsiteX25" fmla="*/ 104444 w 245268"/>
                <a:gd name="connsiteY25" fmla="*/ 37754 h 213932"/>
                <a:gd name="connsiteX26" fmla="*/ 45916 w 245268"/>
                <a:gd name="connsiteY26" fmla="*/ 72550 h 213932"/>
                <a:gd name="connsiteX27" fmla="*/ 47631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700" y="145706"/>
                    <a:pt x="53946" y="191134"/>
                  </a:cubicBezTo>
                  <a:cubicBezTo>
                    <a:pt x="56453" y="197562"/>
                    <a:pt x="59036" y="204008"/>
                    <a:pt x="61675" y="210436"/>
                  </a:cubicBezTo>
                  <a:cubicBezTo>
                    <a:pt x="64313" y="217015"/>
                    <a:pt x="74869" y="214489"/>
                    <a:pt x="72570" y="207439"/>
                  </a:cubicBezTo>
                  <a:cubicBezTo>
                    <a:pt x="61072" y="172755"/>
                    <a:pt x="52494" y="134528"/>
                    <a:pt x="53833" y="97903"/>
                  </a:cubicBezTo>
                  <a:cubicBezTo>
                    <a:pt x="54266" y="86028"/>
                    <a:pt x="56020" y="73889"/>
                    <a:pt x="61373" y="63125"/>
                  </a:cubicBezTo>
                  <a:cubicBezTo>
                    <a:pt x="67952" y="49780"/>
                    <a:pt x="82787" y="37169"/>
                    <a:pt x="97753" y="46934"/>
                  </a:cubicBezTo>
                  <a:cubicBezTo>
                    <a:pt x="108045" y="53644"/>
                    <a:pt x="113097" y="67027"/>
                    <a:pt x="117564" y="77941"/>
                  </a:cubicBezTo>
                  <a:cubicBezTo>
                    <a:pt x="122296" y="89496"/>
                    <a:pt x="126461" y="101277"/>
                    <a:pt x="130458" y="113096"/>
                  </a:cubicBezTo>
                  <a:cubicBezTo>
                    <a:pt x="136451" y="130871"/>
                    <a:pt x="142050" y="148778"/>
                    <a:pt x="147252" y="166855"/>
                  </a:cubicBezTo>
                  <a:lnTo>
                    <a:pt x="158166" y="163858"/>
                  </a:lnTo>
                  <a:cubicBezTo>
                    <a:pt x="146687" y="129231"/>
                    <a:pt x="136753" y="88554"/>
                    <a:pt x="142125" y="52061"/>
                  </a:cubicBezTo>
                  <a:cubicBezTo>
                    <a:pt x="144010" y="39224"/>
                    <a:pt x="148986" y="26632"/>
                    <a:pt x="159279" y="18131"/>
                  </a:cubicBezTo>
                  <a:cubicBezTo>
                    <a:pt x="173830" y="6162"/>
                    <a:pt x="188835" y="12476"/>
                    <a:pt x="195941" y="28348"/>
                  </a:cubicBezTo>
                  <a:cubicBezTo>
                    <a:pt x="203650" y="45425"/>
                    <a:pt x="208947" y="64049"/>
                    <a:pt x="214942" y="81787"/>
                  </a:cubicBezTo>
                  <a:cubicBezTo>
                    <a:pt x="221219" y="100354"/>
                    <a:pt x="227250" y="119015"/>
                    <a:pt x="233038" y="137751"/>
                  </a:cubicBezTo>
                  <a:cubicBezTo>
                    <a:pt x="235186" y="144669"/>
                    <a:pt x="246119" y="141710"/>
                    <a:pt x="243952" y="134735"/>
                  </a:cubicBezTo>
                  <a:cubicBezTo>
                    <a:pt x="233245" y="100222"/>
                    <a:pt x="221859" y="65877"/>
                    <a:pt x="209418"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8"/>
                    <a:pt x="147252" y="166799"/>
                  </a:cubicBezTo>
                  <a:cubicBezTo>
                    <a:pt x="149533" y="173660"/>
                    <a:pt x="160184" y="170852"/>
                    <a:pt x="158166" y="163802"/>
                  </a:cubicBezTo>
                  <a:cubicBezTo>
                    <a:pt x="152889" y="145348"/>
                    <a:pt x="147158" y="127045"/>
                    <a:pt x="140957" y="108855"/>
                  </a:cubicBezTo>
                  <a:cubicBezTo>
                    <a:pt x="136451" y="95660"/>
                    <a:pt x="131720" y="82465"/>
                    <a:pt x="126216" y="69497"/>
                  </a:cubicBezTo>
                  <a:cubicBezTo>
                    <a:pt x="121202" y="57716"/>
                    <a:pt x="115340" y="45237"/>
                    <a:pt x="104444" y="37754"/>
                  </a:cubicBezTo>
                  <a:cubicBezTo>
                    <a:pt x="77414" y="19130"/>
                    <a:pt x="52344" y="47914"/>
                    <a:pt x="45916" y="72550"/>
                  </a:cubicBezTo>
                  <a:cubicBezTo>
                    <a:pt x="39055" y="98940"/>
                    <a:pt x="42844" y="127742"/>
                    <a:pt x="47631" y="154094"/>
                  </a:cubicBezTo>
                  <a:cubicBezTo>
                    <a:pt x="51005" y="173151"/>
                    <a:pt x="55718" y="191963"/>
                    <a:pt x="61712" y="210379"/>
                  </a:cubicBezTo>
                  <a:lnTo>
                    <a:pt x="72607" y="207382"/>
                  </a:lnTo>
                  <a:lnTo>
                    <a:pt x="18038" y="71080"/>
                  </a:lnTo>
                  <a:cubicBezTo>
                    <a:pt x="15455" y="64652"/>
                    <a:pt x="12872" y="58206"/>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394" name="Freeform: Shape 393">
              <a:extLst>
                <a:ext uri="{FF2B5EF4-FFF2-40B4-BE49-F238E27FC236}">
                  <a16:creationId xmlns:a16="http://schemas.microsoft.com/office/drawing/2014/main" id="{E0EB0F43-FD1F-AFC4-7A0B-0CB07BF8FD50}"/>
                </a:ext>
              </a:extLst>
            </p:cNvPr>
            <p:cNvSpPr/>
            <p:nvPr/>
          </p:nvSpPr>
          <p:spPr>
            <a:xfrm>
              <a:off x="11433612" y="2647164"/>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5074"/>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95" name="Freeform: Shape 394">
              <a:extLst>
                <a:ext uri="{FF2B5EF4-FFF2-40B4-BE49-F238E27FC236}">
                  <a16:creationId xmlns:a16="http://schemas.microsoft.com/office/drawing/2014/main" id="{522A25B6-959F-E4E5-4FDF-0F4C9874B281}"/>
                </a:ext>
              </a:extLst>
            </p:cNvPr>
            <p:cNvSpPr/>
            <p:nvPr/>
          </p:nvSpPr>
          <p:spPr>
            <a:xfrm>
              <a:off x="11479734" y="25186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2"/>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96" name="Freeform: Shape 395">
              <a:extLst>
                <a:ext uri="{FF2B5EF4-FFF2-40B4-BE49-F238E27FC236}">
                  <a16:creationId xmlns:a16="http://schemas.microsoft.com/office/drawing/2014/main" id="{1F3FE75E-05E0-BD3A-496B-084D8DB7EF9A}"/>
                </a:ext>
              </a:extLst>
            </p:cNvPr>
            <p:cNvSpPr/>
            <p:nvPr/>
          </p:nvSpPr>
          <p:spPr>
            <a:xfrm>
              <a:off x="7529439" y="1031522"/>
              <a:ext cx="36901" cy="257016"/>
            </a:xfrm>
            <a:custGeom>
              <a:avLst/>
              <a:gdLst>
                <a:gd name="connsiteX0" fmla="*/ -1009 w 36901"/>
                <a:gd name="connsiteY0" fmla="*/ 5750 h 257016"/>
                <a:gd name="connsiteX1" fmla="*/ 24533 w 36901"/>
                <a:gd name="connsiteY1" fmla="*/ 251908 h 257016"/>
                <a:gd name="connsiteX2" fmla="*/ 35843 w 36901"/>
                <a:gd name="connsiteY2" fmla="*/ 251908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397" name="Freeform: Shape 396">
              <a:extLst>
                <a:ext uri="{FF2B5EF4-FFF2-40B4-BE49-F238E27FC236}">
                  <a16:creationId xmlns:a16="http://schemas.microsoft.com/office/drawing/2014/main" id="{E30D6597-8A03-B25C-2A62-67FE949CC4BB}"/>
                </a:ext>
              </a:extLst>
            </p:cNvPr>
            <p:cNvSpPr/>
            <p:nvPr/>
          </p:nvSpPr>
          <p:spPr>
            <a:xfrm>
              <a:off x="7550375" y="1136216"/>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398" name="Freeform: Shape 397">
              <a:extLst>
                <a:ext uri="{FF2B5EF4-FFF2-40B4-BE49-F238E27FC236}">
                  <a16:creationId xmlns:a16="http://schemas.microsoft.com/office/drawing/2014/main" id="{6791DA06-C558-7AA4-A6FA-9EF7CCA5992A}"/>
                </a:ext>
              </a:extLst>
            </p:cNvPr>
            <p:cNvSpPr/>
            <p:nvPr/>
          </p:nvSpPr>
          <p:spPr>
            <a:xfrm>
              <a:off x="7645364" y="1013723"/>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67" y="88574"/>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399" name="Freeform: Shape 398">
              <a:extLst>
                <a:ext uri="{FF2B5EF4-FFF2-40B4-BE49-F238E27FC236}">
                  <a16:creationId xmlns:a16="http://schemas.microsoft.com/office/drawing/2014/main" id="{4EA96D80-721D-3275-9C49-44C280297442}"/>
                </a:ext>
              </a:extLst>
            </p:cNvPr>
            <p:cNvSpPr/>
            <p:nvPr/>
          </p:nvSpPr>
          <p:spPr>
            <a:xfrm>
              <a:off x="7702716" y="1213051"/>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59"/>
                    <a:pt x="13835" y="88224"/>
                    <a:pt x="-171" y="111094"/>
                  </a:cubicBezTo>
                  <a:cubicBezTo>
                    <a:pt x="-3018" y="115769"/>
                    <a:pt x="1714" y="120048"/>
                    <a:pt x="6220" y="119407"/>
                  </a:cubicBezTo>
                  <a:lnTo>
                    <a:pt x="72570" y="110189"/>
                  </a:lnTo>
                  <a:cubicBezTo>
                    <a:pt x="79752" y="109190"/>
                    <a:pt x="76698" y="98295"/>
                    <a:pt x="69573" y="99276"/>
                  </a:cubicBezTo>
                  <a:lnTo>
                    <a:pt x="3222" y="108512"/>
                  </a:lnTo>
                  <a:lnTo>
                    <a:pt x="9594" y="116806"/>
                  </a:lnTo>
                  <a:cubicBezTo>
                    <a:pt x="20413" y="99138"/>
                    <a:pt x="31233" y="81468"/>
                    <a:pt x="42034" y="63800"/>
                  </a:cubicBezTo>
                  <a:cubicBezTo>
                    <a:pt x="47425" y="55016"/>
                    <a:pt x="53004" y="46308"/>
                    <a:pt x="58169" y="37411"/>
                  </a:cubicBezTo>
                  <a:cubicBezTo>
                    <a:pt x="61939" y="30983"/>
                    <a:pt x="65464" y="23443"/>
                    <a:pt x="63560" y="15790"/>
                  </a:cubicBezTo>
                  <a:cubicBezTo>
                    <a:pt x="60864" y="4876"/>
                    <a:pt x="49216" y="-440"/>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400" name="Freeform: Shape 399">
              <a:extLst>
                <a:ext uri="{FF2B5EF4-FFF2-40B4-BE49-F238E27FC236}">
                  <a16:creationId xmlns:a16="http://schemas.microsoft.com/office/drawing/2014/main" id="{076BE43F-146E-8B37-8521-05B49B6EC63B}"/>
                </a:ext>
              </a:extLst>
            </p:cNvPr>
            <p:cNvSpPr/>
            <p:nvPr/>
          </p:nvSpPr>
          <p:spPr>
            <a:xfrm>
              <a:off x="7778500" y="978734"/>
              <a:ext cx="163305" cy="272263"/>
            </a:xfrm>
            <a:custGeom>
              <a:avLst/>
              <a:gdLst>
                <a:gd name="connsiteX0" fmla="*/ -122 w 163305"/>
                <a:gd name="connsiteY0" fmla="*/ 174350 h 272263"/>
                <a:gd name="connsiteX1" fmla="*/ 24289 w 163305"/>
                <a:gd name="connsiteY1" fmla="*/ 247732 h 272263"/>
                <a:gd name="connsiteX2" fmla="*/ 99461 w 163305"/>
                <a:gd name="connsiteY2" fmla="*/ 268222 h 272263"/>
                <a:gd name="connsiteX3" fmla="*/ 159780 w 163305"/>
                <a:gd name="connsiteY3" fmla="*/ 122664 h 272263"/>
                <a:gd name="connsiteX4" fmla="*/ 96143 w 163305"/>
                <a:gd name="connsiteY4" fmla="*/ 4627 h 272263"/>
                <a:gd name="connsiteX5" fmla="*/ 47775 w 163305"/>
                <a:gd name="connsiteY5" fmla="*/ 7568 h 272263"/>
                <a:gd name="connsiteX6" fmla="*/ 17332 w 163305"/>
                <a:gd name="connsiteY6" fmla="*/ 47906 h 272263"/>
                <a:gd name="connsiteX7" fmla="*/ -66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3 h 272263"/>
                <a:gd name="connsiteX13" fmla="*/ 41140 w 163305"/>
                <a:gd name="connsiteY13" fmla="*/ 248863 h 272263"/>
                <a:gd name="connsiteX14" fmla="*/ 11226 w 163305"/>
                <a:gd name="connsiteY14" fmla="*/ 174350 h 272263"/>
                <a:gd name="connsiteX15" fmla="*/ -122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122" y="174350"/>
                  </a:moveTo>
                  <a:cubicBezTo>
                    <a:pt x="2083" y="200080"/>
                    <a:pt x="7625" y="227129"/>
                    <a:pt x="24289" y="247732"/>
                  </a:cubicBezTo>
                  <a:cubicBezTo>
                    <a:pt x="42214" y="270208"/>
                    <a:pt x="72619" y="278497"/>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73"/>
                    <a:pt x="11527" y="110020"/>
                    <a:pt x="19199" y="78782"/>
                  </a:cubicBezTo>
                  <a:cubicBezTo>
                    <a:pt x="25627" y="52732"/>
                    <a:pt x="39198" y="13128"/>
                    <a:pt x="71507" y="11564"/>
                  </a:cubicBezTo>
                  <a:cubicBezTo>
                    <a:pt x="114767" y="9453"/>
                    <a:pt x="133862" y="59762"/>
                    <a:pt x="142551" y="93937"/>
                  </a:cubicBezTo>
                  <a:cubicBezTo>
                    <a:pt x="154370" y="140420"/>
                    <a:pt x="160647" y="201494"/>
                    <a:pt x="124079" y="238873"/>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401" name="Freeform: Shape 400">
              <a:extLst>
                <a:ext uri="{FF2B5EF4-FFF2-40B4-BE49-F238E27FC236}">
                  <a16:creationId xmlns:a16="http://schemas.microsoft.com/office/drawing/2014/main" id="{AEC99EAB-A7C3-0919-F558-1C140757D18A}"/>
                </a:ext>
              </a:extLst>
            </p:cNvPr>
            <p:cNvSpPr/>
            <p:nvPr/>
          </p:nvSpPr>
          <p:spPr>
            <a:xfrm>
              <a:off x="10469996" y="1845830"/>
              <a:ext cx="36901" cy="257016"/>
            </a:xfrm>
            <a:custGeom>
              <a:avLst/>
              <a:gdLst>
                <a:gd name="connsiteX0" fmla="*/ -1009 w 36901"/>
                <a:gd name="connsiteY0" fmla="*/ 5750 h 257016"/>
                <a:gd name="connsiteX1" fmla="*/ 24533 w 36901"/>
                <a:gd name="connsiteY1" fmla="*/ 251908 h 257016"/>
                <a:gd name="connsiteX2" fmla="*/ 35843 w 36901"/>
                <a:gd name="connsiteY2" fmla="*/ 251908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402" name="Freeform: Shape 401">
              <a:extLst>
                <a:ext uri="{FF2B5EF4-FFF2-40B4-BE49-F238E27FC236}">
                  <a16:creationId xmlns:a16="http://schemas.microsoft.com/office/drawing/2014/main" id="{7A72D828-2AE3-4E5A-5DE5-9514CF0857E1}"/>
                </a:ext>
              </a:extLst>
            </p:cNvPr>
            <p:cNvSpPr/>
            <p:nvPr/>
          </p:nvSpPr>
          <p:spPr>
            <a:xfrm>
              <a:off x="10490932" y="195052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4"/>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03" name="Freeform: Shape 402">
              <a:extLst>
                <a:ext uri="{FF2B5EF4-FFF2-40B4-BE49-F238E27FC236}">
                  <a16:creationId xmlns:a16="http://schemas.microsoft.com/office/drawing/2014/main" id="{FAE80EC9-7E9B-03D3-245E-CD517BA9303F}"/>
                </a:ext>
              </a:extLst>
            </p:cNvPr>
            <p:cNvSpPr/>
            <p:nvPr/>
          </p:nvSpPr>
          <p:spPr>
            <a:xfrm>
              <a:off x="10585920" y="182803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67" y="88575"/>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04" name="Freeform: Shape 403">
              <a:extLst>
                <a:ext uri="{FF2B5EF4-FFF2-40B4-BE49-F238E27FC236}">
                  <a16:creationId xmlns:a16="http://schemas.microsoft.com/office/drawing/2014/main" id="{7D9BB84A-85FC-9D2A-AD58-225A19A35BA7}"/>
                </a:ext>
              </a:extLst>
            </p:cNvPr>
            <p:cNvSpPr/>
            <p:nvPr/>
          </p:nvSpPr>
          <p:spPr>
            <a:xfrm>
              <a:off x="10643273" y="2027359"/>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90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59"/>
                    <a:pt x="13835" y="88224"/>
                    <a:pt x="-171" y="111094"/>
                  </a:cubicBezTo>
                  <a:cubicBezTo>
                    <a:pt x="-3018" y="115769"/>
                    <a:pt x="1714" y="120048"/>
                    <a:pt x="6220" y="119407"/>
                  </a:cubicBezTo>
                  <a:lnTo>
                    <a:pt x="72570" y="110190"/>
                  </a:lnTo>
                  <a:cubicBezTo>
                    <a:pt x="79752" y="109190"/>
                    <a:pt x="76698" y="98295"/>
                    <a:pt x="69573" y="99276"/>
                  </a:cubicBezTo>
                  <a:lnTo>
                    <a:pt x="3222" y="108512"/>
                  </a:lnTo>
                  <a:lnTo>
                    <a:pt x="9594" y="116806"/>
                  </a:lnTo>
                  <a:cubicBezTo>
                    <a:pt x="20413" y="99138"/>
                    <a:pt x="31233" y="81468"/>
                    <a:pt x="42034" y="63800"/>
                  </a:cubicBezTo>
                  <a:cubicBezTo>
                    <a:pt x="47425" y="55016"/>
                    <a:pt x="53004" y="46308"/>
                    <a:pt x="58169" y="37411"/>
                  </a:cubicBezTo>
                  <a:cubicBezTo>
                    <a:pt x="61939" y="30983"/>
                    <a:pt x="65464" y="23443"/>
                    <a:pt x="63560" y="15790"/>
                  </a:cubicBezTo>
                  <a:cubicBezTo>
                    <a:pt x="60864" y="4876"/>
                    <a:pt x="49216" y="-439"/>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405" name="Freeform: Shape 404">
              <a:extLst>
                <a:ext uri="{FF2B5EF4-FFF2-40B4-BE49-F238E27FC236}">
                  <a16:creationId xmlns:a16="http://schemas.microsoft.com/office/drawing/2014/main" id="{431DF2D4-EC9D-EC48-29E3-D0E7AECA35A5}"/>
                </a:ext>
              </a:extLst>
            </p:cNvPr>
            <p:cNvSpPr/>
            <p:nvPr/>
          </p:nvSpPr>
          <p:spPr>
            <a:xfrm>
              <a:off x="10719056" y="1793042"/>
              <a:ext cx="163305" cy="272263"/>
            </a:xfrm>
            <a:custGeom>
              <a:avLst/>
              <a:gdLst>
                <a:gd name="connsiteX0" fmla="*/ -122 w 163305"/>
                <a:gd name="connsiteY0" fmla="*/ 174350 h 272263"/>
                <a:gd name="connsiteX1" fmla="*/ 24289 w 163305"/>
                <a:gd name="connsiteY1" fmla="*/ 247732 h 272263"/>
                <a:gd name="connsiteX2" fmla="*/ 99461 w 163305"/>
                <a:gd name="connsiteY2" fmla="*/ 268222 h 272263"/>
                <a:gd name="connsiteX3" fmla="*/ 159780 w 163305"/>
                <a:gd name="connsiteY3" fmla="*/ 122664 h 272263"/>
                <a:gd name="connsiteX4" fmla="*/ 96143 w 163305"/>
                <a:gd name="connsiteY4" fmla="*/ 4627 h 272263"/>
                <a:gd name="connsiteX5" fmla="*/ 47775 w 163305"/>
                <a:gd name="connsiteY5" fmla="*/ 7568 h 272263"/>
                <a:gd name="connsiteX6" fmla="*/ 17332 w 163305"/>
                <a:gd name="connsiteY6" fmla="*/ 47906 h 272263"/>
                <a:gd name="connsiteX7" fmla="*/ -66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2 h 272263"/>
                <a:gd name="connsiteX13" fmla="*/ 41140 w 163305"/>
                <a:gd name="connsiteY13" fmla="*/ 248863 h 272263"/>
                <a:gd name="connsiteX14" fmla="*/ 11226 w 163305"/>
                <a:gd name="connsiteY14" fmla="*/ 174350 h 272263"/>
                <a:gd name="connsiteX15" fmla="*/ -122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122" y="174350"/>
                  </a:moveTo>
                  <a:cubicBezTo>
                    <a:pt x="2083" y="200080"/>
                    <a:pt x="7625" y="227129"/>
                    <a:pt x="24289" y="247732"/>
                  </a:cubicBezTo>
                  <a:cubicBezTo>
                    <a:pt x="42214" y="270208"/>
                    <a:pt x="72619" y="278496"/>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73"/>
                    <a:pt x="11527" y="110020"/>
                    <a:pt x="19199" y="78782"/>
                  </a:cubicBezTo>
                  <a:cubicBezTo>
                    <a:pt x="25627" y="52731"/>
                    <a:pt x="39198" y="13128"/>
                    <a:pt x="71507" y="11564"/>
                  </a:cubicBezTo>
                  <a:cubicBezTo>
                    <a:pt x="114767" y="9453"/>
                    <a:pt x="133862" y="59763"/>
                    <a:pt x="142551" y="93937"/>
                  </a:cubicBezTo>
                  <a:cubicBezTo>
                    <a:pt x="154370" y="140420"/>
                    <a:pt x="160647" y="201494"/>
                    <a:pt x="124079" y="238872"/>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406" name="Freeform: Shape 405">
              <a:extLst>
                <a:ext uri="{FF2B5EF4-FFF2-40B4-BE49-F238E27FC236}">
                  <a16:creationId xmlns:a16="http://schemas.microsoft.com/office/drawing/2014/main" id="{DE0E1173-E87F-8BC7-77A1-9C974E746886}"/>
                </a:ext>
              </a:extLst>
            </p:cNvPr>
            <p:cNvSpPr/>
            <p:nvPr/>
          </p:nvSpPr>
          <p:spPr>
            <a:xfrm>
              <a:off x="8787726" y="909169"/>
              <a:ext cx="213363" cy="209812"/>
            </a:xfrm>
            <a:custGeom>
              <a:avLst/>
              <a:gdLst>
                <a:gd name="connsiteX0" fmla="*/ 124538 w 213363"/>
                <a:gd name="connsiteY0" fmla="*/ 3242 h 209812"/>
                <a:gd name="connsiteX1" fmla="*/ 90269 w 213363"/>
                <a:gd name="connsiteY1" fmla="*/ 75870 h 209812"/>
                <a:gd name="connsiteX2" fmla="*/ 97998 w 213363"/>
                <a:gd name="connsiteY2" fmla="*/ 73834 h 209812"/>
                <a:gd name="connsiteX3" fmla="*/ 23428 w 213363"/>
                <a:gd name="connsiteY3" fmla="*/ 39320 h 209812"/>
                <a:gd name="connsiteX4" fmla="*/ 15681 w 213363"/>
                <a:gd name="connsiteY4" fmla="*/ 41356 h 209812"/>
                <a:gd name="connsiteX5" fmla="*/ -379 w 213363"/>
                <a:gd name="connsiteY5" fmla="*/ 78245 h 209812"/>
                <a:gd name="connsiteX6" fmla="*/ 1638 w 213363"/>
                <a:gd name="connsiteY6" fmla="*/ 85974 h 209812"/>
                <a:gd name="connsiteX7" fmla="*/ 77150 w 213363"/>
                <a:gd name="connsiteY7" fmla="*/ 120789 h 209812"/>
                <a:gd name="connsiteX8" fmla="*/ 75114 w 213363"/>
                <a:gd name="connsiteY8" fmla="*/ 113061 h 209812"/>
                <a:gd name="connsiteX9" fmla="*/ 42448 w 213363"/>
                <a:gd name="connsiteY9" fmla="*/ 186763 h 209812"/>
                <a:gd name="connsiteX10" fmla="*/ 44766 w 213363"/>
                <a:gd name="connsiteY10" fmla="*/ 194610 h 209812"/>
                <a:gd name="connsiteX11" fmla="*/ 45840 w 213363"/>
                <a:gd name="connsiteY11" fmla="*/ 195057 h 209812"/>
                <a:gd name="connsiteX12" fmla="*/ 81824 w 213363"/>
                <a:gd name="connsiteY12" fmla="*/ 209929 h 209812"/>
                <a:gd name="connsiteX13" fmla="*/ 88215 w 213363"/>
                <a:gd name="connsiteY13" fmla="*/ 207328 h 209812"/>
                <a:gd name="connsiteX14" fmla="*/ 122955 w 213363"/>
                <a:gd name="connsiteY14" fmla="*/ 134380 h 209812"/>
                <a:gd name="connsiteX15" fmla="*/ 112606 w 213363"/>
                <a:gd name="connsiteY15" fmla="*/ 130025 h 209812"/>
                <a:gd name="connsiteX16" fmla="*/ 112437 w 213363"/>
                <a:gd name="connsiteY16" fmla="*/ 131024 h 209812"/>
                <a:gd name="connsiteX17" fmla="*/ 115019 w 213363"/>
                <a:gd name="connsiteY17" fmla="*/ 137414 h 209812"/>
                <a:gd name="connsiteX18" fmla="*/ 186233 w 213363"/>
                <a:gd name="connsiteY18" fmla="*/ 169572 h 209812"/>
                <a:gd name="connsiteX19" fmla="*/ 193980 w 213363"/>
                <a:gd name="connsiteY19" fmla="*/ 167536 h 209812"/>
                <a:gd name="connsiteX20" fmla="*/ 211661 w 213363"/>
                <a:gd name="connsiteY20" fmla="*/ 130760 h 209812"/>
                <a:gd name="connsiteX21" fmla="*/ 209626 w 213363"/>
                <a:gd name="connsiteY21" fmla="*/ 123032 h 209812"/>
                <a:gd name="connsiteX22" fmla="*/ 138223 w 213363"/>
                <a:gd name="connsiteY22" fmla="*/ 90497 h 209812"/>
                <a:gd name="connsiteX23" fmla="*/ 140240 w 213363"/>
                <a:gd name="connsiteY23" fmla="*/ 98245 h 209812"/>
                <a:gd name="connsiteX24" fmla="*/ 173245 w 213363"/>
                <a:gd name="connsiteY24" fmla="*/ 26880 h 209812"/>
                <a:gd name="connsiteX25" fmla="*/ 171229 w 213363"/>
                <a:gd name="connsiteY25" fmla="*/ 19132 h 209812"/>
                <a:gd name="connsiteX26" fmla="*/ 132267 w 213363"/>
                <a:gd name="connsiteY26" fmla="*/ 1187 h 209812"/>
                <a:gd name="connsiteX27" fmla="*/ 126612 w 213363"/>
                <a:gd name="connsiteY27" fmla="*/ 10952 h 209812"/>
                <a:gd name="connsiteX28" fmla="*/ 165574 w 213363"/>
                <a:gd name="connsiteY28" fmla="*/ 28897 h 209812"/>
                <a:gd name="connsiteX29" fmla="*/ 163538 w 213363"/>
                <a:gd name="connsiteY29" fmla="*/ 21168 h 209812"/>
                <a:gd name="connsiteX30" fmla="*/ 130533 w 213363"/>
                <a:gd name="connsiteY30" fmla="*/ 92533 h 209812"/>
                <a:gd name="connsiteX31" fmla="*/ 132568 w 213363"/>
                <a:gd name="connsiteY31" fmla="*/ 100262 h 209812"/>
                <a:gd name="connsiteX32" fmla="*/ 203971 w 213363"/>
                <a:gd name="connsiteY32" fmla="*/ 132796 h 209812"/>
                <a:gd name="connsiteX33" fmla="*/ 201954 w 213363"/>
                <a:gd name="connsiteY33" fmla="*/ 125049 h 209812"/>
                <a:gd name="connsiteX34" fmla="*/ 184273 w 213363"/>
                <a:gd name="connsiteY34" fmla="*/ 161844 h 209812"/>
                <a:gd name="connsiteX35" fmla="*/ 192001 w 213363"/>
                <a:gd name="connsiteY35" fmla="*/ 159808 h 209812"/>
                <a:gd name="connsiteX36" fmla="*/ 120787 w 213363"/>
                <a:gd name="connsiteY36" fmla="*/ 127631 h 209812"/>
                <a:gd name="connsiteX37" fmla="*/ 123388 w 213363"/>
                <a:gd name="connsiteY37" fmla="*/ 134021 h 209812"/>
                <a:gd name="connsiteX38" fmla="*/ 123576 w 213363"/>
                <a:gd name="connsiteY38" fmla="*/ 133022 h 209812"/>
                <a:gd name="connsiteX39" fmla="*/ 113247 w 213363"/>
                <a:gd name="connsiteY39" fmla="*/ 128668 h 209812"/>
                <a:gd name="connsiteX40" fmla="*/ 78488 w 213363"/>
                <a:gd name="connsiteY40" fmla="*/ 201598 h 209812"/>
                <a:gd name="connsiteX41" fmla="*/ 84878 w 213363"/>
                <a:gd name="connsiteY41" fmla="*/ 198996 h 209812"/>
                <a:gd name="connsiteX42" fmla="*/ 48894 w 213363"/>
                <a:gd name="connsiteY42" fmla="*/ 184143 h 209812"/>
                <a:gd name="connsiteX43" fmla="*/ 52269 w 213363"/>
                <a:gd name="connsiteY43" fmla="*/ 192437 h 209812"/>
                <a:gd name="connsiteX44" fmla="*/ 84934 w 213363"/>
                <a:gd name="connsiteY44" fmla="*/ 118753 h 209812"/>
                <a:gd name="connsiteX45" fmla="*/ 82899 w 213363"/>
                <a:gd name="connsiteY45" fmla="*/ 111006 h 209812"/>
                <a:gd name="connsiteX46" fmla="*/ 7406 w 213363"/>
                <a:gd name="connsiteY46" fmla="*/ 76191 h 209812"/>
                <a:gd name="connsiteX47" fmla="*/ 9442 w 213363"/>
                <a:gd name="connsiteY47" fmla="*/ 83938 h 209812"/>
                <a:gd name="connsiteX48" fmla="*/ 25502 w 213363"/>
                <a:gd name="connsiteY48" fmla="*/ 47049 h 209812"/>
                <a:gd name="connsiteX49" fmla="*/ 17773 w 213363"/>
                <a:gd name="connsiteY49" fmla="*/ 49066 h 209812"/>
                <a:gd name="connsiteX50" fmla="*/ 92343 w 213363"/>
                <a:gd name="connsiteY50" fmla="*/ 83580 h 209812"/>
                <a:gd name="connsiteX51" fmla="*/ 100090 w 213363"/>
                <a:gd name="connsiteY51" fmla="*/ 81563 h 209812"/>
                <a:gd name="connsiteX52" fmla="*/ 134359 w 213363"/>
                <a:gd name="connsiteY52" fmla="*/ 8916 h 209812"/>
                <a:gd name="connsiteX53" fmla="*/ 124538 w 213363"/>
                <a:gd name="connsiteY53" fmla="*/ 3242 h 20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3" h="209812">
                  <a:moveTo>
                    <a:pt x="124538" y="3242"/>
                  </a:moveTo>
                  <a:lnTo>
                    <a:pt x="90269" y="75870"/>
                  </a:lnTo>
                  <a:lnTo>
                    <a:pt x="97998" y="73834"/>
                  </a:lnTo>
                  <a:lnTo>
                    <a:pt x="23428" y="39320"/>
                  </a:lnTo>
                  <a:cubicBezTo>
                    <a:pt x="20902" y="38171"/>
                    <a:pt x="17001" y="38359"/>
                    <a:pt x="15681" y="41356"/>
                  </a:cubicBezTo>
                  <a:lnTo>
                    <a:pt x="-379" y="78245"/>
                  </a:lnTo>
                  <a:cubicBezTo>
                    <a:pt x="-1510" y="80828"/>
                    <a:pt x="-1378" y="84579"/>
                    <a:pt x="1638" y="85974"/>
                  </a:cubicBezTo>
                  <a:lnTo>
                    <a:pt x="77150" y="120789"/>
                  </a:lnTo>
                  <a:lnTo>
                    <a:pt x="75114" y="113061"/>
                  </a:lnTo>
                  <a:cubicBezTo>
                    <a:pt x="64219" y="137616"/>
                    <a:pt x="53323" y="162183"/>
                    <a:pt x="42448" y="186763"/>
                  </a:cubicBezTo>
                  <a:cubicBezTo>
                    <a:pt x="40921" y="189572"/>
                    <a:pt x="41957" y="193085"/>
                    <a:pt x="44766" y="194610"/>
                  </a:cubicBezTo>
                  <a:cubicBezTo>
                    <a:pt x="45105" y="194793"/>
                    <a:pt x="45463" y="194944"/>
                    <a:pt x="45840" y="195057"/>
                  </a:cubicBezTo>
                  <a:lnTo>
                    <a:pt x="81824" y="209929"/>
                  </a:lnTo>
                  <a:cubicBezTo>
                    <a:pt x="84294" y="210612"/>
                    <a:pt x="86914" y="209545"/>
                    <a:pt x="88215" y="207328"/>
                  </a:cubicBezTo>
                  <a:cubicBezTo>
                    <a:pt x="99789" y="183012"/>
                    <a:pt x="111362" y="158696"/>
                    <a:pt x="122955" y="134380"/>
                  </a:cubicBezTo>
                  <a:lnTo>
                    <a:pt x="112606" y="130025"/>
                  </a:lnTo>
                  <a:lnTo>
                    <a:pt x="112437" y="131024"/>
                  </a:lnTo>
                  <a:cubicBezTo>
                    <a:pt x="111795" y="133490"/>
                    <a:pt x="112851" y="136086"/>
                    <a:pt x="115019" y="137414"/>
                  </a:cubicBezTo>
                  <a:lnTo>
                    <a:pt x="186233" y="169572"/>
                  </a:lnTo>
                  <a:cubicBezTo>
                    <a:pt x="188834" y="170741"/>
                    <a:pt x="192548" y="170515"/>
                    <a:pt x="193980" y="167536"/>
                  </a:cubicBezTo>
                  <a:cubicBezTo>
                    <a:pt x="199861" y="155284"/>
                    <a:pt x="205761" y="143026"/>
                    <a:pt x="211661" y="130760"/>
                  </a:cubicBezTo>
                  <a:cubicBezTo>
                    <a:pt x="212868" y="128235"/>
                    <a:pt x="212585" y="124370"/>
                    <a:pt x="209626" y="123032"/>
                  </a:cubicBezTo>
                  <a:lnTo>
                    <a:pt x="138223" y="90497"/>
                  </a:lnTo>
                  <a:cubicBezTo>
                    <a:pt x="138902" y="93080"/>
                    <a:pt x="139580" y="95662"/>
                    <a:pt x="140240" y="98245"/>
                  </a:cubicBezTo>
                  <a:cubicBezTo>
                    <a:pt x="151248" y="74456"/>
                    <a:pt x="162256" y="50668"/>
                    <a:pt x="173245" y="26880"/>
                  </a:cubicBezTo>
                  <a:cubicBezTo>
                    <a:pt x="174433" y="24316"/>
                    <a:pt x="174207" y="20508"/>
                    <a:pt x="171229" y="19132"/>
                  </a:cubicBezTo>
                  <a:lnTo>
                    <a:pt x="132267" y="1187"/>
                  </a:lnTo>
                  <a:cubicBezTo>
                    <a:pt x="125707" y="-1828"/>
                    <a:pt x="119957" y="7917"/>
                    <a:pt x="126612" y="10952"/>
                  </a:cubicBezTo>
                  <a:lnTo>
                    <a:pt x="165574" y="28897"/>
                  </a:lnTo>
                  <a:lnTo>
                    <a:pt x="163538" y="21168"/>
                  </a:lnTo>
                  <a:cubicBezTo>
                    <a:pt x="152549" y="44957"/>
                    <a:pt x="141559" y="68745"/>
                    <a:pt x="130533" y="92533"/>
                  </a:cubicBezTo>
                  <a:cubicBezTo>
                    <a:pt x="129364" y="95078"/>
                    <a:pt x="129590" y="98904"/>
                    <a:pt x="132568" y="100262"/>
                  </a:cubicBezTo>
                  <a:lnTo>
                    <a:pt x="203971" y="132796"/>
                  </a:lnTo>
                  <a:cubicBezTo>
                    <a:pt x="203292" y="130214"/>
                    <a:pt x="202613" y="127631"/>
                    <a:pt x="201954" y="125049"/>
                  </a:cubicBezTo>
                  <a:cubicBezTo>
                    <a:pt x="196054" y="137326"/>
                    <a:pt x="190172" y="149591"/>
                    <a:pt x="184273" y="161844"/>
                  </a:cubicBezTo>
                  <a:lnTo>
                    <a:pt x="192001" y="159808"/>
                  </a:lnTo>
                  <a:lnTo>
                    <a:pt x="120787" y="127631"/>
                  </a:lnTo>
                  <a:lnTo>
                    <a:pt x="123388" y="134021"/>
                  </a:lnTo>
                  <a:lnTo>
                    <a:pt x="123576" y="133022"/>
                  </a:lnTo>
                  <a:cubicBezTo>
                    <a:pt x="124670" y="127179"/>
                    <a:pt x="116187" y="122467"/>
                    <a:pt x="113247" y="128668"/>
                  </a:cubicBezTo>
                  <a:cubicBezTo>
                    <a:pt x="101654" y="152960"/>
                    <a:pt x="90062" y="177268"/>
                    <a:pt x="78488" y="201598"/>
                  </a:cubicBezTo>
                  <a:lnTo>
                    <a:pt x="84878" y="198996"/>
                  </a:lnTo>
                  <a:lnTo>
                    <a:pt x="48894" y="184143"/>
                  </a:lnTo>
                  <a:lnTo>
                    <a:pt x="52269" y="192437"/>
                  </a:lnTo>
                  <a:lnTo>
                    <a:pt x="84934" y="118753"/>
                  </a:lnTo>
                  <a:cubicBezTo>
                    <a:pt x="86085" y="116171"/>
                    <a:pt x="85915" y="112401"/>
                    <a:pt x="82899" y="111006"/>
                  </a:cubicBezTo>
                  <a:lnTo>
                    <a:pt x="7406" y="76191"/>
                  </a:lnTo>
                  <a:lnTo>
                    <a:pt x="9442" y="83938"/>
                  </a:lnTo>
                  <a:lnTo>
                    <a:pt x="25502" y="47049"/>
                  </a:lnTo>
                  <a:lnTo>
                    <a:pt x="17773" y="49066"/>
                  </a:lnTo>
                  <a:lnTo>
                    <a:pt x="92343" y="83580"/>
                  </a:lnTo>
                  <a:cubicBezTo>
                    <a:pt x="94925" y="84786"/>
                    <a:pt x="98695" y="84522"/>
                    <a:pt x="100090" y="81563"/>
                  </a:cubicBezTo>
                  <a:lnTo>
                    <a:pt x="134359" y="8916"/>
                  </a:lnTo>
                  <a:cubicBezTo>
                    <a:pt x="137393" y="2394"/>
                    <a:pt x="127630" y="-3355"/>
                    <a:pt x="124538" y="3242"/>
                  </a:cubicBezTo>
                  <a:close/>
                </a:path>
              </a:pathLst>
            </a:custGeom>
            <a:grpFill/>
            <a:ln w="1885" cap="flat">
              <a:noFill/>
              <a:prstDash val="solid"/>
              <a:miter/>
            </a:ln>
          </p:spPr>
          <p:txBody>
            <a:bodyPr rtlCol="0" anchor="ctr"/>
            <a:lstStyle/>
            <a:p>
              <a:endParaRPr lang="en-IN"/>
            </a:p>
          </p:txBody>
        </p:sp>
        <p:sp>
          <p:nvSpPr>
            <p:cNvPr id="407" name="Freeform: Shape 406">
              <a:extLst>
                <a:ext uri="{FF2B5EF4-FFF2-40B4-BE49-F238E27FC236}">
                  <a16:creationId xmlns:a16="http://schemas.microsoft.com/office/drawing/2014/main" id="{A3498F3C-F0AC-702F-A6B5-106AB2407CB7}"/>
                </a:ext>
              </a:extLst>
            </p:cNvPr>
            <p:cNvSpPr/>
            <p:nvPr/>
          </p:nvSpPr>
          <p:spPr>
            <a:xfrm>
              <a:off x="6152861" y="2453568"/>
              <a:ext cx="176240" cy="175363"/>
            </a:xfrm>
            <a:custGeom>
              <a:avLst/>
              <a:gdLst>
                <a:gd name="connsiteX0" fmla="*/ 21405 w 176240"/>
                <a:gd name="connsiteY0" fmla="*/ 29176 h 175363"/>
                <a:gd name="connsiteX1" fmla="*/ 58973 w 176240"/>
                <a:gd name="connsiteY1" fmla="*/ 87327 h 175363"/>
                <a:gd name="connsiteX2" fmla="*/ 61008 w 176240"/>
                <a:gd name="connsiteY2" fmla="*/ 79599 h 175363"/>
                <a:gd name="connsiteX3" fmla="*/ 1782 w 176240"/>
                <a:gd name="connsiteY3" fmla="*/ 118467 h 175363"/>
                <a:gd name="connsiteX4" fmla="*/ -272 w 176240"/>
                <a:gd name="connsiteY4" fmla="*/ 126195 h 175363"/>
                <a:gd name="connsiteX5" fmla="*/ -254 w 176240"/>
                <a:gd name="connsiteY5" fmla="*/ 126214 h 175363"/>
                <a:gd name="connsiteX6" fmla="*/ 19426 w 176240"/>
                <a:gd name="connsiteY6" fmla="*/ 154771 h 175363"/>
                <a:gd name="connsiteX7" fmla="*/ 27154 w 176240"/>
                <a:gd name="connsiteY7" fmla="*/ 156788 h 175363"/>
                <a:gd name="connsiteX8" fmla="*/ 27173 w 176240"/>
                <a:gd name="connsiteY8" fmla="*/ 156788 h 175363"/>
                <a:gd name="connsiteX9" fmla="*/ 87039 w 176240"/>
                <a:gd name="connsiteY9" fmla="*/ 117392 h 175363"/>
                <a:gd name="connsiteX10" fmla="*/ 79292 w 176240"/>
                <a:gd name="connsiteY10" fmla="*/ 115357 h 175363"/>
                <a:gd name="connsiteX11" fmla="*/ 118368 w 176240"/>
                <a:gd name="connsiteY11" fmla="*/ 172811 h 175363"/>
                <a:gd name="connsiteX12" fmla="*/ 126115 w 176240"/>
                <a:gd name="connsiteY12" fmla="*/ 174846 h 175363"/>
                <a:gd name="connsiteX13" fmla="*/ 153371 w 176240"/>
                <a:gd name="connsiteY13" fmla="*/ 155280 h 175363"/>
                <a:gd name="connsiteX14" fmla="*/ 155407 w 176240"/>
                <a:gd name="connsiteY14" fmla="*/ 147533 h 175363"/>
                <a:gd name="connsiteX15" fmla="*/ 117840 w 176240"/>
                <a:gd name="connsiteY15" fmla="*/ 88892 h 175363"/>
                <a:gd name="connsiteX16" fmla="*/ 108962 w 176240"/>
                <a:gd name="connsiteY16" fmla="*/ 95734 h 175363"/>
                <a:gd name="connsiteX17" fmla="*/ 109603 w 176240"/>
                <a:gd name="connsiteY17" fmla="*/ 96337 h 175363"/>
                <a:gd name="connsiteX18" fmla="*/ 116445 w 176240"/>
                <a:gd name="connsiteY18" fmla="*/ 97223 h 175363"/>
                <a:gd name="connsiteX19" fmla="*/ 172429 w 176240"/>
                <a:gd name="connsiteY19" fmla="*/ 59750 h 175363"/>
                <a:gd name="connsiteX20" fmla="*/ 174465 w 176240"/>
                <a:gd name="connsiteY20" fmla="*/ 52003 h 175363"/>
                <a:gd name="connsiteX21" fmla="*/ 155615 w 176240"/>
                <a:gd name="connsiteY21" fmla="*/ 22314 h 175363"/>
                <a:gd name="connsiteX22" fmla="*/ 147887 w 176240"/>
                <a:gd name="connsiteY22" fmla="*/ 20298 h 175363"/>
                <a:gd name="connsiteX23" fmla="*/ 91526 w 176240"/>
                <a:gd name="connsiteY23" fmla="*/ 57752 h 175363"/>
                <a:gd name="connsiteX24" fmla="*/ 99273 w 176240"/>
                <a:gd name="connsiteY24" fmla="*/ 59769 h 175363"/>
                <a:gd name="connsiteX25" fmla="*/ 62045 w 176240"/>
                <a:gd name="connsiteY25" fmla="*/ 3125 h 175363"/>
                <a:gd name="connsiteX26" fmla="*/ 54317 w 176240"/>
                <a:gd name="connsiteY26" fmla="*/ 1090 h 175363"/>
                <a:gd name="connsiteX27" fmla="*/ 23441 w 176240"/>
                <a:gd name="connsiteY27" fmla="*/ 21428 h 175363"/>
                <a:gd name="connsiteX28" fmla="*/ 29096 w 176240"/>
                <a:gd name="connsiteY28" fmla="*/ 31211 h 175363"/>
                <a:gd name="connsiteX29" fmla="*/ 59971 w 176240"/>
                <a:gd name="connsiteY29" fmla="*/ 10854 h 175363"/>
                <a:gd name="connsiteX30" fmla="*/ 52224 w 176240"/>
                <a:gd name="connsiteY30" fmla="*/ 8837 h 175363"/>
                <a:gd name="connsiteX31" fmla="*/ 89433 w 176240"/>
                <a:gd name="connsiteY31" fmla="*/ 65480 h 175363"/>
                <a:gd name="connsiteX32" fmla="*/ 97162 w 176240"/>
                <a:gd name="connsiteY32" fmla="*/ 67516 h 175363"/>
                <a:gd name="connsiteX33" fmla="*/ 97181 w 176240"/>
                <a:gd name="connsiteY33" fmla="*/ 67516 h 175363"/>
                <a:gd name="connsiteX34" fmla="*/ 153504 w 176240"/>
                <a:gd name="connsiteY34" fmla="*/ 30062 h 175363"/>
                <a:gd name="connsiteX35" fmla="*/ 145757 w 176240"/>
                <a:gd name="connsiteY35" fmla="*/ 28026 h 175363"/>
                <a:gd name="connsiteX36" fmla="*/ 164607 w 176240"/>
                <a:gd name="connsiteY36" fmla="*/ 57714 h 175363"/>
                <a:gd name="connsiteX37" fmla="*/ 166623 w 176240"/>
                <a:gd name="connsiteY37" fmla="*/ 49986 h 175363"/>
                <a:gd name="connsiteX38" fmla="*/ 110659 w 176240"/>
                <a:gd name="connsiteY38" fmla="*/ 87459 h 175363"/>
                <a:gd name="connsiteX39" fmla="*/ 117501 w 176240"/>
                <a:gd name="connsiteY39" fmla="*/ 88345 h 175363"/>
                <a:gd name="connsiteX40" fmla="*/ 116860 w 176240"/>
                <a:gd name="connsiteY40" fmla="*/ 87742 h 175363"/>
                <a:gd name="connsiteX41" fmla="*/ 107982 w 176240"/>
                <a:gd name="connsiteY41" fmla="*/ 94603 h 175363"/>
                <a:gd name="connsiteX42" fmla="*/ 145549 w 176240"/>
                <a:gd name="connsiteY42" fmla="*/ 153245 h 175363"/>
                <a:gd name="connsiteX43" fmla="*/ 147567 w 176240"/>
                <a:gd name="connsiteY43" fmla="*/ 145497 h 175363"/>
                <a:gd name="connsiteX44" fmla="*/ 120310 w 176240"/>
                <a:gd name="connsiteY44" fmla="*/ 165082 h 175363"/>
                <a:gd name="connsiteX45" fmla="*/ 128038 w 176240"/>
                <a:gd name="connsiteY45" fmla="*/ 167118 h 175363"/>
                <a:gd name="connsiteX46" fmla="*/ 88962 w 176240"/>
                <a:gd name="connsiteY46" fmla="*/ 109645 h 175363"/>
                <a:gd name="connsiteX47" fmla="*/ 81234 w 176240"/>
                <a:gd name="connsiteY47" fmla="*/ 107609 h 175363"/>
                <a:gd name="connsiteX48" fmla="*/ 21405 w 176240"/>
                <a:gd name="connsiteY48" fmla="*/ 147024 h 175363"/>
                <a:gd name="connsiteX49" fmla="*/ 29152 w 176240"/>
                <a:gd name="connsiteY49" fmla="*/ 149060 h 175363"/>
                <a:gd name="connsiteX50" fmla="*/ 9473 w 176240"/>
                <a:gd name="connsiteY50" fmla="*/ 120503 h 175363"/>
                <a:gd name="connsiteX51" fmla="*/ 7437 w 176240"/>
                <a:gd name="connsiteY51" fmla="*/ 128231 h 175363"/>
                <a:gd name="connsiteX52" fmla="*/ 66663 w 176240"/>
                <a:gd name="connsiteY52" fmla="*/ 89363 h 175363"/>
                <a:gd name="connsiteX53" fmla="*/ 68680 w 176240"/>
                <a:gd name="connsiteY53" fmla="*/ 81616 h 175363"/>
                <a:gd name="connsiteX54" fmla="*/ 31132 w 176240"/>
                <a:gd name="connsiteY54" fmla="*/ 23464 h 175363"/>
                <a:gd name="connsiteX55" fmla="*/ 21405 w 176240"/>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3">
                  <a:moveTo>
                    <a:pt x="21405" y="29176"/>
                  </a:moveTo>
                  <a:cubicBezTo>
                    <a:pt x="33978" y="48553"/>
                    <a:pt x="46494" y="67931"/>
                    <a:pt x="58973" y="87327"/>
                  </a:cubicBezTo>
                  <a:lnTo>
                    <a:pt x="61008" y="79599"/>
                  </a:lnTo>
                  <a:lnTo>
                    <a:pt x="1782" y="118467"/>
                  </a:lnTo>
                  <a:cubicBezTo>
                    <a:pt x="-913" y="120031"/>
                    <a:pt x="-1837" y="123500"/>
                    <a:pt x="-272" y="126195"/>
                  </a:cubicBezTo>
                  <a:cubicBezTo>
                    <a:pt x="-254" y="126195"/>
                    <a:pt x="-254" y="126214"/>
                    <a:pt x="-254" y="126214"/>
                  </a:cubicBezTo>
                  <a:cubicBezTo>
                    <a:pt x="6325" y="135733"/>
                    <a:pt x="12885" y="145252"/>
                    <a:pt x="19426" y="154771"/>
                  </a:cubicBezTo>
                  <a:cubicBezTo>
                    <a:pt x="21009" y="157467"/>
                    <a:pt x="24459" y="158372"/>
                    <a:pt x="27154" y="156788"/>
                  </a:cubicBezTo>
                  <a:cubicBezTo>
                    <a:pt x="27173" y="156788"/>
                    <a:pt x="27173" y="156788"/>
                    <a:pt x="27173" y="156788"/>
                  </a:cubicBezTo>
                  <a:lnTo>
                    <a:pt x="87039" y="117392"/>
                  </a:lnTo>
                  <a:lnTo>
                    <a:pt x="79292" y="115357"/>
                  </a:lnTo>
                  <a:lnTo>
                    <a:pt x="118368" y="172811"/>
                  </a:lnTo>
                  <a:cubicBezTo>
                    <a:pt x="119970" y="175167"/>
                    <a:pt x="123495" y="176731"/>
                    <a:pt x="126115" y="174846"/>
                  </a:cubicBezTo>
                  <a:lnTo>
                    <a:pt x="153371" y="155280"/>
                  </a:lnTo>
                  <a:cubicBezTo>
                    <a:pt x="156030" y="153659"/>
                    <a:pt x="156934" y="150247"/>
                    <a:pt x="155407" y="147533"/>
                  </a:cubicBezTo>
                  <a:cubicBezTo>
                    <a:pt x="142835" y="127986"/>
                    <a:pt x="130318" y="108439"/>
                    <a:pt x="117840" y="88892"/>
                  </a:cubicBezTo>
                  <a:lnTo>
                    <a:pt x="108962" y="95734"/>
                  </a:lnTo>
                  <a:lnTo>
                    <a:pt x="109603" y="96337"/>
                  </a:lnTo>
                  <a:cubicBezTo>
                    <a:pt x="111431" y="98109"/>
                    <a:pt x="114221" y="98467"/>
                    <a:pt x="116445" y="97223"/>
                  </a:cubicBezTo>
                  <a:lnTo>
                    <a:pt x="172429" y="59750"/>
                  </a:lnTo>
                  <a:cubicBezTo>
                    <a:pt x="175086" y="58129"/>
                    <a:pt x="175991" y="54717"/>
                    <a:pt x="174465" y="52003"/>
                  </a:cubicBezTo>
                  <a:lnTo>
                    <a:pt x="155615" y="22314"/>
                  </a:lnTo>
                  <a:cubicBezTo>
                    <a:pt x="154031" y="19626"/>
                    <a:pt x="150582" y="18725"/>
                    <a:pt x="14788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76"/>
                    <a:pt x="94466" y="69099"/>
                    <a:pt x="97162" y="67516"/>
                  </a:cubicBezTo>
                  <a:cubicBezTo>
                    <a:pt x="97162" y="67516"/>
                    <a:pt x="97181" y="67516"/>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0"/>
                    <a:pt x="133071" y="133698"/>
                    <a:pt x="145549" y="153245"/>
                  </a:cubicBezTo>
                  <a:cubicBezTo>
                    <a:pt x="146228" y="150662"/>
                    <a:pt x="146887" y="148080"/>
                    <a:pt x="147567" y="145497"/>
                  </a:cubicBezTo>
                  <a:lnTo>
                    <a:pt x="120310" y="165082"/>
                  </a:lnTo>
                  <a:lnTo>
                    <a:pt x="128038" y="167118"/>
                  </a:lnTo>
                  <a:lnTo>
                    <a:pt x="88962" y="109645"/>
                  </a:lnTo>
                  <a:cubicBezTo>
                    <a:pt x="87397" y="106950"/>
                    <a:pt x="83929" y="106045"/>
                    <a:pt x="81234" y="107609"/>
                  </a:cubicBezTo>
                  <a:lnTo>
                    <a:pt x="21405" y="147024"/>
                  </a:lnTo>
                  <a:lnTo>
                    <a:pt x="29152" y="149060"/>
                  </a:lnTo>
                  <a:lnTo>
                    <a:pt x="9473" y="120503"/>
                  </a:lnTo>
                  <a:lnTo>
                    <a:pt x="7437" y="128231"/>
                  </a:lnTo>
                  <a:lnTo>
                    <a:pt x="66663" y="89363"/>
                  </a:lnTo>
                  <a:cubicBezTo>
                    <a:pt x="69302" y="87742"/>
                    <a:pt x="70207" y="84311"/>
                    <a:pt x="68680" y="81616"/>
                  </a:cubicBezTo>
                  <a:lnTo>
                    <a:pt x="3113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08" name="Freeform: Shape 407">
              <a:extLst>
                <a:ext uri="{FF2B5EF4-FFF2-40B4-BE49-F238E27FC236}">
                  <a16:creationId xmlns:a16="http://schemas.microsoft.com/office/drawing/2014/main" id="{D7D15A86-449B-9E1A-62BB-7165F9E430B7}"/>
                </a:ext>
              </a:extLst>
            </p:cNvPr>
            <p:cNvSpPr/>
            <p:nvPr/>
          </p:nvSpPr>
          <p:spPr>
            <a:xfrm>
              <a:off x="10121670" y="2890978"/>
              <a:ext cx="176240" cy="175266"/>
            </a:xfrm>
            <a:custGeom>
              <a:avLst/>
              <a:gdLst>
                <a:gd name="connsiteX0" fmla="*/ 21405 w 176240"/>
                <a:gd name="connsiteY0" fmla="*/ 29079 h 175266"/>
                <a:gd name="connsiteX1" fmla="*/ 58973 w 176240"/>
                <a:gd name="connsiteY1" fmla="*/ 87231 h 175266"/>
                <a:gd name="connsiteX2" fmla="*/ 61008 w 176240"/>
                <a:gd name="connsiteY2" fmla="*/ 79502 h 175266"/>
                <a:gd name="connsiteX3" fmla="*/ 1782 w 176240"/>
                <a:gd name="connsiteY3" fmla="*/ 118370 h 175266"/>
                <a:gd name="connsiteX4" fmla="*/ -272 w 176240"/>
                <a:gd name="connsiteY4" fmla="*/ 126099 h 175266"/>
                <a:gd name="connsiteX5" fmla="*/ -254 w 176240"/>
                <a:gd name="connsiteY5" fmla="*/ 126118 h 175266"/>
                <a:gd name="connsiteX6" fmla="*/ 19426 w 176240"/>
                <a:gd name="connsiteY6" fmla="*/ 154675 h 175266"/>
                <a:gd name="connsiteX7" fmla="*/ 27154 w 176240"/>
                <a:gd name="connsiteY7" fmla="*/ 156692 h 175266"/>
                <a:gd name="connsiteX8" fmla="*/ 27173 w 176240"/>
                <a:gd name="connsiteY8" fmla="*/ 156692 h 175266"/>
                <a:gd name="connsiteX9" fmla="*/ 87039 w 176240"/>
                <a:gd name="connsiteY9" fmla="*/ 117296 h 175266"/>
                <a:gd name="connsiteX10" fmla="*/ 79292 w 176240"/>
                <a:gd name="connsiteY10" fmla="*/ 115260 h 175266"/>
                <a:gd name="connsiteX11" fmla="*/ 118368 w 176240"/>
                <a:gd name="connsiteY11" fmla="*/ 172714 h 175266"/>
                <a:gd name="connsiteX12" fmla="*/ 126115 w 176240"/>
                <a:gd name="connsiteY12" fmla="*/ 174750 h 175266"/>
                <a:gd name="connsiteX13" fmla="*/ 153371 w 176240"/>
                <a:gd name="connsiteY13" fmla="*/ 155184 h 175266"/>
                <a:gd name="connsiteX14" fmla="*/ 155407 w 176240"/>
                <a:gd name="connsiteY14" fmla="*/ 147437 h 175266"/>
                <a:gd name="connsiteX15" fmla="*/ 117840 w 176240"/>
                <a:gd name="connsiteY15" fmla="*/ 88795 h 175266"/>
                <a:gd name="connsiteX16" fmla="*/ 108962 w 176240"/>
                <a:gd name="connsiteY16" fmla="*/ 95638 h 175266"/>
                <a:gd name="connsiteX17" fmla="*/ 109603 w 176240"/>
                <a:gd name="connsiteY17" fmla="*/ 96241 h 175266"/>
                <a:gd name="connsiteX18" fmla="*/ 116445 w 176240"/>
                <a:gd name="connsiteY18" fmla="*/ 97127 h 175266"/>
                <a:gd name="connsiteX19" fmla="*/ 172429 w 176240"/>
                <a:gd name="connsiteY19" fmla="*/ 59654 h 175266"/>
                <a:gd name="connsiteX20" fmla="*/ 174465 w 176240"/>
                <a:gd name="connsiteY20" fmla="*/ 51906 h 175266"/>
                <a:gd name="connsiteX21" fmla="*/ 155615 w 176240"/>
                <a:gd name="connsiteY21" fmla="*/ 22218 h 175266"/>
                <a:gd name="connsiteX22" fmla="*/ 147887 w 176240"/>
                <a:gd name="connsiteY22" fmla="*/ 20201 h 175266"/>
                <a:gd name="connsiteX23" fmla="*/ 91526 w 176240"/>
                <a:gd name="connsiteY23" fmla="*/ 57656 h 175266"/>
                <a:gd name="connsiteX24" fmla="*/ 99273 w 176240"/>
                <a:gd name="connsiteY24" fmla="*/ 59672 h 175266"/>
                <a:gd name="connsiteX25" fmla="*/ 62045 w 176240"/>
                <a:gd name="connsiteY25" fmla="*/ 3123 h 175266"/>
                <a:gd name="connsiteX26" fmla="*/ 54317 w 176240"/>
                <a:gd name="connsiteY26" fmla="*/ 1088 h 175266"/>
                <a:gd name="connsiteX27" fmla="*/ 23441 w 176240"/>
                <a:gd name="connsiteY27" fmla="*/ 21426 h 175266"/>
                <a:gd name="connsiteX28" fmla="*/ 29096 w 176240"/>
                <a:gd name="connsiteY28" fmla="*/ 31209 h 175266"/>
                <a:gd name="connsiteX29" fmla="*/ 59971 w 176240"/>
                <a:gd name="connsiteY29" fmla="*/ 10852 h 175266"/>
                <a:gd name="connsiteX30" fmla="*/ 52224 w 176240"/>
                <a:gd name="connsiteY30" fmla="*/ 8835 h 175266"/>
                <a:gd name="connsiteX31" fmla="*/ 89433 w 176240"/>
                <a:gd name="connsiteY31" fmla="*/ 65384 h 175266"/>
                <a:gd name="connsiteX32" fmla="*/ 97162 w 176240"/>
                <a:gd name="connsiteY32" fmla="*/ 67420 h 175266"/>
                <a:gd name="connsiteX33" fmla="*/ 97181 w 176240"/>
                <a:gd name="connsiteY33" fmla="*/ 67420 h 175266"/>
                <a:gd name="connsiteX34" fmla="*/ 153504 w 176240"/>
                <a:gd name="connsiteY34" fmla="*/ 29965 h 175266"/>
                <a:gd name="connsiteX35" fmla="*/ 145757 w 176240"/>
                <a:gd name="connsiteY35" fmla="*/ 27930 h 175266"/>
                <a:gd name="connsiteX36" fmla="*/ 164607 w 176240"/>
                <a:gd name="connsiteY36" fmla="*/ 57618 h 175266"/>
                <a:gd name="connsiteX37" fmla="*/ 166623 w 176240"/>
                <a:gd name="connsiteY37" fmla="*/ 49889 h 175266"/>
                <a:gd name="connsiteX38" fmla="*/ 110659 w 176240"/>
                <a:gd name="connsiteY38" fmla="*/ 87363 h 175266"/>
                <a:gd name="connsiteX39" fmla="*/ 117501 w 176240"/>
                <a:gd name="connsiteY39" fmla="*/ 88249 h 175266"/>
                <a:gd name="connsiteX40" fmla="*/ 116860 w 176240"/>
                <a:gd name="connsiteY40" fmla="*/ 87646 h 175266"/>
                <a:gd name="connsiteX41" fmla="*/ 107982 w 176240"/>
                <a:gd name="connsiteY41" fmla="*/ 94507 h 175266"/>
                <a:gd name="connsiteX42" fmla="*/ 145549 w 176240"/>
                <a:gd name="connsiteY42" fmla="*/ 153148 h 175266"/>
                <a:gd name="connsiteX43" fmla="*/ 147567 w 176240"/>
                <a:gd name="connsiteY43" fmla="*/ 145401 h 175266"/>
                <a:gd name="connsiteX44" fmla="*/ 120366 w 176240"/>
                <a:gd name="connsiteY44" fmla="*/ 164986 h 175266"/>
                <a:gd name="connsiteX45" fmla="*/ 128095 w 176240"/>
                <a:gd name="connsiteY45" fmla="*/ 167022 h 175266"/>
                <a:gd name="connsiteX46" fmla="*/ 89019 w 176240"/>
                <a:gd name="connsiteY46" fmla="*/ 109549 h 175266"/>
                <a:gd name="connsiteX47" fmla="*/ 81291 w 176240"/>
                <a:gd name="connsiteY47" fmla="*/ 107513 h 175266"/>
                <a:gd name="connsiteX48" fmla="*/ 21423 w 176240"/>
                <a:gd name="connsiteY48" fmla="*/ 146928 h 175266"/>
                <a:gd name="connsiteX49" fmla="*/ 29171 w 176240"/>
                <a:gd name="connsiteY49" fmla="*/ 148963 h 175266"/>
                <a:gd name="connsiteX50" fmla="*/ 9492 w 176240"/>
                <a:gd name="connsiteY50" fmla="*/ 120406 h 175266"/>
                <a:gd name="connsiteX51" fmla="*/ 7456 w 176240"/>
                <a:gd name="connsiteY51" fmla="*/ 128135 h 175266"/>
                <a:gd name="connsiteX52" fmla="*/ 66682 w 176240"/>
                <a:gd name="connsiteY52" fmla="*/ 89267 h 175266"/>
                <a:gd name="connsiteX53" fmla="*/ 68699 w 176240"/>
                <a:gd name="connsiteY53" fmla="*/ 81519 h 175266"/>
                <a:gd name="connsiteX54" fmla="*/ 31150 w 176240"/>
                <a:gd name="connsiteY54" fmla="*/ 23368 h 175266"/>
                <a:gd name="connsiteX55" fmla="*/ 21405 w 176240"/>
                <a:gd name="connsiteY55" fmla="*/ 29079 h 1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266">
                  <a:moveTo>
                    <a:pt x="21405" y="29079"/>
                  </a:moveTo>
                  <a:cubicBezTo>
                    <a:pt x="33978" y="48457"/>
                    <a:pt x="46494" y="67834"/>
                    <a:pt x="58973" y="87231"/>
                  </a:cubicBezTo>
                  <a:lnTo>
                    <a:pt x="61008" y="79502"/>
                  </a:lnTo>
                  <a:lnTo>
                    <a:pt x="1782" y="118370"/>
                  </a:lnTo>
                  <a:cubicBezTo>
                    <a:pt x="-913" y="119935"/>
                    <a:pt x="-1837" y="123403"/>
                    <a:pt x="-272" y="126099"/>
                  </a:cubicBezTo>
                  <a:cubicBezTo>
                    <a:pt x="-254" y="126099"/>
                    <a:pt x="-254" y="126118"/>
                    <a:pt x="-254" y="126118"/>
                  </a:cubicBezTo>
                  <a:lnTo>
                    <a:pt x="19426" y="154675"/>
                  </a:lnTo>
                  <a:cubicBezTo>
                    <a:pt x="21009" y="157371"/>
                    <a:pt x="24459" y="158275"/>
                    <a:pt x="27154" y="156692"/>
                  </a:cubicBezTo>
                  <a:cubicBezTo>
                    <a:pt x="27173" y="156692"/>
                    <a:pt x="27173" y="156692"/>
                    <a:pt x="27173" y="156692"/>
                  </a:cubicBezTo>
                  <a:lnTo>
                    <a:pt x="87039" y="117296"/>
                  </a:lnTo>
                  <a:lnTo>
                    <a:pt x="79292" y="115260"/>
                  </a:lnTo>
                  <a:lnTo>
                    <a:pt x="118368" y="172714"/>
                  </a:lnTo>
                  <a:cubicBezTo>
                    <a:pt x="119970" y="175071"/>
                    <a:pt x="123495" y="176635"/>
                    <a:pt x="126115" y="174750"/>
                  </a:cubicBezTo>
                  <a:lnTo>
                    <a:pt x="153371" y="155184"/>
                  </a:lnTo>
                  <a:cubicBezTo>
                    <a:pt x="156030" y="153563"/>
                    <a:pt x="156934" y="150151"/>
                    <a:pt x="155407" y="147437"/>
                  </a:cubicBezTo>
                  <a:cubicBezTo>
                    <a:pt x="142835" y="127890"/>
                    <a:pt x="130318" y="108342"/>
                    <a:pt x="117840" y="88795"/>
                  </a:cubicBezTo>
                  <a:lnTo>
                    <a:pt x="108962" y="95638"/>
                  </a:lnTo>
                  <a:lnTo>
                    <a:pt x="109603" y="96241"/>
                  </a:lnTo>
                  <a:cubicBezTo>
                    <a:pt x="111431" y="98013"/>
                    <a:pt x="114221" y="98371"/>
                    <a:pt x="116445" y="97127"/>
                  </a:cubicBezTo>
                  <a:lnTo>
                    <a:pt x="172429" y="59654"/>
                  </a:lnTo>
                  <a:cubicBezTo>
                    <a:pt x="175086" y="58032"/>
                    <a:pt x="175991" y="54621"/>
                    <a:pt x="174465" y="51906"/>
                  </a:cubicBezTo>
                  <a:lnTo>
                    <a:pt x="155615" y="22218"/>
                  </a:lnTo>
                  <a:cubicBezTo>
                    <a:pt x="154031" y="19523"/>
                    <a:pt x="150582" y="18637"/>
                    <a:pt x="147887" y="20201"/>
                  </a:cubicBezTo>
                  <a:lnTo>
                    <a:pt x="91526" y="57656"/>
                  </a:lnTo>
                  <a:lnTo>
                    <a:pt x="99273" y="59672"/>
                  </a:lnTo>
                  <a:cubicBezTo>
                    <a:pt x="86852" y="40823"/>
                    <a:pt x="74429" y="21973"/>
                    <a:pt x="62045" y="3123"/>
                  </a:cubicBezTo>
                  <a:cubicBezTo>
                    <a:pt x="60480" y="428"/>
                    <a:pt x="57012" y="-477"/>
                    <a:pt x="54317" y="1088"/>
                  </a:cubicBezTo>
                  <a:lnTo>
                    <a:pt x="23441" y="21426"/>
                  </a:lnTo>
                  <a:cubicBezTo>
                    <a:pt x="17390" y="25423"/>
                    <a:pt x="23045" y="35224"/>
                    <a:pt x="29096" y="31209"/>
                  </a:cubicBezTo>
                  <a:lnTo>
                    <a:pt x="59971" y="10852"/>
                  </a:lnTo>
                  <a:lnTo>
                    <a:pt x="52224" y="8835"/>
                  </a:lnTo>
                  <a:lnTo>
                    <a:pt x="89433" y="65384"/>
                  </a:lnTo>
                  <a:cubicBezTo>
                    <a:pt x="90998" y="68080"/>
                    <a:pt x="94466" y="69003"/>
                    <a:pt x="97162" y="67420"/>
                  </a:cubicBezTo>
                  <a:cubicBezTo>
                    <a:pt x="97162" y="67420"/>
                    <a:pt x="97181" y="67420"/>
                    <a:pt x="97181" y="67420"/>
                  </a:cubicBezTo>
                  <a:lnTo>
                    <a:pt x="153504" y="29965"/>
                  </a:lnTo>
                  <a:lnTo>
                    <a:pt x="145757" y="27930"/>
                  </a:lnTo>
                  <a:lnTo>
                    <a:pt x="164607" y="57618"/>
                  </a:lnTo>
                  <a:cubicBezTo>
                    <a:pt x="165285" y="55035"/>
                    <a:pt x="165945" y="52453"/>
                    <a:pt x="166623" y="49889"/>
                  </a:cubicBezTo>
                  <a:lnTo>
                    <a:pt x="110659" y="87363"/>
                  </a:lnTo>
                  <a:lnTo>
                    <a:pt x="117501" y="88249"/>
                  </a:lnTo>
                  <a:lnTo>
                    <a:pt x="116860" y="87646"/>
                  </a:lnTo>
                  <a:cubicBezTo>
                    <a:pt x="112299" y="83480"/>
                    <a:pt x="104362" y="88871"/>
                    <a:pt x="107982" y="94507"/>
                  </a:cubicBezTo>
                  <a:cubicBezTo>
                    <a:pt x="120555" y="114054"/>
                    <a:pt x="133071" y="133601"/>
                    <a:pt x="145549" y="153148"/>
                  </a:cubicBezTo>
                  <a:cubicBezTo>
                    <a:pt x="146228" y="150566"/>
                    <a:pt x="146887" y="147984"/>
                    <a:pt x="147567" y="145401"/>
                  </a:cubicBezTo>
                  <a:lnTo>
                    <a:pt x="120366" y="164986"/>
                  </a:lnTo>
                  <a:lnTo>
                    <a:pt x="128095" y="167022"/>
                  </a:lnTo>
                  <a:lnTo>
                    <a:pt x="89019" y="109549"/>
                  </a:lnTo>
                  <a:cubicBezTo>
                    <a:pt x="87455" y="106853"/>
                    <a:pt x="83986" y="105949"/>
                    <a:pt x="81291" y="107513"/>
                  </a:cubicBezTo>
                  <a:lnTo>
                    <a:pt x="21423" y="146928"/>
                  </a:lnTo>
                  <a:lnTo>
                    <a:pt x="29171" y="148963"/>
                  </a:lnTo>
                  <a:lnTo>
                    <a:pt x="9492" y="120406"/>
                  </a:lnTo>
                  <a:lnTo>
                    <a:pt x="7456" y="128135"/>
                  </a:lnTo>
                  <a:lnTo>
                    <a:pt x="66682" y="89267"/>
                  </a:lnTo>
                  <a:cubicBezTo>
                    <a:pt x="69321" y="87646"/>
                    <a:pt x="70226" y="84215"/>
                    <a:pt x="68699" y="81519"/>
                  </a:cubicBezTo>
                  <a:lnTo>
                    <a:pt x="31150" y="23368"/>
                  </a:lnTo>
                  <a:cubicBezTo>
                    <a:pt x="27249" y="17279"/>
                    <a:pt x="17446" y="22934"/>
                    <a:pt x="21405" y="29079"/>
                  </a:cubicBezTo>
                  <a:close/>
                </a:path>
              </a:pathLst>
            </a:custGeom>
            <a:grpFill/>
            <a:ln w="1885" cap="flat">
              <a:noFill/>
              <a:prstDash val="solid"/>
              <a:miter/>
            </a:ln>
          </p:spPr>
          <p:txBody>
            <a:bodyPr rtlCol="0" anchor="ctr"/>
            <a:lstStyle/>
            <a:p>
              <a:endParaRPr lang="en-IN"/>
            </a:p>
          </p:txBody>
        </p:sp>
        <p:sp>
          <p:nvSpPr>
            <p:cNvPr id="409" name="Freeform: Shape 408">
              <a:extLst>
                <a:ext uri="{FF2B5EF4-FFF2-40B4-BE49-F238E27FC236}">
                  <a16:creationId xmlns:a16="http://schemas.microsoft.com/office/drawing/2014/main" id="{915D9958-D4D4-4286-C1A5-D597E079B4C3}"/>
                </a:ext>
              </a:extLst>
            </p:cNvPr>
            <p:cNvSpPr/>
            <p:nvPr/>
          </p:nvSpPr>
          <p:spPr>
            <a:xfrm>
              <a:off x="9985010" y="1890904"/>
              <a:ext cx="176221" cy="175419"/>
            </a:xfrm>
            <a:custGeom>
              <a:avLst/>
              <a:gdLst>
                <a:gd name="connsiteX0" fmla="*/ 21405 w 176221"/>
                <a:gd name="connsiteY0" fmla="*/ 29176 h 175419"/>
                <a:gd name="connsiteX1" fmla="*/ 58973 w 176221"/>
                <a:gd name="connsiteY1" fmla="*/ 87327 h 175419"/>
                <a:gd name="connsiteX2" fmla="*/ 61008 w 176221"/>
                <a:gd name="connsiteY2" fmla="*/ 79599 h 175419"/>
                <a:gd name="connsiteX3" fmla="*/ 1782 w 176221"/>
                <a:gd name="connsiteY3" fmla="*/ 118467 h 175419"/>
                <a:gd name="connsiteX4" fmla="*/ -272 w 176221"/>
                <a:gd name="connsiteY4" fmla="*/ 126199 h 175419"/>
                <a:gd name="connsiteX5" fmla="*/ -254 w 176221"/>
                <a:gd name="connsiteY5" fmla="*/ 126214 h 175419"/>
                <a:gd name="connsiteX6" fmla="*/ 19520 w 176221"/>
                <a:gd name="connsiteY6" fmla="*/ 154828 h 175419"/>
                <a:gd name="connsiteX7" fmla="*/ 27249 w 176221"/>
                <a:gd name="connsiteY7" fmla="*/ 156851 h 175419"/>
                <a:gd name="connsiteX8" fmla="*/ 27267 w 176221"/>
                <a:gd name="connsiteY8" fmla="*/ 156845 h 175419"/>
                <a:gd name="connsiteX9" fmla="*/ 87134 w 176221"/>
                <a:gd name="connsiteY9" fmla="*/ 117449 h 175419"/>
                <a:gd name="connsiteX10" fmla="*/ 79386 w 176221"/>
                <a:gd name="connsiteY10" fmla="*/ 115413 h 175419"/>
                <a:gd name="connsiteX11" fmla="*/ 118463 w 176221"/>
                <a:gd name="connsiteY11" fmla="*/ 172867 h 175419"/>
                <a:gd name="connsiteX12" fmla="*/ 126210 w 176221"/>
                <a:gd name="connsiteY12" fmla="*/ 174903 h 175419"/>
                <a:gd name="connsiteX13" fmla="*/ 153353 w 176221"/>
                <a:gd name="connsiteY13" fmla="*/ 155280 h 175419"/>
                <a:gd name="connsiteX14" fmla="*/ 155389 w 176221"/>
                <a:gd name="connsiteY14" fmla="*/ 147533 h 175419"/>
                <a:gd name="connsiteX15" fmla="*/ 117821 w 176221"/>
                <a:gd name="connsiteY15" fmla="*/ 88892 h 175419"/>
                <a:gd name="connsiteX16" fmla="*/ 108943 w 176221"/>
                <a:gd name="connsiteY16" fmla="*/ 95734 h 175419"/>
                <a:gd name="connsiteX17" fmla="*/ 109584 w 176221"/>
                <a:gd name="connsiteY17" fmla="*/ 96337 h 175419"/>
                <a:gd name="connsiteX18" fmla="*/ 116427 w 176221"/>
                <a:gd name="connsiteY18" fmla="*/ 97223 h 175419"/>
                <a:gd name="connsiteX19" fmla="*/ 172410 w 176221"/>
                <a:gd name="connsiteY19" fmla="*/ 59750 h 175419"/>
                <a:gd name="connsiteX20" fmla="*/ 174446 w 176221"/>
                <a:gd name="connsiteY20" fmla="*/ 52003 h 175419"/>
                <a:gd name="connsiteX21" fmla="*/ 155596 w 176221"/>
                <a:gd name="connsiteY21" fmla="*/ 22314 h 175419"/>
                <a:gd name="connsiteX22" fmla="*/ 147867 w 176221"/>
                <a:gd name="connsiteY22" fmla="*/ 20298 h 175419"/>
                <a:gd name="connsiteX23" fmla="*/ 91526 w 176221"/>
                <a:gd name="connsiteY23" fmla="*/ 57752 h 175419"/>
                <a:gd name="connsiteX24" fmla="*/ 99273 w 176221"/>
                <a:gd name="connsiteY24" fmla="*/ 59769 h 175419"/>
                <a:gd name="connsiteX25" fmla="*/ 62045 w 176221"/>
                <a:gd name="connsiteY25" fmla="*/ 3125 h 175419"/>
                <a:gd name="connsiteX26" fmla="*/ 54317 w 176221"/>
                <a:gd name="connsiteY26" fmla="*/ 1090 h 175419"/>
                <a:gd name="connsiteX27" fmla="*/ 23441 w 176221"/>
                <a:gd name="connsiteY27" fmla="*/ 21428 h 175419"/>
                <a:gd name="connsiteX28" fmla="*/ 29096 w 176221"/>
                <a:gd name="connsiteY28" fmla="*/ 31211 h 175419"/>
                <a:gd name="connsiteX29" fmla="*/ 59971 w 176221"/>
                <a:gd name="connsiteY29" fmla="*/ 10854 h 175419"/>
                <a:gd name="connsiteX30" fmla="*/ 52224 w 176221"/>
                <a:gd name="connsiteY30" fmla="*/ 8837 h 175419"/>
                <a:gd name="connsiteX31" fmla="*/ 89433 w 176221"/>
                <a:gd name="connsiteY31" fmla="*/ 65480 h 175419"/>
                <a:gd name="connsiteX32" fmla="*/ 97162 w 176221"/>
                <a:gd name="connsiteY32" fmla="*/ 67525 h 175419"/>
                <a:gd name="connsiteX33" fmla="*/ 97181 w 176221"/>
                <a:gd name="connsiteY33" fmla="*/ 67516 h 175419"/>
                <a:gd name="connsiteX34" fmla="*/ 153504 w 176221"/>
                <a:gd name="connsiteY34" fmla="*/ 30062 h 175419"/>
                <a:gd name="connsiteX35" fmla="*/ 145757 w 176221"/>
                <a:gd name="connsiteY35" fmla="*/ 28026 h 175419"/>
                <a:gd name="connsiteX36" fmla="*/ 164607 w 176221"/>
                <a:gd name="connsiteY36" fmla="*/ 57714 h 175419"/>
                <a:gd name="connsiteX37" fmla="*/ 166623 w 176221"/>
                <a:gd name="connsiteY37" fmla="*/ 49986 h 175419"/>
                <a:gd name="connsiteX38" fmla="*/ 110659 w 176221"/>
                <a:gd name="connsiteY38" fmla="*/ 87459 h 175419"/>
                <a:gd name="connsiteX39" fmla="*/ 117501 w 176221"/>
                <a:gd name="connsiteY39" fmla="*/ 88345 h 175419"/>
                <a:gd name="connsiteX40" fmla="*/ 116860 w 176221"/>
                <a:gd name="connsiteY40" fmla="*/ 87742 h 175419"/>
                <a:gd name="connsiteX41" fmla="*/ 107982 w 176221"/>
                <a:gd name="connsiteY41" fmla="*/ 94603 h 175419"/>
                <a:gd name="connsiteX42" fmla="*/ 145549 w 176221"/>
                <a:gd name="connsiteY42" fmla="*/ 153245 h 175419"/>
                <a:gd name="connsiteX43" fmla="*/ 147567 w 176221"/>
                <a:gd name="connsiteY43" fmla="*/ 145497 h 175419"/>
                <a:gd name="connsiteX44" fmla="*/ 120310 w 176221"/>
                <a:gd name="connsiteY44" fmla="*/ 165082 h 175419"/>
                <a:gd name="connsiteX45" fmla="*/ 128038 w 176221"/>
                <a:gd name="connsiteY45" fmla="*/ 167118 h 175419"/>
                <a:gd name="connsiteX46" fmla="*/ 89057 w 176221"/>
                <a:gd name="connsiteY46" fmla="*/ 109589 h 175419"/>
                <a:gd name="connsiteX47" fmla="*/ 81328 w 176221"/>
                <a:gd name="connsiteY47" fmla="*/ 107553 h 175419"/>
                <a:gd name="connsiteX48" fmla="*/ 21405 w 176221"/>
                <a:gd name="connsiteY48" fmla="*/ 147024 h 175419"/>
                <a:gd name="connsiteX49" fmla="*/ 29152 w 176221"/>
                <a:gd name="connsiteY49" fmla="*/ 149060 h 175419"/>
                <a:gd name="connsiteX50" fmla="*/ 9473 w 176221"/>
                <a:gd name="connsiteY50" fmla="*/ 120503 h 175419"/>
                <a:gd name="connsiteX51" fmla="*/ 7437 w 176221"/>
                <a:gd name="connsiteY51" fmla="*/ 128231 h 175419"/>
                <a:gd name="connsiteX52" fmla="*/ 66644 w 176221"/>
                <a:gd name="connsiteY52" fmla="*/ 89363 h 175419"/>
                <a:gd name="connsiteX53" fmla="*/ 68661 w 176221"/>
                <a:gd name="connsiteY53" fmla="*/ 81616 h 175419"/>
                <a:gd name="connsiteX54" fmla="*/ 31112 w 176221"/>
                <a:gd name="connsiteY54" fmla="*/ 23464 h 175419"/>
                <a:gd name="connsiteX55" fmla="*/ 21405 w 176221"/>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21" h="175419">
                  <a:moveTo>
                    <a:pt x="21405" y="29176"/>
                  </a:moveTo>
                  <a:cubicBezTo>
                    <a:pt x="33978" y="48553"/>
                    <a:pt x="46494" y="67936"/>
                    <a:pt x="58973" y="87327"/>
                  </a:cubicBezTo>
                  <a:lnTo>
                    <a:pt x="61008" y="79599"/>
                  </a:lnTo>
                  <a:lnTo>
                    <a:pt x="1782" y="118467"/>
                  </a:lnTo>
                  <a:cubicBezTo>
                    <a:pt x="-913" y="120037"/>
                    <a:pt x="-1837" y="123498"/>
                    <a:pt x="-272" y="126199"/>
                  </a:cubicBezTo>
                  <a:cubicBezTo>
                    <a:pt x="-254" y="126203"/>
                    <a:pt x="-254" y="126208"/>
                    <a:pt x="-254" y="126214"/>
                  </a:cubicBezTo>
                  <a:lnTo>
                    <a:pt x="19520" y="154828"/>
                  </a:lnTo>
                  <a:cubicBezTo>
                    <a:pt x="21103" y="157523"/>
                    <a:pt x="24553" y="158428"/>
                    <a:pt x="27249" y="156851"/>
                  </a:cubicBezTo>
                  <a:cubicBezTo>
                    <a:pt x="27267" y="156849"/>
                    <a:pt x="27267" y="156847"/>
                    <a:pt x="27267" y="156845"/>
                  </a:cubicBezTo>
                  <a:lnTo>
                    <a:pt x="87134" y="117449"/>
                  </a:lnTo>
                  <a:lnTo>
                    <a:pt x="79386" y="115413"/>
                  </a:lnTo>
                  <a:lnTo>
                    <a:pt x="118463" y="172867"/>
                  </a:lnTo>
                  <a:cubicBezTo>
                    <a:pt x="120064" y="175223"/>
                    <a:pt x="123589" y="176788"/>
                    <a:pt x="126210" y="174903"/>
                  </a:cubicBezTo>
                  <a:lnTo>
                    <a:pt x="153353" y="155280"/>
                  </a:lnTo>
                  <a:cubicBezTo>
                    <a:pt x="156011" y="153667"/>
                    <a:pt x="156916" y="150242"/>
                    <a:pt x="155389" y="147533"/>
                  </a:cubicBezTo>
                  <a:cubicBezTo>
                    <a:pt x="142816" y="127992"/>
                    <a:pt x="130300" y="108444"/>
                    <a:pt x="117821" y="88892"/>
                  </a:cubicBezTo>
                  <a:lnTo>
                    <a:pt x="108943" y="95734"/>
                  </a:lnTo>
                  <a:lnTo>
                    <a:pt x="109584" y="96337"/>
                  </a:lnTo>
                  <a:cubicBezTo>
                    <a:pt x="111412" y="98115"/>
                    <a:pt x="114202" y="98475"/>
                    <a:pt x="116427" y="97223"/>
                  </a:cubicBezTo>
                  <a:lnTo>
                    <a:pt x="172410" y="59750"/>
                  </a:lnTo>
                  <a:cubicBezTo>
                    <a:pt x="175068" y="58136"/>
                    <a:pt x="175973" y="54712"/>
                    <a:pt x="174446" y="52003"/>
                  </a:cubicBezTo>
                  <a:lnTo>
                    <a:pt x="155596" y="22314"/>
                  </a:lnTo>
                  <a:cubicBezTo>
                    <a:pt x="154013" y="19626"/>
                    <a:pt x="150563" y="18725"/>
                    <a:pt x="14786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80"/>
                    <a:pt x="94466" y="69096"/>
                    <a:pt x="97162" y="67525"/>
                  </a:cubicBezTo>
                  <a:cubicBezTo>
                    <a:pt x="97162" y="67522"/>
                    <a:pt x="97181" y="67520"/>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6"/>
                    <a:pt x="133071" y="133703"/>
                    <a:pt x="145549" y="153245"/>
                  </a:cubicBezTo>
                  <a:cubicBezTo>
                    <a:pt x="146228" y="150662"/>
                    <a:pt x="146887" y="148080"/>
                    <a:pt x="147567" y="145497"/>
                  </a:cubicBezTo>
                  <a:lnTo>
                    <a:pt x="120310" y="165082"/>
                  </a:lnTo>
                  <a:lnTo>
                    <a:pt x="128038" y="167118"/>
                  </a:lnTo>
                  <a:lnTo>
                    <a:pt x="89057" y="109589"/>
                  </a:lnTo>
                  <a:cubicBezTo>
                    <a:pt x="87492" y="106893"/>
                    <a:pt x="84024" y="105983"/>
                    <a:pt x="81328" y="107553"/>
                  </a:cubicBezTo>
                  <a:lnTo>
                    <a:pt x="21405" y="147024"/>
                  </a:lnTo>
                  <a:lnTo>
                    <a:pt x="29152" y="149060"/>
                  </a:lnTo>
                  <a:lnTo>
                    <a:pt x="9473" y="120503"/>
                  </a:lnTo>
                  <a:lnTo>
                    <a:pt x="7437" y="128231"/>
                  </a:lnTo>
                  <a:lnTo>
                    <a:pt x="66644" y="89363"/>
                  </a:lnTo>
                  <a:cubicBezTo>
                    <a:pt x="69283" y="87744"/>
                    <a:pt x="70188" y="84321"/>
                    <a:pt x="68661" y="81616"/>
                  </a:cubicBezTo>
                  <a:lnTo>
                    <a:pt x="3111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10" name="Freeform: Shape 409">
              <a:extLst>
                <a:ext uri="{FF2B5EF4-FFF2-40B4-BE49-F238E27FC236}">
                  <a16:creationId xmlns:a16="http://schemas.microsoft.com/office/drawing/2014/main" id="{B035E870-DE7B-0789-A2E7-677ED5FAB438}"/>
                </a:ext>
              </a:extLst>
            </p:cNvPr>
            <p:cNvSpPr/>
            <p:nvPr/>
          </p:nvSpPr>
          <p:spPr>
            <a:xfrm>
              <a:off x="6880461" y="1860744"/>
              <a:ext cx="176221" cy="175363"/>
            </a:xfrm>
            <a:custGeom>
              <a:avLst/>
              <a:gdLst>
                <a:gd name="connsiteX0" fmla="*/ 21405 w 176221"/>
                <a:gd name="connsiteY0" fmla="*/ 29176 h 175363"/>
                <a:gd name="connsiteX1" fmla="*/ 58973 w 176221"/>
                <a:gd name="connsiteY1" fmla="*/ 87327 h 175363"/>
                <a:gd name="connsiteX2" fmla="*/ 61008 w 176221"/>
                <a:gd name="connsiteY2" fmla="*/ 79599 h 175363"/>
                <a:gd name="connsiteX3" fmla="*/ 1782 w 176221"/>
                <a:gd name="connsiteY3" fmla="*/ 118467 h 175363"/>
                <a:gd name="connsiteX4" fmla="*/ -272 w 176221"/>
                <a:gd name="connsiteY4" fmla="*/ 126199 h 175363"/>
                <a:gd name="connsiteX5" fmla="*/ -254 w 176221"/>
                <a:gd name="connsiteY5" fmla="*/ 126214 h 175363"/>
                <a:gd name="connsiteX6" fmla="*/ 19426 w 176221"/>
                <a:gd name="connsiteY6" fmla="*/ 154771 h 175363"/>
                <a:gd name="connsiteX7" fmla="*/ 27154 w 176221"/>
                <a:gd name="connsiteY7" fmla="*/ 156794 h 175363"/>
                <a:gd name="connsiteX8" fmla="*/ 27173 w 176221"/>
                <a:gd name="connsiteY8" fmla="*/ 156788 h 175363"/>
                <a:gd name="connsiteX9" fmla="*/ 87039 w 176221"/>
                <a:gd name="connsiteY9" fmla="*/ 117392 h 175363"/>
                <a:gd name="connsiteX10" fmla="*/ 79292 w 176221"/>
                <a:gd name="connsiteY10" fmla="*/ 115357 h 175363"/>
                <a:gd name="connsiteX11" fmla="*/ 118368 w 176221"/>
                <a:gd name="connsiteY11" fmla="*/ 172811 h 175363"/>
                <a:gd name="connsiteX12" fmla="*/ 126115 w 176221"/>
                <a:gd name="connsiteY12" fmla="*/ 174846 h 175363"/>
                <a:gd name="connsiteX13" fmla="*/ 153353 w 176221"/>
                <a:gd name="connsiteY13" fmla="*/ 155280 h 175363"/>
                <a:gd name="connsiteX14" fmla="*/ 155389 w 176221"/>
                <a:gd name="connsiteY14" fmla="*/ 147533 h 175363"/>
                <a:gd name="connsiteX15" fmla="*/ 117821 w 176221"/>
                <a:gd name="connsiteY15" fmla="*/ 88892 h 175363"/>
                <a:gd name="connsiteX16" fmla="*/ 108943 w 176221"/>
                <a:gd name="connsiteY16" fmla="*/ 95734 h 175363"/>
                <a:gd name="connsiteX17" fmla="*/ 109584 w 176221"/>
                <a:gd name="connsiteY17" fmla="*/ 96337 h 175363"/>
                <a:gd name="connsiteX18" fmla="*/ 116427 w 176221"/>
                <a:gd name="connsiteY18" fmla="*/ 97223 h 175363"/>
                <a:gd name="connsiteX19" fmla="*/ 172410 w 176221"/>
                <a:gd name="connsiteY19" fmla="*/ 59750 h 175363"/>
                <a:gd name="connsiteX20" fmla="*/ 174446 w 176221"/>
                <a:gd name="connsiteY20" fmla="*/ 52003 h 175363"/>
                <a:gd name="connsiteX21" fmla="*/ 155596 w 176221"/>
                <a:gd name="connsiteY21" fmla="*/ 22314 h 175363"/>
                <a:gd name="connsiteX22" fmla="*/ 147867 w 176221"/>
                <a:gd name="connsiteY22" fmla="*/ 20298 h 175363"/>
                <a:gd name="connsiteX23" fmla="*/ 91526 w 176221"/>
                <a:gd name="connsiteY23" fmla="*/ 57752 h 175363"/>
                <a:gd name="connsiteX24" fmla="*/ 99273 w 176221"/>
                <a:gd name="connsiteY24" fmla="*/ 59769 h 175363"/>
                <a:gd name="connsiteX25" fmla="*/ 62045 w 176221"/>
                <a:gd name="connsiteY25" fmla="*/ 3125 h 175363"/>
                <a:gd name="connsiteX26" fmla="*/ 54317 w 176221"/>
                <a:gd name="connsiteY26" fmla="*/ 1090 h 175363"/>
                <a:gd name="connsiteX27" fmla="*/ 23441 w 176221"/>
                <a:gd name="connsiteY27" fmla="*/ 21428 h 175363"/>
                <a:gd name="connsiteX28" fmla="*/ 29096 w 176221"/>
                <a:gd name="connsiteY28" fmla="*/ 31211 h 175363"/>
                <a:gd name="connsiteX29" fmla="*/ 59971 w 176221"/>
                <a:gd name="connsiteY29" fmla="*/ 10854 h 175363"/>
                <a:gd name="connsiteX30" fmla="*/ 52224 w 176221"/>
                <a:gd name="connsiteY30" fmla="*/ 8837 h 175363"/>
                <a:gd name="connsiteX31" fmla="*/ 89433 w 176221"/>
                <a:gd name="connsiteY31" fmla="*/ 65480 h 175363"/>
                <a:gd name="connsiteX32" fmla="*/ 97162 w 176221"/>
                <a:gd name="connsiteY32" fmla="*/ 67525 h 175363"/>
                <a:gd name="connsiteX33" fmla="*/ 97181 w 176221"/>
                <a:gd name="connsiteY33" fmla="*/ 67516 h 175363"/>
                <a:gd name="connsiteX34" fmla="*/ 153504 w 176221"/>
                <a:gd name="connsiteY34" fmla="*/ 30062 h 175363"/>
                <a:gd name="connsiteX35" fmla="*/ 145757 w 176221"/>
                <a:gd name="connsiteY35" fmla="*/ 28026 h 175363"/>
                <a:gd name="connsiteX36" fmla="*/ 164607 w 176221"/>
                <a:gd name="connsiteY36" fmla="*/ 57714 h 175363"/>
                <a:gd name="connsiteX37" fmla="*/ 166623 w 176221"/>
                <a:gd name="connsiteY37" fmla="*/ 49986 h 175363"/>
                <a:gd name="connsiteX38" fmla="*/ 110659 w 176221"/>
                <a:gd name="connsiteY38" fmla="*/ 87459 h 175363"/>
                <a:gd name="connsiteX39" fmla="*/ 117501 w 176221"/>
                <a:gd name="connsiteY39" fmla="*/ 88345 h 175363"/>
                <a:gd name="connsiteX40" fmla="*/ 116860 w 176221"/>
                <a:gd name="connsiteY40" fmla="*/ 87742 h 175363"/>
                <a:gd name="connsiteX41" fmla="*/ 107982 w 176221"/>
                <a:gd name="connsiteY41" fmla="*/ 94603 h 175363"/>
                <a:gd name="connsiteX42" fmla="*/ 145549 w 176221"/>
                <a:gd name="connsiteY42" fmla="*/ 153245 h 175363"/>
                <a:gd name="connsiteX43" fmla="*/ 147567 w 176221"/>
                <a:gd name="connsiteY43" fmla="*/ 145497 h 175363"/>
                <a:gd name="connsiteX44" fmla="*/ 120310 w 176221"/>
                <a:gd name="connsiteY44" fmla="*/ 165082 h 175363"/>
                <a:gd name="connsiteX45" fmla="*/ 128038 w 176221"/>
                <a:gd name="connsiteY45" fmla="*/ 167118 h 175363"/>
                <a:gd name="connsiteX46" fmla="*/ 89057 w 176221"/>
                <a:gd name="connsiteY46" fmla="*/ 109589 h 175363"/>
                <a:gd name="connsiteX47" fmla="*/ 81328 w 176221"/>
                <a:gd name="connsiteY47" fmla="*/ 107553 h 175363"/>
                <a:gd name="connsiteX48" fmla="*/ 21405 w 176221"/>
                <a:gd name="connsiteY48" fmla="*/ 147024 h 175363"/>
                <a:gd name="connsiteX49" fmla="*/ 29152 w 176221"/>
                <a:gd name="connsiteY49" fmla="*/ 149060 h 175363"/>
                <a:gd name="connsiteX50" fmla="*/ 9473 w 176221"/>
                <a:gd name="connsiteY50" fmla="*/ 120503 h 175363"/>
                <a:gd name="connsiteX51" fmla="*/ 7437 w 176221"/>
                <a:gd name="connsiteY51" fmla="*/ 128231 h 175363"/>
                <a:gd name="connsiteX52" fmla="*/ 66644 w 176221"/>
                <a:gd name="connsiteY52" fmla="*/ 89363 h 175363"/>
                <a:gd name="connsiteX53" fmla="*/ 68661 w 176221"/>
                <a:gd name="connsiteY53" fmla="*/ 81616 h 175363"/>
                <a:gd name="connsiteX54" fmla="*/ 31112 w 176221"/>
                <a:gd name="connsiteY54" fmla="*/ 23464 h 175363"/>
                <a:gd name="connsiteX55" fmla="*/ 21405 w 176221"/>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21" h="175363">
                  <a:moveTo>
                    <a:pt x="21405" y="29176"/>
                  </a:moveTo>
                  <a:cubicBezTo>
                    <a:pt x="33978" y="48553"/>
                    <a:pt x="46494" y="67936"/>
                    <a:pt x="58973" y="87327"/>
                  </a:cubicBezTo>
                  <a:lnTo>
                    <a:pt x="61008" y="79599"/>
                  </a:lnTo>
                  <a:lnTo>
                    <a:pt x="1782" y="118467"/>
                  </a:lnTo>
                  <a:cubicBezTo>
                    <a:pt x="-913" y="120037"/>
                    <a:pt x="-1837" y="123498"/>
                    <a:pt x="-272" y="126199"/>
                  </a:cubicBezTo>
                  <a:cubicBezTo>
                    <a:pt x="-254" y="126203"/>
                    <a:pt x="-254" y="126208"/>
                    <a:pt x="-254" y="126214"/>
                  </a:cubicBezTo>
                  <a:cubicBezTo>
                    <a:pt x="6325" y="135728"/>
                    <a:pt x="12885" y="145247"/>
                    <a:pt x="19426" y="154771"/>
                  </a:cubicBezTo>
                  <a:cubicBezTo>
                    <a:pt x="21009" y="157467"/>
                    <a:pt x="24459" y="158372"/>
                    <a:pt x="27154" y="156794"/>
                  </a:cubicBezTo>
                  <a:cubicBezTo>
                    <a:pt x="27173" y="156792"/>
                    <a:pt x="27173" y="156790"/>
                    <a:pt x="27173" y="156788"/>
                  </a:cubicBezTo>
                  <a:lnTo>
                    <a:pt x="87039" y="117392"/>
                  </a:lnTo>
                  <a:lnTo>
                    <a:pt x="79292" y="115357"/>
                  </a:lnTo>
                  <a:lnTo>
                    <a:pt x="118368" y="172811"/>
                  </a:lnTo>
                  <a:cubicBezTo>
                    <a:pt x="119970" y="175167"/>
                    <a:pt x="123495" y="176731"/>
                    <a:pt x="126115" y="174846"/>
                  </a:cubicBezTo>
                  <a:lnTo>
                    <a:pt x="153353" y="155280"/>
                  </a:lnTo>
                  <a:cubicBezTo>
                    <a:pt x="156011" y="153667"/>
                    <a:pt x="156916" y="150242"/>
                    <a:pt x="155389" y="147533"/>
                  </a:cubicBezTo>
                  <a:cubicBezTo>
                    <a:pt x="142816" y="127992"/>
                    <a:pt x="130300" y="108444"/>
                    <a:pt x="117821" y="88892"/>
                  </a:cubicBezTo>
                  <a:lnTo>
                    <a:pt x="108943" y="95734"/>
                  </a:lnTo>
                  <a:lnTo>
                    <a:pt x="109584" y="96337"/>
                  </a:lnTo>
                  <a:cubicBezTo>
                    <a:pt x="111412" y="98115"/>
                    <a:pt x="114202" y="98475"/>
                    <a:pt x="116427" y="97223"/>
                  </a:cubicBezTo>
                  <a:lnTo>
                    <a:pt x="172410" y="59750"/>
                  </a:lnTo>
                  <a:cubicBezTo>
                    <a:pt x="175068" y="58136"/>
                    <a:pt x="175973" y="54712"/>
                    <a:pt x="174446" y="52003"/>
                  </a:cubicBezTo>
                  <a:lnTo>
                    <a:pt x="155596" y="22314"/>
                  </a:lnTo>
                  <a:cubicBezTo>
                    <a:pt x="154013" y="19626"/>
                    <a:pt x="150563" y="18725"/>
                    <a:pt x="14786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80"/>
                    <a:pt x="94466" y="69096"/>
                    <a:pt x="97162" y="67525"/>
                  </a:cubicBezTo>
                  <a:cubicBezTo>
                    <a:pt x="97162" y="67522"/>
                    <a:pt x="97181" y="67520"/>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6"/>
                    <a:pt x="133071" y="133703"/>
                    <a:pt x="145549" y="153245"/>
                  </a:cubicBezTo>
                  <a:cubicBezTo>
                    <a:pt x="146228" y="150662"/>
                    <a:pt x="146887" y="148080"/>
                    <a:pt x="147567" y="145497"/>
                  </a:cubicBezTo>
                  <a:lnTo>
                    <a:pt x="120310" y="165082"/>
                  </a:lnTo>
                  <a:lnTo>
                    <a:pt x="128038" y="167118"/>
                  </a:lnTo>
                  <a:lnTo>
                    <a:pt x="89057" y="109589"/>
                  </a:lnTo>
                  <a:cubicBezTo>
                    <a:pt x="87492" y="106893"/>
                    <a:pt x="84024" y="105983"/>
                    <a:pt x="81328" y="107553"/>
                  </a:cubicBezTo>
                  <a:lnTo>
                    <a:pt x="21405" y="147024"/>
                  </a:lnTo>
                  <a:lnTo>
                    <a:pt x="29152" y="149060"/>
                  </a:lnTo>
                  <a:lnTo>
                    <a:pt x="9473" y="120503"/>
                  </a:lnTo>
                  <a:lnTo>
                    <a:pt x="7437" y="128231"/>
                  </a:lnTo>
                  <a:lnTo>
                    <a:pt x="66644" y="89363"/>
                  </a:lnTo>
                  <a:cubicBezTo>
                    <a:pt x="69283" y="87744"/>
                    <a:pt x="70188" y="84321"/>
                    <a:pt x="68661" y="81616"/>
                  </a:cubicBezTo>
                  <a:lnTo>
                    <a:pt x="3111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11" name="Freeform: Shape 410">
              <a:extLst>
                <a:ext uri="{FF2B5EF4-FFF2-40B4-BE49-F238E27FC236}">
                  <a16:creationId xmlns:a16="http://schemas.microsoft.com/office/drawing/2014/main" id="{0657AF30-B585-AA08-8582-47C8016D4697}"/>
                </a:ext>
              </a:extLst>
            </p:cNvPr>
            <p:cNvSpPr/>
            <p:nvPr/>
          </p:nvSpPr>
          <p:spPr>
            <a:xfrm>
              <a:off x="8365360" y="2636083"/>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5"/>
                  </a:cubicBezTo>
                  <a:lnTo>
                    <a:pt x="48027" y="17684"/>
                  </a:lnTo>
                  <a:lnTo>
                    <a:pt x="32457" y="2095"/>
                  </a:lnTo>
                  <a:cubicBezTo>
                    <a:pt x="27312" y="-3069"/>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412" name="Freeform: Shape 411">
              <a:extLst>
                <a:ext uri="{FF2B5EF4-FFF2-40B4-BE49-F238E27FC236}">
                  <a16:creationId xmlns:a16="http://schemas.microsoft.com/office/drawing/2014/main" id="{06E336E1-CE96-45D0-EE0A-EF00993D31EF}"/>
                </a:ext>
              </a:extLst>
            </p:cNvPr>
            <p:cNvSpPr/>
            <p:nvPr/>
          </p:nvSpPr>
          <p:spPr>
            <a:xfrm>
              <a:off x="7527524" y="753477"/>
              <a:ext cx="163703" cy="151412"/>
            </a:xfrm>
            <a:custGeom>
              <a:avLst/>
              <a:gdLst>
                <a:gd name="connsiteX0" fmla="*/ 793 w 163703"/>
                <a:gd name="connsiteY0" fmla="*/ 124778 h 151412"/>
                <a:gd name="connsiteX1" fmla="*/ 23714 w 163703"/>
                <a:gd name="connsiteY1" fmla="*/ 150131 h 151412"/>
                <a:gd name="connsiteX2" fmla="*/ 31707 w 163703"/>
                <a:gd name="connsiteY2" fmla="*/ 150131 h 151412"/>
                <a:gd name="connsiteX3" fmla="*/ 144899 w 163703"/>
                <a:gd name="connsiteY3" fmla="*/ 50718 h 151412"/>
                <a:gd name="connsiteX4" fmla="*/ 161072 w 163703"/>
                <a:gd name="connsiteY4" fmla="*/ 36505 h 151412"/>
                <a:gd name="connsiteX5" fmla="*/ 161072 w 163703"/>
                <a:gd name="connsiteY5" fmla="*/ 28513 h 151412"/>
                <a:gd name="connsiteX6" fmla="*/ 138791 w 163703"/>
                <a:gd name="connsiteY6" fmla="*/ 1954 h 151412"/>
                <a:gd name="connsiteX7" fmla="*/ 130780 w 163703"/>
                <a:gd name="connsiteY7" fmla="*/ 1954 h 151412"/>
                <a:gd name="connsiteX8" fmla="*/ 17305 w 163703"/>
                <a:gd name="connsiteY8" fmla="*/ 102196 h 151412"/>
                <a:gd name="connsiteX9" fmla="*/ 793 w 163703"/>
                <a:gd name="connsiteY9" fmla="*/ 116767 h 151412"/>
                <a:gd name="connsiteX10" fmla="*/ 8785 w 163703"/>
                <a:gd name="connsiteY10" fmla="*/ 124778 h 151412"/>
                <a:gd name="connsiteX11" fmla="*/ 122279 w 163703"/>
                <a:gd name="connsiteY11" fmla="*/ 24536 h 151412"/>
                <a:gd name="connsiteX12" fmla="*/ 138791 w 163703"/>
                <a:gd name="connsiteY12" fmla="*/ 9946 h 151412"/>
                <a:gd name="connsiteX13" fmla="*/ 130780 w 163703"/>
                <a:gd name="connsiteY13" fmla="*/ 9946 h 151412"/>
                <a:gd name="connsiteX14" fmla="*/ 153080 w 163703"/>
                <a:gd name="connsiteY14" fmla="*/ 36505 h 151412"/>
                <a:gd name="connsiteX15" fmla="*/ 153080 w 163703"/>
                <a:gd name="connsiteY15" fmla="*/ 28513 h 151412"/>
                <a:gd name="connsiteX16" fmla="*/ 39887 w 163703"/>
                <a:gd name="connsiteY16" fmla="*/ 127926 h 151412"/>
                <a:gd name="connsiteX17" fmla="*/ 23714 w 163703"/>
                <a:gd name="connsiteY17" fmla="*/ 142120 h 151412"/>
                <a:gd name="connsiteX18" fmla="*/ 31707 w 163703"/>
                <a:gd name="connsiteY18" fmla="*/ 142120 h 151412"/>
                <a:gd name="connsiteX19" fmla="*/ 8785 w 163703"/>
                <a:gd name="connsiteY19" fmla="*/ 116767 h 151412"/>
                <a:gd name="connsiteX20" fmla="*/ 793 w 163703"/>
                <a:gd name="connsiteY20" fmla="*/ 124778 h 15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12">
                  <a:moveTo>
                    <a:pt x="793" y="124778"/>
                  </a:moveTo>
                  <a:cubicBezTo>
                    <a:pt x="8446" y="133223"/>
                    <a:pt x="16080" y="141673"/>
                    <a:pt x="23714" y="150131"/>
                  </a:cubicBezTo>
                  <a:cubicBezTo>
                    <a:pt x="25957" y="152267"/>
                    <a:pt x="29463" y="152267"/>
                    <a:pt x="31707" y="150131"/>
                  </a:cubicBezTo>
                  <a:lnTo>
                    <a:pt x="144899" y="50718"/>
                  </a:lnTo>
                  <a:lnTo>
                    <a:pt x="161072" y="36505"/>
                  </a:lnTo>
                  <a:cubicBezTo>
                    <a:pt x="163202" y="34269"/>
                    <a:pt x="163202" y="30749"/>
                    <a:pt x="161072" y="28513"/>
                  </a:cubicBezTo>
                  <a:lnTo>
                    <a:pt x="138791" y="1954"/>
                  </a:lnTo>
                  <a:cubicBezTo>
                    <a:pt x="136737" y="-497"/>
                    <a:pt x="132911" y="69"/>
                    <a:pt x="130780" y="1954"/>
                  </a:cubicBezTo>
                  <a:lnTo>
                    <a:pt x="17305" y="102196"/>
                  </a:lnTo>
                  <a:lnTo>
                    <a:pt x="793" y="116767"/>
                  </a:lnTo>
                  <a:cubicBezTo>
                    <a:pt x="-4674" y="121612"/>
                    <a:pt x="3357" y="129585"/>
                    <a:pt x="8785" y="124778"/>
                  </a:cubicBezTo>
                  <a:lnTo>
                    <a:pt x="122279" y="24536"/>
                  </a:lnTo>
                  <a:lnTo>
                    <a:pt x="138791" y="9946"/>
                  </a:lnTo>
                  <a:lnTo>
                    <a:pt x="130780" y="9946"/>
                  </a:lnTo>
                  <a:lnTo>
                    <a:pt x="153080" y="36505"/>
                  </a:lnTo>
                  <a:lnTo>
                    <a:pt x="153080" y="28513"/>
                  </a:lnTo>
                  <a:lnTo>
                    <a:pt x="39887" y="127926"/>
                  </a:lnTo>
                  <a:lnTo>
                    <a:pt x="23714" y="142120"/>
                  </a:lnTo>
                  <a:lnTo>
                    <a:pt x="31707" y="142120"/>
                  </a:lnTo>
                  <a:lnTo>
                    <a:pt x="8785" y="116767"/>
                  </a:lnTo>
                  <a:cubicBezTo>
                    <a:pt x="3922" y="111357"/>
                    <a:pt x="-4071" y="119387"/>
                    <a:pt x="793" y="124778"/>
                  </a:cubicBezTo>
                  <a:close/>
                </a:path>
              </a:pathLst>
            </a:custGeom>
            <a:grpFill/>
            <a:ln w="1885" cap="flat">
              <a:noFill/>
              <a:prstDash val="solid"/>
              <a:miter/>
            </a:ln>
          </p:spPr>
          <p:txBody>
            <a:bodyPr rtlCol="0" anchor="ctr"/>
            <a:lstStyle/>
            <a:p>
              <a:endParaRPr lang="en-IN"/>
            </a:p>
          </p:txBody>
        </p:sp>
        <p:sp>
          <p:nvSpPr>
            <p:cNvPr id="413" name="Freeform: Shape 412">
              <a:extLst>
                <a:ext uri="{FF2B5EF4-FFF2-40B4-BE49-F238E27FC236}">
                  <a16:creationId xmlns:a16="http://schemas.microsoft.com/office/drawing/2014/main" id="{CFF24199-3A4B-45E8-0316-44F85659BE85}"/>
                </a:ext>
              </a:extLst>
            </p:cNvPr>
            <p:cNvSpPr/>
            <p:nvPr/>
          </p:nvSpPr>
          <p:spPr>
            <a:xfrm>
              <a:off x="6359750" y="743571"/>
              <a:ext cx="157668" cy="157996"/>
            </a:xfrm>
            <a:custGeom>
              <a:avLst/>
              <a:gdLst>
                <a:gd name="connsiteX0" fmla="*/ 24540 w 157668"/>
                <a:gd name="connsiteY0" fmla="*/ 2020 h 157996"/>
                <a:gd name="connsiteX1" fmla="*/ 620 w 157668"/>
                <a:gd name="connsiteY1" fmla="*/ 26524 h 157996"/>
                <a:gd name="connsiteX2" fmla="*/ 620 w 157668"/>
                <a:gd name="connsiteY2" fmla="*/ 34517 h 157996"/>
                <a:gd name="connsiteX3" fmla="*/ 106744 w 157668"/>
                <a:gd name="connsiteY3" fmla="*/ 141432 h 157996"/>
                <a:gd name="connsiteX4" fmla="*/ 121823 w 157668"/>
                <a:gd name="connsiteY4" fmla="*/ 156701 h 157996"/>
                <a:gd name="connsiteX5" fmla="*/ 129835 w 157668"/>
                <a:gd name="connsiteY5" fmla="*/ 156701 h 157996"/>
                <a:gd name="connsiteX6" fmla="*/ 154981 w 157668"/>
                <a:gd name="connsiteY6" fmla="*/ 132837 h 157996"/>
                <a:gd name="connsiteX7" fmla="*/ 154981 w 157668"/>
                <a:gd name="connsiteY7" fmla="*/ 124845 h 157996"/>
                <a:gd name="connsiteX8" fmla="*/ 48027 w 157668"/>
                <a:gd name="connsiteY8" fmla="*/ 17684 h 157996"/>
                <a:gd name="connsiteX9" fmla="*/ 32457 w 157668"/>
                <a:gd name="connsiteY9" fmla="*/ 2095 h 157996"/>
                <a:gd name="connsiteX10" fmla="*/ 24465 w 157668"/>
                <a:gd name="connsiteY10" fmla="*/ 10088 h 157996"/>
                <a:gd name="connsiteX11" fmla="*/ 131419 w 157668"/>
                <a:gd name="connsiteY11" fmla="*/ 117248 h 157996"/>
                <a:gd name="connsiteX12" fmla="*/ 146988 w 157668"/>
                <a:gd name="connsiteY12" fmla="*/ 132837 h 157996"/>
                <a:gd name="connsiteX13" fmla="*/ 146988 w 157668"/>
                <a:gd name="connsiteY13" fmla="*/ 124845 h 157996"/>
                <a:gd name="connsiteX14" fmla="*/ 121899 w 157668"/>
                <a:gd name="connsiteY14" fmla="*/ 148558 h 157996"/>
                <a:gd name="connsiteX15" fmla="*/ 129910 w 157668"/>
                <a:gd name="connsiteY15" fmla="*/ 148558 h 157996"/>
                <a:gd name="connsiteX16" fmla="*/ 23749 w 157668"/>
                <a:gd name="connsiteY16" fmla="*/ 41717 h 157996"/>
                <a:gd name="connsiteX17" fmla="*/ 8669 w 157668"/>
                <a:gd name="connsiteY17" fmla="*/ 26449 h 157996"/>
                <a:gd name="connsiteX18" fmla="*/ 8669 w 157668"/>
                <a:gd name="connsiteY18" fmla="*/ 34441 h 157996"/>
                <a:gd name="connsiteX19" fmla="*/ 32589 w 157668"/>
                <a:gd name="connsiteY19" fmla="*/ 9937 h 157996"/>
                <a:gd name="connsiteX20" fmla="*/ 24540 w 157668"/>
                <a:gd name="connsiteY20" fmla="*/ 2020 h 1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6">
                  <a:moveTo>
                    <a:pt x="24540" y="2020"/>
                  </a:moveTo>
                  <a:lnTo>
                    <a:pt x="620" y="26524"/>
                  </a:lnTo>
                  <a:cubicBezTo>
                    <a:pt x="-1585" y="28732"/>
                    <a:pt x="-1585" y="32309"/>
                    <a:pt x="620" y="34517"/>
                  </a:cubicBezTo>
                  <a:lnTo>
                    <a:pt x="106744" y="141432"/>
                  </a:lnTo>
                  <a:lnTo>
                    <a:pt x="121823" y="156701"/>
                  </a:lnTo>
                  <a:cubicBezTo>
                    <a:pt x="124067" y="158857"/>
                    <a:pt x="127591" y="158857"/>
                    <a:pt x="129835" y="156701"/>
                  </a:cubicBezTo>
                  <a:lnTo>
                    <a:pt x="154981" y="132837"/>
                  </a:lnTo>
                  <a:cubicBezTo>
                    <a:pt x="157186" y="130630"/>
                    <a:pt x="157186" y="127052"/>
                    <a:pt x="154981" y="124845"/>
                  </a:cubicBezTo>
                  <a:lnTo>
                    <a:pt x="48027" y="17684"/>
                  </a:lnTo>
                  <a:lnTo>
                    <a:pt x="32457" y="2095"/>
                  </a:lnTo>
                  <a:cubicBezTo>
                    <a:pt x="27312" y="-3070"/>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414" name="Freeform: Shape 413">
              <a:extLst>
                <a:ext uri="{FF2B5EF4-FFF2-40B4-BE49-F238E27FC236}">
                  <a16:creationId xmlns:a16="http://schemas.microsoft.com/office/drawing/2014/main" id="{7FC8C7A9-CC91-6DD3-2987-447779EF0C10}"/>
                </a:ext>
              </a:extLst>
            </p:cNvPr>
            <p:cNvSpPr/>
            <p:nvPr/>
          </p:nvSpPr>
          <p:spPr>
            <a:xfrm>
              <a:off x="8358475" y="899541"/>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6 w 212920"/>
                <a:gd name="connsiteY4" fmla="*/ 50155 h 99463"/>
                <a:gd name="connsiteX5" fmla="*/ 211704 w 212920"/>
                <a:gd name="connsiteY5" fmla="*/ 43199 h 99463"/>
                <a:gd name="connsiteX6" fmla="*/ 202619 w 212920"/>
                <a:gd name="connsiteY6" fmla="*/ 4463 h 99463"/>
                <a:gd name="connsiteX7" fmla="*/ 195663 w 212920"/>
                <a:gd name="connsiteY7" fmla="*/ 505 h 99463"/>
                <a:gd name="connsiteX8" fmla="*/ 27033 w 212920"/>
                <a:gd name="connsiteY8" fmla="*/ 44613 h 99463"/>
                <a:gd name="connsiteX9" fmla="*/ 3151 w 212920"/>
                <a:gd name="connsiteY9" fmla="*/ 50852 h 99463"/>
                <a:gd name="connsiteX10" fmla="*/ 6148 w 212920"/>
                <a:gd name="connsiteY10" fmla="*/ 61766 h 99463"/>
                <a:gd name="connsiteX11" fmla="*/ 174797 w 212920"/>
                <a:gd name="connsiteY11" fmla="*/ 17658 h 99463"/>
                <a:gd name="connsiteX12" fmla="*/ 198679 w 212920"/>
                <a:gd name="connsiteY12" fmla="*/ 11419 h 99463"/>
                <a:gd name="connsiteX13" fmla="*/ 191724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500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1" y="70375"/>
                    <a:pt x="6111" y="82986"/>
                    <a:pt x="9560" y="95639"/>
                  </a:cubicBezTo>
                  <a:cubicBezTo>
                    <a:pt x="10389" y="98648"/>
                    <a:pt x="13500" y="100410"/>
                    <a:pt x="16515" y="99579"/>
                  </a:cubicBezTo>
                  <a:lnTo>
                    <a:pt x="183750" y="56357"/>
                  </a:lnTo>
                  <a:lnTo>
                    <a:pt x="207746" y="50155"/>
                  </a:lnTo>
                  <a:cubicBezTo>
                    <a:pt x="210724" y="49278"/>
                    <a:pt x="212478" y="46206"/>
                    <a:pt x="211704" y="43199"/>
                  </a:cubicBezTo>
                  <a:cubicBezTo>
                    <a:pt x="208670" y="30282"/>
                    <a:pt x="205634" y="17370"/>
                    <a:pt x="202619" y="4463"/>
                  </a:cubicBezTo>
                  <a:cubicBezTo>
                    <a:pt x="201751" y="1481"/>
                    <a:pt x="198679" y="-272"/>
                    <a:pt x="195663" y="505"/>
                  </a:cubicBezTo>
                  <a:lnTo>
                    <a:pt x="27033" y="44613"/>
                  </a:lnTo>
                  <a:lnTo>
                    <a:pt x="3151" y="50852"/>
                  </a:lnTo>
                  <a:cubicBezTo>
                    <a:pt x="-3880" y="52737"/>
                    <a:pt x="-902" y="63614"/>
                    <a:pt x="6148" y="61766"/>
                  </a:cubicBezTo>
                  <a:lnTo>
                    <a:pt x="174797" y="17658"/>
                  </a:lnTo>
                  <a:lnTo>
                    <a:pt x="198679" y="11419"/>
                  </a:lnTo>
                  <a:lnTo>
                    <a:pt x="191724" y="7460"/>
                  </a:lnTo>
                  <a:lnTo>
                    <a:pt x="200790" y="46197"/>
                  </a:lnTo>
                  <a:lnTo>
                    <a:pt x="204749" y="39241"/>
                  </a:lnTo>
                  <a:lnTo>
                    <a:pt x="37495" y="82482"/>
                  </a:lnTo>
                  <a:lnTo>
                    <a:pt x="13500"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415" name="Freeform: Shape 414">
              <a:extLst>
                <a:ext uri="{FF2B5EF4-FFF2-40B4-BE49-F238E27FC236}">
                  <a16:creationId xmlns:a16="http://schemas.microsoft.com/office/drawing/2014/main" id="{ABCB4938-EFED-274F-1E2D-AC611FF97621}"/>
                </a:ext>
              </a:extLst>
            </p:cNvPr>
            <p:cNvSpPr/>
            <p:nvPr/>
          </p:nvSpPr>
          <p:spPr>
            <a:xfrm>
              <a:off x="8456026" y="987130"/>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8 w 52591"/>
                <a:gd name="connsiteY4" fmla="*/ 2075 h 52653"/>
                <a:gd name="connsiteX5" fmla="*/ 31083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4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60" y="-1620"/>
                    <a:pt x="4504" y="5053"/>
                    <a:pt x="74" y="19341"/>
                  </a:cubicBezTo>
                  <a:cubicBezTo>
                    <a:pt x="-4073" y="32705"/>
                    <a:pt x="3844" y="46748"/>
                    <a:pt x="16719" y="51385"/>
                  </a:cubicBezTo>
                  <a:cubicBezTo>
                    <a:pt x="29687" y="56121"/>
                    <a:pt x="44089" y="49942"/>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6"/>
                    <a:pt x="28914" y="43455"/>
                    <a:pt x="21337" y="40999"/>
                  </a:cubicBezTo>
                  <a:cubicBezTo>
                    <a:pt x="13948" y="38969"/>
                    <a:pt x="9292" y="31684"/>
                    <a:pt x="10555" y="24129"/>
                  </a:cubicBezTo>
                  <a:cubicBezTo>
                    <a:pt x="12440" y="15137"/>
                    <a:pt x="22147" y="10255"/>
                    <a:pt x="30648" y="11745"/>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416" name="Freeform: Shape 415">
              <a:extLst>
                <a:ext uri="{FF2B5EF4-FFF2-40B4-BE49-F238E27FC236}">
                  <a16:creationId xmlns:a16="http://schemas.microsoft.com/office/drawing/2014/main" id="{40D2C5AB-296C-0362-8613-43612F7F4726}"/>
                </a:ext>
              </a:extLst>
            </p:cNvPr>
            <p:cNvSpPr/>
            <p:nvPr/>
          </p:nvSpPr>
          <p:spPr>
            <a:xfrm>
              <a:off x="8422399" y="859102"/>
              <a:ext cx="52607" cy="52635"/>
            </a:xfrm>
            <a:custGeom>
              <a:avLst/>
              <a:gdLst>
                <a:gd name="connsiteX0" fmla="*/ 33608 w 52607"/>
                <a:gd name="connsiteY0" fmla="*/ 813 h 52635"/>
                <a:gd name="connsiteX1" fmla="*/ 74 w 52607"/>
                <a:gd name="connsiteY1" fmla="*/ 19323 h 52635"/>
                <a:gd name="connsiteX2" fmla="*/ 16737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6 w 52607"/>
                <a:gd name="connsiteY7" fmla="*/ 40981 h 52635"/>
                <a:gd name="connsiteX8" fmla="*/ 10554 w 52607"/>
                <a:gd name="connsiteY8" fmla="*/ 24017 h 52635"/>
                <a:gd name="connsiteX9" fmla="*/ 30667 w 52607"/>
                <a:gd name="connsiteY9" fmla="*/ 11632 h 52635"/>
                <a:gd name="connsiteX10" fmla="*/ 33664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3" y="5035"/>
                    <a:pt x="74" y="19323"/>
                  </a:cubicBezTo>
                  <a:cubicBezTo>
                    <a:pt x="-4073" y="32706"/>
                    <a:pt x="3844" y="46749"/>
                    <a:pt x="16737" y="51368"/>
                  </a:cubicBezTo>
                  <a:cubicBezTo>
                    <a:pt x="29706" y="56103"/>
                    <a:pt x="44107" y="49924"/>
                    <a:pt x="49611" y="37268"/>
                  </a:cubicBezTo>
                  <a:cubicBezTo>
                    <a:pt x="55077" y="24073"/>
                    <a:pt x="48593" y="9238"/>
                    <a:pt x="36756" y="2076"/>
                  </a:cubicBezTo>
                  <a:cubicBezTo>
                    <a:pt x="30516" y="-1694"/>
                    <a:pt x="24824" y="8070"/>
                    <a:pt x="31101" y="11840"/>
                  </a:cubicBezTo>
                  <a:cubicBezTo>
                    <a:pt x="37830" y="15911"/>
                    <a:pt x="42147" y="23960"/>
                    <a:pt x="39659" y="31839"/>
                  </a:cubicBezTo>
                  <a:cubicBezTo>
                    <a:pt x="37076" y="39381"/>
                    <a:pt x="28914" y="43451"/>
                    <a:pt x="21336" y="40981"/>
                  </a:cubicBezTo>
                  <a:cubicBezTo>
                    <a:pt x="13910" y="38940"/>
                    <a:pt x="9253" y="31604"/>
                    <a:pt x="10554" y="24017"/>
                  </a:cubicBezTo>
                  <a:cubicBezTo>
                    <a:pt x="12439" y="15044"/>
                    <a:pt x="22147" y="10162"/>
                    <a:pt x="30667" y="11632"/>
                  </a:cubicBezTo>
                  <a:cubicBezTo>
                    <a:pt x="37774" y="12876"/>
                    <a:pt x="40846" y="1981"/>
                    <a:pt x="33664" y="737"/>
                  </a:cubicBezTo>
                  <a:close/>
                </a:path>
              </a:pathLst>
            </a:custGeom>
            <a:grpFill/>
            <a:ln w="1885" cap="flat">
              <a:noFill/>
              <a:prstDash val="solid"/>
              <a:miter/>
            </a:ln>
          </p:spPr>
          <p:txBody>
            <a:bodyPr rtlCol="0" anchor="ctr"/>
            <a:lstStyle/>
            <a:p>
              <a:endParaRPr lang="en-IN"/>
            </a:p>
          </p:txBody>
        </p:sp>
        <p:sp>
          <p:nvSpPr>
            <p:cNvPr id="417" name="Freeform: Shape 416">
              <a:extLst>
                <a:ext uri="{FF2B5EF4-FFF2-40B4-BE49-F238E27FC236}">
                  <a16:creationId xmlns:a16="http://schemas.microsoft.com/office/drawing/2014/main" id="{1255358E-BFED-4F23-153A-EA12F240B2B0}"/>
                </a:ext>
              </a:extLst>
            </p:cNvPr>
            <p:cNvSpPr/>
            <p:nvPr/>
          </p:nvSpPr>
          <p:spPr>
            <a:xfrm>
              <a:off x="6398104" y="2852373"/>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418" name="Freeform: Shape 417">
              <a:extLst>
                <a:ext uri="{FF2B5EF4-FFF2-40B4-BE49-F238E27FC236}">
                  <a16:creationId xmlns:a16="http://schemas.microsoft.com/office/drawing/2014/main" id="{CCB3509A-0860-BDBA-EF3C-BA2F47ABF73E}"/>
                </a:ext>
              </a:extLst>
            </p:cNvPr>
            <p:cNvSpPr/>
            <p:nvPr/>
          </p:nvSpPr>
          <p:spPr>
            <a:xfrm>
              <a:off x="6495655" y="2939961"/>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419" name="Freeform: Shape 418">
              <a:extLst>
                <a:ext uri="{FF2B5EF4-FFF2-40B4-BE49-F238E27FC236}">
                  <a16:creationId xmlns:a16="http://schemas.microsoft.com/office/drawing/2014/main" id="{A8E9019A-D7B3-B7FA-29EE-1FC3AEA010EE}"/>
                </a:ext>
              </a:extLst>
            </p:cNvPr>
            <p:cNvSpPr/>
            <p:nvPr/>
          </p:nvSpPr>
          <p:spPr>
            <a:xfrm>
              <a:off x="6462028" y="2811933"/>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420" name="Freeform: Shape 419">
              <a:extLst>
                <a:ext uri="{FF2B5EF4-FFF2-40B4-BE49-F238E27FC236}">
                  <a16:creationId xmlns:a16="http://schemas.microsoft.com/office/drawing/2014/main" id="{81953668-B4A1-B80B-D525-023C233C0D88}"/>
                </a:ext>
              </a:extLst>
            </p:cNvPr>
            <p:cNvSpPr/>
            <p:nvPr/>
          </p:nvSpPr>
          <p:spPr>
            <a:xfrm>
              <a:off x="9866452" y="2618637"/>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421" name="Freeform: Shape 420">
              <a:extLst>
                <a:ext uri="{FF2B5EF4-FFF2-40B4-BE49-F238E27FC236}">
                  <a16:creationId xmlns:a16="http://schemas.microsoft.com/office/drawing/2014/main" id="{CB480161-B925-4F39-015B-8875ABE45DDF}"/>
                </a:ext>
              </a:extLst>
            </p:cNvPr>
            <p:cNvSpPr/>
            <p:nvPr/>
          </p:nvSpPr>
          <p:spPr>
            <a:xfrm>
              <a:off x="9964004" y="2706225"/>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422" name="Freeform: Shape 421">
              <a:extLst>
                <a:ext uri="{FF2B5EF4-FFF2-40B4-BE49-F238E27FC236}">
                  <a16:creationId xmlns:a16="http://schemas.microsoft.com/office/drawing/2014/main" id="{9FFA573E-7F1F-CECE-4BCE-D29CA84583B2}"/>
                </a:ext>
              </a:extLst>
            </p:cNvPr>
            <p:cNvSpPr/>
            <p:nvPr/>
          </p:nvSpPr>
          <p:spPr>
            <a:xfrm>
              <a:off x="9930376" y="2578196"/>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423" name="Freeform: Shape 422">
              <a:extLst>
                <a:ext uri="{FF2B5EF4-FFF2-40B4-BE49-F238E27FC236}">
                  <a16:creationId xmlns:a16="http://schemas.microsoft.com/office/drawing/2014/main" id="{B83EEE83-E6DB-1F5D-F9E5-2FE4CE92A746}"/>
                </a:ext>
              </a:extLst>
            </p:cNvPr>
            <p:cNvSpPr/>
            <p:nvPr/>
          </p:nvSpPr>
          <p:spPr>
            <a:xfrm>
              <a:off x="9632716" y="1057878"/>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6 w 212920"/>
                <a:gd name="connsiteY4" fmla="*/ 50155 h 99463"/>
                <a:gd name="connsiteX5" fmla="*/ 211704 w 212920"/>
                <a:gd name="connsiteY5" fmla="*/ 43199 h 99463"/>
                <a:gd name="connsiteX6" fmla="*/ 202619 w 212920"/>
                <a:gd name="connsiteY6" fmla="*/ 4463 h 99463"/>
                <a:gd name="connsiteX7" fmla="*/ 195663 w 212920"/>
                <a:gd name="connsiteY7" fmla="*/ 505 h 99463"/>
                <a:gd name="connsiteX8" fmla="*/ 27033 w 212920"/>
                <a:gd name="connsiteY8" fmla="*/ 44613 h 99463"/>
                <a:gd name="connsiteX9" fmla="*/ 3151 w 212920"/>
                <a:gd name="connsiteY9" fmla="*/ 50852 h 99463"/>
                <a:gd name="connsiteX10" fmla="*/ 6148 w 212920"/>
                <a:gd name="connsiteY10" fmla="*/ 61766 h 99463"/>
                <a:gd name="connsiteX11" fmla="*/ 174797 w 212920"/>
                <a:gd name="connsiteY11" fmla="*/ 17658 h 99463"/>
                <a:gd name="connsiteX12" fmla="*/ 198679 w 212920"/>
                <a:gd name="connsiteY12" fmla="*/ 11419 h 99463"/>
                <a:gd name="connsiteX13" fmla="*/ 191724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500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1" y="70375"/>
                    <a:pt x="6111" y="82986"/>
                    <a:pt x="9560" y="95639"/>
                  </a:cubicBezTo>
                  <a:cubicBezTo>
                    <a:pt x="10389" y="98648"/>
                    <a:pt x="13500" y="100410"/>
                    <a:pt x="16515" y="99579"/>
                  </a:cubicBezTo>
                  <a:lnTo>
                    <a:pt x="183750" y="56357"/>
                  </a:lnTo>
                  <a:lnTo>
                    <a:pt x="207746" y="50155"/>
                  </a:lnTo>
                  <a:cubicBezTo>
                    <a:pt x="210724" y="49278"/>
                    <a:pt x="212478" y="46206"/>
                    <a:pt x="211704" y="43199"/>
                  </a:cubicBezTo>
                  <a:cubicBezTo>
                    <a:pt x="208670" y="30282"/>
                    <a:pt x="205634" y="17370"/>
                    <a:pt x="202619" y="4463"/>
                  </a:cubicBezTo>
                  <a:cubicBezTo>
                    <a:pt x="201751" y="1481"/>
                    <a:pt x="198679" y="-272"/>
                    <a:pt x="195663" y="505"/>
                  </a:cubicBezTo>
                  <a:lnTo>
                    <a:pt x="27033" y="44613"/>
                  </a:lnTo>
                  <a:lnTo>
                    <a:pt x="3151" y="50852"/>
                  </a:lnTo>
                  <a:cubicBezTo>
                    <a:pt x="-3880" y="52737"/>
                    <a:pt x="-902" y="63614"/>
                    <a:pt x="6148" y="61766"/>
                  </a:cubicBezTo>
                  <a:lnTo>
                    <a:pt x="174797" y="17658"/>
                  </a:lnTo>
                  <a:lnTo>
                    <a:pt x="198679" y="11419"/>
                  </a:lnTo>
                  <a:lnTo>
                    <a:pt x="191724" y="7460"/>
                  </a:lnTo>
                  <a:lnTo>
                    <a:pt x="200790" y="46197"/>
                  </a:lnTo>
                  <a:lnTo>
                    <a:pt x="204749" y="39241"/>
                  </a:lnTo>
                  <a:lnTo>
                    <a:pt x="37495" y="82482"/>
                  </a:lnTo>
                  <a:lnTo>
                    <a:pt x="13500"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424" name="Freeform: Shape 423">
              <a:extLst>
                <a:ext uri="{FF2B5EF4-FFF2-40B4-BE49-F238E27FC236}">
                  <a16:creationId xmlns:a16="http://schemas.microsoft.com/office/drawing/2014/main" id="{BD2B041D-DD11-195B-2995-885559767814}"/>
                </a:ext>
              </a:extLst>
            </p:cNvPr>
            <p:cNvSpPr/>
            <p:nvPr/>
          </p:nvSpPr>
          <p:spPr>
            <a:xfrm>
              <a:off x="9730267" y="1145468"/>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8 w 52591"/>
                <a:gd name="connsiteY4" fmla="*/ 2075 h 52653"/>
                <a:gd name="connsiteX5" fmla="*/ 31083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4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60" y="-1620"/>
                    <a:pt x="4504" y="5053"/>
                    <a:pt x="74" y="19341"/>
                  </a:cubicBezTo>
                  <a:cubicBezTo>
                    <a:pt x="-4073" y="32705"/>
                    <a:pt x="3844" y="46748"/>
                    <a:pt x="16719" y="51385"/>
                  </a:cubicBezTo>
                  <a:cubicBezTo>
                    <a:pt x="29687" y="56121"/>
                    <a:pt x="44089" y="49942"/>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6"/>
                    <a:pt x="28914" y="43455"/>
                    <a:pt x="21337" y="40999"/>
                  </a:cubicBezTo>
                  <a:cubicBezTo>
                    <a:pt x="13948" y="38969"/>
                    <a:pt x="9292" y="31684"/>
                    <a:pt x="10555" y="24129"/>
                  </a:cubicBezTo>
                  <a:cubicBezTo>
                    <a:pt x="12440" y="15137"/>
                    <a:pt x="22147" y="10255"/>
                    <a:pt x="30648" y="11745"/>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425" name="Freeform: Shape 424">
              <a:extLst>
                <a:ext uri="{FF2B5EF4-FFF2-40B4-BE49-F238E27FC236}">
                  <a16:creationId xmlns:a16="http://schemas.microsoft.com/office/drawing/2014/main" id="{1CC6FA76-4875-B1B3-22F0-E2800AD512CA}"/>
                </a:ext>
              </a:extLst>
            </p:cNvPr>
            <p:cNvSpPr/>
            <p:nvPr/>
          </p:nvSpPr>
          <p:spPr>
            <a:xfrm>
              <a:off x="9696640" y="1017440"/>
              <a:ext cx="52607" cy="52635"/>
            </a:xfrm>
            <a:custGeom>
              <a:avLst/>
              <a:gdLst>
                <a:gd name="connsiteX0" fmla="*/ 33608 w 52607"/>
                <a:gd name="connsiteY0" fmla="*/ 813 h 52635"/>
                <a:gd name="connsiteX1" fmla="*/ 74 w 52607"/>
                <a:gd name="connsiteY1" fmla="*/ 19323 h 52635"/>
                <a:gd name="connsiteX2" fmla="*/ 16737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6 w 52607"/>
                <a:gd name="connsiteY7" fmla="*/ 40981 h 52635"/>
                <a:gd name="connsiteX8" fmla="*/ 10554 w 52607"/>
                <a:gd name="connsiteY8" fmla="*/ 24017 h 52635"/>
                <a:gd name="connsiteX9" fmla="*/ 30667 w 52607"/>
                <a:gd name="connsiteY9" fmla="*/ 11632 h 52635"/>
                <a:gd name="connsiteX10" fmla="*/ 33664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3" y="5035"/>
                    <a:pt x="74" y="19323"/>
                  </a:cubicBezTo>
                  <a:cubicBezTo>
                    <a:pt x="-4073" y="32706"/>
                    <a:pt x="3844" y="46749"/>
                    <a:pt x="16737" y="51368"/>
                  </a:cubicBezTo>
                  <a:cubicBezTo>
                    <a:pt x="29706" y="56103"/>
                    <a:pt x="44107" y="49924"/>
                    <a:pt x="49611" y="37268"/>
                  </a:cubicBezTo>
                  <a:cubicBezTo>
                    <a:pt x="55077" y="24073"/>
                    <a:pt x="48593" y="9238"/>
                    <a:pt x="36756" y="2076"/>
                  </a:cubicBezTo>
                  <a:cubicBezTo>
                    <a:pt x="30516" y="-1694"/>
                    <a:pt x="24824" y="8070"/>
                    <a:pt x="31101" y="11840"/>
                  </a:cubicBezTo>
                  <a:cubicBezTo>
                    <a:pt x="37830" y="15911"/>
                    <a:pt x="42147" y="23960"/>
                    <a:pt x="39659" y="31839"/>
                  </a:cubicBezTo>
                  <a:cubicBezTo>
                    <a:pt x="37076" y="39381"/>
                    <a:pt x="28914" y="43451"/>
                    <a:pt x="21336" y="40981"/>
                  </a:cubicBezTo>
                  <a:cubicBezTo>
                    <a:pt x="13910" y="38940"/>
                    <a:pt x="9253" y="31604"/>
                    <a:pt x="10554" y="24017"/>
                  </a:cubicBezTo>
                  <a:cubicBezTo>
                    <a:pt x="12439" y="15044"/>
                    <a:pt x="22147" y="10162"/>
                    <a:pt x="30667" y="11632"/>
                  </a:cubicBezTo>
                  <a:cubicBezTo>
                    <a:pt x="37774" y="12876"/>
                    <a:pt x="40846" y="1981"/>
                    <a:pt x="33664" y="737"/>
                  </a:cubicBezTo>
                  <a:close/>
                </a:path>
              </a:pathLst>
            </a:custGeom>
            <a:grpFill/>
            <a:ln w="1885" cap="flat">
              <a:noFill/>
              <a:prstDash val="solid"/>
              <a:miter/>
            </a:ln>
          </p:spPr>
          <p:txBody>
            <a:bodyPr rtlCol="0" anchor="ctr"/>
            <a:lstStyle/>
            <a:p>
              <a:endParaRPr lang="en-IN"/>
            </a:p>
          </p:txBody>
        </p:sp>
        <p:sp>
          <p:nvSpPr>
            <p:cNvPr id="426" name="Freeform: Shape 425">
              <a:extLst>
                <a:ext uri="{FF2B5EF4-FFF2-40B4-BE49-F238E27FC236}">
                  <a16:creationId xmlns:a16="http://schemas.microsoft.com/office/drawing/2014/main" id="{54BC1BC2-7991-5466-32A9-E20B3DB5ADE2}"/>
                </a:ext>
              </a:extLst>
            </p:cNvPr>
            <p:cNvSpPr/>
            <p:nvPr/>
          </p:nvSpPr>
          <p:spPr>
            <a:xfrm>
              <a:off x="11358777" y="903220"/>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427" name="Freeform: Shape 426">
              <a:extLst>
                <a:ext uri="{FF2B5EF4-FFF2-40B4-BE49-F238E27FC236}">
                  <a16:creationId xmlns:a16="http://schemas.microsoft.com/office/drawing/2014/main" id="{1BB00036-A63A-B09A-680A-DC2925C3A7F8}"/>
                </a:ext>
              </a:extLst>
            </p:cNvPr>
            <p:cNvSpPr/>
            <p:nvPr/>
          </p:nvSpPr>
          <p:spPr>
            <a:xfrm>
              <a:off x="11447660" y="900170"/>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428" name="Freeform: Shape 427">
              <a:extLst>
                <a:ext uri="{FF2B5EF4-FFF2-40B4-BE49-F238E27FC236}">
                  <a16:creationId xmlns:a16="http://schemas.microsoft.com/office/drawing/2014/main" id="{983DFF68-5A25-63D7-C6E8-FA7190423580}"/>
                </a:ext>
              </a:extLst>
            </p:cNvPr>
            <p:cNvSpPr/>
            <p:nvPr/>
          </p:nvSpPr>
          <p:spPr>
            <a:xfrm>
              <a:off x="11540034" y="1076109"/>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6"/>
                  </a:cubicBezTo>
                  <a:cubicBezTo>
                    <a:pt x="86099" y="1275"/>
                    <a:pt x="76430" y="785"/>
                    <a:pt x="74431" y="6458"/>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429" name="Freeform: Shape 428">
              <a:extLst>
                <a:ext uri="{FF2B5EF4-FFF2-40B4-BE49-F238E27FC236}">
                  <a16:creationId xmlns:a16="http://schemas.microsoft.com/office/drawing/2014/main" id="{474C5995-E0D1-189C-FAF1-BC06B464DADD}"/>
                </a:ext>
              </a:extLst>
            </p:cNvPr>
            <p:cNvSpPr/>
            <p:nvPr/>
          </p:nvSpPr>
          <p:spPr>
            <a:xfrm>
              <a:off x="11390187" y="1050326"/>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430" name="Freeform: Shape 429">
              <a:extLst>
                <a:ext uri="{FF2B5EF4-FFF2-40B4-BE49-F238E27FC236}">
                  <a16:creationId xmlns:a16="http://schemas.microsoft.com/office/drawing/2014/main" id="{83301D79-932B-F24C-686F-23E5A9401650}"/>
                </a:ext>
              </a:extLst>
            </p:cNvPr>
            <p:cNvSpPr/>
            <p:nvPr/>
          </p:nvSpPr>
          <p:spPr>
            <a:xfrm>
              <a:off x="6463371" y="1864200"/>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5"/>
                  </a:cubicBezTo>
                  <a:cubicBezTo>
                    <a:pt x="141366" y="197666"/>
                    <a:pt x="136032" y="218156"/>
                    <a:pt x="126984" y="233236"/>
                  </a:cubicBezTo>
                  <a:cubicBezTo>
                    <a:pt x="114957" y="253292"/>
                    <a:pt x="93922" y="268334"/>
                    <a:pt x="70020" y="268560"/>
                  </a:cubicBezTo>
                  <a:cubicBezTo>
                    <a:pt x="45855" y="268643"/>
                    <a:pt x="23235" y="256676"/>
                    <a:pt x="9701" y="236648"/>
                  </a:cubicBezTo>
                  <a:cubicBezTo>
                    <a:pt x="5667" y="230635"/>
                    <a:pt x="-4134" y="236290"/>
                    <a:pt x="-64"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1" name="Freeform: Shape 430">
              <a:extLst>
                <a:ext uri="{FF2B5EF4-FFF2-40B4-BE49-F238E27FC236}">
                  <a16:creationId xmlns:a16="http://schemas.microsoft.com/office/drawing/2014/main" id="{623F5BC5-6E90-BBBF-AA26-2D3F0FE9255F}"/>
                </a:ext>
              </a:extLst>
            </p:cNvPr>
            <p:cNvSpPr/>
            <p:nvPr/>
          </p:nvSpPr>
          <p:spPr>
            <a:xfrm>
              <a:off x="6638983" y="2037131"/>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5"/>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2" name="Freeform: Shape 431">
              <a:extLst>
                <a:ext uri="{FF2B5EF4-FFF2-40B4-BE49-F238E27FC236}">
                  <a16:creationId xmlns:a16="http://schemas.microsoft.com/office/drawing/2014/main" id="{B5A9B67B-9666-789B-BBE8-9832460236AB}"/>
                </a:ext>
              </a:extLst>
            </p:cNvPr>
            <p:cNvSpPr/>
            <p:nvPr/>
          </p:nvSpPr>
          <p:spPr>
            <a:xfrm>
              <a:off x="6659954" y="2010169"/>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3" name="Freeform: Shape 432">
              <a:extLst>
                <a:ext uri="{FF2B5EF4-FFF2-40B4-BE49-F238E27FC236}">
                  <a16:creationId xmlns:a16="http://schemas.microsoft.com/office/drawing/2014/main" id="{9C371495-E66F-D7C5-CA93-A48E2DD762D5}"/>
                </a:ext>
              </a:extLst>
            </p:cNvPr>
            <p:cNvSpPr/>
            <p:nvPr/>
          </p:nvSpPr>
          <p:spPr>
            <a:xfrm>
              <a:off x="8574540" y="2339213"/>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5"/>
                  </a:cubicBezTo>
                  <a:cubicBezTo>
                    <a:pt x="141366" y="197666"/>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2"/>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4" name="Freeform: Shape 433">
              <a:extLst>
                <a:ext uri="{FF2B5EF4-FFF2-40B4-BE49-F238E27FC236}">
                  <a16:creationId xmlns:a16="http://schemas.microsoft.com/office/drawing/2014/main" id="{44F26766-74C3-EA7D-3F71-9C8561749FB9}"/>
                </a:ext>
              </a:extLst>
            </p:cNvPr>
            <p:cNvSpPr/>
            <p:nvPr/>
          </p:nvSpPr>
          <p:spPr>
            <a:xfrm>
              <a:off x="8750152" y="2512144"/>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4"/>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5" name="Freeform: Shape 434">
              <a:extLst>
                <a:ext uri="{FF2B5EF4-FFF2-40B4-BE49-F238E27FC236}">
                  <a16:creationId xmlns:a16="http://schemas.microsoft.com/office/drawing/2014/main" id="{97241F40-0060-56D1-CAA3-E829D47E31AA}"/>
                </a:ext>
              </a:extLst>
            </p:cNvPr>
            <p:cNvSpPr/>
            <p:nvPr/>
          </p:nvSpPr>
          <p:spPr>
            <a:xfrm>
              <a:off x="8771123" y="2485182"/>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6" name="Freeform: Shape 435">
              <a:extLst>
                <a:ext uri="{FF2B5EF4-FFF2-40B4-BE49-F238E27FC236}">
                  <a16:creationId xmlns:a16="http://schemas.microsoft.com/office/drawing/2014/main" id="{2C37EC2D-C679-334E-F94D-7C384CA246A4}"/>
                </a:ext>
              </a:extLst>
            </p:cNvPr>
            <p:cNvSpPr/>
            <p:nvPr/>
          </p:nvSpPr>
          <p:spPr>
            <a:xfrm>
              <a:off x="9803542" y="129116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6"/>
                    <a:pt x="136032" y="218156"/>
                    <a:pt x="126984" y="233236"/>
                  </a:cubicBezTo>
                  <a:cubicBezTo>
                    <a:pt x="114957" y="253292"/>
                    <a:pt x="93922" y="268334"/>
                    <a:pt x="70020" y="268560"/>
                  </a:cubicBezTo>
                  <a:cubicBezTo>
                    <a:pt x="45855" y="268643"/>
                    <a:pt x="23235" y="256675"/>
                    <a:pt x="9701" y="236648"/>
                  </a:cubicBezTo>
                  <a:cubicBezTo>
                    <a:pt x="5667" y="230635"/>
                    <a:pt x="-4134" y="236290"/>
                    <a:pt x="-64"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7" name="Freeform: Shape 436">
              <a:extLst>
                <a:ext uri="{FF2B5EF4-FFF2-40B4-BE49-F238E27FC236}">
                  <a16:creationId xmlns:a16="http://schemas.microsoft.com/office/drawing/2014/main" id="{2B75244C-A711-EE66-CFA6-5A24D5AA715C}"/>
                </a:ext>
              </a:extLst>
            </p:cNvPr>
            <p:cNvSpPr/>
            <p:nvPr/>
          </p:nvSpPr>
          <p:spPr>
            <a:xfrm>
              <a:off x="9979154" y="1464100"/>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5"/>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8" name="Freeform: Shape 437">
              <a:extLst>
                <a:ext uri="{FF2B5EF4-FFF2-40B4-BE49-F238E27FC236}">
                  <a16:creationId xmlns:a16="http://schemas.microsoft.com/office/drawing/2014/main" id="{87A5968A-540E-4F1C-737A-06B9701C2A7E}"/>
                </a:ext>
              </a:extLst>
            </p:cNvPr>
            <p:cNvSpPr/>
            <p:nvPr/>
          </p:nvSpPr>
          <p:spPr>
            <a:xfrm>
              <a:off x="10000125" y="143713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9" name="Freeform: Shape 438">
              <a:extLst>
                <a:ext uri="{FF2B5EF4-FFF2-40B4-BE49-F238E27FC236}">
                  <a16:creationId xmlns:a16="http://schemas.microsoft.com/office/drawing/2014/main" id="{800FB872-369C-D929-8F85-451B861627BE}"/>
                </a:ext>
              </a:extLst>
            </p:cNvPr>
            <p:cNvSpPr/>
            <p:nvPr/>
          </p:nvSpPr>
          <p:spPr>
            <a:xfrm>
              <a:off x="9127111" y="1334257"/>
              <a:ext cx="138779" cy="197828"/>
            </a:xfrm>
            <a:custGeom>
              <a:avLst/>
              <a:gdLst>
                <a:gd name="connsiteX0" fmla="*/ 10332 w 138779"/>
                <a:gd name="connsiteY0" fmla="*/ 47964 h 197828"/>
                <a:gd name="connsiteX1" fmla="*/ 37909 w 138779"/>
                <a:gd name="connsiteY1" fmla="*/ 11924 h 197828"/>
                <a:gd name="connsiteX2" fmla="*/ 76777 w 138779"/>
                <a:gd name="connsiteY2" fmla="*/ 28549 h 197828"/>
                <a:gd name="connsiteX3" fmla="*/ 36552 w 138779"/>
                <a:gd name="connsiteY3" fmla="*/ 116050 h 197828"/>
                <a:gd name="connsiteX4" fmla="*/ 43395 w 138779"/>
                <a:gd name="connsiteY4" fmla="*/ 124928 h 197828"/>
                <a:gd name="connsiteX5" fmla="*/ 93497 w 138779"/>
                <a:gd name="connsiteY5" fmla="*/ 100876 h 197828"/>
                <a:gd name="connsiteX6" fmla="*/ 126484 w 138779"/>
                <a:gd name="connsiteY6" fmla="*/ 131733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7 w 138779"/>
                <a:gd name="connsiteY11" fmla="*/ 90018 h 197828"/>
                <a:gd name="connsiteX12" fmla="*/ 37608 w 138779"/>
                <a:gd name="connsiteY12" fmla="*/ 115164 h 197828"/>
                <a:gd name="connsiteX13" fmla="*/ 44469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2" y="47964"/>
                  </a:moveTo>
                  <a:cubicBezTo>
                    <a:pt x="10445" y="31565"/>
                    <a:pt x="21491" y="15750"/>
                    <a:pt x="37909" y="11924"/>
                  </a:cubicBezTo>
                  <a:cubicBezTo>
                    <a:pt x="53064" y="8819"/>
                    <a:pt x="68559" y="15445"/>
                    <a:pt x="76777" y="28549"/>
                  </a:cubicBezTo>
                  <a:cubicBezTo>
                    <a:pt x="97512" y="62479"/>
                    <a:pt x="59813" y="96559"/>
                    <a:pt x="36552" y="116050"/>
                  </a:cubicBezTo>
                  <a:cubicBezTo>
                    <a:pt x="31689" y="120121"/>
                    <a:pt x="38229" y="128792"/>
                    <a:pt x="43395" y="124928"/>
                  </a:cubicBezTo>
                  <a:cubicBezTo>
                    <a:pt x="58116" y="113920"/>
                    <a:pt x="74308" y="101460"/>
                    <a:pt x="93497" y="100876"/>
                  </a:cubicBezTo>
                  <a:cubicBezTo>
                    <a:pt x="112234" y="100310"/>
                    <a:pt x="126767" y="112581"/>
                    <a:pt x="126484" y="131733"/>
                  </a:cubicBezTo>
                  <a:cubicBezTo>
                    <a:pt x="125918" y="171713"/>
                    <a:pt x="81245" y="182891"/>
                    <a:pt x="49314" y="186793"/>
                  </a:cubicBezTo>
                  <a:cubicBezTo>
                    <a:pt x="42188" y="187660"/>
                    <a:pt x="42094" y="198969"/>
                    <a:pt x="49314" y="198102"/>
                  </a:cubicBezTo>
                  <a:cubicBezTo>
                    <a:pt x="72254" y="195294"/>
                    <a:pt x="96174" y="191053"/>
                    <a:pt x="114930" y="176557"/>
                  </a:cubicBezTo>
                  <a:cubicBezTo>
                    <a:pt x="130009" y="164927"/>
                    <a:pt x="139226" y="146171"/>
                    <a:pt x="137549" y="126982"/>
                  </a:cubicBezTo>
                  <a:cubicBezTo>
                    <a:pt x="135890" y="107134"/>
                    <a:pt x="121489" y="92657"/>
                    <a:pt x="101847" y="90018"/>
                  </a:cubicBezTo>
                  <a:cubicBezTo>
                    <a:pt x="77342" y="86719"/>
                    <a:pt x="56287" y="101196"/>
                    <a:pt x="37608" y="115164"/>
                  </a:cubicBezTo>
                  <a:lnTo>
                    <a:pt x="44469" y="124042"/>
                  </a:lnTo>
                  <a:cubicBezTo>
                    <a:pt x="62018" y="109283"/>
                    <a:pt x="80283" y="93543"/>
                    <a:pt x="88672" y="71527"/>
                  </a:cubicBezTo>
                  <a:cubicBezTo>
                    <a:pt x="96080" y="52130"/>
                    <a:pt x="94760" y="28832"/>
                    <a:pt x="79247" y="13752"/>
                  </a:cubicBezTo>
                  <a:cubicBezTo>
                    <a:pt x="49087"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440" name="Freeform: Shape 439">
              <a:extLst>
                <a:ext uri="{FF2B5EF4-FFF2-40B4-BE49-F238E27FC236}">
                  <a16:creationId xmlns:a16="http://schemas.microsoft.com/office/drawing/2014/main" id="{884F8B41-A2BE-F1F3-317F-B8B92287B949}"/>
                </a:ext>
              </a:extLst>
            </p:cNvPr>
            <p:cNvSpPr/>
            <p:nvPr/>
          </p:nvSpPr>
          <p:spPr>
            <a:xfrm>
              <a:off x="9321166" y="1468751"/>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08"/>
                    <a:pt x="2512" y="22642"/>
                    <a:pt x="4190" y="30282"/>
                  </a:cubicBezTo>
                  <a:cubicBezTo>
                    <a:pt x="5754" y="37388"/>
                    <a:pt x="16669" y="34373"/>
                    <a:pt x="15085" y="27266"/>
                  </a:cubicBezTo>
                  <a:cubicBezTo>
                    <a:pt x="13408" y="19626"/>
                    <a:pt x="11711" y="11998"/>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441" name="Freeform: Shape 440">
              <a:extLst>
                <a:ext uri="{FF2B5EF4-FFF2-40B4-BE49-F238E27FC236}">
                  <a16:creationId xmlns:a16="http://schemas.microsoft.com/office/drawing/2014/main" id="{CFFE5768-3703-7DC7-D628-DF873795A9E4}"/>
                </a:ext>
              </a:extLst>
            </p:cNvPr>
            <p:cNvSpPr/>
            <p:nvPr/>
          </p:nvSpPr>
          <p:spPr>
            <a:xfrm>
              <a:off x="9308618" y="1283093"/>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1" y="58330"/>
                    <a:pt x="44164" y="109629"/>
                    <a:pt x="60186" y="162312"/>
                  </a:cubicBezTo>
                  <a:cubicBezTo>
                    <a:pt x="62297" y="169268"/>
                    <a:pt x="73211" y="166289"/>
                    <a:pt x="71081" y="159315"/>
                  </a:cubicBezTo>
                  <a:cubicBezTo>
                    <a:pt x="54757" y="105697"/>
                    <a:pt x="34117" y="53489"/>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442" name="Freeform: Shape 441">
              <a:extLst>
                <a:ext uri="{FF2B5EF4-FFF2-40B4-BE49-F238E27FC236}">
                  <a16:creationId xmlns:a16="http://schemas.microsoft.com/office/drawing/2014/main" id="{504DD859-D902-2FD5-D04C-615D0B92650B}"/>
                </a:ext>
              </a:extLst>
            </p:cNvPr>
            <p:cNvSpPr/>
            <p:nvPr/>
          </p:nvSpPr>
          <p:spPr>
            <a:xfrm>
              <a:off x="9373246" y="1261404"/>
              <a:ext cx="97103" cy="107506"/>
            </a:xfrm>
            <a:custGeom>
              <a:avLst/>
              <a:gdLst>
                <a:gd name="connsiteX0" fmla="*/ -880 w 97103"/>
                <a:gd name="connsiteY0" fmla="*/ 7418 h 107506"/>
                <a:gd name="connsiteX1" fmla="*/ 12315 w 97103"/>
                <a:gd name="connsiteY1" fmla="*/ 103664 h 107506"/>
                <a:gd name="connsiteX2" fmla="*/ 19270 w 97103"/>
                <a:gd name="connsiteY2" fmla="*/ 107625 h 107506"/>
                <a:gd name="connsiteX3" fmla="*/ 19270 w 97103"/>
                <a:gd name="connsiteY3" fmla="*/ 107623 h 107506"/>
                <a:gd name="connsiteX4" fmla="*/ 92181 w 97103"/>
                <a:gd name="connsiteY4" fmla="*/ 82138 h 107506"/>
                <a:gd name="connsiteX5" fmla="*/ 89184 w 97103"/>
                <a:gd name="connsiteY5" fmla="*/ 71243 h 107506"/>
                <a:gd name="connsiteX6" fmla="*/ 16180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880" y="7418"/>
                  </a:moveTo>
                  <a:cubicBezTo>
                    <a:pt x="3512" y="39500"/>
                    <a:pt x="7904" y="71582"/>
                    <a:pt x="12315" y="103664"/>
                  </a:cubicBezTo>
                  <a:cubicBezTo>
                    <a:pt x="13144" y="106677"/>
                    <a:pt x="16255" y="108450"/>
                    <a:pt x="19270" y="107625"/>
                  </a:cubicBezTo>
                  <a:cubicBezTo>
                    <a:pt x="19270" y="107625"/>
                    <a:pt x="19270" y="107623"/>
                    <a:pt x="19270" y="107623"/>
                  </a:cubicBezTo>
                  <a:lnTo>
                    <a:pt x="92181" y="82138"/>
                  </a:lnTo>
                  <a:cubicBezTo>
                    <a:pt x="99024" y="79763"/>
                    <a:pt x="96083" y="68830"/>
                    <a:pt x="89184" y="71243"/>
                  </a:cubicBezTo>
                  <a:lnTo>
                    <a:pt x="16180" y="96709"/>
                  </a:lnTo>
                  <a:lnTo>
                    <a:pt x="23135" y="100667"/>
                  </a:lnTo>
                  <a:cubicBezTo>
                    <a:pt x="18761" y="68585"/>
                    <a:pt x="14370" y="36503"/>
                    <a:pt x="9940" y="4421"/>
                  </a:cubicBezTo>
                  <a:cubicBezTo>
                    <a:pt x="8960" y="-2761"/>
                    <a:pt x="-1936" y="293"/>
                    <a:pt x="-974" y="7418"/>
                  </a:cubicBezTo>
                  <a:close/>
                </a:path>
              </a:pathLst>
            </a:custGeom>
            <a:grpFill/>
            <a:ln w="1885" cap="flat">
              <a:noFill/>
              <a:prstDash val="solid"/>
              <a:miter/>
            </a:ln>
          </p:spPr>
          <p:txBody>
            <a:bodyPr rtlCol="0" anchor="ctr"/>
            <a:lstStyle/>
            <a:p>
              <a:endParaRPr lang="en-IN"/>
            </a:p>
          </p:txBody>
        </p:sp>
        <p:sp>
          <p:nvSpPr>
            <p:cNvPr id="443" name="Freeform: Shape 442">
              <a:extLst>
                <a:ext uri="{FF2B5EF4-FFF2-40B4-BE49-F238E27FC236}">
                  <a16:creationId xmlns:a16="http://schemas.microsoft.com/office/drawing/2014/main" id="{B5FA9014-9DA9-6E8B-8FA9-38B149B58145}"/>
                </a:ext>
              </a:extLst>
            </p:cNvPr>
            <p:cNvSpPr/>
            <p:nvPr/>
          </p:nvSpPr>
          <p:spPr>
            <a:xfrm>
              <a:off x="9440067" y="1293306"/>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2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4" y="44657"/>
                    <a:pt x="12203" y="81898"/>
                    <a:pt x="18763" y="119132"/>
                  </a:cubicBezTo>
                  <a:cubicBezTo>
                    <a:pt x="20026" y="126295"/>
                    <a:pt x="30922" y="123260"/>
                    <a:pt x="29658" y="116135"/>
                  </a:cubicBezTo>
                  <a:lnTo>
                    <a:pt x="9979" y="4412"/>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444" name="Freeform: Shape 443">
              <a:extLst>
                <a:ext uri="{FF2B5EF4-FFF2-40B4-BE49-F238E27FC236}">
                  <a16:creationId xmlns:a16="http://schemas.microsoft.com/office/drawing/2014/main" id="{66EBBA0C-A17F-732F-DB88-C3EB3513EDD4}"/>
                </a:ext>
              </a:extLst>
            </p:cNvPr>
            <p:cNvSpPr/>
            <p:nvPr/>
          </p:nvSpPr>
          <p:spPr>
            <a:xfrm>
              <a:off x="6850767" y="1351767"/>
              <a:ext cx="731757" cy="501992"/>
            </a:xfrm>
            <a:custGeom>
              <a:avLst/>
              <a:gdLst>
                <a:gd name="connsiteX0" fmla="*/ 120691 w 731757"/>
                <a:gd name="connsiteY0" fmla="*/ 224437 h 501992"/>
                <a:gd name="connsiteX1" fmla="*/ 334165 w 731757"/>
                <a:gd name="connsiteY1" fmla="*/ 14545 h 501992"/>
                <a:gd name="connsiteX2" fmla="*/ 625864 w 731757"/>
                <a:gd name="connsiteY2" fmla="*/ 167228 h 501992"/>
                <a:gd name="connsiteX3" fmla="*/ 658625 w 731757"/>
                <a:gd name="connsiteY3" fmla="*/ 365414 h 501992"/>
                <a:gd name="connsiteX4" fmla="*/ 662772 w 731757"/>
                <a:gd name="connsiteY4" fmla="*/ 370880 h 501992"/>
                <a:gd name="connsiteX5" fmla="*/ 723525 w 731757"/>
                <a:gd name="connsiteY5" fmla="*/ 386695 h 501992"/>
                <a:gd name="connsiteX6" fmla="*/ 719585 w 731757"/>
                <a:gd name="connsiteY6" fmla="*/ 379739 h 501992"/>
                <a:gd name="connsiteX7" fmla="*/ 691311 w 731757"/>
                <a:gd name="connsiteY7" fmla="*/ 495175 h 501992"/>
                <a:gd name="connsiteX8" fmla="*/ 698266 w 731757"/>
                <a:gd name="connsiteY8" fmla="*/ 491217 h 501992"/>
                <a:gd name="connsiteX9" fmla="*/ 159164 w 731757"/>
                <a:gd name="connsiteY9" fmla="*/ 357704 h 501992"/>
                <a:gd name="connsiteX10" fmla="*/ 6086 w 731757"/>
                <a:gd name="connsiteY10" fmla="*/ 320212 h 501992"/>
                <a:gd name="connsiteX11" fmla="*/ 10044 w 731757"/>
                <a:gd name="connsiteY11" fmla="*/ 327167 h 501992"/>
                <a:gd name="connsiteX12" fmla="*/ 38319 w 731757"/>
                <a:gd name="connsiteY12" fmla="*/ 208207 h 501992"/>
                <a:gd name="connsiteX13" fmla="*/ 31362 w 731757"/>
                <a:gd name="connsiteY13" fmla="*/ 212147 h 501992"/>
                <a:gd name="connsiteX14" fmla="*/ 113567 w 731757"/>
                <a:gd name="connsiteY14" fmla="*/ 229809 h 501992"/>
                <a:gd name="connsiteX15" fmla="*/ 116563 w 731757"/>
                <a:gd name="connsiteY15" fmla="*/ 218914 h 501992"/>
                <a:gd name="connsiteX16" fmla="*/ 34378 w 731757"/>
                <a:gd name="connsiteY16" fmla="*/ 201251 h 501992"/>
                <a:gd name="connsiteX17" fmla="*/ 27423 w 731757"/>
                <a:gd name="connsiteY17" fmla="*/ 205191 h 501992"/>
                <a:gd name="connsiteX18" fmla="*/ -852 w 731757"/>
                <a:gd name="connsiteY18" fmla="*/ 324170 h 501992"/>
                <a:gd name="connsiteX19" fmla="*/ 3107 w 731757"/>
                <a:gd name="connsiteY19" fmla="*/ 331126 h 501992"/>
                <a:gd name="connsiteX20" fmla="*/ 542209 w 731757"/>
                <a:gd name="connsiteY20" fmla="*/ 464676 h 501992"/>
                <a:gd name="connsiteX21" fmla="*/ 695288 w 731757"/>
                <a:gd name="connsiteY21" fmla="*/ 502131 h 501992"/>
                <a:gd name="connsiteX22" fmla="*/ 702243 w 731757"/>
                <a:gd name="connsiteY22" fmla="*/ 498172 h 501992"/>
                <a:gd name="connsiteX23" fmla="*/ 730518 w 731757"/>
                <a:gd name="connsiteY23" fmla="*/ 382755 h 501992"/>
                <a:gd name="connsiteX24" fmla="*/ 726578 w 731757"/>
                <a:gd name="connsiteY24" fmla="*/ 375800 h 501992"/>
                <a:gd name="connsiteX25" fmla="*/ 665826 w 731757"/>
                <a:gd name="connsiteY25" fmla="*/ 359966 h 501992"/>
                <a:gd name="connsiteX26" fmla="*/ 669972 w 731757"/>
                <a:gd name="connsiteY26" fmla="*/ 365414 h 501992"/>
                <a:gd name="connsiteX27" fmla="*/ 644487 w 731757"/>
                <a:gd name="connsiteY27" fmla="*/ 180686 h 501992"/>
                <a:gd name="connsiteX28" fmla="*/ 525358 w 731757"/>
                <a:gd name="connsiteY28" fmla="*/ 41010 h 501992"/>
                <a:gd name="connsiteX29" fmla="*/ 198126 w 731757"/>
                <a:gd name="connsiteY29" fmla="*/ 65307 h 501992"/>
                <a:gd name="connsiteX30" fmla="*/ 109344 w 731757"/>
                <a:gd name="connsiteY30" fmla="*/ 224437 h 501992"/>
                <a:gd name="connsiteX31" fmla="*/ 120691 w 731757"/>
                <a:gd name="connsiteY31" fmla="*/ 224437 h 50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92">
                  <a:moveTo>
                    <a:pt x="120691" y="224437"/>
                  </a:moveTo>
                  <a:cubicBezTo>
                    <a:pt x="132001" y="115692"/>
                    <a:pt x="230020" y="31981"/>
                    <a:pt x="334165" y="14545"/>
                  </a:cubicBezTo>
                  <a:cubicBezTo>
                    <a:pt x="453691" y="-5455"/>
                    <a:pt x="572256" y="60123"/>
                    <a:pt x="625864" y="167228"/>
                  </a:cubicBezTo>
                  <a:cubicBezTo>
                    <a:pt x="656457" y="228357"/>
                    <a:pt x="664355" y="297950"/>
                    <a:pt x="658625" y="365414"/>
                  </a:cubicBezTo>
                  <a:cubicBezTo>
                    <a:pt x="658625" y="367962"/>
                    <a:pt x="660322" y="370201"/>
                    <a:pt x="662772" y="370880"/>
                  </a:cubicBezTo>
                  <a:cubicBezTo>
                    <a:pt x="682960" y="376403"/>
                    <a:pt x="703280" y="381398"/>
                    <a:pt x="723525" y="386695"/>
                  </a:cubicBezTo>
                  <a:cubicBezTo>
                    <a:pt x="722224" y="384376"/>
                    <a:pt x="720904" y="382058"/>
                    <a:pt x="719585" y="379739"/>
                  </a:cubicBezTo>
                  <a:cubicBezTo>
                    <a:pt x="710198" y="418230"/>
                    <a:pt x="700773" y="456708"/>
                    <a:pt x="691311" y="495175"/>
                  </a:cubicBezTo>
                  <a:lnTo>
                    <a:pt x="698266" y="491217"/>
                  </a:lnTo>
                  <a:cubicBezTo>
                    <a:pt x="518327" y="447711"/>
                    <a:pt x="338915" y="402152"/>
                    <a:pt x="159164" y="357704"/>
                  </a:cubicBezTo>
                  <a:cubicBezTo>
                    <a:pt x="108175" y="345137"/>
                    <a:pt x="57149" y="332640"/>
                    <a:pt x="6086" y="320212"/>
                  </a:cubicBezTo>
                  <a:lnTo>
                    <a:pt x="10044" y="327167"/>
                  </a:lnTo>
                  <a:lnTo>
                    <a:pt x="38319" y="208207"/>
                  </a:lnTo>
                  <a:lnTo>
                    <a:pt x="31362" y="212147"/>
                  </a:lnTo>
                  <a:cubicBezTo>
                    <a:pt x="58770" y="218028"/>
                    <a:pt x="86027" y="224474"/>
                    <a:pt x="113567" y="229809"/>
                  </a:cubicBezTo>
                  <a:cubicBezTo>
                    <a:pt x="120673" y="231204"/>
                    <a:pt x="123708" y="220290"/>
                    <a:pt x="116563" y="218914"/>
                  </a:cubicBezTo>
                  <a:cubicBezTo>
                    <a:pt x="89062" y="213560"/>
                    <a:pt x="61768" y="207132"/>
                    <a:pt x="34378" y="201251"/>
                  </a:cubicBezTo>
                  <a:cubicBezTo>
                    <a:pt x="31362" y="200420"/>
                    <a:pt x="28252" y="202183"/>
                    <a:pt x="27423" y="205191"/>
                  </a:cubicBezTo>
                  <a:cubicBezTo>
                    <a:pt x="17980" y="244851"/>
                    <a:pt x="8555" y="284511"/>
                    <a:pt x="-852" y="324170"/>
                  </a:cubicBezTo>
                  <a:cubicBezTo>
                    <a:pt x="-1625" y="327177"/>
                    <a:pt x="129" y="330249"/>
                    <a:pt x="3107" y="331126"/>
                  </a:cubicBezTo>
                  <a:cubicBezTo>
                    <a:pt x="183009" y="374688"/>
                    <a:pt x="362439" y="420247"/>
                    <a:pt x="542209" y="464676"/>
                  </a:cubicBezTo>
                  <a:cubicBezTo>
                    <a:pt x="593217" y="477243"/>
                    <a:pt x="644242" y="489728"/>
                    <a:pt x="695288" y="502131"/>
                  </a:cubicBezTo>
                  <a:cubicBezTo>
                    <a:pt x="698304" y="502905"/>
                    <a:pt x="701376" y="501154"/>
                    <a:pt x="702243" y="498172"/>
                  </a:cubicBezTo>
                  <a:cubicBezTo>
                    <a:pt x="711687" y="459706"/>
                    <a:pt x="721112" y="421233"/>
                    <a:pt x="730518" y="382755"/>
                  </a:cubicBezTo>
                  <a:cubicBezTo>
                    <a:pt x="731347" y="379747"/>
                    <a:pt x="729595" y="376633"/>
                    <a:pt x="726578" y="375800"/>
                  </a:cubicBezTo>
                  <a:cubicBezTo>
                    <a:pt x="706333" y="370503"/>
                    <a:pt x="686014" y="365489"/>
                    <a:pt x="665826" y="359966"/>
                  </a:cubicBezTo>
                  <a:cubicBezTo>
                    <a:pt x="667202" y="361851"/>
                    <a:pt x="668578" y="363604"/>
                    <a:pt x="669972" y="365414"/>
                  </a:cubicBezTo>
                  <a:cubicBezTo>
                    <a:pt x="675288" y="302964"/>
                    <a:pt x="668936" y="238894"/>
                    <a:pt x="644487" y="180686"/>
                  </a:cubicBezTo>
                  <a:cubicBezTo>
                    <a:pt x="620285" y="123157"/>
                    <a:pt x="578872" y="73431"/>
                    <a:pt x="525358" y="41010"/>
                  </a:cubicBezTo>
                  <a:cubicBezTo>
                    <a:pt x="422174" y="-21119"/>
                    <a:pt x="290999" y="-11381"/>
                    <a:pt x="198126" y="65307"/>
                  </a:cubicBezTo>
                  <a:cubicBezTo>
                    <a:pt x="149833" y="105325"/>
                    <a:pt x="115847" y="161535"/>
                    <a:pt x="109344" y="224437"/>
                  </a:cubicBezTo>
                  <a:cubicBezTo>
                    <a:pt x="108646" y="231675"/>
                    <a:pt x="119956" y="231618"/>
                    <a:pt x="120691" y="224437"/>
                  </a:cubicBezTo>
                  <a:close/>
                </a:path>
              </a:pathLst>
            </a:custGeom>
            <a:grpFill/>
            <a:ln w="1885" cap="flat">
              <a:noFill/>
              <a:prstDash val="solid"/>
              <a:miter/>
            </a:ln>
          </p:spPr>
          <p:txBody>
            <a:bodyPr rtlCol="0" anchor="ctr"/>
            <a:lstStyle/>
            <a:p>
              <a:endParaRPr lang="en-IN"/>
            </a:p>
          </p:txBody>
        </p:sp>
        <p:sp>
          <p:nvSpPr>
            <p:cNvPr id="445" name="Freeform: Shape 444">
              <a:extLst>
                <a:ext uri="{FF2B5EF4-FFF2-40B4-BE49-F238E27FC236}">
                  <a16:creationId xmlns:a16="http://schemas.microsoft.com/office/drawing/2014/main" id="{08637866-AFB8-60D7-196F-07EB3AC3E257}"/>
                </a:ext>
              </a:extLst>
            </p:cNvPr>
            <p:cNvSpPr/>
            <p:nvPr/>
          </p:nvSpPr>
          <p:spPr>
            <a:xfrm>
              <a:off x="7063765" y="1453060"/>
              <a:ext cx="359304" cy="237780"/>
            </a:xfrm>
            <a:custGeom>
              <a:avLst/>
              <a:gdLst>
                <a:gd name="connsiteX0" fmla="*/ 10105 w 359304"/>
                <a:gd name="connsiteY0" fmla="*/ 144501 h 237780"/>
                <a:gd name="connsiteX1" fmla="*/ 154041 w 359304"/>
                <a:gd name="connsiteY1" fmla="*/ 13062 h 237780"/>
                <a:gd name="connsiteX2" fmla="*/ 329796 w 359304"/>
                <a:gd name="connsiteY2" fmla="*/ 106933 h 237780"/>
                <a:gd name="connsiteX3" fmla="*/ 345536 w 359304"/>
                <a:gd name="connsiteY3" fmla="*/ 232435 h 237780"/>
                <a:gd name="connsiteX4" fmla="*/ 352698 w 359304"/>
                <a:gd name="connsiteY4" fmla="*/ 226987 h 237780"/>
                <a:gd name="connsiteX5" fmla="*/ 6146 w 359304"/>
                <a:gd name="connsiteY5" fmla="*/ 137545 h 237780"/>
                <a:gd name="connsiteX6" fmla="*/ 3149 w 359304"/>
                <a:gd name="connsiteY6" fmla="*/ 148459 h 237780"/>
                <a:gd name="connsiteX7" fmla="*/ 349702 w 359304"/>
                <a:gd name="connsiteY7" fmla="*/ 237901 h 237780"/>
                <a:gd name="connsiteX8" fmla="*/ 356638 w 359304"/>
                <a:gd name="connsiteY8" fmla="*/ 233935 h 237780"/>
                <a:gd name="connsiteX9" fmla="*/ 356846 w 359304"/>
                <a:gd name="connsiteY9" fmla="*/ 232435 h 237780"/>
                <a:gd name="connsiteX10" fmla="*/ 343651 w 359304"/>
                <a:gd name="connsiteY10" fmla="*/ 110967 h 237780"/>
                <a:gd name="connsiteX11" fmla="*/ 272455 w 359304"/>
                <a:gd name="connsiteY11" fmla="*/ 25559 h 237780"/>
                <a:gd name="connsiteX12" fmla="*/ 66654 w 359304"/>
                <a:gd name="connsiteY12" fmla="*/ 39338 h 237780"/>
                <a:gd name="connsiteX13" fmla="*/ -828 w 359304"/>
                <a:gd name="connsiteY13" fmla="*/ 141504 h 237780"/>
                <a:gd name="connsiteX14" fmla="*/ 10105 w 359304"/>
                <a:gd name="connsiteY14" fmla="*/ 144501 h 23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0">
                  <a:moveTo>
                    <a:pt x="10105" y="144501"/>
                  </a:moveTo>
                  <a:cubicBezTo>
                    <a:pt x="27729" y="77905"/>
                    <a:pt x="85145" y="22882"/>
                    <a:pt x="154041" y="13062"/>
                  </a:cubicBezTo>
                  <a:cubicBezTo>
                    <a:pt x="226556" y="2713"/>
                    <a:pt x="299466" y="39583"/>
                    <a:pt x="329796" y="106933"/>
                  </a:cubicBezTo>
                  <a:cubicBezTo>
                    <a:pt x="347459" y="146141"/>
                    <a:pt x="348853" y="190249"/>
                    <a:pt x="345536" y="232435"/>
                  </a:cubicBezTo>
                  <a:lnTo>
                    <a:pt x="352698" y="226987"/>
                  </a:lnTo>
                  <a:cubicBezTo>
                    <a:pt x="238318" y="192869"/>
                    <a:pt x="121262" y="168949"/>
                    <a:pt x="6146" y="137545"/>
                  </a:cubicBezTo>
                  <a:cubicBezTo>
                    <a:pt x="-885" y="135660"/>
                    <a:pt x="-3882" y="146536"/>
                    <a:pt x="3149" y="148459"/>
                  </a:cubicBezTo>
                  <a:cubicBezTo>
                    <a:pt x="118264" y="179863"/>
                    <a:pt x="235321" y="203783"/>
                    <a:pt x="349702" y="237901"/>
                  </a:cubicBezTo>
                  <a:cubicBezTo>
                    <a:pt x="352717" y="238723"/>
                    <a:pt x="355828" y="236947"/>
                    <a:pt x="356638" y="233935"/>
                  </a:cubicBezTo>
                  <a:cubicBezTo>
                    <a:pt x="356789" y="233447"/>
                    <a:pt x="356846" y="232942"/>
                    <a:pt x="356846" y="232435"/>
                  </a:cubicBezTo>
                  <a:cubicBezTo>
                    <a:pt x="360050" y="191719"/>
                    <a:pt x="358731" y="149496"/>
                    <a:pt x="343651" y="110967"/>
                  </a:cubicBezTo>
                  <a:cubicBezTo>
                    <a:pt x="329796" y="75530"/>
                    <a:pt x="305272" y="45087"/>
                    <a:pt x="272455" y="25559"/>
                  </a:cubicBezTo>
                  <a:cubicBezTo>
                    <a:pt x="208140" y="-12725"/>
                    <a:pt x="125163" y="-6919"/>
                    <a:pt x="66654" y="39338"/>
                  </a:cubicBezTo>
                  <a:cubicBezTo>
                    <a:pt x="33761" y="65260"/>
                    <a:pt x="10105" y="101084"/>
                    <a:pt x="-828" y="141504"/>
                  </a:cubicBezTo>
                  <a:cubicBezTo>
                    <a:pt x="-2657" y="148535"/>
                    <a:pt x="8238" y="151588"/>
                    <a:pt x="10105" y="144501"/>
                  </a:cubicBezTo>
                  <a:close/>
                </a:path>
              </a:pathLst>
            </a:custGeom>
            <a:grpFill/>
            <a:ln w="1885" cap="flat">
              <a:noFill/>
              <a:prstDash val="solid"/>
              <a:miter/>
            </a:ln>
          </p:spPr>
          <p:txBody>
            <a:bodyPr rtlCol="0" anchor="ctr"/>
            <a:lstStyle/>
            <a:p>
              <a:endParaRPr lang="en-IN"/>
            </a:p>
          </p:txBody>
        </p:sp>
        <p:sp>
          <p:nvSpPr>
            <p:cNvPr id="446" name="Freeform: Shape 445">
              <a:extLst>
                <a:ext uri="{FF2B5EF4-FFF2-40B4-BE49-F238E27FC236}">
                  <a16:creationId xmlns:a16="http://schemas.microsoft.com/office/drawing/2014/main" id="{1C6B0070-FBAB-3E65-1F47-20BB83AC3F3C}"/>
                </a:ext>
              </a:extLst>
            </p:cNvPr>
            <p:cNvSpPr/>
            <p:nvPr/>
          </p:nvSpPr>
          <p:spPr>
            <a:xfrm>
              <a:off x="6950723" y="1683833"/>
              <a:ext cx="13568" cy="17407"/>
            </a:xfrm>
            <a:custGeom>
              <a:avLst/>
              <a:gdLst>
                <a:gd name="connsiteX0" fmla="*/ 1434 w 13568"/>
                <a:gd name="connsiteY0" fmla="*/ 4451 h 17407"/>
                <a:gd name="connsiteX1" fmla="*/ -828 w 13568"/>
                <a:gd name="connsiteY1" fmla="*/ 10596 h 17407"/>
                <a:gd name="connsiteX2" fmla="*/ 3111 w 13568"/>
                <a:gd name="connsiteY2" fmla="*/ 17552 h 17407"/>
                <a:gd name="connsiteX3" fmla="*/ 10066 w 13568"/>
                <a:gd name="connsiteY3" fmla="*/ 13612 h 17407"/>
                <a:gd name="connsiteX4" fmla="*/ 12329 w 13568"/>
                <a:gd name="connsiteY4" fmla="*/ 7448 h 17407"/>
                <a:gd name="connsiteX5" fmla="*/ 8389 w 13568"/>
                <a:gd name="connsiteY5" fmla="*/ 493 h 17407"/>
                <a:gd name="connsiteX6" fmla="*/ 1434 w 13568"/>
                <a:gd name="connsiteY6" fmla="*/ 4451 h 1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7">
                  <a:moveTo>
                    <a:pt x="1434" y="4451"/>
                  </a:moveTo>
                  <a:lnTo>
                    <a:pt x="-828" y="10596"/>
                  </a:lnTo>
                  <a:cubicBezTo>
                    <a:pt x="-1658" y="13605"/>
                    <a:pt x="96" y="16719"/>
                    <a:pt x="3111" y="17552"/>
                  </a:cubicBezTo>
                  <a:cubicBezTo>
                    <a:pt x="6109" y="18308"/>
                    <a:pt x="9181" y="16573"/>
                    <a:pt x="10066" y="13612"/>
                  </a:cubicBezTo>
                  <a:lnTo>
                    <a:pt x="12329" y="7448"/>
                  </a:lnTo>
                  <a:cubicBezTo>
                    <a:pt x="13158" y="4440"/>
                    <a:pt x="11406" y="1326"/>
                    <a:pt x="8389" y="493"/>
                  </a:cubicBezTo>
                  <a:cubicBezTo>
                    <a:pt x="5392" y="-252"/>
                    <a:pt x="2319" y="1490"/>
                    <a:pt x="1434" y="4451"/>
                  </a:cubicBezTo>
                  <a:close/>
                </a:path>
              </a:pathLst>
            </a:custGeom>
            <a:grpFill/>
            <a:ln w="1885" cap="flat">
              <a:noFill/>
              <a:prstDash val="solid"/>
              <a:miter/>
            </a:ln>
          </p:spPr>
          <p:txBody>
            <a:bodyPr rtlCol="0" anchor="ctr"/>
            <a:lstStyle/>
            <a:p>
              <a:endParaRPr lang="en-IN"/>
            </a:p>
          </p:txBody>
        </p:sp>
        <p:sp>
          <p:nvSpPr>
            <p:cNvPr id="447" name="Freeform: Shape 446">
              <a:extLst>
                <a:ext uri="{FF2B5EF4-FFF2-40B4-BE49-F238E27FC236}">
                  <a16:creationId xmlns:a16="http://schemas.microsoft.com/office/drawing/2014/main" id="{F4E092C8-9840-2D26-CA9A-2841800B315D}"/>
                </a:ext>
              </a:extLst>
            </p:cNvPr>
            <p:cNvSpPr/>
            <p:nvPr/>
          </p:nvSpPr>
          <p:spPr>
            <a:xfrm>
              <a:off x="7025789" y="1705071"/>
              <a:ext cx="12636" cy="17509"/>
            </a:xfrm>
            <a:custGeom>
              <a:avLst/>
              <a:gdLst>
                <a:gd name="connsiteX0" fmla="*/ 485 w 12636"/>
                <a:gd name="connsiteY0" fmla="*/ 4476 h 17509"/>
                <a:gd name="connsiteX1" fmla="*/ -873 w 12636"/>
                <a:gd name="connsiteY1" fmla="*/ 10829 h 17509"/>
                <a:gd name="connsiteX2" fmla="*/ 3274 w 12636"/>
                <a:gd name="connsiteY2" fmla="*/ 17667 h 17509"/>
                <a:gd name="connsiteX3" fmla="*/ 10023 w 12636"/>
                <a:gd name="connsiteY3" fmla="*/ 13844 h 17509"/>
                <a:gd name="connsiteX4" fmla="*/ 11399 w 12636"/>
                <a:gd name="connsiteY4" fmla="*/ 7492 h 17509"/>
                <a:gd name="connsiteX5" fmla="*/ 7440 w 12636"/>
                <a:gd name="connsiteY5" fmla="*/ 527 h 17509"/>
                <a:gd name="connsiteX6" fmla="*/ 485 w 12636"/>
                <a:gd name="connsiteY6" fmla="*/ 4476 h 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09">
                  <a:moveTo>
                    <a:pt x="485" y="4476"/>
                  </a:moveTo>
                  <a:lnTo>
                    <a:pt x="-873" y="10829"/>
                  </a:lnTo>
                  <a:cubicBezTo>
                    <a:pt x="-1607" y="13861"/>
                    <a:pt x="240" y="16925"/>
                    <a:pt x="3274" y="17667"/>
                  </a:cubicBezTo>
                  <a:cubicBezTo>
                    <a:pt x="6177" y="18380"/>
                    <a:pt x="9136" y="16704"/>
                    <a:pt x="10023" y="13844"/>
                  </a:cubicBezTo>
                  <a:cubicBezTo>
                    <a:pt x="10494" y="11714"/>
                    <a:pt x="10946" y="9603"/>
                    <a:pt x="11399" y="7492"/>
                  </a:cubicBezTo>
                  <a:cubicBezTo>
                    <a:pt x="12228" y="4478"/>
                    <a:pt x="10456" y="1360"/>
                    <a:pt x="7440" y="527"/>
                  </a:cubicBezTo>
                  <a:cubicBezTo>
                    <a:pt x="4443" y="-306"/>
                    <a:pt x="1314" y="1462"/>
                    <a:pt x="485" y="4476"/>
                  </a:cubicBezTo>
                  <a:close/>
                </a:path>
              </a:pathLst>
            </a:custGeom>
            <a:grpFill/>
            <a:ln w="1885" cap="flat">
              <a:noFill/>
              <a:prstDash val="solid"/>
              <a:miter/>
            </a:ln>
          </p:spPr>
          <p:txBody>
            <a:bodyPr rtlCol="0" anchor="ctr"/>
            <a:lstStyle/>
            <a:p>
              <a:endParaRPr lang="en-IN"/>
            </a:p>
          </p:txBody>
        </p:sp>
        <p:sp>
          <p:nvSpPr>
            <p:cNvPr id="448" name="Freeform: Shape 447">
              <a:extLst>
                <a:ext uri="{FF2B5EF4-FFF2-40B4-BE49-F238E27FC236}">
                  <a16:creationId xmlns:a16="http://schemas.microsoft.com/office/drawing/2014/main" id="{ADF948CC-472F-C740-156E-99AF7BD7DC17}"/>
                </a:ext>
              </a:extLst>
            </p:cNvPr>
            <p:cNvSpPr/>
            <p:nvPr/>
          </p:nvSpPr>
          <p:spPr>
            <a:xfrm>
              <a:off x="7100997" y="1721424"/>
              <a:ext cx="13458" cy="21465"/>
            </a:xfrm>
            <a:custGeom>
              <a:avLst/>
              <a:gdLst>
                <a:gd name="connsiteX0" fmla="*/ 1335 w 13458"/>
                <a:gd name="connsiteY0" fmla="*/ 4484 h 21465"/>
                <a:gd name="connsiteX1" fmla="*/ -852 w 13458"/>
                <a:gd name="connsiteY1" fmla="*/ 14625 h 21465"/>
                <a:gd name="connsiteX2" fmla="*/ 3107 w 13458"/>
                <a:gd name="connsiteY2" fmla="*/ 21581 h 21465"/>
                <a:gd name="connsiteX3" fmla="*/ 10063 w 13458"/>
                <a:gd name="connsiteY3" fmla="*/ 17641 h 21465"/>
                <a:gd name="connsiteX4" fmla="*/ 12249 w 13458"/>
                <a:gd name="connsiteY4" fmla="*/ 7481 h 21465"/>
                <a:gd name="connsiteX5" fmla="*/ 8291 w 13458"/>
                <a:gd name="connsiteY5" fmla="*/ 525 h 21465"/>
                <a:gd name="connsiteX6" fmla="*/ 1335 w 13458"/>
                <a:gd name="connsiteY6" fmla="*/ 4476 h 21465"/>
                <a:gd name="connsiteX7" fmla="*/ 1335 w 13458"/>
                <a:gd name="connsiteY7" fmla="*/ 4484 h 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8" h="21465">
                  <a:moveTo>
                    <a:pt x="1335" y="4484"/>
                  </a:moveTo>
                  <a:lnTo>
                    <a:pt x="-852" y="14625"/>
                  </a:lnTo>
                  <a:cubicBezTo>
                    <a:pt x="-1625" y="17632"/>
                    <a:pt x="129" y="20704"/>
                    <a:pt x="3107" y="21581"/>
                  </a:cubicBezTo>
                  <a:cubicBezTo>
                    <a:pt x="6123" y="22412"/>
                    <a:pt x="9233" y="20649"/>
                    <a:pt x="10063" y="17641"/>
                  </a:cubicBezTo>
                  <a:cubicBezTo>
                    <a:pt x="10779" y="14248"/>
                    <a:pt x="11514" y="10874"/>
                    <a:pt x="12249" y="7481"/>
                  </a:cubicBezTo>
                  <a:cubicBezTo>
                    <a:pt x="13003" y="4476"/>
                    <a:pt x="11250" y="1411"/>
                    <a:pt x="8291" y="525"/>
                  </a:cubicBezTo>
                  <a:cubicBezTo>
                    <a:pt x="5275" y="-304"/>
                    <a:pt x="2165" y="1464"/>
                    <a:pt x="1335" y="4476"/>
                  </a:cubicBezTo>
                  <a:cubicBezTo>
                    <a:pt x="1335" y="4478"/>
                    <a:pt x="1335" y="4482"/>
                    <a:pt x="1335" y="4484"/>
                  </a:cubicBezTo>
                  <a:close/>
                </a:path>
              </a:pathLst>
            </a:custGeom>
            <a:grpFill/>
            <a:ln w="1885" cap="flat">
              <a:noFill/>
              <a:prstDash val="solid"/>
              <a:miter/>
            </a:ln>
          </p:spPr>
          <p:txBody>
            <a:bodyPr rtlCol="0" anchor="ctr"/>
            <a:lstStyle/>
            <a:p>
              <a:endParaRPr lang="en-IN"/>
            </a:p>
          </p:txBody>
        </p:sp>
        <p:sp>
          <p:nvSpPr>
            <p:cNvPr id="449" name="Freeform: Shape 448">
              <a:extLst>
                <a:ext uri="{FF2B5EF4-FFF2-40B4-BE49-F238E27FC236}">
                  <a16:creationId xmlns:a16="http://schemas.microsoft.com/office/drawing/2014/main" id="{243406A5-678A-E4C5-7FB0-250F4AFDBDB5}"/>
                </a:ext>
              </a:extLst>
            </p:cNvPr>
            <p:cNvSpPr/>
            <p:nvPr/>
          </p:nvSpPr>
          <p:spPr>
            <a:xfrm>
              <a:off x="7175504" y="1741713"/>
              <a:ext cx="14364" cy="18445"/>
            </a:xfrm>
            <a:custGeom>
              <a:avLst/>
              <a:gdLst>
                <a:gd name="connsiteX0" fmla="*/ 2831 w 14364"/>
                <a:gd name="connsiteY0" fmla="*/ 3045 h 18445"/>
                <a:gd name="connsiteX1" fmla="*/ -317 w 14364"/>
                <a:gd name="connsiteY1" fmla="*/ 10340 h 18445"/>
                <a:gd name="connsiteX2" fmla="*/ 1719 w 14364"/>
                <a:gd name="connsiteY2" fmla="*/ 18068 h 18445"/>
                <a:gd name="connsiteX3" fmla="*/ 9447 w 14364"/>
                <a:gd name="connsiteY3" fmla="*/ 16052 h 18445"/>
                <a:gd name="connsiteX4" fmla="*/ 12613 w 14364"/>
                <a:gd name="connsiteY4" fmla="*/ 8757 h 18445"/>
                <a:gd name="connsiteX5" fmla="*/ 10577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31" y="3045"/>
                  </a:moveTo>
                  <a:lnTo>
                    <a:pt x="-317" y="10340"/>
                  </a:lnTo>
                  <a:cubicBezTo>
                    <a:pt x="-1806" y="13047"/>
                    <a:pt x="-902" y="16444"/>
                    <a:pt x="1719" y="18068"/>
                  </a:cubicBezTo>
                  <a:cubicBezTo>
                    <a:pt x="4150" y="19369"/>
                    <a:pt x="8203" y="18936"/>
                    <a:pt x="9447" y="16052"/>
                  </a:cubicBezTo>
                  <a:lnTo>
                    <a:pt x="12613" y="8757"/>
                  </a:lnTo>
                  <a:cubicBezTo>
                    <a:pt x="14103" y="6044"/>
                    <a:pt x="13198" y="2642"/>
                    <a:pt x="10577" y="1009"/>
                  </a:cubicBezTo>
                  <a:cubicBezTo>
                    <a:pt x="8147" y="-272"/>
                    <a:pt x="4113" y="142"/>
                    <a:pt x="2850" y="3045"/>
                  </a:cubicBezTo>
                  <a:close/>
                </a:path>
              </a:pathLst>
            </a:custGeom>
            <a:grpFill/>
            <a:ln w="1885" cap="flat">
              <a:noFill/>
              <a:prstDash val="solid"/>
              <a:miter/>
            </a:ln>
          </p:spPr>
          <p:txBody>
            <a:bodyPr rtlCol="0" anchor="ctr"/>
            <a:lstStyle/>
            <a:p>
              <a:endParaRPr lang="en-IN"/>
            </a:p>
          </p:txBody>
        </p:sp>
        <p:sp>
          <p:nvSpPr>
            <p:cNvPr id="450" name="Freeform: Shape 449">
              <a:extLst>
                <a:ext uri="{FF2B5EF4-FFF2-40B4-BE49-F238E27FC236}">
                  <a16:creationId xmlns:a16="http://schemas.microsoft.com/office/drawing/2014/main" id="{C07835D8-9C7E-4F4B-939F-524C57EFFA70}"/>
                </a:ext>
              </a:extLst>
            </p:cNvPr>
            <p:cNvSpPr/>
            <p:nvPr/>
          </p:nvSpPr>
          <p:spPr>
            <a:xfrm>
              <a:off x="7252794" y="1757930"/>
              <a:ext cx="12478" cy="20201"/>
            </a:xfrm>
            <a:custGeom>
              <a:avLst/>
              <a:gdLst>
                <a:gd name="connsiteX0" fmla="*/ 374 w 12478"/>
                <a:gd name="connsiteY0" fmla="*/ 4415 h 20201"/>
                <a:gd name="connsiteX1" fmla="*/ -946 w 12478"/>
                <a:gd name="connsiteY1" fmla="*/ 13425 h 20201"/>
                <a:gd name="connsiteX2" fmla="*/ 2993 w 12478"/>
                <a:gd name="connsiteY2" fmla="*/ 20380 h 20201"/>
                <a:gd name="connsiteX3" fmla="*/ 9950 w 12478"/>
                <a:gd name="connsiteY3" fmla="*/ 16441 h 20201"/>
                <a:gd name="connsiteX4" fmla="*/ 11268 w 12478"/>
                <a:gd name="connsiteY4" fmla="*/ 7412 h 20201"/>
                <a:gd name="connsiteX5" fmla="*/ 7329 w 12478"/>
                <a:gd name="connsiteY5" fmla="*/ 456 h 20201"/>
                <a:gd name="connsiteX6" fmla="*/ 374 w 12478"/>
                <a:gd name="connsiteY6" fmla="*/ 4415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4" y="4415"/>
                  </a:moveTo>
                  <a:lnTo>
                    <a:pt x="-946" y="13425"/>
                  </a:lnTo>
                  <a:cubicBezTo>
                    <a:pt x="-1380" y="16346"/>
                    <a:pt x="-230" y="19645"/>
                    <a:pt x="2993" y="20380"/>
                  </a:cubicBezTo>
                  <a:cubicBezTo>
                    <a:pt x="5689" y="21002"/>
                    <a:pt x="9497" y="19570"/>
                    <a:pt x="9950" y="16441"/>
                  </a:cubicBezTo>
                  <a:cubicBezTo>
                    <a:pt x="10401" y="13312"/>
                    <a:pt x="10835" y="10428"/>
                    <a:pt x="11268" y="7412"/>
                  </a:cubicBezTo>
                  <a:cubicBezTo>
                    <a:pt x="12022" y="4415"/>
                    <a:pt x="10288" y="1357"/>
                    <a:pt x="7329" y="456"/>
                  </a:cubicBezTo>
                  <a:cubicBezTo>
                    <a:pt x="4653" y="-147"/>
                    <a:pt x="826" y="1286"/>
                    <a:pt x="374" y="4415"/>
                  </a:cubicBezTo>
                  <a:close/>
                </a:path>
              </a:pathLst>
            </a:custGeom>
            <a:grpFill/>
            <a:ln w="1885" cap="flat">
              <a:noFill/>
              <a:prstDash val="solid"/>
              <a:miter/>
            </a:ln>
          </p:spPr>
          <p:txBody>
            <a:bodyPr rtlCol="0" anchor="ctr"/>
            <a:lstStyle/>
            <a:p>
              <a:endParaRPr lang="en-IN"/>
            </a:p>
          </p:txBody>
        </p:sp>
        <p:sp>
          <p:nvSpPr>
            <p:cNvPr id="451" name="Freeform: Shape 450">
              <a:extLst>
                <a:ext uri="{FF2B5EF4-FFF2-40B4-BE49-F238E27FC236}">
                  <a16:creationId xmlns:a16="http://schemas.microsoft.com/office/drawing/2014/main" id="{2A2D9344-C2F2-0110-CDCD-C07D4E6ABC78}"/>
                </a:ext>
              </a:extLst>
            </p:cNvPr>
            <p:cNvSpPr/>
            <p:nvPr/>
          </p:nvSpPr>
          <p:spPr>
            <a:xfrm>
              <a:off x="7327285" y="1776794"/>
              <a:ext cx="13829" cy="20051"/>
            </a:xfrm>
            <a:custGeom>
              <a:avLst/>
              <a:gdLst>
                <a:gd name="connsiteX0" fmla="*/ 1677 w 13829"/>
                <a:gd name="connsiteY0" fmla="*/ 4476 h 20051"/>
                <a:gd name="connsiteX1" fmla="*/ -830 w 13829"/>
                <a:gd name="connsiteY1" fmla="*/ 13241 h 20051"/>
                <a:gd name="connsiteX2" fmla="*/ 3129 w 13829"/>
                <a:gd name="connsiteY2" fmla="*/ 20195 h 20051"/>
                <a:gd name="connsiteX3" fmla="*/ 3129 w 13829"/>
                <a:gd name="connsiteY3" fmla="*/ 20197 h 20051"/>
                <a:gd name="connsiteX4" fmla="*/ 10084 w 13829"/>
                <a:gd name="connsiteY4" fmla="*/ 16238 h 20051"/>
                <a:gd name="connsiteX5" fmla="*/ 12591 w 13829"/>
                <a:gd name="connsiteY5" fmla="*/ 7492 h 20051"/>
                <a:gd name="connsiteX6" fmla="*/ 8633 w 13829"/>
                <a:gd name="connsiteY6" fmla="*/ 527 h 20051"/>
                <a:gd name="connsiteX7" fmla="*/ 1677 w 13829"/>
                <a:gd name="connsiteY7" fmla="*/ 4476 h 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1">
                  <a:moveTo>
                    <a:pt x="1677" y="4476"/>
                  </a:moveTo>
                  <a:cubicBezTo>
                    <a:pt x="848" y="7398"/>
                    <a:pt x="0" y="10319"/>
                    <a:pt x="-830" y="13241"/>
                  </a:cubicBezTo>
                  <a:cubicBezTo>
                    <a:pt x="-1659" y="16252"/>
                    <a:pt x="113" y="19365"/>
                    <a:pt x="3129" y="20195"/>
                  </a:cubicBezTo>
                  <a:cubicBezTo>
                    <a:pt x="3129" y="20195"/>
                    <a:pt x="3129" y="20197"/>
                    <a:pt x="3129" y="20197"/>
                  </a:cubicBezTo>
                  <a:cubicBezTo>
                    <a:pt x="6126" y="20951"/>
                    <a:pt x="9198" y="19207"/>
                    <a:pt x="10084" y="16238"/>
                  </a:cubicBezTo>
                  <a:cubicBezTo>
                    <a:pt x="10914" y="13317"/>
                    <a:pt x="11743" y="10395"/>
                    <a:pt x="12591" y="7492"/>
                  </a:cubicBezTo>
                  <a:cubicBezTo>
                    <a:pt x="13421" y="4478"/>
                    <a:pt x="11649" y="1360"/>
                    <a:pt x="8633" y="527"/>
                  </a:cubicBezTo>
                  <a:cubicBezTo>
                    <a:pt x="5636" y="-306"/>
                    <a:pt x="2507" y="1462"/>
                    <a:pt x="1677" y="4476"/>
                  </a:cubicBezTo>
                  <a:close/>
                </a:path>
              </a:pathLst>
            </a:custGeom>
            <a:grpFill/>
            <a:ln w="1885" cap="flat">
              <a:noFill/>
              <a:prstDash val="solid"/>
              <a:miter/>
            </a:ln>
          </p:spPr>
          <p:txBody>
            <a:bodyPr rtlCol="0" anchor="ctr"/>
            <a:lstStyle/>
            <a:p>
              <a:endParaRPr lang="en-IN"/>
            </a:p>
          </p:txBody>
        </p:sp>
        <p:sp>
          <p:nvSpPr>
            <p:cNvPr id="452" name="Freeform: Shape 451">
              <a:extLst>
                <a:ext uri="{FF2B5EF4-FFF2-40B4-BE49-F238E27FC236}">
                  <a16:creationId xmlns:a16="http://schemas.microsoft.com/office/drawing/2014/main" id="{6BF07633-1A34-9A33-9574-4D1EDDF7B289}"/>
                </a:ext>
              </a:extLst>
            </p:cNvPr>
            <p:cNvSpPr/>
            <p:nvPr/>
          </p:nvSpPr>
          <p:spPr>
            <a:xfrm>
              <a:off x="7404227" y="1796971"/>
              <a:ext cx="11969" cy="17813"/>
            </a:xfrm>
            <a:custGeom>
              <a:avLst/>
              <a:gdLst>
                <a:gd name="connsiteX0" fmla="*/ -374 w 11969"/>
                <a:gd name="connsiteY0" fmla="*/ 5976 h 17813"/>
                <a:gd name="connsiteX1" fmla="*/ -1034 w 11969"/>
                <a:gd name="connsiteY1" fmla="*/ 12479 h 17813"/>
                <a:gd name="connsiteX2" fmla="*/ 4621 w 11969"/>
                <a:gd name="connsiteY2" fmla="*/ 18134 h 17813"/>
                <a:gd name="connsiteX3" fmla="*/ 10276 w 11969"/>
                <a:gd name="connsiteY3" fmla="*/ 12479 h 17813"/>
                <a:gd name="connsiteX4" fmla="*/ 10936 w 11969"/>
                <a:gd name="connsiteY4" fmla="*/ 5976 h 17813"/>
                <a:gd name="connsiteX5" fmla="*/ 5281 w 11969"/>
                <a:gd name="connsiteY5" fmla="*/ 321 h 17813"/>
                <a:gd name="connsiteX6" fmla="*/ -374 w 11969"/>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3">
                  <a:moveTo>
                    <a:pt x="-374" y="5976"/>
                  </a:moveTo>
                  <a:cubicBezTo>
                    <a:pt x="-600" y="8144"/>
                    <a:pt x="-808" y="10311"/>
                    <a:pt x="-1034" y="12479"/>
                  </a:cubicBezTo>
                  <a:cubicBezTo>
                    <a:pt x="-1034" y="15602"/>
                    <a:pt x="1492" y="18134"/>
                    <a:pt x="4621" y="18134"/>
                  </a:cubicBezTo>
                  <a:cubicBezTo>
                    <a:pt x="7713" y="18045"/>
                    <a:pt x="10182" y="15565"/>
                    <a:pt x="10276" y="12479"/>
                  </a:cubicBezTo>
                  <a:cubicBezTo>
                    <a:pt x="10502" y="10311"/>
                    <a:pt x="10709" y="8144"/>
                    <a:pt x="10936" y="5976"/>
                  </a:cubicBezTo>
                  <a:cubicBezTo>
                    <a:pt x="10936" y="2853"/>
                    <a:pt x="8410" y="321"/>
                    <a:pt x="5281" y="321"/>
                  </a:cubicBezTo>
                  <a:cubicBezTo>
                    <a:pt x="2209" y="419"/>
                    <a:pt x="-280" y="2894"/>
                    <a:pt x="-374" y="5976"/>
                  </a:cubicBezTo>
                  <a:close/>
                </a:path>
              </a:pathLst>
            </a:custGeom>
            <a:grpFill/>
            <a:ln w="1885" cap="flat">
              <a:noFill/>
              <a:prstDash val="solid"/>
              <a:miter/>
            </a:ln>
          </p:spPr>
          <p:txBody>
            <a:bodyPr rtlCol="0" anchor="ctr"/>
            <a:lstStyle/>
            <a:p>
              <a:endParaRPr lang="en-IN"/>
            </a:p>
          </p:txBody>
        </p:sp>
        <p:sp>
          <p:nvSpPr>
            <p:cNvPr id="453" name="Freeform: Shape 452">
              <a:extLst>
                <a:ext uri="{FF2B5EF4-FFF2-40B4-BE49-F238E27FC236}">
                  <a16:creationId xmlns:a16="http://schemas.microsoft.com/office/drawing/2014/main" id="{E72437DD-BAA8-E732-F4D8-E4A3B7A70550}"/>
                </a:ext>
              </a:extLst>
            </p:cNvPr>
            <p:cNvSpPr/>
            <p:nvPr/>
          </p:nvSpPr>
          <p:spPr>
            <a:xfrm>
              <a:off x="7479044" y="1814581"/>
              <a:ext cx="12962" cy="18860"/>
            </a:xfrm>
            <a:custGeom>
              <a:avLst/>
              <a:gdLst>
                <a:gd name="connsiteX0" fmla="*/ 810 w 12962"/>
                <a:gd name="connsiteY0" fmla="*/ 4483 h 18860"/>
                <a:gd name="connsiteX1" fmla="*/ -830 w 12962"/>
                <a:gd name="connsiteY1" fmla="*/ 12023 h 18860"/>
                <a:gd name="connsiteX2" fmla="*/ 3129 w 12962"/>
                <a:gd name="connsiteY2" fmla="*/ 18978 h 18860"/>
                <a:gd name="connsiteX3" fmla="*/ 10084 w 12962"/>
                <a:gd name="connsiteY3" fmla="*/ 15020 h 18860"/>
                <a:gd name="connsiteX4" fmla="*/ 11724 w 12962"/>
                <a:gd name="connsiteY4" fmla="*/ 7480 h 18860"/>
                <a:gd name="connsiteX5" fmla="*/ 7766 w 12962"/>
                <a:gd name="connsiteY5" fmla="*/ 524 h 18860"/>
                <a:gd name="connsiteX6" fmla="*/ 810 w 12962"/>
                <a:gd name="connsiteY6" fmla="*/ 4483 h 1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0">
                  <a:moveTo>
                    <a:pt x="810" y="4483"/>
                  </a:moveTo>
                  <a:lnTo>
                    <a:pt x="-830" y="12023"/>
                  </a:lnTo>
                  <a:cubicBezTo>
                    <a:pt x="-1659" y="15037"/>
                    <a:pt x="113" y="18151"/>
                    <a:pt x="3129" y="18978"/>
                  </a:cubicBezTo>
                  <a:cubicBezTo>
                    <a:pt x="6145" y="19806"/>
                    <a:pt x="9255" y="18034"/>
                    <a:pt x="10084" y="15020"/>
                  </a:cubicBezTo>
                  <a:lnTo>
                    <a:pt x="11724" y="7480"/>
                  </a:lnTo>
                  <a:cubicBezTo>
                    <a:pt x="12554" y="4466"/>
                    <a:pt x="10782" y="1352"/>
                    <a:pt x="7766" y="524"/>
                  </a:cubicBezTo>
                  <a:cubicBezTo>
                    <a:pt x="4751" y="-303"/>
                    <a:pt x="1640" y="1469"/>
                    <a:pt x="810" y="4483"/>
                  </a:cubicBezTo>
                  <a:close/>
                </a:path>
              </a:pathLst>
            </a:custGeom>
            <a:grpFill/>
            <a:ln w="1885" cap="flat">
              <a:noFill/>
              <a:prstDash val="solid"/>
              <a:miter/>
            </a:ln>
          </p:spPr>
          <p:txBody>
            <a:bodyPr rtlCol="0" anchor="ctr"/>
            <a:lstStyle/>
            <a:p>
              <a:endParaRPr lang="en-IN"/>
            </a:p>
          </p:txBody>
        </p:sp>
        <p:sp>
          <p:nvSpPr>
            <p:cNvPr id="454" name="Freeform: Shape 453">
              <a:extLst>
                <a:ext uri="{FF2B5EF4-FFF2-40B4-BE49-F238E27FC236}">
                  <a16:creationId xmlns:a16="http://schemas.microsoft.com/office/drawing/2014/main" id="{93772436-CA5A-EC0D-8911-6E59C156034E}"/>
                </a:ext>
              </a:extLst>
            </p:cNvPr>
            <p:cNvSpPr/>
            <p:nvPr/>
          </p:nvSpPr>
          <p:spPr>
            <a:xfrm>
              <a:off x="10236118" y="1213713"/>
              <a:ext cx="731854" cy="502541"/>
            </a:xfrm>
            <a:custGeom>
              <a:avLst/>
              <a:gdLst>
                <a:gd name="connsiteX0" fmla="*/ 620269 w 731854"/>
                <a:gd name="connsiteY0" fmla="*/ 224888 h 502541"/>
                <a:gd name="connsiteX1" fmla="*/ 399991 w 731854"/>
                <a:gd name="connsiteY1" fmla="*/ 4346 h 502541"/>
                <a:gd name="connsiteX2" fmla="*/ 95399 w 731854"/>
                <a:gd name="connsiteY2" fmla="*/ 159329 h 502541"/>
                <a:gd name="connsiteX3" fmla="*/ 59734 w 731854"/>
                <a:gd name="connsiteY3" fmla="*/ 365941 h 502541"/>
                <a:gd name="connsiteX4" fmla="*/ 63881 w 731854"/>
                <a:gd name="connsiteY4" fmla="*/ 360493 h 502541"/>
                <a:gd name="connsiteX5" fmla="*/ 3129 w 731854"/>
                <a:gd name="connsiteY5" fmla="*/ 376327 h 502541"/>
                <a:gd name="connsiteX6" fmla="*/ -830 w 731854"/>
                <a:gd name="connsiteY6" fmla="*/ 383275 h 502541"/>
                <a:gd name="connsiteX7" fmla="*/ -830 w 731854"/>
                <a:gd name="connsiteY7" fmla="*/ 383282 h 502541"/>
                <a:gd name="connsiteX8" fmla="*/ 27540 w 731854"/>
                <a:gd name="connsiteY8" fmla="*/ 498699 h 502541"/>
                <a:gd name="connsiteX9" fmla="*/ 34495 w 731854"/>
                <a:gd name="connsiteY9" fmla="*/ 502660 h 502541"/>
                <a:gd name="connsiteX10" fmla="*/ 34495 w 731854"/>
                <a:gd name="connsiteY10" fmla="*/ 502658 h 502541"/>
                <a:gd name="connsiteX11" fmla="*/ 573597 w 731854"/>
                <a:gd name="connsiteY11" fmla="*/ 369145 h 502541"/>
                <a:gd name="connsiteX12" fmla="*/ 726676 w 731854"/>
                <a:gd name="connsiteY12" fmla="*/ 331653 h 502541"/>
                <a:gd name="connsiteX13" fmla="*/ 730615 w 731854"/>
                <a:gd name="connsiteY13" fmla="*/ 324697 h 502541"/>
                <a:gd name="connsiteX14" fmla="*/ 702340 w 731854"/>
                <a:gd name="connsiteY14" fmla="*/ 205718 h 502541"/>
                <a:gd name="connsiteX15" fmla="*/ 695385 w 731854"/>
                <a:gd name="connsiteY15" fmla="*/ 201778 h 502541"/>
                <a:gd name="connsiteX16" fmla="*/ 613200 w 731854"/>
                <a:gd name="connsiteY16" fmla="*/ 219441 h 502541"/>
                <a:gd name="connsiteX17" fmla="*/ 616197 w 731854"/>
                <a:gd name="connsiteY17" fmla="*/ 230336 h 502541"/>
                <a:gd name="connsiteX18" fmla="*/ 698401 w 731854"/>
                <a:gd name="connsiteY18" fmla="*/ 212674 h 502541"/>
                <a:gd name="connsiteX19" fmla="*/ 691426 w 731854"/>
                <a:gd name="connsiteY19" fmla="*/ 208734 h 502541"/>
                <a:gd name="connsiteX20" fmla="*/ 719701 w 731854"/>
                <a:gd name="connsiteY20" fmla="*/ 327695 h 502541"/>
                <a:gd name="connsiteX21" fmla="*/ 723640 w 731854"/>
                <a:gd name="connsiteY21" fmla="*/ 320739 h 502541"/>
                <a:gd name="connsiteX22" fmla="*/ 184538 w 731854"/>
                <a:gd name="connsiteY22" fmla="*/ 454289 h 502541"/>
                <a:gd name="connsiteX23" fmla="*/ 31460 w 731854"/>
                <a:gd name="connsiteY23" fmla="*/ 491744 h 502541"/>
                <a:gd name="connsiteX24" fmla="*/ 38416 w 731854"/>
                <a:gd name="connsiteY24" fmla="*/ 495702 h 502541"/>
                <a:gd name="connsiteX25" fmla="*/ 10141 w 731854"/>
                <a:gd name="connsiteY25" fmla="*/ 380267 h 502541"/>
                <a:gd name="connsiteX26" fmla="*/ 6183 w 731854"/>
                <a:gd name="connsiteY26" fmla="*/ 387222 h 502541"/>
                <a:gd name="connsiteX27" fmla="*/ 66954 w 731854"/>
                <a:gd name="connsiteY27" fmla="*/ 371407 h 502541"/>
                <a:gd name="connsiteX28" fmla="*/ 71101 w 731854"/>
                <a:gd name="connsiteY28" fmla="*/ 365941 h 502541"/>
                <a:gd name="connsiteX29" fmla="*/ 93909 w 731854"/>
                <a:gd name="connsiteY29" fmla="*/ 189828 h 502541"/>
                <a:gd name="connsiteX30" fmla="*/ 206386 w 731854"/>
                <a:gd name="connsiteY30" fmla="*/ 53676 h 502541"/>
                <a:gd name="connsiteX31" fmla="*/ 521477 w 731854"/>
                <a:gd name="connsiteY31" fmla="*/ 72036 h 502541"/>
                <a:gd name="connsiteX32" fmla="*/ 609016 w 731854"/>
                <a:gd name="connsiteY32" fmla="*/ 224888 h 502541"/>
                <a:gd name="connsiteX33" fmla="*/ 620269 w 731854"/>
                <a:gd name="connsiteY33" fmla="*/ 224888 h 50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854" h="502541">
                  <a:moveTo>
                    <a:pt x="620269" y="224888"/>
                  </a:moveTo>
                  <a:cubicBezTo>
                    <a:pt x="608601" y="111790"/>
                    <a:pt x="508942" y="23196"/>
                    <a:pt x="399991" y="4346"/>
                  </a:cubicBezTo>
                  <a:cubicBezTo>
                    <a:pt x="276261" y="-17010"/>
                    <a:pt x="152324" y="48342"/>
                    <a:pt x="95399" y="159329"/>
                  </a:cubicBezTo>
                  <a:cubicBezTo>
                    <a:pt x="62826" y="222871"/>
                    <a:pt x="53741" y="295424"/>
                    <a:pt x="59734" y="365941"/>
                  </a:cubicBezTo>
                  <a:lnTo>
                    <a:pt x="63881" y="360493"/>
                  </a:lnTo>
                  <a:cubicBezTo>
                    <a:pt x="43694" y="366016"/>
                    <a:pt x="23373" y="371030"/>
                    <a:pt x="3129" y="376327"/>
                  </a:cubicBezTo>
                  <a:cubicBezTo>
                    <a:pt x="113" y="377152"/>
                    <a:pt x="-1659" y="380263"/>
                    <a:pt x="-830" y="383275"/>
                  </a:cubicBezTo>
                  <a:cubicBezTo>
                    <a:pt x="-830" y="383277"/>
                    <a:pt x="-830" y="383281"/>
                    <a:pt x="-830" y="383282"/>
                  </a:cubicBezTo>
                  <a:cubicBezTo>
                    <a:pt x="8577" y="421774"/>
                    <a:pt x="18020" y="460246"/>
                    <a:pt x="27540" y="498699"/>
                  </a:cubicBezTo>
                  <a:cubicBezTo>
                    <a:pt x="28369" y="501711"/>
                    <a:pt x="31479" y="503485"/>
                    <a:pt x="34495" y="502660"/>
                  </a:cubicBezTo>
                  <a:cubicBezTo>
                    <a:pt x="34495" y="502660"/>
                    <a:pt x="34495" y="502658"/>
                    <a:pt x="34495" y="502658"/>
                  </a:cubicBezTo>
                  <a:cubicBezTo>
                    <a:pt x="214415" y="459134"/>
                    <a:pt x="393827" y="413593"/>
                    <a:pt x="573597" y="369145"/>
                  </a:cubicBezTo>
                  <a:cubicBezTo>
                    <a:pt x="624605" y="356578"/>
                    <a:pt x="675630" y="344081"/>
                    <a:pt x="726676" y="331653"/>
                  </a:cubicBezTo>
                  <a:cubicBezTo>
                    <a:pt x="729692" y="330820"/>
                    <a:pt x="731444" y="327706"/>
                    <a:pt x="730615" y="324697"/>
                  </a:cubicBezTo>
                  <a:lnTo>
                    <a:pt x="702340" y="205718"/>
                  </a:lnTo>
                  <a:cubicBezTo>
                    <a:pt x="701455" y="202751"/>
                    <a:pt x="698382" y="201011"/>
                    <a:pt x="695385" y="201778"/>
                  </a:cubicBezTo>
                  <a:cubicBezTo>
                    <a:pt x="667977" y="207660"/>
                    <a:pt x="640721" y="214087"/>
                    <a:pt x="613200" y="219441"/>
                  </a:cubicBezTo>
                  <a:cubicBezTo>
                    <a:pt x="606056" y="220817"/>
                    <a:pt x="609072" y="231731"/>
                    <a:pt x="616197" y="230336"/>
                  </a:cubicBezTo>
                  <a:cubicBezTo>
                    <a:pt x="643718" y="225001"/>
                    <a:pt x="670993" y="218555"/>
                    <a:pt x="698401" y="212674"/>
                  </a:cubicBezTo>
                  <a:lnTo>
                    <a:pt x="691426" y="208734"/>
                  </a:lnTo>
                  <a:cubicBezTo>
                    <a:pt x="700870" y="248394"/>
                    <a:pt x="710295" y="288048"/>
                    <a:pt x="719701" y="327695"/>
                  </a:cubicBezTo>
                  <a:cubicBezTo>
                    <a:pt x="721021" y="325376"/>
                    <a:pt x="722340" y="323058"/>
                    <a:pt x="723640" y="320739"/>
                  </a:cubicBezTo>
                  <a:cubicBezTo>
                    <a:pt x="543739" y="364301"/>
                    <a:pt x="364327" y="409879"/>
                    <a:pt x="184538" y="454289"/>
                  </a:cubicBezTo>
                  <a:cubicBezTo>
                    <a:pt x="133550" y="466856"/>
                    <a:pt x="82524" y="479341"/>
                    <a:pt x="31460" y="491744"/>
                  </a:cubicBezTo>
                  <a:lnTo>
                    <a:pt x="38416" y="495702"/>
                  </a:lnTo>
                  <a:cubicBezTo>
                    <a:pt x="28972" y="457224"/>
                    <a:pt x="19547" y="418744"/>
                    <a:pt x="10141" y="380267"/>
                  </a:cubicBezTo>
                  <a:lnTo>
                    <a:pt x="6183" y="387222"/>
                  </a:lnTo>
                  <a:cubicBezTo>
                    <a:pt x="26446" y="381925"/>
                    <a:pt x="46766" y="376930"/>
                    <a:pt x="66954" y="371407"/>
                  </a:cubicBezTo>
                  <a:cubicBezTo>
                    <a:pt x="69405" y="370727"/>
                    <a:pt x="71101" y="368489"/>
                    <a:pt x="71101" y="365941"/>
                  </a:cubicBezTo>
                  <a:cubicBezTo>
                    <a:pt x="66031" y="306432"/>
                    <a:pt x="71497" y="245585"/>
                    <a:pt x="93909" y="189828"/>
                  </a:cubicBezTo>
                  <a:cubicBezTo>
                    <a:pt x="116321" y="134070"/>
                    <a:pt x="155510" y="85626"/>
                    <a:pt x="206386" y="53676"/>
                  </a:cubicBezTo>
                  <a:cubicBezTo>
                    <a:pt x="303971" y="-7623"/>
                    <a:pt x="431866" y="-743"/>
                    <a:pt x="521477" y="72036"/>
                  </a:cubicBezTo>
                  <a:cubicBezTo>
                    <a:pt x="568356" y="110131"/>
                    <a:pt x="602739" y="164041"/>
                    <a:pt x="609016" y="224888"/>
                  </a:cubicBezTo>
                  <a:cubicBezTo>
                    <a:pt x="609713" y="232051"/>
                    <a:pt x="621022" y="232127"/>
                    <a:pt x="620269" y="224888"/>
                  </a:cubicBezTo>
                  <a:close/>
                </a:path>
              </a:pathLst>
            </a:custGeom>
            <a:grpFill/>
            <a:ln w="1885" cap="flat">
              <a:noFill/>
              <a:prstDash val="solid"/>
              <a:miter/>
            </a:ln>
          </p:spPr>
          <p:txBody>
            <a:bodyPr rtlCol="0" anchor="ctr"/>
            <a:lstStyle/>
            <a:p>
              <a:endParaRPr lang="en-IN"/>
            </a:p>
          </p:txBody>
        </p:sp>
        <p:sp>
          <p:nvSpPr>
            <p:cNvPr id="455" name="Freeform: Shape 454">
              <a:extLst>
                <a:ext uri="{FF2B5EF4-FFF2-40B4-BE49-F238E27FC236}">
                  <a16:creationId xmlns:a16="http://schemas.microsoft.com/office/drawing/2014/main" id="{564EF2B6-0CF5-C215-BECD-CE3CB5113833}"/>
                </a:ext>
              </a:extLst>
            </p:cNvPr>
            <p:cNvSpPr/>
            <p:nvPr/>
          </p:nvSpPr>
          <p:spPr>
            <a:xfrm>
              <a:off x="10395589" y="1315262"/>
              <a:ext cx="359239" cy="237932"/>
            </a:xfrm>
            <a:custGeom>
              <a:avLst/>
              <a:gdLst>
                <a:gd name="connsiteX0" fmla="*/ 357991 w 359239"/>
                <a:gd name="connsiteY0" fmla="*/ 141698 h 237932"/>
                <a:gd name="connsiteX1" fmla="*/ 205403 w 359239"/>
                <a:gd name="connsiteY1" fmla="*/ 2210 h 237932"/>
                <a:gd name="connsiteX2" fmla="*/ 18904 w 359239"/>
                <a:gd name="connsiteY2" fmla="*/ 98627 h 237932"/>
                <a:gd name="connsiteX3" fmla="*/ 337 w 359239"/>
                <a:gd name="connsiteY3" fmla="*/ 232611 h 237932"/>
                <a:gd name="connsiteX4" fmla="*/ 6199 w 359239"/>
                <a:gd name="connsiteY4" fmla="*/ 238252 h 237932"/>
                <a:gd name="connsiteX5" fmla="*/ 7500 w 359239"/>
                <a:gd name="connsiteY5" fmla="*/ 238077 h 237932"/>
                <a:gd name="connsiteX6" fmla="*/ 354052 w 359239"/>
                <a:gd name="connsiteY6" fmla="*/ 148635 h 237932"/>
                <a:gd name="connsiteX7" fmla="*/ 351036 w 359239"/>
                <a:gd name="connsiteY7" fmla="*/ 137721 h 237932"/>
                <a:gd name="connsiteX8" fmla="*/ 4503 w 359239"/>
                <a:gd name="connsiteY8" fmla="*/ 227163 h 237932"/>
                <a:gd name="connsiteX9" fmla="*/ 11647 w 359239"/>
                <a:gd name="connsiteY9" fmla="*/ 232611 h 237932"/>
                <a:gd name="connsiteX10" fmla="*/ 21844 w 359239"/>
                <a:gd name="connsiteY10" fmla="*/ 121246 h 237932"/>
                <a:gd name="connsiteX11" fmla="*/ 89232 w 359239"/>
                <a:gd name="connsiteY11" fmla="*/ 36234 h 237932"/>
                <a:gd name="connsiteX12" fmla="*/ 284685 w 359239"/>
                <a:gd name="connsiteY12" fmla="*/ 49240 h 237932"/>
                <a:gd name="connsiteX13" fmla="*/ 347097 w 359239"/>
                <a:gd name="connsiteY13" fmla="*/ 144677 h 237932"/>
                <a:gd name="connsiteX14" fmla="*/ 357991 w 359239"/>
                <a:gd name="connsiteY14" fmla="*/ 141698 h 23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239" h="237932">
                  <a:moveTo>
                    <a:pt x="357991" y="141698"/>
                  </a:moveTo>
                  <a:cubicBezTo>
                    <a:pt x="339330" y="71125"/>
                    <a:pt x="278371" y="12747"/>
                    <a:pt x="205403" y="2210"/>
                  </a:cubicBezTo>
                  <a:cubicBezTo>
                    <a:pt x="129589" y="-8741"/>
                    <a:pt x="52061" y="28506"/>
                    <a:pt x="18904" y="98627"/>
                  </a:cubicBezTo>
                  <a:cubicBezTo>
                    <a:pt x="-832" y="140379"/>
                    <a:pt x="-3207" y="187220"/>
                    <a:pt x="337" y="232611"/>
                  </a:cubicBezTo>
                  <a:cubicBezTo>
                    <a:pt x="393" y="235785"/>
                    <a:pt x="3014" y="238311"/>
                    <a:pt x="6199" y="238252"/>
                  </a:cubicBezTo>
                  <a:cubicBezTo>
                    <a:pt x="6633" y="238245"/>
                    <a:pt x="7066" y="238186"/>
                    <a:pt x="7500" y="238077"/>
                  </a:cubicBezTo>
                  <a:cubicBezTo>
                    <a:pt x="121880" y="203959"/>
                    <a:pt x="238937" y="180039"/>
                    <a:pt x="354052" y="148635"/>
                  </a:cubicBezTo>
                  <a:cubicBezTo>
                    <a:pt x="361064" y="146750"/>
                    <a:pt x="358086" y="135798"/>
                    <a:pt x="351036" y="137721"/>
                  </a:cubicBezTo>
                  <a:cubicBezTo>
                    <a:pt x="235939" y="169125"/>
                    <a:pt x="118882" y="193045"/>
                    <a:pt x="4503" y="227163"/>
                  </a:cubicBezTo>
                  <a:lnTo>
                    <a:pt x="11647" y="232611"/>
                  </a:lnTo>
                  <a:cubicBezTo>
                    <a:pt x="8725" y="195250"/>
                    <a:pt x="9536" y="157023"/>
                    <a:pt x="21844" y="121246"/>
                  </a:cubicBezTo>
                  <a:cubicBezTo>
                    <a:pt x="33909" y="86129"/>
                    <a:pt x="57395" y="55536"/>
                    <a:pt x="89232" y="36234"/>
                  </a:cubicBezTo>
                  <a:cubicBezTo>
                    <a:pt x="150041" y="-655"/>
                    <a:pt x="229474" y="4567"/>
                    <a:pt x="284685" y="49240"/>
                  </a:cubicBezTo>
                  <a:cubicBezTo>
                    <a:pt x="315070" y="73647"/>
                    <a:pt x="336918" y="107062"/>
                    <a:pt x="347097" y="144677"/>
                  </a:cubicBezTo>
                  <a:cubicBezTo>
                    <a:pt x="348944" y="151783"/>
                    <a:pt x="359858" y="148748"/>
                    <a:pt x="357991" y="141698"/>
                  </a:cubicBezTo>
                  <a:close/>
                </a:path>
              </a:pathLst>
            </a:custGeom>
            <a:grpFill/>
            <a:ln w="1885" cap="flat">
              <a:noFill/>
              <a:prstDash val="solid"/>
              <a:miter/>
            </a:ln>
          </p:spPr>
          <p:txBody>
            <a:bodyPr rtlCol="0" anchor="ctr"/>
            <a:lstStyle/>
            <a:p>
              <a:endParaRPr lang="en-IN"/>
            </a:p>
          </p:txBody>
        </p:sp>
        <p:sp>
          <p:nvSpPr>
            <p:cNvPr id="456" name="Freeform: Shape 455">
              <a:extLst>
                <a:ext uri="{FF2B5EF4-FFF2-40B4-BE49-F238E27FC236}">
                  <a16:creationId xmlns:a16="http://schemas.microsoft.com/office/drawing/2014/main" id="{7C08602E-B160-B8DE-458B-BDABDD2D6D81}"/>
                </a:ext>
              </a:extLst>
            </p:cNvPr>
            <p:cNvSpPr/>
            <p:nvPr/>
          </p:nvSpPr>
          <p:spPr>
            <a:xfrm>
              <a:off x="10854313" y="1546274"/>
              <a:ext cx="13586" cy="17443"/>
            </a:xfrm>
            <a:custGeom>
              <a:avLst/>
              <a:gdLst>
                <a:gd name="connsiteX0" fmla="*/ -830 w 13586"/>
                <a:gd name="connsiteY0" fmla="*/ 7480 h 17443"/>
                <a:gd name="connsiteX1" fmla="*/ 1451 w 13586"/>
                <a:gd name="connsiteY1" fmla="*/ 13644 h 17443"/>
                <a:gd name="connsiteX2" fmla="*/ 8406 w 13586"/>
                <a:gd name="connsiteY2" fmla="*/ 17583 h 17443"/>
                <a:gd name="connsiteX3" fmla="*/ 12347 w 13586"/>
                <a:gd name="connsiteY3" fmla="*/ 10628 h 17443"/>
                <a:gd name="connsiteX4" fmla="*/ 10084 w 13586"/>
                <a:gd name="connsiteY4" fmla="*/ 4483 h 17443"/>
                <a:gd name="connsiteX5" fmla="*/ 3129 w 13586"/>
                <a:gd name="connsiteY5" fmla="*/ 524 h 17443"/>
                <a:gd name="connsiteX6" fmla="*/ -830 w 13586"/>
                <a:gd name="connsiteY6" fmla="*/ 7480 h 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3">
                  <a:moveTo>
                    <a:pt x="-830" y="7480"/>
                  </a:moveTo>
                  <a:lnTo>
                    <a:pt x="1451" y="13644"/>
                  </a:lnTo>
                  <a:cubicBezTo>
                    <a:pt x="2337" y="16611"/>
                    <a:pt x="5410" y="18351"/>
                    <a:pt x="8406" y="17583"/>
                  </a:cubicBezTo>
                  <a:cubicBezTo>
                    <a:pt x="11423" y="16750"/>
                    <a:pt x="13176" y="13636"/>
                    <a:pt x="12347" y="10628"/>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457" name="Freeform: Shape 456">
              <a:extLst>
                <a:ext uri="{FF2B5EF4-FFF2-40B4-BE49-F238E27FC236}">
                  <a16:creationId xmlns:a16="http://schemas.microsoft.com/office/drawing/2014/main" id="{C5CF4A65-BEB3-3C2A-1F3D-980C8658C9A5}"/>
                </a:ext>
              </a:extLst>
            </p:cNvPr>
            <p:cNvSpPr/>
            <p:nvPr/>
          </p:nvSpPr>
          <p:spPr>
            <a:xfrm>
              <a:off x="10780111" y="1567472"/>
              <a:ext cx="12621" cy="17664"/>
            </a:xfrm>
            <a:custGeom>
              <a:avLst/>
              <a:gdLst>
                <a:gd name="connsiteX0" fmla="*/ -858 w 12621"/>
                <a:gd name="connsiteY0" fmla="*/ 7488 h 17664"/>
                <a:gd name="connsiteX1" fmla="*/ 500 w 12621"/>
                <a:gd name="connsiteY1" fmla="*/ 13840 h 17664"/>
                <a:gd name="connsiteX2" fmla="*/ 7455 w 12621"/>
                <a:gd name="connsiteY2" fmla="*/ 17780 h 17664"/>
                <a:gd name="connsiteX3" fmla="*/ 11413 w 12621"/>
                <a:gd name="connsiteY3" fmla="*/ 10824 h 17664"/>
                <a:gd name="connsiteX4" fmla="*/ 10056 w 12621"/>
                <a:gd name="connsiteY4" fmla="*/ 4472 h 17664"/>
                <a:gd name="connsiteX5" fmla="*/ 3101 w 12621"/>
                <a:gd name="connsiteY5" fmla="*/ 526 h 17664"/>
                <a:gd name="connsiteX6" fmla="*/ 3081 w 12621"/>
                <a:gd name="connsiteY6" fmla="*/ 532 h 17664"/>
                <a:gd name="connsiteX7" fmla="*/ -858 w 12621"/>
                <a:gd name="connsiteY7" fmla="*/ 7488 h 1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64">
                  <a:moveTo>
                    <a:pt x="-858" y="7488"/>
                  </a:moveTo>
                  <a:lnTo>
                    <a:pt x="500" y="13840"/>
                  </a:lnTo>
                  <a:cubicBezTo>
                    <a:pt x="1329" y="16848"/>
                    <a:pt x="4439" y="18611"/>
                    <a:pt x="7455" y="17780"/>
                  </a:cubicBezTo>
                  <a:cubicBezTo>
                    <a:pt x="10414" y="16894"/>
                    <a:pt x="12167" y="13829"/>
                    <a:pt x="11413" y="10824"/>
                  </a:cubicBezTo>
                  <a:lnTo>
                    <a:pt x="10056" y="4472"/>
                  </a:lnTo>
                  <a:cubicBezTo>
                    <a:pt x="9227" y="1461"/>
                    <a:pt x="6117" y="-305"/>
                    <a:pt x="3101" y="526"/>
                  </a:cubicBezTo>
                  <a:cubicBezTo>
                    <a:pt x="3101" y="528"/>
                    <a:pt x="3081" y="530"/>
                    <a:pt x="3081" y="532"/>
                  </a:cubicBezTo>
                  <a:cubicBezTo>
                    <a:pt x="122" y="1426"/>
                    <a:pt x="-1612" y="4489"/>
                    <a:pt x="-858" y="7488"/>
                  </a:cubicBezTo>
                  <a:close/>
                </a:path>
              </a:pathLst>
            </a:custGeom>
            <a:grpFill/>
            <a:ln w="1885" cap="flat">
              <a:noFill/>
              <a:prstDash val="solid"/>
              <a:miter/>
            </a:ln>
          </p:spPr>
          <p:txBody>
            <a:bodyPr rtlCol="0" anchor="ctr"/>
            <a:lstStyle/>
            <a:p>
              <a:endParaRPr lang="en-IN"/>
            </a:p>
          </p:txBody>
        </p:sp>
        <p:sp>
          <p:nvSpPr>
            <p:cNvPr id="458" name="Freeform: Shape 457">
              <a:extLst>
                <a:ext uri="{FF2B5EF4-FFF2-40B4-BE49-F238E27FC236}">
                  <a16:creationId xmlns:a16="http://schemas.microsoft.com/office/drawing/2014/main" id="{119249DD-23E9-BCC4-5C51-74F9E9FF9E00}"/>
                </a:ext>
              </a:extLst>
            </p:cNvPr>
            <p:cNvSpPr/>
            <p:nvPr/>
          </p:nvSpPr>
          <p:spPr>
            <a:xfrm>
              <a:off x="10704138" y="1583823"/>
              <a:ext cx="13487" cy="21464"/>
            </a:xfrm>
            <a:custGeom>
              <a:avLst/>
              <a:gdLst>
                <a:gd name="connsiteX0" fmla="*/ -830 w 13487"/>
                <a:gd name="connsiteY0" fmla="*/ 7480 h 21464"/>
                <a:gd name="connsiteX1" fmla="*/ 1357 w 13487"/>
                <a:gd name="connsiteY1" fmla="*/ 17640 h 21464"/>
                <a:gd name="connsiteX2" fmla="*/ 8313 w 13487"/>
                <a:gd name="connsiteY2" fmla="*/ 21580 h 21464"/>
                <a:gd name="connsiteX3" fmla="*/ 12271 w 13487"/>
                <a:gd name="connsiteY3" fmla="*/ 14624 h 21464"/>
                <a:gd name="connsiteX4" fmla="*/ 10084 w 13487"/>
                <a:gd name="connsiteY4" fmla="*/ 4483 h 21464"/>
                <a:gd name="connsiteX5" fmla="*/ 3129 w 13487"/>
                <a:gd name="connsiteY5" fmla="*/ 524 h 21464"/>
                <a:gd name="connsiteX6" fmla="*/ -830 w 13487"/>
                <a:gd name="connsiteY6" fmla="*/ 7480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0"/>
                  </a:moveTo>
                  <a:cubicBezTo>
                    <a:pt x="-94" y="10873"/>
                    <a:pt x="622" y="14247"/>
                    <a:pt x="1357" y="17640"/>
                  </a:cubicBezTo>
                  <a:cubicBezTo>
                    <a:pt x="2186" y="20648"/>
                    <a:pt x="5296" y="22411"/>
                    <a:pt x="8313" y="21580"/>
                  </a:cubicBezTo>
                  <a:cubicBezTo>
                    <a:pt x="11291" y="20703"/>
                    <a:pt x="13043" y="17631"/>
                    <a:pt x="12271" y="14624"/>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459" name="Freeform: Shape 458">
              <a:extLst>
                <a:ext uri="{FF2B5EF4-FFF2-40B4-BE49-F238E27FC236}">
                  <a16:creationId xmlns:a16="http://schemas.microsoft.com/office/drawing/2014/main" id="{A9ECC9AB-12E6-16C1-6942-E9C94D5290D9}"/>
                </a:ext>
              </a:extLst>
            </p:cNvPr>
            <p:cNvSpPr/>
            <p:nvPr/>
          </p:nvSpPr>
          <p:spPr>
            <a:xfrm>
              <a:off x="10628777" y="1604021"/>
              <a:ext cx="14351" cy="18617"/>
            </a:xfrm>
            <a:custGeom>
              <a:avLst/>
              <a:gdLst>
                <a:gd name="connsiteX0" fmla="*/ -321 w 14351"/>
                <a:gd name="connsiteY0" fmla="*/ 8845 h 18617"/>
                <a:gd name="connsiteX1" fmla="*/ 2827 w 14351"/>
                <a:gd name="connsiteY1" fmla="*/ 16140 h 18617"/>
                <a:gd name="connsiteX2" fmla="*/ 10555 w 14351"/>
                <a:gd name="connsiteY2" fmla="*/ 18163 h 18617"/>
                <a:gd name="connsiteX3" fmla="*/ 10574 w 14351"/>
                <a:gd name="connsiteY3" fmla="*/ 18157 h 18617"/>
                <a:gd name="connsiteX4" fmla="*/ 12609 w 14351"/>
                <a:gd name="connsiteY4" fmla="*/ 10429 h 18617"/>
                <a:gd name="connsiteX5" fmla="*/ 9443 w 14351"/>
                <a:gd name="connsiteY5" fmla="*/ 3134 h 18617"/>
                <a:gd name="connsiteX6" fmla="*/ 1715 w 14351"/>
                <a:gd name="connsiteY6" fmla="*/ 1088 h 18617"/>
                <a:gd name="connsiteX7" fmla="*/ 1695 w 14351"/>
                <a:gd name="connsiteY7" fmla="*/ 1098 h 18617"/>
                <a:gd name="connsiteX8" fmla="*/ -321 w 14351"/>
                <a:gd name="connsiteY8" fmla="*/ 8845 h 1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 h="18617">
                  <a:moveTo>
                    <a:pt x="-321" y="8845"/>
                  </a:moveTo>
                  <a:cubicBezTo>
                    <a:pt x="735" y="11277"/>
                    <a:pt x="1790" y="13708"/>
                    <a:pt x="2827" y="16140"/>
                  </a:cubicBezTo>
                  <a:cubicBezTo>
                    <a:pt x="4410" y="18835"/>
                    <a:pt x="7859" y="19740"/>
                    <a:pt x="10555" y="18163"/>
                  </a:cubicBezTo>
                  <a:cubicBezTo>
                    <a:pt x="10574" y="18161"/>
                    <a:pt x="10574" y="18159"/>
                    <a:pt x="10574" y="18157"/>
                  </a:cubicBezTo>
                  <a:cubicBezTo>
                    <a:pt x="13194" y="16526"/>
                    <a:pt x="14080" y="13137"/>
                    <a:pt x="12609" y="10429"/>
                  </a:cubicBezTo>
                  <a:lnTo>
                    <a:pt x="9443" y="3134"/>
                  </a:lnTo>
                  <a:cubicBezTo>
                    <a:pt x="7879" y="434"/>
                    <a:pt x="4410" y="-482"/>
                    <a:pt x="1715" y="1088"/>
                  </a:cubicBezTo>
                  <a:cubicBezTo>
                    <a:pt x="1715" y="1092"/>
                    <a:pt x="1695" y="1094"/>
                    <a:pt x="1695" y="1098"/>
                  </a:cubicBezTo>
                  <a:cubicBezTo>
                    <a:pt x="-924" y="2742"/>
                    <a:pt x="-1791" y="6136"/>
                    <a:pt x="-321" y="8845"/>
                  </a:cubicBezTo>
                  <a:close/>
                </a:path>
              </a:pathLst>
            </a:custGeom>
            <a:grpFill/>
            <a:ln w="1885" cap="flat">
              <a:noFill/>
              <a:prstDash val="solid"/>
              <a:miter/>
            </a:ln>
          </p:spPr>
          <p:txBody>
            <a:bodyPr rtlCol="0" anchor="ctr"/>
            <a:lstStyle/>
            <a:p>
              <a:endParaRPr lang="en-IN"/>
            </a:p>
          </p:txBody>
        </p:sp>
        <p:sp>
          <p:nvSpPr>
            <p:cNvPr id="460" name="Freeform: Shape 459">
              <a:extLst>
                <a:ext uri="{FF2B5EF4-FFF2-40B4-BE49-F238E27FC236}">
                  <a16:creationId xmlns:a16="http://schemas.microsoft.com/office/drawing/2014/main" id="{270B6696-D5A9-4C8D-999A-4E616C68ED6C}"/>
                </a:ext>
              </a:extLst>
            </p:cNvPr>
            <p:cNvSpPr/>
            <p:nvPr/>
          </p:nvSpPr>
          <p:spPr>
            <a:xfrm>
              <a:off x="10553345" y="1620258"/>
              <a:ext cx="12563" cy="20334"/>
            </a:xfrm>
            <a:custGeom>
              <a:avLst/>
              <a:gdLst>
                <a:gd name="connsiteX0" fmla="*/ -873 w 12563"/>
                <a:gd name="connsiteY0" fmla="*/ 7481 h 20334"/>
                <a:gd name="connsiteX1" fmla="*/ 447 w 12563"/>
                <a:gd name="connsiteY1" fmla="*/ 16510 h 20334"/>
                <a:gd name="connsiteX2" fmla="*/ 7402 w 12563"/>
                <a:gd name="connsiteY2" fmla="*/ 20450 h 20334"/>
                <a:gd name="connsiteX3" fmla="*/ 11361 w 12563"/>
                <a:gd name="connsiteY3" fmla="*/ 13494 h 20334"/>
                <a:gd name="connsiteX4" fmla="*/ 10041 w 12563"/>
                <a:gd name="connsiteY4" fmla="*/ 4484 h 20334"/>
                <a:gd name="connsiteX5" fmla="*/ 3086 w 12563"/>
                <a:gd name="connsiteY5" fmla="*/ 524 h 20334"/>
                <a:gd name="connsiteX6" fmla="*/ 3086 w 12563"/>
                <a:gd name="connsiteY6" fmla="*/ 525 h 20334"/>
                <a:gd name="connsiteX7" fmla="*/ -873 w 12563"/>
                <a:gd name="connsiteY7" fmla="*/ 7481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4">
                  <a:moveTo>
                    <a:pt x="-873" y="7481"/>
                  </a:moveTo>
                  <a:cubicBezTo>
                    <a:pt x="-420" y="10497"/>
                    <a:pt x="13" y="13494"/>
                    <a:pt x="447" y="16510"/>
                  </a:cubicBezTo>
                  <a:cubicBezTo>
                    <a:pt x="1276" y="19518"/>
                    <a:pt x="4386" y="21281"/>
                    <a:pt x="7402" y="20450"/>
                  </a:cubicBezTo>
                  <a:cubicBezTo>
                    <a:pt x="10362" y="19548"/>
                    <a:pt x="12096" y="16495"/>
                    <a:pt x="11361" y="13494"/>
                  </a:cubicBezTo>
                  <a:cubicBezTo>
                    <a:pt x="10928" y="10497"/>
                    <a:pt x="10475" y="7481"/>
                    <a:pt x="10041" y="4484"/>
                  </a:cubicBezTo>
                  <a:cubicBezTo>
                    <a:pt x="9212" y="1472"/>
                    <a:pt x="6102" y="-302"/>
                    <a:pt x="3086" y="524"/>
                  </a:cubicBezTo>
                  <a:cubicBezTo>
                    <a:pt x="3086" y="524"/>
                    <a:pt x="3086" y="525"/>
                    <a:pt x="3086" y="525"/>
                  </a:cubicBezTo>
                  <a:cubicBezTo>
                    <a:pt x="145" y="1443"/>
                    <a:pt x="-1589" y="4482"/>
                    <a:pt x="-873" y="7481"/>
                  </a:cubicBezTo>
                  <a:close/>
                </a:path>
              </a:pathLst>
            </a:custGeom>
            <a:grpFill/>
            <a:ln w="1885" cap="flat">
              <a:noFill/>
              <a:prstDash val="solid"/>
              <a:miter/>
            </a:ln>
          </p:spPr>
          <p:txBody>
            <a:bodyPr rtlCol="0" anchor="ctr"/>
            <a:lstStyle/>
            <a:p>
              <a:endParaRPr lang="en-IN"/>
            </a:p>
          </p:txBody>
        </p:sp>
        <p:sp>
          <p:nvSpPr>
            <p:cNvPr id="461" name="Freeform: Shape 460">
              <a:extLst>
                <a:ext uri="{FF2B5EF4-FFF2-40B4-BE49-F238E27FC236}">
                  <a16:creationId xmlns:a16="http://schemas.microsoft.com/office/drawing/2014/main" id="{EFEAC4E4-ABE0-42DC-B9B7-9657FBCF8DFC}"/>
                </a:ext>
              </a:extLst>
            </p:cNvPr>
            <p:cNvSpPr/>
            <p:nvPr/>
          </p:nvSpPr>
          <p:spPr>
            <a:xfrm>
              <a:off x="10477507" y="1639191"/>
              <a:ext cx="13829" cy="20079"/>
            </a:xfrm>
            <a:custGeom>
              <a:avLst/>
              <a:gdLst>
                <a:gd name="connsiteX0" fmla="*/ -830 w 13829"/>
                <a:gd name="connsiteY0" fmla="*/ 7492 h 20079"/>
                <a:gd name="connsiteX1" fmla="*/ 1677 w 13829"/>
                <a:gd name="connsiteY1" fmla="*/ 16238 h 20079"/>
                <a:gd name="connsiteX2" fmla="*/ 8633 w 13829"/>
                <a:gd name="connsiteY2" fmla="*/ 20197 h 20079"/>
                <a:gd name="connsiteX3" fmla="*/ 12591 w 13829"/>
                <a:gd name="connsiteY3" fmla="*/ 13241 h 20079"/>
                <a:gd name="connsiteX4" fmla="*/ 10084 w 13829"/>
                <a:gd name="connsiteY4" fmla="*/ 4476 h 20079"/>
                <a:gd name="connsiteX5" fmla="*/ 3129 w 13829"/>
                <a:gd name="connsiteY5" fmla="*/ 527 h 20079"/>
                <a:gd name="connsiteX6" fmla="*/ -830 w 13829"/>
                <a:gd name="connsiteY6" fmla="*/ 7492 h 2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79">
                  <a:moveTo>
                    <a:pt x="-830" y="7492"/>
                  </a:moveTo>
                  <a:cubicBezTo>
                    <a:pt x="19" y="10395"/>
                    <a:pt x="848" y="13317"/>
                    <a:pt x="1677" y="16238"/>
                  </a:cubicBezTo>
                  <a:cubicBezTo>
                    <a:pt x="2507" y="19252"/>
                    <a:pt x="5617" y="21024"/>
                    <a:pt x="8633" y="20197"/>
                  </a:cubicBezTo>
                  <a:cubicBezTo>
                    <a:pt x="11649" y="19369"/>
                    <a:pt x="13421" y="16255"/>
                    <a:pt x="12591" y="13241"/>
                  </a:cubicBezTo>
                  <a:cubicBezTo>
                    <a:pt x="11743" y="10319"/>
                    <a:pt x="10914" y="7398"/>
                    <a:pt x="10084" y="4476"/>
                  </a:cubicBezTo>
                  <a:cubicBezTo>
                    <a:pt x="9255" y="1462"/>
                    <a:pt x="6126" y="-306"/>
                    <a:pt x="3129" y="527"/>
                  </a:cubicBezTo>
                  <a:cubicBezTo>
                    <a:pt x="113" y="1360"/>
                    <a:pt x="-1659" y="4478"/>
                    <a:pt x="-830" y="7492"/>
                  </a:cubicBezTo>
                  <a:close/>
                </a:path>
              </a:pathLst>
            </a:custGeom>
            <a:grpFill/>
            <a:ln w="1885" cap="flat">
              <a:noFill/>
              <a:prstDash val="solid"/>
              <a:miter/>
            </a:ln>
          </p:spPr>
          <p:txBody>
            <a:bodyPr rtlCol="0" anchor="ctr"/>
            <a:lstStyle/>
            <a:p>
              <a:endParaRPr lang="en-IN"/>
            </a:p>
          </p:txBody>
        </p:sp>
        <p:sp>
          <p:nvSpPr>
            <p:cNvPr id="462" name="Freeform: Shape 461">
              <a:extLst>
                <a:ext uri="{FF2B5EF4-FFF2-40B4-BE49-F238E27FC236}">
                  <a16:creationId xmlns:a16="http://schemas.microsoft.com/office/drawing/2014/main" id="{249A89C2-D3E9-E017-5DC4-76DEA925C28E}"/>
                </a:ext>
              </a:extLst>
            </p:cNvPr>
            <p:cNvSpPr/>
            <p:nvPr/>
          </p:nvSpPr>
          <p:spPr>
            <a:xfrm>
              <a:off x="10402384" y="1659368"/>
              <a:ext cx="12033" cy="17813"/>
            </a:xfrm>
            <a:custGeom>
              <a:avLst/>
              <a:gdLst>
                <a:gd name="connsiteX0" fmla="*/ -1012 w 12033"/>
                <a:gd name="connsiteY0" fmla="*/ 5976 h 17813"/>
                <a:gd name="connsiteX1" fmla="*/ -332 w 12033"/>
                <a:gd name="connsiteY1" fmla="*/ 12479 h 17813"/>
                <a:gd name="connsiteX2" fmla="*/ 5323 w 12033"/>
                <a:gd name="connsiteY2" fmla="*/ 18134 h 17813"/>
                <a:gd name="connsiteX3" fmla="*/ 10977 w 12033"/>
                <a:gd name="connsiteY3" fmla="*/ 12479 h 17813"/>
                <a:gd name="connsiteX4" fmla="*/ 10298 w 12033"/>
                <a:gd name="connsiteY4" fmla="*/ 5976 h 17813"/>
                <a:gd name="connsiteX5" fmla="*/ 4643 w 12033"/>
                <a:gd name="connsiteY5" fmla="*/ 321 h 17813"/>
                <a:gd name="connsiteX6" fmla="*/ -1012 w 12033"/>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3">
                  <a:moveTo>
                    <a:pt x="-1012" y="5976"/>
                  </a:moveTo>
                  <a:lnTo>
                    <a:pt x="-332" y="12479"/>
                  </a:lnTo>
                  <a:cubicBezTo>
                    <a:pt x="-257" y="15572"/>
                    <a:pt x="2231" y="18064"/>
                    <a:pt x="5323" y="18134"/>
                  </a:cubicBezTo>
                  <a:cubicBezTo>
                    <a:pt x="8131" y="18021"/>
                    <a:pt x="11298" y="15627"/>
                    <a:pt x="10977" y="12479"/>
                  </a:cubicBezTo>
                  <a:lnTo>
                    <a:pt x="10298" y="5976"/>
                  </a:lnTo>
                  <a:cubicBezTo>
                    <a:pt x="10224" y="2886"/>
                    <a:pt x="7735" y="400"/>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463" name="Freeform: Shape 462">
              <a:extLst>
                <a:ext uri="{FF2B5EF4-FFF2-40B4-BE49-F238E27FC236}">
                  <a16:creationId xmlns:a16="http://schemas.microsoft.com/office/drawing/2014/main" id="{AEB21277-65BB-7933-50C1-D3D601A1B88C}"/>
                </a:ext>
              </a:extLst>
            </p:cNvPr>
            <p:cNvSpPr/>
            <p:nvPr/>
          </p:nvSpPr>
          <p:spPr>
            <a:xfrm>
              <a:off x="10326644" y="1676977"/>
              <a:ext cx="12887" cy="18862"/>
            </a:xfrm>
            <a:custGeom>
              <a:avLst/>
              <a:gdLst>
                <a:gd name="connsiteX0" fmla="*/ -858 w 12887"/>
                <a:gd name="connsiteY0" fmla="*/ 7481 h 18862"/>
                <a:gd name="connsiteX1" fmla="*/ 782 w 12887"/>
                <a:gd name="connsiteY1" fmla="*/ 15021 h 18862"/>
                <a:gd name="connsiteX2" fmla="*/ 7738 w 12887"/>
                <a:gd name="connsiteY2" fmla="*/ 18981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3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2" y="18033"/>
                    <a:pt x="4722" y="19807"/>
                    <a:pt x="7738" y="18981"/>
                  </a:cubicBezTo>
                  <a:cubicBezTo>
                    <a:pt x="7738" y="18981"/>
                    <a:pt x="7738" y="18979"/>
                    <a:pt x="7738" y="18979"/>
                  </a:cubicBezTo>
                  <a:cubicBezTo>
                    <a:pt x="10697" y="18086"/>
                    <a:pt x="12431" y="15023"/>
                    <a:pt x="11677" y="12024"/>
                  </a:cubicBezTo>
                  <a:lnTo>
                    <a:pt x="10037" y="4484"/>
                  </a:lnTo>
                  <a:cubicBezTo>
                    <a:pt x="9208" y="1472"/>
                    <a:pt x="6098" y="-302"/>
                    <a:pt x="3082" y="523"/>
                  </a:cubicBezTo>
                  <a:cubicBezTo>
                    <a:pt x="3082" y="523"/>
                    <a:pt x="3082" y="525"/>
                    <a:pt x="3082" y="525"/>
                  </a:cubicBezTo>
                  <a:cubicBezTo>
                    <a:pt x="123" y="1426"/>
                    <a:pt x="-1612" y="4484"/>
                    <a:pt x="-858" y="7481"/>
                  </a:cubicBezTo>
                  <a:close/>
                </a:path>
              </a:pathLst>
            </a:custGeom>
            <a:grpFill/>
            <a:ln w="1885" cap="flat">
              <a:noFill/>
              <a:prstDash val="solid"/>
              <a:miter/>
            </a:ln>
          </p:spPr>
          <p:txBody>
            <a:bodyPr rtlCol="0" anchor="ctr"/>
            <a:lstStyle/>
            <a:p>
              <a:endParaRPr lang="en-IN"/>
            </a:p>
          </p:txBody>
        </p:sp>
        <p:sp>
          <p:nvSpPr>
            <p:cNvPr id="464" name="Freeform: Shape 463">
              <a:extLst>
                <a:ext uri="{FF2B5EF4-FFF2-40B4-BE49-F238E27FC236}">
                  <a16:creationId xmlns:a16="http://schemas.microsoft.com/office/drawing/2014/main" id="{DFB6CB27-077B-AC50-3154-9AFADA4954C9}"/>
                </a:ext>
              </a:extLst>
            </p:cNvPr>
            <p:cNvSpPr/>
            <p:nvPr/>
          </p:nvSpPr>
          <p:spPr>
            <a:xfrm>
              <a:off x="7184225" y="3258456"/>
              <a:ext cx="72954" cy="73116"/>
            </a:xfrm>
            <a:custGeom>
              <a:avLst/>
              <a:gdLst>
                <a:gd name="connsiteX0" fmla="*/ 23741 w 72954"/>
                <a:gd name="connsiteY0" fmla="*/ 59858 h 73116"/>
                <a:gd name="connsiteX1" fmla="*/ 11470 w 72954"/>
                <a:gd name="connsiteY1" fmla="*/ 27474 h 73116"/>
                <a:gd name="connsiteX2" fmla="*/ 42271 w 72954"/>
                <a:gd name="connsiteY2" fmla="*/ 12810 h 73116"/>
                <a:gd name="connsiteX3" fmla="*/ 60065 w 72954"/>
                <a:gd name="connsiteY3" fmla="*/ 41518 h 73116"/>
                <a:gd name="connsiteX4" fmla="*/ 29810 w 72954"/>
                <a:gd name="connsiteY4" fmla="*/ 62083 h 73116"/>
                <a:gd name="connsiteX5" fmla="*/ 29810 w 72954"/>
                <a:gd name="connsiteY5" fmla="*/ 73393 h 73116"/>
                <a:gd name="connsiteX6" fmla="*/ 71280 w 72954"/>
                <a:gd name="connsiteY6" fmla="*/ 43365 h 73116"/>
                <a:gd name="connsiteX7" fmla="*/ 45305 w 72954"/>
                <a:gd name="connsiteY7" fmla="*/ 1895 h 73116"/>
                <a:gd name="connsiteX8" fmla="*/ 1668 w 72954"/>
                <a:gd name="connsiteY8" fmla="*/ 21612 h 73116"/>
                <a:gd name="connsiteX9" fmla="*/ 18067 w 72954"/>
                <a:gd name="connsiteY9" fmla="*/ 69604 h 73116"/>
                <a:gd name="connsiteX10" fmla="*/ 23722 w 72954"/>
                <a:gd name="connsiteY10" fmla="*/ 59839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3"/>
                    <a:pt x="11470" y="27474"/>
                  </a:cubicBezTo>
                  <a:cubicBezTo>
                    <a:pt x="15748" y="14770"/>
                    <a:pt x="29905" y="8945"/>
                    <a:pt x="42271" y="12810"/>
                  </a:cubicBezTo>
                  <a:cubicBezTo>
                    <a:pt x="54297" y="16579"/>
                    <a:pt x="62797" y="28813"/>
                    <a:pt x="60065" y="41518"/>
                  </a:cubicBezTo>
                  <a:cubicBezTo>
                    <a:pt x="57086" y="55429"/>
                    <a:pt x="43100" y="62686"/>
                    <a:pt x="29810" y="62083"/>
                  </a:cubicBezTo>
                  <a:cubicBezTo>
                    <a:pt x="22535" y="61762"/>
                    <a:pt x="22553" y="73072"/>
                    <a:pt x="29810" y="73393"/>
                  </a:cubicBezTo>
                  <a:cubicBezTo>
                    <a:pt x="48509" y="74260"/>
                    <a:pt x="67510" y="62516"/>
                    <a:pt x="71280" y="43365"/>
                  </a:cubicBezTo>
                  <a:cubicBezTo>
                    <a:pt x="74899" y="25081"/>
                    <a:pt x="62779" y="7211"/>
                    <a:pt x="45305" y="1895"/>
                  </a:cubicBezTo>
                  <a:cubicBezTo>
                    <a:pt x="28133" y="-3326"/>
                    <a:pt x="8680" y="4742"/>
                    <a:pt x="1668" y="21612"/>
                  </a:cubicBezTo>
                  <a:cubicBezTo>
                    <a:pt x="-5740" y="39463"/>
                    <a:pt x="2856" y="59123"/>
                    <a:pt x="18067" y="69604"/>
                  </a:cubicBezTo>
                  <a:cubicBezTo>
                    <a:pt x="24080" y="73732"/>
                    <a:pt x="29735" y="63949"/>
                    <a:pt x="23722" y="59839"/>
                  </a:cubicBezTo>
                  <a:close/>
                </a:path>
              </a:pathLst>
            </a:custGeom>
            <a:grpFill/>
            <a:ln w="1885" cap="flat">
              <a:noFill/>
              <a:prstDash val="solid"/>
              <a:miter/>
            </a:ln>
          </p:spPr>
          <p:txBody>
            <a:bodyPr rtlCol="0" anchor="ctr"/>
            <a:lstStyle/>
            <a:p>
              <a:endParaRPr lang="en-IN"/>
            </a:p>
          </p:txBody>
        </p:sp>
        <p:sp>
          <p:nvSpPr>
            <p:cNvPr id="465" name="Freeform: Shape 464">
              <a:extLst>
                <a:ext uri="{FF2B5EF4-FFF2-40B4-BE49-F238E27FC236}">
                  <a16:creationId xmlns:a16="http://schemas.microsoft.com/office/drawing/2014/main" id="{6C9E34D9-4099-32EE-CC32-5300C8026750}"/>
                </a:ext>
              </a:extLst>
            </p:cNvPr>
            <p:cNvSpPr/>
            <p:nvPr/>
          </p:nvSpPr>
          <p:spPr>
            <a:xfrm>
              <a:off x="7681232" y="3146696"/>
              <a:ext cx="76620" cy="77524"/>
            </a:xfrm>
            <a:custGeom>
              <a:avLst/>
              <a:gdLst>
                <a:gd name="connsiteX0" fmla="*/ 39108 w 76620"/>
                <a:gd name="connsiteY0" fmla="*/ 66587 h 77524"/>
                <a:gd name="connsiteX1" fmla="*/ 10286 w 76620"/>
                <a:gd name="connsiteY1" fmla="*/ 36993 h 77524"/>
                <a:gd name="connsiteX2" fmla="*/ 37562 w 76620"/>
                <a:gd name="connsiteY2" fmla="*/ 11697 h 77524"/>
                <a:gd name="connsiteX3" fmla="*/ 64328 w 76620"/>
                <a:gd name="connsiteY3" fmla="*/ 36748 h 77524"/>
                <a:gd name="connsiteX4" fmla="*/ 40597 w 76620"/>
                <a:gd name="connsiteY4" fmla="*/ 66511 h 77524"/>
                <a:gd name="connsiteX5" fmla="*/ 43594 w 76620"/>
                <a:gd name="connsiteY5" fmla="*/ 77407 h 77524"/>
                <a:gd name="connsiteX6" fmla="*/ 75224 w 76620"/>
                <a:gd name="connsiteY6" fmla="*/ 32167 h 77524"/>
                <a:gd name="connsiteX7" fmla="*/ 35413 w 76620"/>
                <a:gd name="connsiteY7" fmla="*/ 387 h 77524"/>
                <a:gd name="connsiteX8" fmla="*/ -1023 w 76620"/>
                <a:gd name="connsiteY8" fmla="*/ 36917 h 77524"/>
                <a:gd name="connsiteX9" fmla="*/ 39108 w 76620"/>
                <a:gd name="connsiteY9" fmla="*/ 77821 h 77524"/>
                <a:gd name="connsiteX10" fmla="*/ 39108 w 76620"/>
                <a:gd name="connsiteY10" fmla="*/ 66511 h 7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4">
                  <a:moveTo>
                    <a:pt x="39108" y="66587"/>
                  </a:moveTo>
                  <a:cubicBezTo>
                    <a:pt x="24028" y="65286"/>
                    <a:pt x="9815" y="52959"/>
                    <a:pt x="10286" y="36993"/>
                  </a:cubicBezTo>
                  <a:cubicBezTo>
                    <a:pt x="10720" y="22441"/>
                    <a:pt x="23481" y="11753"/>
                    <a:pt x="37562" y="11697"/>
                  </a:cubicBezTo>
                  <a:cubicBezTo>
                    <a:pt x="51643" y="11640"/>
                    <a:pt x="63952" y="22384"/>
                    <a:pt x="64328" y="36748"/>
                  </a:cubicBezTo>
                  <a:cubicBezTo>
                    <a:pt x="64706" y="51111"/>
                    <a:pt x="53829" y="62798"/>
                    <a:pt x="40597" y="66511"/>
                  </a:cubicBezTo>
                  <a:cubicBezTo>
                    <a:pt x="33584" y="68396"/>
                    <a:pt x="36563" y="79386"/>
                    <a:pt x="43594" y="77407"/>
                  </a:cubicBezTo>
                  <a:cubicBezTo>
                    <a:pt x="63235" y="71921"/>
                    <a:pt x="78127" y="53147"/>
                    <a:pt x="75224" y="32167"/>
                  </a:cubicBezTo>
                  <a:cubicBezTo>
                    <a:pt x="72548" y="12846"/>
                    <a:pt x="54603" y="-744"/>
                    <a:pt x="35413" y="387"/>
                  </a:cubicBezTo>
                  <a:cubicBezTo>
                    <a:pt x="15904" y="1555"/>
                    <a:pt x="-533" y="16993"/>
                    <a:pt x="-1023" y="36917"/>
                  </a:cubicBezTo>
                  <a:cubicBezTo>
                    <a:pt x="-1551" y="59367"/>
                    <a:pt x="17959" y="76012"/>
                    <a:pt x="39108" y="77821"/>
                  </a:cubicBezTo>
                  <a:cubicBezTo>
                    <a:pt x="46346" y="78443"/>
                    <a:pt x="46308" y="67133"/>
                    <a:pt x="39108" y="66511"/>
                  </a:cubicBezTo>
                  <a:close/>
                </a:path>
              </a:pathLst>
            </a:custGeom>
            <a:grpFill/>
            <a:ln w="1885" cap="flat">
              <a:noFill/>
              <a:prstDash val="solid"/>
              <a:miter/>
            </a:ln>
          </p:spPr>
          <p:txBody>
            <a:bodyPr rtlCol="0" anchor="ctr"/>
            <a:lstStyle/>
            <a:p>
              <a:endParaRPr lang="en-IN"/>
            </a:p>
          </p:txBody>
        </p:sp>
        <p:sp>
          <p:nvSpPr>
            <p:cNvPr id="466" name="Freeform: Shape 465">
              <a:extLst>
                <a:ext uri="{FF2B5EF4-FFF2-40B4-BE49-F238E27FC236}">
                  <a16:creationId xmlns:a16="http://schemas.microsoft.com/office/drawing/2014/main" id="{2B178B17-2AF7-0648-C069-E3837F7679A9}"/>
                </a:ext>
              </a:extLst>
            </p:cNvPr>
            <p:cNvSpPr/>
            <p:nvPr/>
          </p:nvSpPr>
          <p:spPr>
            <a:xfrm>
              <a:off x="7073476" y="2822008"/>
              <a:ext cx="72457" cy="78813"/>
            </a:xfrm>
            <a:custGeom>
              <a:avLst/>
              <a:gdLst>
                <a:gd name="connsiteX0" fmla="*/ 27932 w 72457"/>
                <a:gd name="connsiteY0" fmla="*/ 71697 h 78813"/>
                <a:gd name="connsiteX1" fmla="*/ 71098 w 72457"/>
                <a:gd name="connsiteY1" fmla="*/ 54261 h 78813"/>
                <a:gd name="connsiteX2" fmla="*/ 39676 w 72457"/>
                <a:gd name="connsiteY2" fmla="*/ 1218 h 78813"/>
                <a:gd name="connsiteX3" fmla="*/ -870 w 72457"/>
                <a:gd name="connsiteY3" fmla="*/ 31491 h 78813"/>
                <a:gd name="connsiteX4" fmla="*/ 36283 w 72457"/>
                <a:gd name="connsiteY4" fmla="*/ 76730 h 78813"/>
                <a:gd name="connsiteX5" fmla="*/ 39299 w 72457"/>
                <a:gd name="connsiteY5" fmla="*/ 65835 h 78813"/>
                <a:gd name="connsiteX6" fmla="*/ 10854 w 72457"/>
                <a:gd name="connsiteY6" fmla="*/ 40407 h 78813"/>
                <a:gd name="connsiteX7" fmla="*/ 30119 w 72457"/>
                <a:gd name="connsiteY7" fmla="*/ 11718 h 78813"/>
                <a:gd name="connsiteX8" fmla="*/ 58545 w 72457"/>
                <a:gd name="connsiteY8" fmla="*/ 39314 h 78813"/>
                <a:gd name="connsiteX9" fmla="*/ 54775 w 72457"/>
                <a:gd name="connsiteY9" fmla="*/ 63969 h 78813"/>
                <a:gd name="connsiteX10" fmla="*/ 36472 w 72457"/>
                <a:gd name="connsiteY10" fmla="*/ 64214 h 78813"/>
                <a:gd name="connsiteX11" fmla="*/ 35925 w 72457"/>
                <a:gd name="connsiteY11" fmla="*/ 63649 h 78813"/>
                <a:gd name="connsiteX12" fmla="*/ 27932 w 72457"/>
                <a:gd name="connsiteY12" fmla="*/ 71641 h 7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7" h="78813">
                  <a:moveTo>
                    <a:pt x="27932" y="71697"/>
                  </a:moveTo>
                  <a:cubicBezTo>
                    <a:pt x="44332" y="87965"/>
                    <a:pt x="68290" y="75467"/>
                    <a:pt x="71098" y="54261"/>
                  </a:cubicBezTo>
                  <a:cubicBezTo>
                    <a:pt x="73718" y="34507"/>
                    <a:pt x="60279" y="6232"/>
                    <a:pt x="39676" y="1218"/>
                  </a:cubicBezTo>
                  <a:cubicBezTo>
                    <a:pt x="19827" y="-3607"/>
                    <a:pt x="958" y="11680"/>
                    <a:pt x="-870" y="31491"/>
                  </a:cubicBezTo>
                  <a:cubicBezTo>
                    <a:pt x="-2999" y="54808"/>
                    <a:pt x="15906" y="70529"/>
                    <a:pt x="36283" y="76730"/>
                  </a:cubicBezTo>
                  <a:cubicBezTo>
                    <a:pt x="43258" y="78879"/>
                    <a:pt x="46235" y="67965"/>
                    <a:pt x="39299" y="65835"/>
                  </a:cubicBezTo>
                  <a:cubicBezTo>
                    <a:pt x="26764" y="62065"/>
                    <a:pt x="13795" y="54205"/>
                    <a:pt x="10854" y="40407"/>
                  </a:cubicBezTo>
                  <a:cubicBezTo>
                    <a:pt x="8046" y="27212"/>
                    <a:pt x="16133" y="13113"/>
                    <a:pt x="30119" y="11718"/>
                  </a:cubicBezTo>
                  <a:cubicBezTo>
                    <a:pt x="45633" y="10172"/>
                    <a:pt x="54888" y="26383"/>
                    <a:pt x="58545" y="39314"/>
                  </a:cubicBezTo>
                  <a:cubicBezTo>
                    <a:pt x="60806" y="47325"/>
                    <a:pt x="61428" y="57692"/>
                    <a:pt x="54775" y="63969"/>
                  </a:cubicBezTo>
                  <a:cubicBezTo>
                    <a:pt x="49780" y="69096"/>
                    <a:pt x="41580" y="69190"/>
                    <a:pt x="36472" y="64214"/>
                  </a:cubicBezTo>
                  <a:cubicBezTo>
                    <a:pt x="36283" y="64026"/>
                    <a:pt x="36094" y="63837"/>
                    <a:pt x="35925" y="63649"/>
                  </a:cubicBezTo>
                  <a:cubicBezTo>
                    <a:pt x="30760" y="58521"/>
                    <a:pt x="22730" y="66514"/>
                    <a:pt x="27932" y="71641"/>
                  </a:cubicBezTo>
                  <a:close/>
                </a:path>
              </a:pathLst>
            </a:custGeom>
            <a:grpFill/>
            <a:ln w="1885" cap="flat">
              <a:noFill/>
              <a:prstDash val="solid"/>
              <a:miter/>
            </a:ln>
          </p:spPr>
          <p:txBody>
            <a:bodyPr rtlCol="0" anchor="ctr"/>
            <a:lstStyle/>
            <a:p>
              <a:endParaRPr lang="en-IN"/>
            </a:p>
          </p:txBody>
        </p:sp>
        <p:sp>
          <p:nvSpPr>
            <p:cNvPr id="467" name="Freeform: Shape 466">
              <a:extLst>
                <a:ext uri="{FF2B5EF4-FFF2-40B4-BE49-F238E27FC236}">
                  <a16:creationId xmlns:a16="http://schemas.microsoft.com/office/drawing/2014/main" id="{5D37D4A5-4B1E-31DB-0CEA-31F83BBB056E}"/>
                </a:ext>
              </a:extLst>
            </p:cNvPr>
            <p:cNvSpPr/>
            <p:nvPr/>
          </p:nvSpPr>
          <p:spPr>
            <a:xfrm>
              <a:off x="7571362" y="2725153"/>
              <a:ext cx="69117" cy="69867"/>
            </a:xfrm>
            <a:custGeom>
              <a:avLst/>
              <a:gdLst>
                <a:gd name="connsiteX0" fmla="*/ 36124 w 69117"/>
                <a:gd name="connsiteY0" fmla="*/ 58941 h 69867"/>
                <a:gd name="connsiteX1" fmla="*/ 10263 w 69117"/>
                <a:gd name="connsiteY1" fmla="*/ 33683 h 69867"/>
                <a:gd name="connsiteX2" fmla="*/ 32467 w 69117"/>
                <a:gd name="connsiteY2" fmla="*/ 11704 h 69867"/>
                <a:gd name="connsiteX3" fmla="*/ 56576 w 69117"/>
                <a:gd name="connsiteY3" fmla="*/ 30177 h 69867"/>
                <a:gd name="connsiteX4" fmla="*/ 38669 w 69117"/>
                <a:gd name="connsiteY4" fmla="*/ 58451 h 69867"/>
                <a:gd name="connsiteX5" fmla="*/ 41685 w 69117"/>
                <a:gd name="connsiteY5" fmla="*/ 69365 h 69867"/>
                <a:gd name="connsiteX6" fmla="*/ 67792 w 69117"/>
                <a:gd name="connsiteY6" fmla="*/ 29291 h 69867"/>
                <a:gd name="connsiteX7" fmla="*/ 30394 w 69117"/>
                <a:gd name="connsiteY7" fmla="*/ 488 h 69867"/>
                <a:gd name="connsiteX8" fmla="*/ -1029 w 69117"/>
                <a:gd name="connsiteY8" fmla="*/ 34833 h 69867"/>
                <a:gd name="connsiteX9" fmla="*/ 36124 w 69117"/>
                <a:gd name="connsiteY9" fmla="*/ 70176 h 69867"/>
                <a:gd name="connsiteX10" fmla="*/ 36124 w 69117"/>
                <a:gd name="connsiteY10" fmla="*/ 58866 h 69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7">
                  <a:moveTo>
                    <a:pt x="36124" y="58941"/>
                  </a:moveTo>
                  <a:cubicBezTo>
                    <a:pt x="22835" y="58188"/>
                    <a:pt x="9905" y="47877"/>
                    <a:pt x="10263" y="33683"/>
                  </a:cubicBezTo>
                  <a:cubicBezTo>
                    <a:pt x="10564" y="21600"/>
                    <a:pt x="20743" y="12439"/>
                    <a:pt x="32467" y="11704"/>
                  </a:cubicBezTo>
                  <a:cubicBezTo>
                    <a:pt x="43777" y="10988"/>
                    <a:pt x="54729" y="18678"/>
                    <a:pt x="56576" y="30177"/>
                  </a:cubicBezTo>
                  <a:cubicBezTo>
                    <a:pt x="58593" y="42599"/>
                    <a:pt x="49979" y="54323"/>
                    <a:pt x="38669" y="58451"/>
                  </a:cubicBezTo>
                  <a:cubicBezTo>
                    <a:pt x="31921" y="60977"/>
                    <a:pt x="34899" y="71910"/>
                    <a:pt x="41685" y="69365"/>
                  </a:cubicBezTo>
                  <a:cubicBezTo>
                    <a:pt x="58141" y="63220"/>
                    <a:pt x="70129" y="47386"/>
                    <a:pt x="67792" y="29291"/>
                  </a:cubicBezTo>
                  <a:cubicBezTo>
                    <a:pt x="65454" y="11195"/>
                    <a:pt x="48320" y="-1283"/>
                    <a:pt x="30394" y="488"/>
                  </a:cubicBezTo>
                  <a:cubicBezTo>
                    <a:pt x="12864" y="2223"/>
                    <a:pt x="-1349" y="16925"/>
                    <a:pt x="-1029" y="34833"/>
                  </a:cubicBezTo>
                  <a:cubicBezTo>
                    <a:pt x="-651" y="54907"/>
                    <a:pt x="17143" y="69101"/>
                    <a:pt x="36124" y="70176"/>
                  </a:cubicBezTo>
                  <a:cubicBezTo>
                    <a:pt x="43401" y="70609"/>
                    <a:pt x="43363" y="59281"/>
                    <a:pt x="36124" y="58866"/>
                  </a:cubicBezTo>
                  <a:close/>
                </a:path>
              </a:pathLst>
            </a:custGeom>
            <a:grpFill/>
            <a:ln w="1885" cap="flat">
              <a:noFill/>
              <a:prstDash val="solid"/>
              <a:miter/>
            </a:ln>
          </p:spPr>
          <p:txBody>
            <a:bodyPr rtlCol="0" anchor="ctr"/>
            <a:lstStyle/>
            <a:p>
              <a:endParaRPr lang="en-IN"/>
            </a:p>
          </p:txBody>
        </p:sp>
        <p:sp>
          <p:nvSpPr>
            <p:cNvPr id="468" name="Freeform: Shape 467">
              <a:extLst>
                <a:ext uri="{FF2B5EF4-FFF2-40B4-BE49-F238E27FC236}">
                  <a16:creationId xmlns:a16="http://schemas.microsoft.com/office/drawing/2014/main" id="{4C936F8D-3FA4-84F8-B7C6-BD49874D2792}"/>
                </a:ext>
              </a:extLst>
            </p:cNvPr>
            <p:cNvSpPr/>
            <p:nvPr/>
          </p:nvSpPr>
          <p:spPr>
            <a:xfrm>
              <a:off x="7381685" y="3011928"/>
              <a:ext cx="70304" cy="70170"/>
            </a:xfrm>
            <a:custGeom>
              <a:avLst/>
              <a:gdLst>
                <a:gd name="connsiteX0" fmla="*/ 47596 w 70304"/>
                <a:gd name="connsiteY0" fmla="*/ 57023 h 70170"/>
                <a:gd name="connsiteX1" fmla="*/ 14025 w 70304"/>
                <a:gd name="connsiteY1" fmla="*/ 48013 h 70170"/>
                <a:gd name="connsiteX2" fmla="*/ 22168 w 70304"/>
                <a:gd name="connsiteY2" fmla="*/ 15121 h 70170"/>
                <a:gd name="connsiteX3" fmla="*/ 55155 w 70304"/>
                <a:gd name="connsiteY3" fmla="*/ 23414 h 70170"/>
                <a:gd name="connsiteX4" fmla="*/ 47351 w 70304"/>
                <a:gd name="connsiteY4" fmla="*/ 57137 h 70170"/>
                <a:gd name="connsiteX5" fmla="*/ 55343 w 70304"/>
                <a:gd name="connsiteY5" fmla="*/ 65148 h 70170"/>
                <a:gd name="connsiteX6" fmla="*/ 63788 w 70304"/>
                <a:gd name="connsiteY6" fmla="*/ 15818 h 70170"/>
                <a:gd name="connsiteX7" fmla="*/ 16456 w 70304"/>
                <a:gd name="connsiteY7" fmla="*/ 5338 h 70170"/>
                <a:gd name="connsiteX8" fmla="*/ 3111 w 70304"/>
                <a:gd name="connsiteY8" fmla="*/ 51840 h 70170"/>
                <a:gd name="connsiteX9" fmla="*/ 50612 w 70304"/>
                <a:gd name="connsiteY9" fmla="*/ 67937 h 70170"/>
                <a:gd name="connsiteX10" fmla="*/ 47596 w 70304"/>
                <a:gd name="connsiteY10" fmla="*/ 57023 h 7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70">
                  <a:moveTo>
                    <a:pt x="47596" y="57023"/>
                  </a:moveTo>
                  <a:cubicBezTo>
                    <a:pt x="35777" y="61453"/>
                    <a:pt x="21470" y="59040"/>
                    <a:pt x="14025" y="48013"/>
                  </a:cubicBezTo>
                  <a:cubicBezTo>
                    <a:pt x="6579" y="36986"/>
                    <a:pt x="10858" y="21869"/>
                    <a:pt x="22168" y="15121"/>
                  </a:cubicBezTo>
                  <a:cubicBezTo>
                    <a:pt x="33478" y="8372"/>
                    <a:pt x="48727" y="11483"/>
                    <a:pt x="55155" y="23414"/>
                  </a:cubicBezTo>
                  <a:cubicBezTo>
                    <a:pt x="61583" y="35346"/>
                    <a:pt x="56870" y="48862"/>
                    <a:pt x="47351" y="57137"/>
                  </a:cubicBezTo>
                  <a:cubicBezTo>
                    <a:pt x="41847" y="61925"/>
                    <a:pt x="49876" y="69898"/>
                    <a:pt x="55343" y="65148"/>
                  </a:cubicBezTo>
                  <a:cubicBezTo>
                    <a:pt x="69235" y="53065"/>
                    <a:pt x="74004" y="31802"/>
                    <a:pt x="63788" y="15818"/>
                  </a:cubicBezTo>
                  <a:cubicBezTo>
                    <a:pt x="53572" y="-167"/>
                    <a:pt x="32328" y="-4012"/>
                    <a:pt x="16456" y="5338"/>
                  </a:cubicBezTo>
                  <a:cubicBezTo>
                    <a:pt x="584" y="14687"/>
                    <a:pt x="-6013" y="35403"/>
                    <a:pt x="3111" y="51840"/>
                  </a:cubicBezTo>
                  <a:cubicBezTo>
                    <a:pt x="12234" y="68277"/>
                    <a:pt x="33420" y="74459"/>
                    <a:pt x="50612" y="67937"/>
                  </a:cubicBezTo>
                  <a:cubicBezTo>
                    <a:pt x="57360" y="65412"/>
                    <a:pt x="54382" y="54460"/>
                    <a:pt x="47596" y="57023"/>
                  </a:cubicBezTo>
                  <a:close/>
                </a:path>
              </a:pathLst>
            </a:custGeom>
            <a:grpFill/>
            <a:ln w="1885" cap="flat">
              <a:noFill/>
              <a:prstDash val="solid"/>
              <a:miter/>
            </a:ln>
          </p:spPr>
          <p:txBody>
            <a:bodyPr rtlCol="0" anchor="ctr"/>
            <a:lstStyle/>
            <a:p>
              <a:endParaRPr lang="en-IN"/>
            </a:p>
          </p:txBody>
        </p:sp>
        <p:sp>
          <p:nvSpPr>
            <p:cNvPr id="469" name="Freeform: Shape 468">
              <a:extLst>
                <a:ext uri="{FF2B5EF4-FFF2-40B4-BE49-F238E27FC236}">
                  <a16:creationId xmlns:a16="http://schemas.microsoft.com/office/drawing/2014/main" id="{4EC7F675-FC1F-876E-FEA7-3770A7E40EE4}"/>
                </a:ext>
              </a:extLst>
            </p:cNvPr>
            <p:cNvSpPr/>
            <p:nvPr/>
          </p:nvSpPr>
          <p:spPr>
            <a:xfrm>
              <a:off x="7877154" y="2895456"/>
              <a:ext cx="63773" cy="63746"/>
            </a:xfrm>
            <a:custGeom>
              <a:avLst/>
              <a:gdLst>
                <a:gd name="connsiteX0" fmla="*/ 37791 w 63773"/>
                <a:gd name="connsiteY0" fmla="*/ 59662 h 63746"/>
                <a:gd name="connsiteX1" fmla="*/ 62408 w 63773"/>
                <a:gd name="connsiteY1" fmla="*/ 26354 h 63746"/>
                <a:gd name="connsiteX2" fmla="*/ 60504 w 63773"/>
                <a:gd name="connsiteY2" fmla="*/ 19474 h 63746"/>
                <a:gd name="connsiteX3" fmla="*/ 18111 w 63773"/>
                <a:gd name="connsiteY3" fmla="*/ 3075 h 63746"/>
                <a:gd name="connsiteX4" fmla="*/ 1712 w 63773"/>
                <a:gd name="connsiteY4" fmla="*/ 45468 h 63746"/>
                <a:gd name="connsiteX5" fmla="*/ 5350 w 63773"/>
                <a:gd name="connsiteY5" fmla="*/ 51688 h 63746"/>
                <a:gd name="connsiteX6" fmla="*/ 56056 w 63773"/>
                <a:gd name="connsiteY6" fmla="*/ 53573 h 63746"/>
                <a:gd name="connsiteX7" fmla="*/ 48045 w 63773"/>
                <a:gd name="connsiteY7" fmla="*/ 45581 h 63746"/>
                <a:gd name="connsiteX8" fmla="*/ 13738 w 63773"/>
                <a:gd name="connsiteY8" fmla="*/ 44148 h 63746"/>
                <a:gd name="connsiteX9" fmla="*/ 20034 w 63773"/>
                <a:gd name="connsiteY9" fmla="*/ 14856 h 63746"/>
                <a:gd name="connsiteX10" fmla="*/ 21485 w 63773"/>
                <a:gd name="connsiteY10" fmla="*/ 13989 h 63746"/>
                <a:gd name="connsiteX11" fmla="*/ 49760 w 63773"/>
                <a:gd name="connsiteY11" fmla="*/ 23187 h 63746"/>
                <a:gd name="connsiteX12" fmla="*/ 34680 w 63773"/>
                <a:gd name="connsiteY12" fmla="*/ 48861 h 63746"/>
                <a:gd name="connsiteX13" fmla="*/ 37696 w 63773"/>
                <a:gd name="connsiteY13" fmla="*/ 59756 h 6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73" h="63746">
                  <a:moveTo>
                    <a:pt x="37791" y="59662"/>
                  </a:moveTo>
                  <a:cubicBezTo>
                    <a:pt x="53794" y="57268"/>
                    <a:pt x="64821" y="42339"/>
                    <a:pt x="62408" y="26354"/>
                  </a:cubicBezTo>
                  <a:cubicBezTo>
                    <a:pt x="62069" y="23979"/>
                    <a:pt x="61428" y="21680"/>
                    <a:pt x="60504" y="19474"/>
                  </a:cubicBezTo>
                  <a:cubicBezTo>
                    <a:pt x="53322" y="3244"/>
                    <a:pt x="34341" y="-4107"/>
                    <a:pt x="18111" y="3075"/>
                  </a:cubicBezTo>
                  <a:cubicBezTo>
                    <a:pt x="1881" y="10257"/>
                    <a:pt x="-5451" y="29238"/>
                    <a:pt x="1712" y="45468"/>
                  </a:cubicBezTo>
                  <a:cubicBezTo>
                    <a:pt x="2692" y="47673"/>
                    <a:pt x="3917" y="49765"/>
                    <a:pt x="5350" y="51688"/>
                  </a:cubicBezTo>
                  <a:cubicBezTo>
                    <a:pt x="18111" y="68804"/>
                    <a:pt x="41466" y="66957"/>
                    <a:pt x="56056" y="53573"/>
                  </a:cubicBezTo>
                  <a:cubicBezTo>
                    <a:pt x="61409" y="48635"/>
                    <a:pt x="53398" y="40642"/>
                    <a:pt x="48045" y="45581"/>
                  </a:cubicBezTo>
                  <a:cubicBezTo>
                    <a:pt x="38187" y="54704"/>
                    <a:pt x="22032" y="56589"/>
                    <a:pt x="13738" y="44148"/>
                  </a:cubicBezTo>
                  <a:cubicBezTo>
                    <a:pt x="7385" y="34328"/>
                    <a:pt x="10195" y="21208"/>
                    <a:pt x="20034" y="14856"/>
                  </a:cubicBezTo>
                  <a:cubicBezTo>
                    <a:pt x="20505" y="14554"/>
                    <a:pt x="20995" y="14253"/>
                    <a:pt x="21485" y="13989"/>
                  </a:cubicBezTo>
                  <a:cubicBezTo>
                    <a:pt x="31570" y="8767"/>
                    <a:pt x="44897" y="12726"/>
                    <a:pt x="49760" y="23187"/>
                  </a:cubicBezTo>
                  <a:cubicBezTo>
                    <a:pt x="55415" y="35195"/>
                    <a:pt x="46989" y="47089"/>
                    <a:pt x="34680" y="48861"/>
                  </a:cubicBezTo>
                  <a:cubicBezTo>
                    <a:pt x="27517" y="49898"/>
                    <a:pt x="30571" y="60793"/>
                    <a:pt x="37696" y="59756"/>
                  </a:cubicBezTo>
                  <a:close/>
                </a:path>
              </a:pathLst>
            </a:custGeom>
            <a:grpFill/>
            <a:ln w="1885" cap="flat">
              <a:noFill/>
              <a:prstDash val="solid"/>
              <a:miter/>
            </a:ln>
          </p:spPr>
          <p:txBody>
            <a:bodyPr rtlCol="0" anchor="ctr"/>
            <a:lstStyle/>
            <a:p>
              <a:endParaRPr lang="en-IN"/>
            </a:p>
          </p:txBody>
        </p:sp>
        <p:sp>
          <p:nvSpPr>
            <p:cNvPr id="470" name="Freeform: Shape 469">
              <a:extLst>
                <a:ext uri="{FF2B5EF4-FFF2-40B4-BE49-F238E27FC236}">
                  <a16:creationId xmlns:a16="http://schemas.microsoft.com/office/drawing/2014/main" id="{24811BC8-967F-7DAE-6F59-9675A32610A1}"/>
                </a:ext>
              </a:extLst>
            </p:cNvPr>
            <p:cNvSpPr/>
            <p:nvPr/>
          </p:nvSpPr>
          <p:spPr>
            <a:xfrm>
              <a:off x="7757829" y="2371410"/>
              <a:ext cx="67605" cy="67631"/>
            </a:xfrm>
            <a:custGeom>
              <a:avLst/>
              <a:gdLst>
                <a:gd name="connsiteX0" fmla="*/ 19475 w 67605"/>
                <a:gd name="connsiteY0" fmla="*/ 53899 h 67631"/>
                <a:gd name="connsiteX1" fmla="*/ 12387 w 67605"/>
                <a:gd name="connsiteY1" fmla="*/ 23739 h 67631"/>
                <a:gd name="connsiteX2" fmla="*/ 42019 w 67605"/>
                <a:gd name="connsiteY2" fmla="*/ 13805 h 67631"/>
                <a:gd name="connsiteX3" fmla="*/ 53196 w 67605"/>
                <a:gd name="connsiteY3" fmla="*/ 43512 h 67631"/>
                <a:gd name="connsiteX4" fmla="*/ 23470 w 67605"/>
                <a:gd name="connsiteY4" fmla="*/ 55934 h 67631"/>
                <a:gd name="connsiteX5" fmla="*/ 20473 w 67605"/>
                <a:gd name="connsiteY5" fmla="*/ 66848 h 67631"/>
                <a:gd name="connsiteX6" fmla="*/ 63921 w 67605"/>
                <a:gd name="connsiteY6" fmla="*/ 47132 h 67631"/>
                <a:gd name="connsiteX7" fmla="*/ 47730 w 67605"/>
                <a:gd name="connsiteY7" fmla="*/ 4041 h 67631"/>
                <a:gd name="connsiteX8" fmla="*/ 3659 w 67605"/>
                <a:gd name="connsiteY8" fmla="*/ 16105 h 67631"/>
                <a:gd name="connsiteX9" fmla="*/ 11482 w 67605"/>
                <a:gd name="connsiteY9" fmla="*/ 61872 h 67631"/>
                <a:gd name="connsiteX10" fmla="*/ 19475 w 67605"/>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5" h="67631">
                  <a:moveTo>
                    <a:pt x="19475" y="53899"/>
                  </a:moveTo>
                  <a:cubicBezTo>
                    <a:pt x="11406" y="46246"/>
                    <a:pt x="7485" y="34314"/>
                    <a:pt x="12387" y="23739"/>
                  </a:cubicBezTo>
                  <a:cubicBezTo>
                    <a:pt x="17533" y="12618"/>
                    <a:pt x="31236" y="8659"/>
                    <a:pt x="42019" y="13805"/>
                  </a:cubicBezTo>
                  <a:cubicBezTo>
                    <a:pt x="52800" y="18951"/>
                    <a:pt x="58682" y="32353"/>
                    <a:pt x="53196" y="43512"/>
                  </a:cubicBezTo>
                  <a:cubicBezTo>
                    <a:pt x="47711" y="54671"/>
                    <a:pt x="34761" y="58592"/>
                    <a:pt x="23470" y="55934"/>
                  </a:cubicBezTo>
                  <a:cubicBezTo>
                    <a:pt x="16401" y="54276"/>
                    <a:pt x="13367" y="65171"/>
                    <a:pt x="20473" y="66848"/>
                  </a:cubicBezTo>
                  <a:cubicBezTo>
                    <a:pt x="37532" y="70863"/>
                    <a:pt x="56608" y="63851"/>
                    <a:pt x="63921" y="47132"/>
                  </a:cubicBezTo>
                  <a:cubicBezTo>
                    <a:pt x="71028" y="30921"/>
                    <a:pt x="63243" y="11901"/>
                    <a:pt x="47730" y="4041"/>
                  </a:cubicBezTo>
                  <a:cubicBezTo>
                    <a:pt x="32217" y="-3819"/>
                    <a:pt x="12613" y="1044"/>
                    <a:pt x="3659" y="16105"/>
                  </a:cubicBezTo>
                  <a:cubicBezTo>
                    <a:pt x="-5294" y="31166"/>
                    <a:pt x="-751" y="50279"/>
                    <a:pt x="11482" y="61872"/>
                  </a:cubicBezTo>
                  <a:cubicBezTo>
                    <a:pt x="16760" y="66886"/>
                    <a:pt x="24771" y="58894"/>
                    <a:pt x="19475" y="53880"/>
                  </a:cubicBezTo>
                  <a:close/>
                </a:path>
              </a:pathLst>
            </a:custGeom>
            <a:grpFill/>
            <a:ln w="1885" cap="flat">
              <a:noFill/>
              <a:prstDash val="solid"/>
              <a:miter/>
            </a:ln>
          </p:spPr>
          <p:txBody>
            <a:bodyPr rtlCol="0" anchor="ctr"/>
            <a:lstStyle/>
            <a:p>
              <a:endParaRPr lang="en-IN"/>
            </a:p>
          </p:txBody>
        </p:sp>
        <p:sp>
          <p:nvSpPr>
            <p:cNvPr id="471" name="Freeform: Shape 470">
              <a:extLst>
                <a:ext uri="{FF2B5EF4-FFF2-40B4-BE49-F238E27FC236}">
                  <a16:creationId xmlns:a16="http://schemas.microsoft.com/office/drawing/2014/main" id="{B997D77D-576B-89E0-5CCD-0277F6884745}"/>
                </a:ext>
              </a:extLst>
            </p:cNvPr>
            <p:cNvSpPr/>
            <p:nvPr/>
          </p:nvSpPr>
          <p:spPr>
            <a:xfrm>
              <a:off x="7247954" y="2487421"/>
              <a:ext cx="77973" cy="71928"/>
            </a:xfrm>
            <a:custGeom>
              <a:avLst/>
              <a:gdLst>
                <a:gd name="connsiteX0" fmla="*/ 29982 w 77973"/>
                <a:gd name="connsiteY0" fmla="*/ 63597 h 71928"/>
                <a:gd name="connsiteX1" fmla="*/ 76617 w 77973"/>
                <a:gd name="connsiteY1" fmla="*/ 46368 h 71928"/>
                <a:gd name="connsiteX2" fmla="*/ 42197 w 77973"/>
                <a:gd name="connsiteY2" fmla="*/ 733 h 71928"/>
                <a:gd name="connsiteX3" fmla="*/ -761 w 77973"/>
                <a:gd name="connsiteY3" fmla="*/ 32287 h 71928"/>
                <a:gd name="connsiteX4" fmla="*/ 37296 w 77973"/>
                <a:gd name="connsiteY4" fmla="*/ 70967 h 71928"/>
                <a:gd name="connsiteX5" fmla="*/ 37296 w 77973"/>
                <a:gd name="connsiteY5" fmla="*/ 59657 h 71928"/>
                <a:gd name="connsiteX6" fmla="*/ 10228 w 77973"/>
                <a:gd name="connsiteY6" fmla="*/ 37414 h 71928"/>
                <a:gd name="connsiteX7" fmla="*/ 35374 w 77973"/>
                <a:gd name="connsiteY7" fmla="*/ 11609 h 71928"/>
                <a:gd name="connsiteX8" fmla="*/ 64967 w 77973"/>
                <a:gd name="connsiteY8" fmla="*/ 35887 h 71928"/>
                <a:gd name="connsiteX9" fmla="*/ 37993 w 77973"/>
                <a:gd name="connsiteY9" fmla="*/ 55585 h 71928"/>
                <a:gd name="connsiteX10" fmla="*/ 29982 w 77973"/>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3" h="71928">
                  <a:moveTo>
                    <a:pt x="29982" y="63597"/>
                  </a:moveTo>
                  <a:cubicBezTo>
                    <a:pt x="46947" y="81598"/>
                    <a:pt x="73507" y="69402"/>
                    <a:pt x="76617" y="46368"/>
                  </a:cubicBezTo>
                  <a:cubicBezTo>
                    <a:pt x="79463" y="25256"/>
                    <a:pt x="63139" y="3843"/>
                    <a:pt x="42197" y="733"/>
                  </a:cubicBezTo>
                  <a:cubicBezTo>
                    <a:pt x="21934" y="-2283"/>
                    <a:pt x="1764" y="11571"/>
                    <a:pt x="-761" y="32287"/>
                  </a:cubicBezTo>
                  <a:cubicBezTo>
                    <a:pt x="-3551" y="55020"/>
                    <a:pt x="15468" y="71626"/>
                    <a:pt x="37296" y="70967"/>
                  </a:cubicBezTo>
                  <a:cubicBezTo>
                    <a:pt x="44554" y="70741"/>
                    <a:pt x="44591" y="59431"/>
                    <a:pt x="37296" y="59657"/>
                  </a:cubicBezTo>
                  <a:cubicBezTo>
                    <a:pt x="23819" y="60072"/>
                    <a:pt x="10643" y="52117"/>
                    <a:pt x="10228" y="37414"/>
                  </a:cubicBezTo>
                  <a:cubicBezTo>
                    <a:pt x="9813" y="23277"/>
                    <a:pt x="21537" y="12175"/>
                    <a:pt x="35374" y="11609"/>
                  </a:cubicBezTo>
                  <a:cubicBezTo>
                    <a:pt x="49850" y="11006"/>
                    <a:pt x="61763" y="22203"/>
                    <a:pt x="64967" y="35887"/>
                  </a:cubicBezTo>
                  <a:cubicBezTo>
                    <a:pt x="68606" y="51853"/>
                    <a:pt x="52432" y="70986"/>
                    <a:pt x="37993" y="55585"/>
                  </a:cubicBezTo>
                  <a:cubicBezTo>
                    <a:pt x="32998" y="50270"/>
                    <a:pt x="25006" y="58281"/>
                    <a:pt x="29982" y="63597"/>
                  </a:cubicBezTo>
                  <a:close/>
                </a:path>
              </a:pathLst>
            </a:custGeom>
            <a:grpFill/>
            <a:ln w="1885" cap="flat">
              <a:noFill/>
              <a:prstDash val="solid"/>
              <a:miter/>
            </a:ln>
          </p:spPr>
          <p:txBody>
            <a:bodyPr rtlCol="0" anchor="ctr"/>
            <a:lstStyle/>
            <a:p>
              <a:endParaRPr lang="en-IN"/>
            </a:p>
          </p:txBody>
        </p:sp>
        <p:sp>
          <p:nvSpPr>
            <p:cNvPr id="472" name="Freeform: Shape 471">
              <a:extLst>
                <a:ext uri="{FF2B5EF4-FFF2-40B4-BE49-F238E27FC236}">
                  <a16:creationId xmlns:a16="http://schemas.microsoft.com/office/drawing/2014/main" id="{380064B3-C5BD-848E-E9F1-90F5959849CF}"/>
                </a:ext>
              </a:extLst>
            </p:cNvPr>
            <p:cNvSpPr/>
            <p:nvPr/>
          </p:nvSpPr>
          <p:spPr>
            <a:xfrm>
              <a:off x="7115727" y="2900698"/>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5 w 99857"/>
                <a:gd name="connsiteY3" fmla="*/ 363837 h 367542"/>
                <a:gd name="connsiteX4" fmla="*/ 98629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5" y="363837"/>
                  </a:cubicBezTo>
                  <a:cubicBezTo>
                    <a:pt x="89488" y="370887"/>
                    <a:pt x="100402" y="367909"/>
                    <a:pt x="98629" y="360840"/>
                  </a:cubicBezTo>
                  <a:close/>
                </a:path>
              </a:pathLst>
            </a:custGeom>
            <a:grpFill/>
            <a:ln w="1885" cap="flat">
              <a:noFill/>
              <a:prstDash val="solid"/>
              <a:miter/>
            </a:ln>
          </p:spPr>
          <p:txBody>
            <a:bodyPr rtlCol="0" anchor="ctr"/>
            <a:lstStyle/>
            <a:p>
              <a:endParaRPr lang="en-IN"/>
            </a:p>
          </p:txBody>
        </p:sp>
        <p:sp>
          <p:nvSpPr>
            <p:cNvPr id="473" name="Freeform: Shape 472">
              <a:extLst>
                <a:ext uri="{FF2B5EF4-FFF2-40B4-BE49-F238E27FC236}">
                  <a16:creationId xmlns:a16="http://schemas.microsoft.com/office/drawing/2014/main" id="{099ED10C-31B5-5556-67C5-1188F58D01A7}"/>
                </a:ext>
              </a:extLst>
            </p:cNvPr>
            <p:cNvSpPr/>
            <p:nvPr/>
          </p:nvSpPr>
          <p:spPr>
            <a:xfrm>
              <a:off x="7605354" y="2796211"/>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6"/>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474" name="Freeform: Shape 473">
              <a:extLst>
                <a:ext uri="{FF2B5EF4-FFF2-40B4-BE49-F238E27FC236}">
                  <a16:creationId xmlns:a16="http://schemas.microsoft.com/office/drawing/2014/main" id="{AE8A9026-357E-7591-C2E4-D561F0EB3697}"/>
                </a:ext>
              </a:extLst>
            </p:cNvPr>
            <p:cNvSpPr/>
            <p:nvPr/>
          </p:nvSpPr>
          <p:spPr>
            <a:xfrm>
              <a:off x="7795051" y="2436501"/>
              <a:ext cx="113864" cy="468779"/>
            </a:xfrm>
            <a:custGeom>
              <a:avLst/>
              <a:gdLst>
                <a:gd name="connsiteX0" fmla="*/ 112674 w 113864"/>
                <a:gd name="connsiteY0" fmla="*/ 462030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30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30"/>
                  </a:moveTo>
                  <a:cubicBezTo>
                    <a:pt x="78462" y="309441"/>
                    <a:pt x="44249" y="156890"/>
                    <a:pt x="10037" y="4377"/>
                  </a:cubicBezTo>
                  <a:cubicBezTo>
                    <a:pt x="8434" y="-2729"/>
                    <a:pt x="-2460" y="287"/>
                    <a:pt x="-877" y="7374"/>
                  </a:cubicBezTo>
                  <a:cubicBezTo>
                    <a:pt x="33448" y="159906"/>
                    <a:pt x="67661" y="312457"/>
                    <a:pt x="101760" y="465046"/>
                  </a:cubicBezTo>
                  <a:cubicBezTo>
                    <a:pt x="103362" y="472152"/>
                    <a:pt x="114257" y="469136"/>
                    <a:pt x="112674" y="462030"/>
                  </a:cubicBezTo>
                  <a:close/>
                </a:path>
              </a:pathLst>
            </a:custGeom>
            <a:grpFill/>
            <a:ln w="1885" cap="flat">
              <a:noFill/>
              <a:prstDash val="solid"/>
              <a:miter/>
            </a:ln>
          </p:spPr>
          <p:txBody>
            <a:bodyPr rtlCol="0" anchor="ctr"/>
            <a:lstStyle/>
            <a:p>
              <a:endParaRPr lang="en-IN"/>
            </a:p>
          </p:txBody>
        </p:sp>
        <p:sp>
          <p:nvSpPr>
            <p:cNvPr id="475" name="Freeform: Shape 474">
              <a:extLst>
                <a:ext uri="{FF2B5EF4-FFF2-40B4-BE49-F238E27FC236}">
                  <a16:creationId xmlns:a16="http://schemas.microsoft.com/office/drawing/2014/main" id="{1A10E5BA-9E05-BDA3-D27A-2560FCD04D11}"/>
                </a:ext>
              </a:extLst>
            </p:cNvPr>
            <p:cNvSpPr/>
            <p:nvPr/>
          </p:nvSpPr>
          <p:spPr>
            <a:xfrm>
              <a:off x="7281274" y="2556862"/>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1" y="156357"/>
                    <a:pt x="78922" y="305420"/>
                    <a:pt x="118620" y="454503"/>
                  </a:cubicBezTo>
                  <a:cubicBezTo>
                    <a:pt x="120505" y="461534"/>
                    <a:pt x="131400" y="458556"/>
                    <a:pt x="129534" y="451506"/>
                  </a:cubicBezTo>
                  <a:close/>
                </a:path>
              </a:pathLst>
            </a:custGeom>
            <a:grpFill/>
            <a:ln w="1885" cap="flat">
              <a:noFill/>
              <a:prstDash val="solid"/>
              <a:miter/>
            </a:ln>
          </p:spPr>
          <p:txBody>
            <a:bodyPr rtlCol="0" anchor="ctr"/>
            <a:lstStyle/>
            <a:p>
              <a:endParaRPr lang="en-IN"/>
            </a:p>
          </p:txBody>
        </p:sp>
        <p:sp>
          <p:nvSpPr>
            <p:cNvPr id="476" name="Freeform: Shape 475">
              <a:extLst>
                <a:ext uri="{FF2B5EF4-FFF2-40B4-BE49-F238E27FC236}">
                  <a16:creationId xmlns:a16="http://schemas.microsoft.com/office/drawing/2014/main" id="{1782EA81-6A0A-32E0-5A9E-8F4734D414AA}"/>
                </a:ext>
              </a:extLst>
            </p:cNvPr>
            <p:cNvSpPr/>
            <p:nvPr/>
          </p:nvSpPr>
          <p:spPr>
            <a:xfrm>
              <a:off x="7446864" y="2931275"/>
              <a:ext cx="438954" cy="116505"/>
            </a:xfrm>
            <a:custGeom>
              <a:avLst/>
              <a:gdLst>
                <a:gd name="connsiteX0" fmla="*/ 430889 w 438954"/>
                <a:gd name="connsiteY0" fmla="*/ 507 h 116505"/>
                <a:gd name="connsiteX1" fmla="*/ 3001 w 438954"/>
                <a:gd name="connsiteY1" fmla="*/ 105745 h 116505"/>
                <a:gd name="connsiteX2" fmla="*/ 5997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4" y="35568"/>
                    <a:pt x="145599" y="70647"/>
                    <a:pt x="3001" y="105745"/>
                  </a:cubicBezTo>
                  <a:cubicBezTo>
                    <a:pt x="-4068" y="107460"/>
                    <a:pt x="-1071" y="118374"/>
                    <a:pt x="5997" y="116640"/>
                  </a:cubicBezTo>
                  <a:cubicBezTo>
                    <a:pt x="148689"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477" name="Freeform: Shape 476">
              <a:extLst>
                <a:ext uri="{FF2B5EF4-FFF2-40B4-BE49-F238E27FC236}">
                  <a16:creationId xmlns:a16="http://schemas.microsoft.com/office/drawing/2014/main" id="{4AD02D3A-345F-7101-779F-3B02048F3FB9}"/>
                </a:ext>
              </a:extLst>
            </p:cNvPr>
            <p:cNvSpPr/>
            <p:nvPr/>
          </p:nvSpPr>
          <p:spPr>
            <a:xfrm>
              <a:off x="7309060" y="2400956"/>
              <a:ext cx="458686" cy="114733"/>
            </a:xfrm>
            <a:custGeom>
              <a:avLst/>
              <a:gdLst>
                <a:gd name="connsiteX0" fmla="*/ 450599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599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599" y="488"/>
                  </a:moveTo>
                  <a:cubicBezTo>
                    <a:pt x="301385" y="34895"/>
                    <a:pt x="152189" y="69397"/>
                    <a:pt x="3013" y="103992"/>
                  </a:cubicBezTo>
                  <a:cubicBezTo>
                    <a:pt x="-4075" y="105632"/>
                    <a:pt x="-1077" y="116527"/>
                    <a:pt x="6029" y="114887"/>
                  </a:cubicBezTo>
                  <a:cubicBezTo>
                    <a:pt x="155205" y="80341"/>
                    <a:pt x="304401" y="45846"/>
                    <a:pt x="453597" y="11402"/>
                  </a:cubicBezTo>
                  <a:cubicBezTo>
                    <a:pt x="460703" y="9762"/>
                    <a:pt x="457687" y="-1152"/>
                    <a:pt x="450599" y="488"/>
                  </a:cubicBezTo>
                  <a:close/>
                </a:path>
              </a:pathLst>
            </a:custGeom>
            <a:grpFill/>
            <a:ln w="1885" cap="flat">
              <a:noFill/>
              <a:prstDash val="solid"/>
              <a:miter/>
            </a:ln>
          </p:spPr>
          <p:txBody>
            <a:bodyPr rtlCol="0" anchor="ctr"/>
            <a:lstStyle/>
            <a:p>
              <a:endParaRPr lang="en-IN"/>
            </a:p>
          </p:txBody>
        </p:sp>
        <p:sp>
          <p:nvSpPr>
            <p:cNvPr id="478" name="Freeform: Shape 477">
              <a:extLst>
                <a:ext uri="{FF2B5EF4-FFF2-40B4-BE49-F238E27FC236}">
                  <a16:creationId xmlns:a16="http://schemas.microsoft.com/office/drawing/2014/main" id="{67431254-333B-16F5-AA83-3F6D85D0FA34}"/>
                </a:ext>
              </a:extLst>
            </p:cNvPr>
            <p:cNvSpPr/>
            <p:nvPr/>
          </p:nvSpPr>
          <p:spPr>
            <a:xfrm>
              <a:off x="7131519" y="2760476"/>
              <a:ext cx="444182" cy="105461"/>
            </a:xfrm>
            <a:custGeom>
              <a:avLst/>
              <a:gdLst>
                <a:gd name="connsiteX0" fmla="*/ 436082 w 444182"/>
                <a:gd name="connsiteY0" fmla="*/ 471 h 105461"/>
                <a:gd name="connsiteX1" fmla="*/ 3028 w 444182"/>
                <a:gd name="connsiteY1" fmla="*/ 94719 h 105461"/>
                <a:gd name="connsiteX2" fmla="*/ 6025 w 444182"/>
                <a:gd name="connsiteY2" fmla="*/ 105633 h 105461"/>
                <a:gd name="connsiteX3" fmla="*/ 439079 w 444182"/>
                <a:gd name="connsiteY3" fmla="*/ 11385 h 105461"/>
                <a:gd name="connsiteX4" fmla="*/ 436082 w 444182"/>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2" h="105461">
                  <a:moveTo>
                    <a:pt x="436082" y="471"/>
                  </a:moveTo>
                  <a:cubicBezTo>
                    <a:pt x="291749" y="31893"/>
                    <a:pt x="147398" y="63297"/>
                    <a:pt x="3028" y="94719"/>
                  </a:cubicBezTo>
                  <a:cubicBezTo>
                    <a:pt x="-4079" y="96265"/>
                    <a:pt x="-1082" y="107179"/>
                    <a:pt x="6025" y="105633"/>
                  </a:cubicBezTo>
                  <a:cubicBezTo>
                    <a:pt x="150395" y="74305"/>
                    <a:pt x="294747" y="42883"/>
                    <a:pt x="439079" y="11385"/>
                  </a:cubicBezTo>
                  <a:cubicBezTo>
                    <a:pt x="446203" y="9820"/>
                    <a:pt x="443188" y="-1075"/>
                    <a:pt x="436082" y="471"/>
                  </a:cubicBezTo>
                  <a:close/>
                </a:path>
              </a:pathLst>
            </a:custGeom>
            <a:grpFill/>
            <a:ln w="1885" cap="flat">
              <a:noFill/>
              <a:prstDash val="solid"/>
              <a:miter/>
            </a:ln>
          </p:spPr>
          <p:txBody>
            <a:bodyPr rtlCol="0" anchor="ctr"/>
            <a:lstStyle/>
            <a:p>
              <a:endParaRPr lang="en-IN"/>
            </a:p>
          </p:txBody>
        </p:sp>
        <p:sp>
          <p:nvSpPr>
            <p:cNvPr id="479" name="Freeform: Shape 478">
              <a:extLst>
                <a:ext uri="{FF2B5EF4-FFF2-40B4-BE49-F238E27FC236}">
                  <a16:creationId xmlns:a16="http://schemas.microsoft.com/office/drawing/2014/main" id="{107C12B4-BC26-BAC4-73C2-248EDCE7B545}"/>
                </a:ext>
              </a:extLst>
            </p:cNvPr>
            <p:cNvSpPr/>
            <p:nvPr/>
          </p:nvSpPr>
          <p:spPr>
            <a:xfrm>
              <a:off x="7250626" y="3189403"/>
              <a:ext cx="453712" cy="115186"/>
            </a:xfrm>
            <a:custGeom>
              <a:avLst/>
              <a:gdLst>
                <a:gd name="connsiteX0" fmla="*/ 445642 w 453712"/>
                <a:gd name="connsiteY0" fmla="*/ 507 h 115186"/>
                <a:gd name="connsiteX1" fmla="*/ 3013 w 453712"/>
                <a:gd name="connsiteY1" fmla="*/ 104444 h 115186"/>
                <a:gd name="connsiteX2" fmla="*/ 6029 w 453712"/>
                <a:gd name="connsiteY2" fmla="*/ 115340 h 115186"/>
                <a:gd name="connsiteX3" fmla="*/ 448639 w 453712"/>
                <a:gd name="connsiteY3" fmla="*/ 11402 h 115186"/>
                <a:gd name="connsiteX4" fmla="*/ 445642 w 453712"/>
                <a:gd name="connsiteY4" fmla="*/ 507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2" h="115186">
                  <a:moveTo>
                    <a:pt x="445642" y="507"/>
                  </a:moveTo>
                  <a:cubicBezTo>
                    <a:pt x="298425" y="36510"/>
                    <a:pt x="150739" y="70553"/>
                    <a:pt x="3013" y="104444"/>
                  </a:cubicBezTo>
                  <a:cubicBezTo>
                    <a:pt x="-4075" y="106066"/>
                    <a:pt x="-1077" y="116980"/>
                    <a:pt x="6029" y="115340"/>
                  </a:cubicBezTo>
                  <a:cubicBezTo>
                    <a:pt x="153735" y="81410"/>
                    <a:pt x="301423" y="47481"/>
                    <a:pt x="448639" y="11402"/>
                  </a:cubicBezTo>
                  <a:cubicBezTo>
                    <a:pt x="455707" y="9687"/>
                    <a:pt x="452730" y="-1227"/>
                    <a:pt x="445642" y="507"/>
                  </a:cubicBezTo>
                  <a:close/>
                </a:path>
              </a:pathLst>
            </a:custGeom>
            <a:grpFill/>
            <a:ln w="1885" cap="flat">
              <a:noFill/>
              <a:prstDash val="solid"/>
              <a:miter/>
            </a:ln>
          </p:spPr>
          <p:txBody>
            <a:bodyPr rtlCol="0" anchor="ctr"/>
            <a:lstStyle/>
            <a:p>
              <a:endParaRPr lang="en-IN"/>
            </a:p>
          </p:txBody>
        </p:sp>
        <p:sp>
          <p:nvSpPr>
            <p:cNvPr id="480" name="Freeform: Shape 479">
              <a:extLst>
                <a:ext uri="{FF2B5EF4-FFF2-40B4-BE49-F238E27FC236}">
                  <a16:creationId xmlns:a16="http://schemas.microsoft.com/office/drawing/2014/main" id="{4CBD2876-6DB4-9A93-322A-A261875CA34B}"/>
                </a:ext>
              </a:extLst>
            </p:cNvPr>
            <p:cNvSpPr/>
            <p:nvPr/>
          </p:nvSpPr>
          <p:spPr>
            <a:xfrm>
              <a:off x="7226572" y="3075423"/>
              <a:ext cx="171063" cy="200866"/>
            </a:xfrm>
            <a:custGeom>
              <a:avLst/>
              <a:gdLst>
                <a:gd name="connsiteX0" fmla="*/ 8387 w 171063"/>
                <a:gd name="connsiteY0" fmla="*/ 199310 h 200866"/>
                <a:gd name="connsiteX1" fmla="*/ 168610 w 171063"/>
                <a:gd name="connsiteY1" fmla="*/ 10210 h 200866"/>
                <a:gd name="connsiteX2" fmla="*/ 160618 w 171063"/>
                <a:gd name="connsiteY2" fmla="*/ 2199 h 200866"/>
                <a:gd name="connsiteX3" fmla="*/ 395 w 171063"/>
                <a:gd name="connsiteY3" fmla="*/ 191318 h 200866"/>
                <a:gd name="connsiteX4" fmla="*/ 8387 w 171063"/>
                <a:gd name="connsiteY4" fmla="*/ 199310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6">
                  <a:moveTo>
                    <a:pt x="8387" y="199310"/>
                  </a:moveTo>
                  <a:cubicBezTo>
                    <a:pt x="61807" y="136295"/>
                    <a:pt x="115208" y="73262"/>
                    <a:pt x="168610" y="10210"/>
                  </a:cubicBezTo>
                  <a:cubicBezTo>
                    <a:pt x="173285" y="4668"/>
                    <a:pt x="165311" y="-3362"/>
                    <a:pt x="160618" y="2199"/>
                  </a:cubicBezTo>
                  <a:cubicBezTo>
                    <a:pt x="107310" y="65326"/>
                    <a:pt x="53909" y="128379"/>
                    <a:pt x="395" y="191318"/>
                  </a:cubicBezTo>
                  <a:cubicBezTo>
                    <a:pt x="-4299" y="196841"/>
                    <a:pt x="3675" y="204871"/>
                    <a:pt x="8387" y="199310"/>
                  </a:cubicBezTo>
                  <a:close/>
                </a:path>
              </a:pathLst>
            </a:custGeom>
            <a:grpFill/>
            <a:ln w="1885" cap="flat">
              <a:noFill/>
              <a:prstDash val="solid"/>
              <a:miter/>
            </a:ln>
          </p:spPr>
          <p:txBody>
            <a:bodyPr rtlCol="0" anchor="ctr"/>
            <a:lstStyle/>
            <a:p>
              <a:endParaRPr lang="en-IN"/>
            </a:p>
          </p:txBody>
        </p:sp>
        <p:sp>
          <p:nvSpPr>
            <p:cNvPr id="481" name="Freeform: Shape 480">
              <a:extLst>
                <a:ext uri="{FF2B5EF4-FFF2-40B4-BE49-F238E27FC236}">
                  <a16:creationId xmlns:a16="http://schemas.microsoft.com/office/drawing/2014/main" id="{27BFFCC4-C1A5-3A11-806E-C730F2266903}"/>
                </a:ext>
              </a:extLst>
            </p:cNvPr>
            <p:cNvSpPr/>
            <p:nvPr/>
          </p:nvSpPr>
          <p:spPr>
            <a:xfrm>
              <a:off x="7121193" y="2543912"/>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6" y="194679"/>
                    <a:pt x="103436" y="101787"/>
                    <a:pt x="150485" y="8877"/>
                  </a:cubicBezTo>
                  <a:cubicBezTo>
                    <a:pt x="153766" y="2393"/>
                    <a:pt x="144001" y="-3338"/>
                    <a:pt x="140721" y="3222"/>
                  </a:cubicBezTo>
                  <a:cubicBezTo>
                    <a:pt x="93691" y="96133"/>
                    <a:pt x="46661" y="189024"/>
                    <a:pt x="-369" y="281934"/>
                  </a:cubicBezTo>
                  <a:cubicBezTo>
                    <a:pt x="-3649" y="288419"/>
                    <a:pt x="6096" y="294149"/>
                    <a:pt x="9395" y="287589"/>
                  </a:cubicBezTo>
                  <a:close/>
                </a:path>
              </a:pathLst>
            </a:custGeom>
            <a:grpFill/>
            <a:ln w="1885" cap="flat">
              <a:noFill/>
              <a:prstDash val="solid"/>
              <a:miter/>
            </a:ln>
          </p:spPr>
          <p:txBody>
            <a:bodyPr rtlCol="0" anchor="ctr"/>
            <a:lstStyle/>
            <a:p>
              <a:endParaRPr lang="en-IN"/>
            </a:p>
          </p:txBody>
        </p:sp>
        <p:sp>
          <p:nvSpPr>
            <p:cNvPr id="482" name="Freeform: Shape 481">
              <a:extLst>
                <a:ext uri="{FF2B5EF4-FFF2-40B4-BE49-F238E27FC236}">
                  <a16:creationId xmlns:a16="http://schemas.microsoft.com/office/drawing/2014/main" id="{9485785A-AEB0-E0A9-37AA-47F0016C2EEC}"/>
                </a:ext>
              </a:extLst>
            </p:cNvPr>
            <p:cNvSpPr/>
            <p:nvPr/>
          </p:nvSpPr>
          <p:spPr>
            <a:xfrm>
              <a:off x="7623257" y="2434402"/>
              <a:ext cx="166298" cy="302068"/>
            </a:xfrm>
            <a:custGeom>
              <a:avLst/>
              <a:gdLst>
                <a:gd name="connsiteX0" fmla="*/ 9506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506" y="299533"/>
                  </a:moveTo>
                  <a:cubicBezTo>
                    <a:pt x="61230" y="202645"/>
                    <a:pt x="112916" y="105739"/>
                    <a:pt x="164545" y="8832"/>
                  </a:cubicBezTo>
                  <a:cubicBezTo>
                    <a:pt x="167976" y="2405"/>
                    <a:pt x="158212" y="-3307"/>
                    <a:pt x="154781" y="3177"/>
                  </a:cubicBezTo>
                  <a:cubicBezTo>
                    <a:pt x="103095" y="100084"/>
                    <a:pt x="51391" y="196971"/>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483" name="Freeform: Shape 482">
              <a:extLst>
                <a:ext uri="{FF2B5EF4-FFF2-40B4-BE49-F238E27FC236}">
                  <a16:creationId xmlns:a16="http://schemas.microsoft.com/office/drawing/2014/main" id="{7CD2096C-7B91-8E9F-BF1F-DC98C04FB4DF}"/>
                </a:ext>
              </a:extLst>
            </p:cNvPr>
            <p:cNvSpPr/>
            <p:nvPr/>
          </p:nvSpPr>
          <p:spPr>
            <a:xfrm>
              <a:off x="7744245" y="2962294"/>
              <a:ext cx="161522" cy="209279"/>
            </a:xfrm>
            <a:custGeom>
              <a:avLst/>
              <a:gdLst>
                <a:gd name="connsiteX0" fmla="*/ 9835 w 161522"/>
                <a:gd name="connsiteY0" fmla="*/ 207183 h 209279"/>
                <a:gd name="connsiteX1" fmla="*/ 159390 w 161522"/>
                <a:gd name="connsiteY1" fmla="*/ 8412 h 209279"/>
                <a:gd name="connsiteX2" fmla="*/ 149625 w 161522"/>
                <a:gd name="connsiteY2" fmla="*/ 2757 h 209279"/>
                <a:gd name="connsiteX3" fmla="*/ 72 w 161522"/>
                <a:gd name="connsiteY3" fmla="*/ 201509 h 209279"/>
                <a:gd name="connsiteX4" fmla="*/ 9835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5" y="207183"/>
                  </a:moveTo>
                  <a:lnTo>
                    <a:pt x="159390" y="8412"/>
                  </a:lnTo>
                  <a:cubicBezTo>
                    <a:pt x="163762" y="2607"/>
                    <a:pt x="153960" y="-3048"/>
                    <a:pt x="149625" y="2757"/>
                  </a:cubicBezTo>
                  <a:cubicBezTo>
                    <a:pt x="99767" y="68995"/>
                    <a:pt x="49910" y="135252"/>
                    <a:pt x="72" y="201509"/>
                  </a:cubicBezTo>
                  <a:cubicBezTo>
                    <a:pt x="-4320" y="207315"/>
                    <a:pt x="5500" y="212969"/>
                    <a:pt x="9835" y="207164"/>
                  </a:cubicBezTo>
                  <a:close/>
                </a:path>
              </a:pathLst>
            </a:custGeom>
            <a:grpFill/>
            <a:ln w="1885" cap="flat">
              <a:noFill/>
              <a:prstDash val="solid"/>
              <a:miter/>
            </a:ln>
          </p:spPr>
          <p:txBody>
            <a:bodyPr rtlCol="0" anchor="ctr"/>
            <a:lstStyle/>
            <a:p>
              <a:endParaRPr lang="en-IN"/>
            </a:p>
          </p:txBody>
        </p:sp>
        <p:sp>
          <p:nvSpPr>
            <p:cNvPr id="484" name="Freeform: Shape 483">
              <a:extLst>
                <a:ext uri="{FF2B5EF4-FFF2-40B4-BE49-F238E27FC236}">
                  <a16:creationId xmlns:a16="http://schemas.microsoft.com/office/drawing/2014/main" id="{0EE5302D-506E-A24F-4427-E170D7183921}"/>
                </a:ext>
              </a:extLst>
            </p:cNvPr>
            <p:cNvSpPr/>
            <p:nvPr/>
          </p:nvSpPr>
          <p:spPr>
            <a:xfrm>
              <a:off x="11127734" y="1117147"/>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4"/>
                  </a:cubicBezTo>
                  <a:close/>
                </a:path>
              </a:pathLst>
            </a:custGeom>
            <a:grpFill/>
            <a:ln w="1885" cap="flat">
              <a:noFill/>
              <a:prstDash val="solid"/>
              <a:miter/>
            </a:ln>
          </p:spPr>
          <p:txBody>
            <a:bodyPr rtlCol="0" anchor="ctr"/>
            <a:lstStyle/>
            <a:p>
              <a:endParaRPr lang="en-IN"/>
            </a:p>
          </p:txBody>
        </p:sp>
        <p:sp>
          <p:nvSpPr>
            <p:cNvPr id="485" name="Freeform: Shape 484">
              <a:extLst>
                <a:ext uri="{FF2B5EF4-FFF2-40B4-BE49-F238E27FC236}">
                  <a16:creationId xmlns:a16="http://schemas.microsoft.com/office/drawing/2014/main" id="{33BE8751-E13E-114D-7DDC-CC4A9205C791}"/>
                </a:ext>
              </a:extLst>
            </p:cNvPr>
            <p:cNvSpPr/>
            <p:nvPr/>
          </p:nvSpPr>
          <p:spPr>
            <a:xfrm>
              <a:off x="10626940" y="1005447"/>
              <a:ext cx="76601" cy="77596"/>
            </a:xfrm>
            <a:custGeom>
              <a:avLst/>
              <a:gdLst>
                <a:gd name="connsiteX0" fmla="*/ 35445 w 76601"/>
                <a:gd name="connsiteY0" fmla="*/ 77817 h 77596"/>
                <a:gd name="connsiteX1" fmla="*/ 75557 w 76601"/>
                <a:gd name="connsiteY1" fmla="*/ 36914 h 77596"/>
                <a:gd name="connsiteX2" fmla="*/ 39139 w 76601"/>
                <a:gd name="connsiteY2" fmla="*/ 383 h 77596"/>
                <a:gd name="connsiteX3" fmla="*/ -671 w 76601"/>
                <a:gd name="connsiteY3" fmla="*/ 32163 h 77596"/>
                <a:gd name="connsiteX4" fmla="*/ 30959 w 76601"/>
                <a:gd name="connsiteY4" fmla="*/ 77403 h 77596"/>
                <a:gd name="connsiteX5" fmla="*/ 33956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2"/>
                    <a:pt x="75557" y="36914"/>
                  </a:cubicBezTo>
                  <a:cubicBezTo>
                    <a:pt x="75086" y="17027"/>
                    <a:pt x="58592" y="1495"/>
                    <a:pt x="39139" y="383"/>
                  </a:cubicBezTo>
                  <a:cubicBezTo>
                    <a:pt x="19932" y="-710"/>
                    <a:pt x="2005" y="12805"/>
                    <a:pt x="-671" y="32163"/>
                  </a:cubicBezTo>
                  <a:cubicBezTo>
                    <a:pt x="-3574" y="53068"/>
                    <a:pt x="11318" y="71748"/>
                    <a:pt x="30959" y="77403"/>
                  </a:cubicBezTo>
                  <a:cubicBezTo>
                    <a:pt x="37971" y="79382"/>
                    <a:pt x="40968" y="68468"/>
                    <a:pt x="33956" y="66508"/>
                  </a:cubicBezTo>
                  <a:cubicBezTo>
                    <a:pt x="20761" y="62738"/>
                    <a:pt x="9829" y="51070"/>
                    <a:pt x="10224" y="36744"/>
                  </a:cubicBezTo>
                  <a:cubicBezTo>
                    <a:pt x="10620" y="22418"/>
                    <a:pt x="22966" y="11655"/>
                    <a:pt x="36990" y="11693"/>
                  </a:cubicBezTo>
                  <a:cubicBezTo>
                    <a:pt x="51014" y="11730"/>
                    <a:pt x="63813" y="22437"/>
                    <a:pt x="64247" y="36989"/>
                  </a:cubicBezTo>
                  <a:cubicBezTo>
                    <a:pt x="64738" y="52955"/>
                    <a:pt x="50543" y="65264"/>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486" name="Freeform: Shape 485">
              <a:extLst>
                <a:ext uri="{FF2B5EF4-FFF2-40B4-BE49-F238E27FC236}">
                  <a16:creationId xmlns:a16="http://schemas.microsoft.com/office/drawing/2014/main" id="{D8106388-EB81-4DD0-90C7-5D8DC13C1E86}"/>
                </a:ext>
              </a:extLst>
            </p:cNvPr>
            <p:cNvSpPr/>
            <p:nvPr/>
          </p:nvSpPr>
          <p:spPr>
            <a:xfrm>
              <a:off x="11238896" y="680736"/>
              <a:ext cx="72442" cy="78802"/>
            </a:xfrm>
            <a:custGeom>
              <a:avLst/>
              <a:gdLst>
                <a:gd name="connsiteX0" fmla="*/ 34465 w 72442"/>
                <a:gd name="connsiteY0" fmla="*/ 63649 h 78802"/>
                <a:gd name="connsiteX1" fmla="*/ 16162 w 72442"/>
                <a:gd name="connsiteY1" fmla="*/ 64507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37"/>
                    <a:pt x="21459" y="69321"/>
                    <a:pt x="16162" y="64507"/>
                  </a:cubicBezTo>
                  <a:cubicBezTo>
                    <a:pt x="15973" y="64333"/>
                    <a:pt x="15804" y="64154"/>
                    <a:pt x="15615" y="63969"/>
                  </a:cubicBezTo>
                  <a:cubicBezTo>
                    <a:pt x="9000" y="57711"/>
                    <a:pt x="9602" y="47249"/>
                    <a:pt x="11845" y="39314"/>
                  </a:cubicBezTo>
                  <a:cubicBezTo>
                    <a:pt x="15502" y="26402"/>
                    <a:pt x="24758" y="10172"/>
                    <a:pt x="40253" y="11718"/>
                  </a:cubicBezTo>
                  <a:cubicBezTo>
                    <a:pt x="54220" y="13112"/>
                    <a:pt x="62344" y="27287"/>
                    <a:pt x="59536" y="40407"/>
                  </a:cubicBezTo>
                  <a:cubicBezTo>
                    <a:pt x="56595" y="54186"/>
                    <a:pt x="43607" y="61971"/>
                    <a:pt x="31091" y="65835"/>
                  </a:cubicBezTo>
                  <a:cubicBezTo>
                    <a:pt x="24155" y="67965"/>
                    <a:pt x="27114" y="78879"/>
                    <a:pt x="34107" y="76730"/>
                  </a:cubicBezTo>
                  <a:cubicBezTo>
                    <a:pt x="54484" y="70472"/>
                    <a:pt x="73390" y="54752"/>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3"/>
                    <a:pt x="34447" y="63705"/>
                  </a:cubicBezTo>
                  <a:close/>
                </a:path>
              </a:pathLst>
            </a:custGeom>
            <a:grpFill/>
            <a:ln w="1885" cap="flat">
              <a:noFill/>
              <a:prstDash val="solid"/>
              <a:miter/>
            </a:ln>
          </p:spPr>
          <p:txBody>
            <a:bodyPr rtlCol="0" anchor="ctr"/>
            <a:lstStyle/>
            <a:p>
              <a:endParaRPr lang="en-IN"/>
            </a:p>
          </p:txBody>
        </p:sp>
        <p:sp>
          <p:nvSpPr>
            <p:cNvPr id="487" name="Freeform: Shape 486">
              <a:extLst>
                <a:ext uri="{FF2B5EF4-FFF2-40B4-BE49-F238E27FC236}">
                  <a16:creationId xmlns:a16="http://schemas.microsoft.com/office/drawing/2014/main" id="{39D8A2E4-46CF-9883-DC5B-B80275C6FF5D}"/>
                </a:ext>
              </a:extLst>
            </p:cNvPr>
            <p:cNvSpPr/>
            <p:nvPr/>
          </p:nvSpPr>
          <p:spPr>
            <a:xfrm>
              <a:off x="10744335" y="583898"/>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63" y="55645"/>
                    <a:pt x="68075" y="36041"/>
                  </a:cubicBezTo>
                  <a:cubicBezTo>
                    <a:pt x="69130" y="17681"/>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2"/>
                    <a:pt x="23250" y="10990"/>
                    <a:pt x="34598" y="11706"/>
                  </a:cubicBezTo>
                  <a:cubicBezTo>
                    <a:pt x="46322" y="12441"/>
                    <a:pt x="56520" y="21602"/>
                    <a:pt x="56822" y="33685"/>
                  </a:cubicBezTo>
                  <a:cubicBezTo>
                    <a:pt x="57180" y="47879"/>
                    <a:pt x="44230" y="58189"/>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488" name="Freeform: Shape 487">
              <a:extLst>
                <a:ext uri="{FF2B5EF4-FFF2-40B4-BE49-F238E27FC236}">
                  <a16:creationId xmlns:a16="http://schemas.microsoft.com/office/drawing/2014/main" id="{11BA3956-AD3F-7E40-2BAB-AF4BABDFCF5A}"/>
                </a:ext>
              </a:extLst>
            </p:cNvPr>
            <p:cNvSpPr/>
            <p:nvPr/>
          </p:nvSpPr>
          <p:spPr>
            <a:xfrm>
              <a:off x="10932889" y="870633"/>
              <a:ext cx="70302" cy="70124"/>
            </a:xfrm>
            <a:custGeom>
              <a:avLst/>
              <a:gdLst>
                <a:gd name="connsiteX0" fmla="*/ 17595 w 70302"/>
                <a:gd name="connsiteY0" fmla="*/ 67904 h 70124"/>
                <a:gd name="connsiteX1" fmla="*/ 65077 w 70302"/>
                <a:gd name="connsiteY1" fmla="*/ 51806 h 70124"/>
                <a:gd name="connsiteX2" fmla="*/ 51732 w 70302"/>
                <a:gd name="connsiteY2" fmla="*/ 5304 h 70124"/>
                <a:gd name="connsiteX3" fmla="*/ 4419 w 70302"/>
                <a:gd name="connsiteY3" fmla="*/ 15784 h 70124"/>
                <a:gd name="connsiteX4" fmla="*/ 12864 w 70302"/>
                <a:gd name="connsiteY4" fmla="*/ 65114 h 70124"/>
                <a:gd name="connsiteX5" fmla="*/ 20856 w 70302"/>
                <a:gd name="connsiteY5" fmla="*/ 57103 h 70124"/>
                <a:gd name="connsiteX6" fmla="*/ 13053 w 70302"/>
                <a:gd name="connsiteY6" fmla="*/ 23381 h 70124"/>
                <a:gd name="connsiteX7" fmla="*/ 46020 w 70302"/>
                <a:gd name="connsiteY7" fmla="*/ 15087 h 70124"/>
                <a:gd name="connsiteX8" fmla="*/ 54182 w 70302"/>
                <a:gd name="connsiteY8" fmla="*/ 47980 h 70124"/>
                <a:gd name="connsiteX9" fmla="*/ 20611 w 70302"/>
                <a:gd name="connsiteY9" fmla="*/ 56990 h 70124"/>
                <a:gd name="connsiteX10" fmla="*/ 17595 w 70302"/>
                <a:gd name="connsiteY10" fmla="*/ 67904 h 70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24">
                  <a:moveTo>
                    <a:pt x="17595" y="67904"/>
                  </a:moveTo>
                  <a:cubicBezTo>
                    <a:pt x="34824" y="74369"/>
                    <a:pt x="55841" y="68319"/>
                    <a:pt x="65077" y="51806"/>
                  </a:cubicBezTo>
                  <a:cubicBezTo>
                    <a:pt x="74314" y="35294"/>
                    <a:pt x="67584" y="14672"/>
                    <a:pt x="51732" y="5304"/>
                  </a:cubicBezTo>
                  <a:cubicBezTo>
                    <a:pt x="35879" y="-4064"/>
                    <a:pt x="14580" y="-31"/>
                    <a:pt x="4419" y="15784"/>
                  </a:cubicBezTo>
                  <a:cubicBezTo>
                    <a:pt x="-5741" y="31599"/>
                    <a:pt x="-1009" y="53050"/>
                    <a:pt x="12864" y="65114"/>
                  </a:cubicBezTo>
                  <a:cubicBezTo>
                    <a:pt x="18330" y="69864"/>
                    <a:pt x="26361" y="61891"/>
                    <a:pt x="20856" y="57103"/>
                  </a:cubicBezTo>
                  <a:cubicBezTo>
                    <a:pt x="11431" y="48828"/>
                    <a:pt x="6756" y="35068"/>
                    <a:pt x="13053" y="23381"/>
                  </a:cubicBezTo>
                  <a:cubicBezTo>
                    <a:pt x="19348" y="11694"/>
                    <a:pt x="34730" y="8301"/>
                    <a:pt x="46020" y="15087"/>
                  </a:cubicBezTo>
                  <a:cubicBezTo>
                    <a:pt x="57312" y="21873"/>
                    <a:pt x="61779" y="36745"/>
                    <a:pt x="54182" y="47980"/>
                  </a:cubicBezTo>
                  <a:cubicBezTo>
                    <a:pt x="46586" y="59214"/>
                    <a:pt x="32430" y="61420"/>
                    <a:pt x="20611" y="56990"/>
                  </a:cubicBezTo>
                  <a:cubicBezTo>
                    <a:pt x="13787" y="54445"/>
                    <a:pt x="10828" y="65359"/>
                    <a:pt x="17595" y="67904"/>
                  </a:cubicBezTo>
                  <a:close/>
                </a:path>
              </a:pathLst>
            </a:custGeom>
            <a:grpFill/>
            <a:ln w="1885" cap="flat">
              <a:noFill/>
              <a:prstDash val="solid"/>
              <a:miter/>
            </a:ln>
          </p:spPr>
          <p:txBody>
            <a:bodyPr rtlCol="0" anchor="ctr"/>
            <a:lstStyle/>
            <a:p>
              <a:endParaRPr lang="en-IN"/>
            </a:p>
          </p:txBody>
        </p:sp>
        <p:sp>
          <p:nvSpPr>
            <p:cNvPr id="489" name="Freeform: Shape 488">
              <a:extLst>
                <a:ext uri="{FF2B5EF4-FFF2-40B4-BE49-F238E27FC236}">
                  <a16:creationId xmlns:a16="http://schemas.microsoft.com/office/drawing/2014/main" id="{9AA23F0D-E737-30B9-2D70-9AADCCB53307}"/>
                </a:ext>
              </a:extLst>
            </p:cNvPr>
            <p:cNvSpPr/>
            <p:nvPr/>
          </p:nvSpPr>
          <p:spPr>
            <a:xfrm>
              <a:off x="10443852" y="753982"/>
              <a:ext cx="63810" cy="63861"/>
            </a:xfrm>
            <a:custGeom>
              <a:avLst/>
              <a:gdLst>
                <a:gd name="connsiteX0" fmla="*/ 26982 w 63810"/>
                <a:gd name="connsiteY0" fmla="*/ 48912 h 63861"/>
                <a:gd name="connsiteX1" fmla="*/ 11902 w 63810"/>
                <a:gd name="connsiteY1" fmla="*/ 23238 h 63861"/>
                <a:gd name="connsiteX2" fmla="*/ 39894 w 63810"/>
                <a:gd name="connsiteY2" fmla="*/ 13718 h 63861"/>
                <a:gd name="connsiteX3" fmla="*/ 49413 w 63810"/>
                <a:gd name="connsiteY3" fmla="*/ 41706 h 63861"/>
                <a:gd name="connsiteX4" fmla="*/ 47961 w 63810"/>
                <a:gd name="connsiteY4" fmla="*/ 44199 h 63861"/>
                <a:gd name="connsiteX5" fmla="*/ 13655 w 63810"/>
                <a:gd name="connsiteY5" fmla="*/ 45632 h 63861"/>
                <a:gd name="connsiteX6" fmla="*/ 5662 w 63810"/>
                <a:gd name="connsiteY6" fmla="*/ 53624 h 63861"/>
                <a:gd name="connsiteX7" fmla="*/ 56350 w 63810"/>
                <a:gd name="connsiteY7" fmla="*/ 51739 h 63861"/>
                <a:gd name="connsiteX8" fmla="*/ 49903 w 63810"/>
                <a:gd name="connsiteY8" fmla="*/ 6747 h 63861"/>
                <a:gd name="connsiteX9" fmla="*/ 4928 w 63810"/>
                <a:gd name="connsiteY9" fmla="*/ 13184 h 63861"/>
                <a:gd name="connsiteX10" fmla="*/ 1214 w 63810"/>
                <a:gd name="connsiteY10" fmla="*/ 19525 h 63861"/>
                <a:gd name="connsiteX11" fmla="*/ 17010 w 63810"/>
                <a:gd name="connsiteY11" fmla="*/ 57792 h 63861"/>
                <a:gd name="connsiteX12" fmla="*/ 23928 w 63810"/>
                <a:gd name="connsiteY12" fmla="*/ 59713 h 63861"/>
                <a:gd name="connsiteX13" fmla="*/ 26926 w 63810"/>
                <a:gd name="connsiteY13" fmla="*/ 48818 h 6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1">
                  <a:moveTo>
                    <a:pt x="26982" y="48912"/>
                  </a:moveTo>
                  <a:cubicBezTo>
                    <a:pt x="14729" y="47140"/>
                    <a:pt x="6247" y="35246"/>
                    <a:pt x="11902" y="23238"/>
                  </a:cubicBezTo>
                  <a:cubicBezTo>
                    <a:pt x="17010" y="12881"/>
                    <a:pt x="29527" y="8618"/>
                    <a:pt x="39894" y="13718"/>
                  </a:cubicBezTo>
                  <a:cubicBezTo>
                    <a:pt x="50243" y="18817"/>
                    <a:pt x="54502" y="31348"/>
                    <a:pt x="49413" y="41706"/>
                  </a:cubicBezTo>
                  <a:cubicBezTo>
                    <a:pt x="48979" y="42569"/>
                    <a:pt x="48508" y="43403"/>
                    <a:pt x="47961" y="44199"/>
                  </a:cubicBezTo>
                  <a:cubicBezTo>
                    <a:pt x="39705" y="56621"/>
                    <a:pt x="23457" y="54755"/>
                    <a:pt x="13655" y="45632"/>
                  </a:cubicBezTo>
                  <a:cubicBezTo>
                    <a:pt x="8321" y="40693"/>
                    <a:pt x="309" y="48686"/>
                    <a:pt x="5662" y="53624"/>
                  </a:cubicBezTo>
                  <a:cubicBezTo>
                    <a:pt x="20233" y="67083"/>
                    <a:pt x="43608" y="68949"/>
                    <a:pt x="56350" y="51739"/>
                  </a:cubicBezTo>
                  <a:cubicBezTo>
                    <a:pt x="67000" y="37537"/>
                    <a:pt x="64116" y="17393"/>
                    <a:pt x="49903" y="6747"/>
                  </a:cubicBezTo>
                  <a:cubicBezTo>
                    <a:pt x="35709" y="-3900"/>
                    <a:pt x="15559" y="-1018"/>
                    <a:pt x="4928" y="13184"/>
                  </a:cubicBezTo>
                  <a:cubicBezTo>
                    <a:pt x="3439" y="15149"/>
                    <a:pt x="2194" y="17277"/>
                    <a:pt x="1214" y="19525"/>
                  </a:cubicBezTo>
                  <a:cubicBezTo>
                    <a:pt x="-4987" y="34454"/>
                    <a:pt x="2081" y="51587"/>
                    <a:pt x="17010" y="57792"/>
                  </a:cubicBezTo>
                  <a:cubicBezTo>
                    <a:pt x="19235" y="58714"/>
                    <a:pt x="21553" y="59358"/>
                    <a:pt x="23928" y="59713"/>
                  </a:cubicBezTo>
                  <a:cubicBezTo>
                    <a:pt x="31034" y="60749"/>
                    <a:pt x="34107" y="49854"/>
                    <a:pt x="26926" y="48818"/>
                  </a:cubicBezTo>
                  <a:close/>
                </a:path>
              </a:pathLst>
            </a:custGeom>
            <a:grpFill/>
            <a:ln w="1885" cap="flat">
              <a:noFill/>
              <a:prstDash val="solid"/>
              <a:miter/>
            </a:ln>
          </p:spPr>
          <p:txBody>
            <a:bodyPr rtlCol="0" anchor="ctr"/>
            <a:lstStyle/>
            <a:p>
              <a:endParaRPr lang="en-IN"/>
            </a:p>
          </p:txBody>
        </p:sp>
        <p:sp>
          <p:nvSpPr>
            <p:cNvPr id="490" name="Freeform: Shape 489">
              <a:extLst>
                <a:ext uri="{FF2B5EF4-FFF2-40B4-BE49-F238E27FC236}">
                  <a16:creationId xmlns:a16="http://schemas.microsoft.com/office/drawing/2014/main" id="{7074A974-D47E-76EB-F331-41530D688CD8}"/>
                </a:ext>
              </a:extLst>
            </p:cNvPr>
            <p:cNvSpPr/>
            <p:nvPr/>
          </p:nvSpPr>
          <p:spPr>
            <a:xfrm>
              <a:off x="10559428" y="230146"/>
              <a:ext cx="67554" cy="67586"/>
            </a:xfrm>
            <a:custGeom>
              <a:avLst/>
              <a:gdLst>
                <a:gd name="connsiteX0" fmla="*/ 54042 w 67554"/>
                <a:gd name="connsiteY0" fmla="*/ 61826 h 67586"/>
                <a:gd name="connsiteX1" fmla="*/ 61846 w 67554"/>
                <a:gd name="connsiteY1" fmla="*/ 16059 h 67586"/>
                <a:gd name="connsiteX2" fmla="*/ 17794 w 67554"/>
                <a:gd name="connsiteY2" fmla="*/ 3995 h 67586"/>
                <a:gd name="connsiteX3" fmla="*/ 1584 w 67554"/>
                <a:gd name="connsiteY3" fmla="*/ 47086 h 67586"/>
                <a:gd name="connsiteX4" fmla="*/ 45050 w 67554"/>
                <a:gd name="connsiteY4" fmla="*/ 66803 h 67586"/>
                <a:gd name="connsiteX5" fmla="*/ 42035 w 67554"/>
                <a:gd name="connsiteY5" fmla="*/ 55889 h 67586"/>
                <a:gd name="connsiteX6" fmla="*/ 12309 w 67554"/>
                <a:gd name="connsiteY6" fmla="*/ 43467 h 67586"/>
                <a:gd name="connsiteX7" fmla="*/ 23506 w 67554"/>
                <a:gd name="connsiteY7" fmla="*/ 13759 h 67586"/>
                <a:gd name="connsiteX8" fmla="*/ 53137 w 67554"/>
                <a:gd name="connsiteY8" fmla="*/ 23693 h 67586"/>
                <a:gd name="connsiteX9" fmla="*/ 46031 w 67554"/>
                <a:gd name="connsiteY9" fmla="*/ 53853 h 67586"/>
                <a:gd name="connsiteX10" fmla="*/ 54042 w 67554"/>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6">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8"/>
                    <a:pt x="45050" y="66803"/>
                  </a:cubicBezTo>
                  <a:cubicBezTo>
                    <a:pt x="52138" y="65125"/>
                    <a:pt x="49141" y="54230"/>
                    <a:pt x="42035" y="55889"/>
                  </a:cubicBezTo>
                  <a:cubicBezTo>
                    <a:pt x="30725" y="58565"/>
                    <a:pt x="17813" y="54381"/>
                    <a:pt x="12309" y="43467"/>
                  </a:cubicBezTo>
                  <a:cubicBezTo>
                    <a:pt x="6805" y="32553"/>
                    <a:pt x="12610" y="18830"/>
                    <a:pt x="23506" y="13759"/>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491" name="Freeform: Shape 490">
              <a:extLst>
                <a:ext uri="{FF2B5EF4-FFF2-40B4-BE49-F238E27FC236}">
                  <a16:creationId xmlns:a16="http://schemas.microsoft.com/office/drawing/2014/main" id="{DAB3D723-C403-704D-6CB3-A8F420210B42}"/>
                </a:ext>
              </a:extLst>
            </p:cNvPr>
            <p:cNvSpPr/>
            <p:nvPr/>
          </p:nvSpPr>
          <p:spPr>
            <a:xfrm>
              <a:off x="11058921" y="346092"/>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4"/>
                    <a:pt x="38610" y="59657"/>
                  </a:cubicBezTo>
                  <a:cubicBezTo>
                    <a:pt x="31334" y="59431"/>
                    <a:pt x="31334" y="70741"/>
                    <a:pt x="38610" y="70967"/>
                  </a:cubicBezTo>
                  <a:cubicBezTo>
                    <a:pt x="60418" y="71627"/>
                    <a:pt x="79437" y="55039"/>
                    <a:pt x="76667" y="32288"/>
                  </a:cubicBezTo>
                  <a:cubicBezTo>
                    <a:pt x="74122" y="11553"/>
                    <a:pt x="54047" y="-2283"/>
                    <a:pt x="33690" y="733"/>
                  </a:cubicBezTo>
                  <a:cubicBezTo>
                    <a:pt x="12767" y="3843"/>
                    <a:pt x="-3557" y="25238"/>
                    <a:pt x="-711" y="46368"/>
                  </a:cubicBezTo>
                  <a:cubicBezTo>
                    <a:pt x="2380" y="69403"/>
                    <a:pt x="28996" y="81617"/>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492" name="Freeform: Shape 491">
              <a:extLst>
                <a:ext uri="{FF2B5EF4-FFF2-40B4-BE49-F238E27FC236}">
                  <a16:creationId xmlns:a16="http://schemas.microsoft.com/office/drawing/2014/main" id="{9B5CD003-639B-45B8-4FBC-3D9E47EF8610}"/>
                </a:ext>
              </a:extLst>
            </p:cNvPr>
            <p:cNvSpPr/>
            <p:nvPr/>
          </p:nvSpPr>
          <p:spPr>
            <a:xfrm>
              <a:off x="11169246" y="759268"/>
              <a:ext cx="99861" cy="367647"/>
            </a:xfrm>
            <a:custGeom>
              <a:avLst/>
              <a:gdLst>
                <a:gd name="connsiteX0" fmla="*/ 10055 w 99861"/>
                <a:gd name="connsiteY0" fmla="*/ 363846 h 367647"/>
                <a:gd name="connsiteX1" fmla="*/ 98649 w 99861"/>
                <a:gd name="connsiteY1" fmla="*/ 7378 h 367647"/>
                <a:gd name="connsiteX2" fmla="*/ 87754 w 99861"/>
                <a:gd name="connsiteY2" fmla="*/ 4362 h 367647"/>
                <a:gd name="connsiteX3" fmla="*/ -840 w 99861"/>
                <a:gd name="connsiteY3" fmla="*/ 360943 h 367647"/>
                <a:gd name="connsiteX4" fmla="*/ 10055 w 99861"/>
                <a:gd name="connsiteY4" fmla="*/ 363940 h 36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647">
                  <a:moveTo>
                    <a:pt x="10055" y="363846"/>
                  </a:moveTo>
                  <a:cubicBezTo>
                    <a:pt x="39857" y="245092"/>
                    <a:pt x="70205" y="126471"/>
                    <a:pt x="98649" y="7378"/>
                  </a:cubicBezTo>
                  <a:cubicBezTo>
                    <a:pt x="100345" y="291"/>
                    <a:pt x="89431" y="-2725"/>
                    <a:pt x="87754" y="4362"/>
                  </a:cubicBezTo>
                  <a:cubicBezTo>
                    <a:pt x="59291" y="123436"/>
                    <a:pt x="28943" y="242189"/>
                    <a:pt x="-840" y="360943"/>
                  </a:cubicBezTo>
                  <a:cubicBezTo>
                    <a:pt x="-2612" y="367992"/>
                    <a:pt x="8283" y="371008"/>
                    <a:pt x="10055" y="363940"/>
                  </a:cubicBezTo>
                  <a:close/>
                </a:path>
              </a:pathLst>
            </a:custGeom>
            <a:grpFill/>
            <a:ln w="1885" cap="flat">
              <a:noFill/>
              <a:prstDash val="solid"/>
              <a:miter/>
            </a:ln>
          </p:spPr>
          <p:txBody>
            <a:bodyPr rtlCol="0" anchor="ctr"/>
            <a:lstStyle/>
            <a:p>
              <a:endParaRPr lang="en-IN"/>
            </a:p>
          </p:txBody>
        </p:sp>
        <p:sp>
          <p:nvSpPr>
            <p:cNvPr id="493" name="Freeform: Shape 492">
              <a:extLst>
                <a:ext uri="{FF2B5EF4-FFF2-40B4-BE49-F238E27FC236}">
                  <a16:creationId xmlns:a16="http://schemas.microsoft.com/office/drawing/2014/main" id="{AEC58FF8-B13A-BDCD-D8F3-62812FA2618F}"/>
                </a:ext>
              </a:extLst>
            </p:cNvPr>
            <p:cNvSpPr/>
            <p:nvPr/>
          </p:nvSpPr>
          <p:spPr>
            <a:xfrm>
              <a:off x="10670571" y="654874"/>
              <a:ext cx="108899" cy="366234"/>
            </a:xfrm>
            <a:custGeom>
              <a:avLst/>
              <a:gdLst>
                <a:gd name="connsiteX0" fmla="*/ 10099 w 108899"/>
                <a:gd name="connsiteY0" fmla="*/ 362549 h 366234"/>
                <a:gd name="connsiteX1" fmla="*/ 107646 w 108899"/>
                <a:gd name="connsiteY1" fmla="*/ 7325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9"/>
                    <a:pt x="75187" y="125752"/>
                    <a:pt x="107646" y="7325"/>
                  </a:cubicBezTo>
                  <a:cubicBezTo>
                    <a:pt x="109531" y="295"/>
                    <a:pt x="98673" y="-2703"/>
                    <a:pt x="96751" y="4328"/>
                  </a:cubicBezTo>
                  <a:cubicBezTo>
                    <a:pt x="64235" y="122717"/>
                    <a:pt x="31719" y="241124"/>
                    <a:pt x="-815" y="359551"/>
                  </a:cubicBezTo>
                  <a:cubicBezTo>
                    <a:pt x="-2700" y="366582"/>
                    <a:pt x="8157" y="369579"/>
                    <a:pt x="10099" y="362549"/>
                  </a:cubicBezTo>
                  <a:close/>
                </a:path>
              </a:pathLst>
            </a:custGeom>
            <a:grpFill/>
            <a:ln w="1885" cap="flat">
              <a:noFill/>
              <a:prstDash val="solid"/>
              <a:miter/>
            </a:ln>
          </p:spPr>
          <p:txBody>
            <a:bodyPr rtlCol="0" anchor="ctr"/>
            <a:lstStyle/>
            <a:p>
              <a:endParaRPr lang="en-IN"/>
            </a:p>
          </p:txBody>
        </p:sp>
        <p:sp>
          <p:nvSpPr>
            <p:cNvPr id="494" name="Freeform: Shape 493">
              <a:extLst>
                <a:ext uri="{FF2B5EF4-FFF2-40B4-BE49-F238E27FC236}">
                  <a16:creationId xmlns:a16="http://schemas.microsoft.com/office/drawing/2014/main" id="{F26D0C24-F8BA-4B8C-61F4-3CDAFD3E9A9F}"/>
                </a:ext>
              </a:extLst>
            </p:cNvPr>
            <p:cNvSpPr/>
            <p:nvPr/>
          </p:nvSpPr>
          <p:spPr>
            <a:xfrm>
              <a:off x="10475931" y="295135"/>
              <a:ext cx="113852" cy="468817"/>
            </a:xfrm>
            <a:custGeom>
              <a:avLst/>
              <a:gdLst>
                <a:gd name="connsiteX0" fmla="*/ 10021 w 113852"/>
                <a:gd name="connsiteY0" fmla="*/ 465046 h 468817"/>
                <a:gd name="connsiteX1" fmla="*/ 112658 w 113852"/>
                <a:gd name="connsiteY1" fmla="*/ 7374 h 468817"/>
                <a:gd name="connsiteX2" fmla="*/ 101762 w 113852"/>
                <a:gd name="connsiteY2" fmla="*/ 4377 h 468817"/>
                <a:gd name="connsiteX3" fmla="*/ -874 w 113852"/>
                <a:gd name="connsiteY3" fmla="*/ 462067 h 468817"/>
                <a:gd name="connsiteX4" fmla="*/ 10021 w 113852"/>
                <a:gd name="connsiteY4" fmla="*/ 465083 h 468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817">
                  <a:moveTo>
                    <a:pt x="10021" y="465046"/>
                  </a:moveTo>
                  <a:cubicBezTo>
                    <a:pt x="44233" y="312501"/>
                    <a:pt x="78446" y="159944"/>
                    <a:pt x="112658" y="7374"/>
                  </a:cubicBezTo>
                  <a:cubicBezTo>
                    <a:pt x="114260" y="287"/>
                    <a:pt x="103365" y="-2729"/>
                    <a:pt x="101762" y="4377"/>
                  </a:cubicBezTo>
                  <a:cubicBezTo>
                    <a:pt x="67437" y="156922"/>
                    <a:pt x="33225" y="309485"/>
                    <a:pt x="-874" y="462067"/>
                  </a:cubicBezTo>
                  <a:cubicBezTo>
                    <a:pt x="-2476" y="469174"/>
                    <a:pt x="8438" y="472190"/>
                    <a:pt x="10021" y="465083"/>
                  </a:cubicBezTo>
                  <a:close/>
                </a:path>
              </a:pathLst>
            </a:custGeom>
            <a:grpFill/>
            <a:ln w="1885" cap="flat">
              <a:noFill/>
              <a:prstDash val="solid"/>
              <a:miter/>
            </a:ln>
          </p:spPr>
          <p:txBody>
            <a:bodyPr rtlCol="0" anchor="ctr"/>
            <a:lstStyle/>
            <a:p>
              <a:endParaRPr lang="en-IN"/>
            </a:p>
          </p:txBody>
        </p:sp>
        <p:sp>
          <p:nvSpPr>
            <p:cNvPr id="495" name="Freeform: Shape 494">
              <a:extLst>
                <a:ext uri="{FF2B5EF4-FFF2-40B4-BE49-F238E27FC236}">
                  <a16:creationId xmlns:a16="http://schemas.microsoft.com/office/drawing/2014/main" id="{5EC8419D-C4B6-5253-F088-86B4C440171F}"/>
                </a:ext>
              </a:extLst>
            </p:cNvPr>
            <p:cNvSpPr/>
            <p:nvPr/>
          </p:nvSpPr>
          <p:spPr>
            <a:xfrm>
              <a:off x="10972808" y="415539"/>
              <a:ext cx="130705" cy="458183"/>
            </a:xfrm>
            <a:custGeom>
              <a:avLst/>
              <a:gdLst>
                <a:gd name="connsiteX0" fmla="*/ 10023 w 130705"/>
                <a:gd name="connsiteY0" fmla="*/ 454497 h 458183"/>
                <a:gd name="connsiteX1" fmla="*/ 129454 w 130705"/>
                <a:gd name="connsiteY1" fmla="*/ 7326 h 458183"/>
                <a:gd name="connsiteX2" fmla="*/ 118559 w 130705"/>
                <a:gd name="connsiteY2" fmla="*/ 4328 h 458183"/>
                <a:gd name="connsiteX3" fmla="*/ -816 w 130705"/>
                <a:gd name="connsiteY3" fmla="*/ 451500 h 458183"/>
                <a:gd name="connsiteX4" fmla="*/ 10098 w 130705"/>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05" h="458183">
                  <a:moveTo>
                    <a:pt x="10023" y="454497"/>
                  </a:moveTo>
                  <a:cubicBezTo>
                    <a:pt x="49739" y="305421"/>
                    <a:pt x="89549" y="156364"/>
                    <a:pt x="129454" y="7326"/>
                  </a:cubicBezTo>
                  <a:cubicBezTo>
                    <a:pt x="131339" y="295"/>
                    <a:pt x="120425" y="-2703"/>
                    <a:pt x="118559" y="4328"/>
                  </a:cubicBezTo>
                  <a:cubicBezTo>
                    <a:pt x="78692" y="153292"/>
                    <a:pt x="38900" y="302349"/>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496" name="Freeform: Shape 495">
              <a:extLst>
                <a:ext uri="{FF2B5EF4-FFF2-40B4-BE49-F238E27FC236}">
                  <a16:creationId xmlns:a16="http://schemas.microsoft.com/office/drawing/2014/main" id="{86878562-A9CA-AFFF-B84E-097D21B90245}"/>
                </a:ext>
              </a:extLst>
            </p:cNvPr>
            <p:cNvSpPr/>
            <p:nvPr/>
          </p:nvSpPr>
          <p:spPr>
            <a:xfrm>
              <a:off x="10499041" y="789946"/>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2"/>
                    <a:pt x="288262" y="81555"/>
                    <a:pt x="430879" y="116640"/>
                  </a:cubicBezTo>
                  <a:cubicBezTo>
                    <a:pt x="437948" y="118374"/>
                    <a:pt x="440963" y="107479"/>
                    <a:pt x="433894" y="105745"/>
                  </a:cubicBezTo>
                  <a:cubicBezTo>
                    <a:pt x="291202" y="70784"/>
                    <a:pt x="148567" y="35705"/>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497" name="Freeform: Shape 496">
              <a:extLst>
                <a:ext uri="{FF2B5EF4-FFF2-40B4-BE49-F238E27FC236}">
                  <a16:creationId xmlns:a16="http://schemas.microsoft.com/office/drawing/2014/main" id="{FE2C3549-5C15-7158-DA3D-C55C4345CFB3}"/>
                </a:ext>
              </a:extLst>
            </p:cNvPr>
            <p:cNvSpPr/>
            <p:nvPr/>
          </p:nvSpPr>
          <p:spPr>
            <a:xfrm>
              <a:off x="10617098" y="259631"/>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5"/>
                    <a:pt x="301417" y="80300"/>
                    <a:pt x="450594" y="114884"/>
                  </a:cubicBezTo>
                  <a:cubicBezTo>
                    <a:pt x="457681" y="116524"/>
                    <a:pt x="460697" y="105629"/>
                    <a:pt x="453591" y="103989"/>
                  </a:cubicBezTo>
                  <a:cubicBezTo>
                    <a:pt x="304415" y="69432"/>
                    <a:pt x="155219" y="34929"/>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498" name="Freeform: Shape 497">
              <a:extLst>
                <a:ext uri="{FF2B5EF4-FFF2-40B4-BE49-F238E27FC236}">
                  <a16:creationId xmlns:a16="http://schemas.microsoft.com/office/drawing/2014/main" id="{53ECFBD0-DA6A-9B9B-05D8-F65E71EF22D1}"/>
                </a:ext>
              </a:extLst>
            </p:cNvPr>
            <p:cNvSpPr/>
            <p:nvPr/>
          </p:nvSpPr>
          <p:spPr>
            <a:xfrm>
              <a:off x="10809144" y="619148"/>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0"/>
                    <a:pt x="291704" y="74216"/>
                    <a:pt x="436075" y="105632"/>
                  </a:cubicBezTo>
                  <a:cubicBezTo>
                    <a:pt x="443181" y="107178"/>
                    <a:pt x="446216" y="96208"/>
                    <a:pt x="439090" y="94718"/>
                  </a:cubicBezTo>
                  <a:cubicBezTo>
                    <a:pt x="294721" y="63415"/>
                    <a:pt x="150369" y="31999"/>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499" name="Freeform: Shape 498">
              <a:extLst>
                <a:ext uri="{FF2B5EF4-FFF2-40B4-BE49-F238E27FC236}">
                  <a16:creationId xmlns:a16="http://schemas.microsoft.com/office/drawing/2014/main" id="{4D950072-73DF-F108-2FE7-E6E9D8AB5543}"/>
                </a:ext>
              </a:extLst>
            </p:cNvPr>
            <p:cNvSpPr/>
            <p:nvPr/>
          </p:nvSpPr>
          <p:spPr>
            <a:xfrm>
              <a:off x="10680503" y="1048074"/>
              <a:ext cx="453710" cy="115186"/>
            </a:xfrm>
            <a:custGeom>
              <a:avLst/>
              <a:gdLst>
                <a:gd name="connsiteX0" fmla="*/ 2994 w 453710"/>
                <a:gd name="connsiteY0" fmla="*/ 11402 h 115186"/>
                <a:gd name="connsiteX1" fmla="*/ 445623 w 453710"/>
                <a:gd name="connsiteY1" fmla="*/ 115340 h 115186"/>
                <a:gd name="connsiteX2" fmla="*/ 448620 w 453710"/>
                <a:gd name="connsiteY2" fmla="*/ 104445 h 115186"/>
                <a:gd name="connsiteX3" fmla="*/ 6009 w 453710"/>
                <a:gd name="connsiteY3" fmla="*/ 507 h 115186"/>
                <a:gd name="connsiteX4" fmla="*/ 2994 w 453710"/>
                <a:gd name="connsiteY4" fmla="*/ 11402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2"/>
                  </a:moveTo>
                  <a:cubicBezTo>
                    <a:pt x="150210" y="47405"/>
                    <a:pt x="297898" y="81467"/>
                    <a:pt x="445623" y="115340"/>
                  </a:cubicBezTo>
                  <a:cubicBezTo>
                    <a:pt x="452710" y="116980"/>
                    <a:pt x="455726" y="106066"/>
                    <a:pt x="448620" y="104445"/>
                  </a:cubicBezTo>
                  <a:cubicBezTo>
                    <a:pt x="300914" y="70515"/>
                    <a:pt x="153226" y="36586"/>
                    <a:pt x="6009" y="507"/>
                  </a:cubicBezTo>
                  <a:cubicBezTo>
                    <a:pt x="-1059" y="-1227"/>
                    <a:pt x="-4074" y="9668"/>
                    <a:pt x="2994" y="11402"/>
                  </a:cubicBezTo>
                  <a:close/>
                </a:path>
              </a:pathLst>
            </a:custGeom>
            <a:grpFill/>
            <a:ln w="1885" cap="flat">
              <a:noFill/>
              <a:prstDash val="solid"/>
              <a:miter/>
            </a:ln>
          </p:spPr>
          <p:txBody>
            <a:bodyPr rtlCol="0" anchor="ctr"/>
            <a:lstStyle/>
            <a:p>
              <a:endParaRPr lang="en-IN"/>
            </a:p>
          </p:txBody>
        </p:sp>
        <p:sp>
          <p:nvSpPr>
            <p:cNvPr id="500" name="Freeform: Shape 499">
              <a:extLst>
                <a:ext uri="{FF2B5EF4-FFF2-40B4-BE49-F238E27FC236}">
                  <a16:creationId xmlns:a16="http://schemas.microsoft.com/office/drawing/2014/main" id="{6C172AA8-7CF7-EE13-4417-6EDCE2872815}"/>
                </a:ext>
              </a:extLst>
            </p:cNvPr>
            <p:cNvSpPr/>
            <p:nvPr/>
          </p:nvSpPr>
          <p:spPr>
            <a:xfrm>
              <a:off x="10987213" y="934076"/>
              <a:ext cx="171056" cy="200866"/>
            </a:xfrm>
            <a:custGeom>
              <a:avLst/>
              <a:gdLst>
                <a:gd name="connsiteX0" fmla="*/ 168601 w 171056"/>
                <a:gd name="connsiteY0" fmla="*/ 191318 h 200866"/>
                <a:gd name="connsiteX1" fmla="*/ 8378 w 171056"/>
                <a:gd name="connsiteY1" fmla="*/ 2199 h 200866"/>
                <a:gd name="connsiteX2" fmla="*/ 386 w 171056"/>
                <a:gd name="connsiteY2" fmla="*/ 10210 h 200866"/>
                <a:gd name="connsiteX3" fmla="*/ 160608 w 171056"/>
                <a:gd name="connsiteY3" fmla="*/ 199310 h 200866"/>
                <a:gd name="connsiteX4" fmla="*/ 168601 w 171056"/>
                <a:gd name="connsiteY4" fmla="*/ 191318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866">
                  <a:moveTo>
                    <a:pt x="168601" y="191318"/>
                  </a:moveTo>
                  <a:cubicBezTo>
                    <a:pt x="115181" y="128298"/>
                    <a:pt x="61780" y="65257"/>
                    <a:pt x="8378" y="2199"/>
                  </a:cubicBezTo>
                  <a:cubicBezTo>
                    <a:pt x="3684" y="-3362"/>
                    <a:pt x="-4289" y="4668"/>
                    <a:pt x="386" y="10210"/>
                  </a:cubicBezTo>
                  <a:cubicBezTo>
                    <a:pt x="53674" y="73319"/>
                    <a:pt x="107075" y="136352"/>
                    <a:pt x="160608" y="199310"/>
                  </a:cubicBezTo>
                  <a:cubicBezTo>
                    <a:pt x="165321" y="204871"/>
                    <a:pt x="173276" y="196841"/>
                    <a:pt x="168601" y="191318"/>
                  </a:cubicBezTo>
                  <a:close/>
                </a:path>
              </a:pathLst>
            </a:custGeom>
            <a:grpFill/>
            <a:ln w="1885" cap="flat">
              <a:noFill/>
              <a:prstDash val="solid"/>
              <a:miter/>
            </a:ln>
          </p:spPr>
          <p:txBody>
            <a:bodyPr rtlCol="0" anchor="ctr"/>
            <a:lstStyle/>
            <a:p>
              <a:endParaRPr lang="en-IN"/>
            </a:p>
          </p:txBody>
        </p:sp>
        <p:sp>
          <p:nvSpPr>
            <p:cNvPr id="501" name="Freeform: Shape 500">
              <a:extLst>
                <a:ext uri="{FF2B5EF4-FFF2-40B4-BE49-F238E27FC236}">
                  <a16:creationId xmlns:a16="http://schemas.microsoft.com/office/drawing/2014/main" id="{2A41139E-55D6-5620-E759-98AEDCB216B6}"/>
                </a:ext>
              </a:extLst>
            </p:cNvPr>
            <p:cNvSpPr/>
            <p:nvPr/>
          </p:nvSpPr>
          <p:spPr>
            <a:xfrm>
              <a:off x="11111472" y="402628"/>
              <a:ext cx="152182" cy="290079"/>
            </a:xfrm>
            <a:custGeom>
              <a:avLst/>
              <a:gdLst>
                <a:gd name="connsiteX0" fmla="*/ 150485 w 152182"/>
                <a:gd name="connsiteY0" fmla="*/ 281833 h 290079"/>
                <a:gd name="connsiteX1" fmla="*/ 9395 w 152182"/>
                <a:gd name="connsiteY1" fmla="*/ 3177 h 290079"/>
                <a:gd name="connsiteX2" fmla="*/ -370 w 152182"/>
                <a:gd name="connsiteY2" fmla="*/ 8832 h 290079"/>
                <a:gd name="connsiteX3" fmla="*/ 140720 w 152182"/>
                <a:gd name="connsiteY3" fmla="*/ 287544 h 290079"/>
                <a:gd name="connsiteX4" fmla="*/ 150485 w 152182"/>
                <a:gd name="connsiteY4" fmla="*/ 281889 h 290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79">
                  <a:moveTo>
                    <a:pt x="150485" y="281833"/>
                  </a:moveTo>
                  <a:cubicBezTo>
                    <a:pt x="103474" y="188916"/>
                    <a:pt x="56443" y="96031"/>
                    <a:pt x="9395" y="3177"/>
                  </a:cubicBezTo>
                  <a:cubicBezTo>
                    <a:pt x="6115" y="-3307"/>
                    <a:pt x="-3649" y="2405"/>
                    <a:pt x="-370" y="8832"/>
                  </a:cubicBezTo>
                  <a:cubicBezTo>
                    <a:pt x="46660" y="101749"/>
                    <a:pt x="93691" y="194653"/>
                    <a:pt x="140720" y="287544"/>
                  </a:cubicBezTo>
                  <a:cubicBezTo>
                    <a:pt x="144001" y="294029"/>
                    <a:pt x="153764" y="288317"/>
                    <a:pt x="150485" y="281889"/>
                  </a:cubicBezTo>
                  <a:close/>
                </a:path>
              </a:pathLst>
            </a:custGeom>
            <a:grpFill/>
            <a:ln w="1885" cap="flat">
              <a:noFill/>
              <a:prstDash val="solid"/>
              <a:miter/>
            </a:ln>
          </p:spPr>
          <p:txBody>
            <a:bodyPr rtlCol="0" anchor="ctr"/>
            <a:lstStyle/>
            <a:p>
              <a:endParaRPr lang="en-IN"/>
            </a:p>
          </p:txBody>
        </p:sp>
        <p:sp>
          <p:nvSpPr>
            <p:cNvPr id="502" name="Freeform: Shape 501">
              <a:extLst>
                <a:ext uri="{FF2B5EF4-FFF2-40B4-BE49-F238E27FC236}">
                  <a16:creationId xmlns:a16="http://schemas.microsoft.com/office/drawing/2014/main" id="{4C65D8AB-7BCA-8A3D-CBF3-47A6761B8F99}"/>
                </a:ext>
              </a:extLst>
            </p:cNvPr>
            <p:cNvSpPr/>
            <p:nvPr/>
          </p:nvSpPr>
          <p:spPr>
            <a:xfrm>
              <a:off x="10595219" y="293054"/>
              <a:ext cx="166297" cy="302051"/>
            </a:xfrm>
            <a:custGeom>
              <a:avLst/>
              <a:gdLst>
                <a:gd name="connsiteX0" fmla="*/ 164544 w 166297"/>
                <a:gd name="connsiteY0" fmla="*/ 293841 h 302051"/>
                <a:gd name="connsiteX1" fmla="*/ 9448 w 166297"/>
                <a:gd name="connsiteY1" fmla="*/ 3141 h 302051"/>
                <a:gd name="connsiteX2" fmla="*/ -315 w 166297"/>
                <a:gd name="connsiteY2" fmla="*/ 8796 h 302051"/>
                <a:gd name="connsiteX3" fmla="*/ 154780 w 166297"/>
                <a:gd name="connsiteY3" fmla="*/ 299553 h 302051"/>
                <a:gd name="connsiteX4" fmla="*/ 164544 w 166297"/>
                <a:gd name="connsiteY4" fmla="*/ 293898 h 30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2051">
                  <a:moveTo>
                    <a:pt x="164544" y="293841"/>
                  </a:moveTo>
                  <a:cubicBezTo>
                    <a:pt x="112839" y="196954"/>
                    <a:pt x="61134" y="100053"/>
                    <a:pt x="9448" y="3141"/>
                  </a:cubicBezTo>
                  <a:cubicBezTo>
                    <a:pt x="6037" y="-3287"/>
                    <a:pt x="-3746" y="2425"/>
                    <a:pt x="-315" y="8796"/>
                  </a:cubicBezTo>
                  <a:cubicBezTo>
                    <a:pt x="51371" y="105746"/>
                    <a:pt x="103075" y="202665"/>
                    <a:pt x="154780" y="299553"/>
                  </a:cubicBezTo>
                  <a:cubicBezTo>
                    <a:pt x="158210" y="305981"/>
                    <a:pt x="167975" y="300269"/>
                    <a:pt x="164544" y="293898"/>
                  </a:cubicBezTo>
                  <a:close/>
                </a:path>
              </a:pathLst>
            </a:custGeom>
            <a:grpFill/>
            <a:ln w="1885" cap="flat">
              <a:noFill/>
              <a:prstDash val="solid"/>
              <a:miter/>
            </a:ln>
          </p:spPr>
          <p:txBody>
            <a:bodyPr rtlCol="0" anchor="ctr"/>
            <a:lstStyle/>
            <a:p>
              <a:endParaRPr lang="en-IN"/>
            </a:p>
          </p:txBody>
        </p:sp>
        <p:sp>
          <p:nvSpPr>
            <p:cNvPr id="503" name="Freeform: Shape 502">
              <a:extLst>
                <a:ext uri="{FF2B5EF4-FFF2-40B4-BE49-F238E27FC236}">
                  <a16:creationId xmlns:a16="http://schemas.microsoft.com/office/drawing/2014/main" id="{F8840675-89A8-6BA9-245D-A5BBCFEFB4B4}"/>
                </a:ext>
              </a:extLst>
            </p:cNvPr>
            <p:cNvSpPr/>
            <p:nvPr/>
          </p:nvSpPr>
          <p:spPr>
            <a:xfrm>
              <a:off x="10479122" y="820998"/>
              <a:ext cx="161531" cy="209154"/>
            </a:xfrm>
            <a:custGeom>
              <a:avLst/>
              <a:gdLst>
                <a:gd name="connsiteX0" fmla="*/ 159343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3" y="201439"/>
                  </a:moveTo>
                  <a:lnTo>
                    <a:pt x="9846" y="2688"/>
                  </a:lnTo>
                  <a:cubicBezTo>
                    <a:pt x="5511" y="-2967"/>
                    <a:pt x="-4310" y="2556"/>
                    <a:pt x="63" y="8342"/>
                  </a:cubicBezTo>
                  <a:lnTo>
                    <a:pt x="149636" y="207113"/>
                  </a:lnTo>
                  <a:cubicBezTo>
                    <a:pt x="153953" y="212768"/>
                    <a:pt x="163773" y="207226"/>
                    <a:pt x="159400" y="201458"/>
                  </a:cubicBezTo>
                  <a:close/>
                </a:path>
              </a:pathLst>
            </a:custGeom>
            <a:grpFill/>
            <a:ln w="1885" cap="flat">
              <a:noFill/>
              <a:prstDash val="solid"/>
              <a:miter/>
            </a:ln>
          </p:spPr>
          <p:txBody>
            <a:bodyPr rtlCol="0" anchor="ctr"/>
            <a:lstStyle/>
            <a:p>
              <a:endParaRPr lang="en-IN"/>
            </a:p>
          </p:txBody>
        </p:sp>
        <p:sp>
          <p:nvSpPr>
            <p:cNvPr id="504" name="Freeform: Shape 503">
              <a:extLst>
                <a:ext uri="{FF2B5EF4-FFF2-40B4-BE49-F238E27FC236}">
                  <a16:creationId xmlns:a16="http://schemas.microsoft.com/office/drawing/2014/main" id="{08C68D27-C9C1-C3A8-B0AF-77F225094D66}"/>
                </a:ext>
              </a:extLst>
            </p:cNvPr>
            <p:cNvSpPr/>
            <p:nvPr/>
          </p:nvSpPr>
          <p:spPr>
            <a:xfrm>
              <a:off x="11127734" y="3944605"/>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4"/>
                  </a:cubicBezTo>
                  <a:close/>
                </a:path>
              </a:pathLst>
            </a:custGeom>
            <a:grpFill/>
            <a:ln w="1885" cap="flat">
              <a:noFill/>
              <a:prstDash val="solid"/>
              <a:miter/>
            </a:ln>
          </p:spPr>
          <p:txBody>
            <a:bodyPr rtlCol="0" anchor="ctr"/>
            <a:lstStyle/>
            <a:p>
              <a:endParaRPr lang="en-IN"/>
            </a:p>
          </p:txBody>
        </p:sp>
        <p:sp>
          <p:nvSpPr>
            <p:cNvPr id="505" name="Freeform: Shape 504">
              <a:extLst>
                <a:ext uri="{FF2B5EF4-FFF2-40B4-BE49-F238E27FC236}">
                  <a16:creationId xmlns:a16="http://schemas.microsoft.com/office/drawing/2014/main" id="{9ED4A45F-6B77-B84E-5A77-1D49C22E6BF8}"/>
                </a:ext>
              </a:extLst>
            </p:cNvPr>
            <p:cNvSpPr/>
            <p:nvPr/>
          </p:nvSpPr>
          <p:spPr>
            <a:xfrm>
              <a:off x="10626940" y="3832905"/>
              <a:ext cx="76601" cy="77596"/>
            </a:xfrm>
            <a:custGeom>
              <a:avLst/>
              <a:gdLst>
                <a:gd name="connsiteX0" fmla="*/ 35445 w 76601"/>
                <a:gd name="connsiteY0" fmla="*/ 77818 h 77596"/>
                <a:gd name="connsiteX1" fmla="*/ 75557 w 76601"/>
                <a:gd name="connsiteY1" fmla="*/ 36914 h 77596"/>
                <a:gd name="connsiteX2" fmla="*/ 39139 w 76601"/>
                <a:gd name="connsiteY2" fmla="*/ 383 h 77596"/>
                <a:gd name="connsiteX3" fmla="*/ -671 w 76601"/>
                <a:gd name="connsiteY3" fmla="*/ 32164 h 77596"/>
                <a:gd name="connsiteX4" fmla="*/ 30959 w 76601"/>
                <a:gd name="connsiteY4" fmla="*/ 77403 h 77596"/>
                <a:gd name="connsiteX5" fmla="*/ 33956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8"/>
                  </a:moveTo>
                  <a:cubicBezTo>
                    <a:pt x="56575" y="75933"/>
                    <a:pt x="76104" y="59383"/>
                    <a:pt x="75557" y="36914"/>
                  </a:cubicBezTo>
                  <a:cubicBezTo>
                    <a:pt x="75086" y="17027"/>
                    <a:pt x="58592" y="1495"/>
                    <a:pt x="39139" y="383"/>
                  </a:cubicBezTo>
                  <a:cubicBezTo>
                    <a:pt x="19932" y="-710"/>
                    <a:pt x="2005" y="12805"/>
                    <a:pt x="-671" y="32164"/>
                  </a:cubicBezTo>
                  <a:cubicBezTo>
                    <a:pt x="-3574" y="53068"/>
                    <a:pt x="11318" y="71748"/>
                    <a:pt x="30959" y="77403"/>
                  </a:cubicBezTo>
                  <a:cubicBezTo>
                    <a:pt x="37971" y="79288"/>
                    <a:pt x="40968" y="68468"/>
                    <a:pt x="33956" y="66508"/>
                  </a:cubicBezTo>
                  <a:cubicBezTo>
                    <a:pt x="20761" y="62738"/>
                    <a:pt x="9829" y="51070"/>
                    <a:pt x="10224" y="36744"/>
                  </a:cubicBezTo>
                  <a:cubicBezTo>
                    <a:pt x="10620" y="22418"/>
                    <a:pt x="22966" y="11655"/>
                    <a:pt x="36990" y="11693"/>
                  </a:cubicBezTo>
                  <a:cubicBezTo>
                    <a:pt x="51014" y="11730"/>
                    <a:pt x="63813" y="22437"/>
                    <a:pt x="64247" y="36989"/>
                  </a:cubicBezTo>
                  <a:cubicBezTo>
                    <a:pt x="64738" y="52955"/>
                    <a:pt x="50543" y="65264"/>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506" name="Freeform: Shape 505">
              <a:extLst>
                <a:ext uri="{FF2B5EF4-FFF2-40B4-BE49-F238E27FC236}">
                  <a16:creationId xmlns:a16="http://schemas.microsoft.com/office/drawing/2014/main" id="{69D0C63E-D7C4-E1FA-CA10-647E4F85C2C1}"/>
                </a:ext>
              </a:extLst>
            </p:cNvPr>
            <p:cNvSpPr/>
            <p:nvPr/>
          </p:nvSpPr>
          <p:spPr>
            <a:xfrm>
              <a:off x="11238896" y="3508194"/>
              <a:ext cx="72442" cy="78802"/>
            </a:xfrm>
            <a:custGeom>
              <a:avLst/>
              <a:gdLst>
                <a:gd name="connsiteX0" fmla="*/ 34465 w 72442"/>
                <a:gd name="connsiteY0" fmla="*/ 63649 h 78802"/>
                <a:gd name="connsiteX1" fmla="*/ 16162 w 72442"/>
                <a:gd name="connsiteY1" fmla="*/ 64516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45"/>
                    <a:pt x="21459" y="69322"/>
                    <a:pt x="16162" y="64516"/>
                  </a:cubicBezTo>
                  <a:cubicBezTo>
                    <a:pt x="15973" y="64327"/>
                    <a:pt x="15804" y="64158"/>
                    <a:pt x="15615" y="63969"/>
                  </a:cubicBezTo>
                  <a:cubicBezTo>
                    <a:pt x="9000" y="57711"/>
                    <a:pt x="9602" y="47249"/>
                    <a:pt x="11845" y="39314"/>
                  </a:cubicBezTo>
                  <a:cubicBezTo>
                    <a:pt x="15502" y="26402"/>
                    <a:pt x="24758" y="10172"/>
                    <a:pt x="40253" y="11718"/>
                  </a:cubicBezTo>
                  <a:cubicBezTo>
                    <a:pt x="54220" y="13113"/>
                    <a:pt x="62344" y="27287"/>
                    <a:pt x="59536" y="40407"/>
                  </a:cubicBezTo>
                  <a:cubicBezTo>
                    <a:pt x="56595" y="54186"/>
                    <a:pt x="43607" y="61971"/>
                    <a:pt x="31091" y="65835"/>
                  </a:cubicBezTo>
                  <a:cubicBezTo>
                    <a:pt x="24155" y="67965"/>
                    <a:pt x="27114" y="78879"/>
                    <a:pt x="34107" y="76730"/>
                  </a:cubicBezTo>
                  <a:cubicBezTo>
                    <a:pt x="54484" y="70472"/>
                    <a:pt x="73390" y="54752"/>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3"/>
                    <a:pt x="34447" y="63705"/>
                  </a:cubicBezTo>
                  <a:close/>
                </a:path>
              </a:pathLst>
            </a:custGeom>
            <a:grpFill/>
            <a:ln w="1885" cap="flat">
              <a:noFill/>
              <a:prstDash val="solid"/>
              <a:miter/>
            </a:ln>
          </p:spPr>
          <p:txBody>
            <a:bodyPr rtlCol="0" anchor="ctr"/>
            <a:lstStyle/>
            <a:p>
              <a:endParaRPr lang="en-IN"/>
            </a:p>
          </p:txBody>
        </p:sp>
        <p:sp>
          <p:nvSpPr>
            <p:cNvPr id="507" name="Freeform: Shape 506">
              <a:extLst>
                <a:ext uri="{FF2B5EF4-FFF2-40B4-BE49-F238E27FC236}">
                  <a16:creationId xmlns:a16="http://schemas.microsoft.com/office/drawing/2014/main" id="{C98D1CF8-5907-68DE-6CA0-F62C4C6746BB}"/>
                </a:ext>
              </a:extLst>
            </p:cNvPr>
            <p:cNvSpPr/>
            <p:nvPr/>
          </p:nvSpPr>
          <p:spPr>
            <a:xfrm>
              <a:off x="10744335" y="3411356"/>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44" y="55607"/>
                    <a:pt x="68075" y="36041"/>
                  </a:cubicBezTo>
                  <a:cubicBezTo>
                    <a:pt x="69130" y="17681"/>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2"/>
                    <a:pt x="23250" y="10990"/>
                    <a:pt x="34598" y="11706"/>
                  </a:cubicBezTo>
                  <a:cubicBezTo>
                    <a:pt x="46322" y="12441"/>
                    <a:pt x="56520" y="21602"/>
                    <a:pt x="56822" y="33685"/>
                  </a:cubicBezTo>
                  <a:cubicBezTo>
                    <a:pt x="57180" y="47879"/>
                    <a:pt x="44230" y="58189"/>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508" name="Freeform: Shape 507">
              <a:extLst>
                <a:ext uri="{FF2B5EF4-FFF2-40B4-BE49-F238E27FC236}">
                  <a16:creationId xmlns:a16="http://schemas.microsoft.com/office/drawing/2014/main" id="{708390D8-8683-455E-CA81-8BD7C27ECFED}"/>
                </a:ext>
              </a:extLst>
            </p:cNvPr>
            <p:cNvSpPr/>
            <p:nvPr/>
          </p:nvSpPr>
          <p:spPr>
            <a:xfrm>
              <a:off x="10932889" y="3698113"/>
              <a:ext cx="70302" cy="70102"/>
            </a:xfrm>
            <a:custGeom>
              <a:avLst/>
              <a:gdLst>
                <a:gd name="connsiteX0" fmla="*/ 17595 w 70302"/>
                <a:gd name="connsiteY0" fmla="*/ 67882 h 70102"/>
                <a:gd name="connsiteX1" fmla="*/ 65077 w 70302"/>
                <a:gd name="connsiteY1" fmla="*/ 51784 h 70102"/>
                <a:gd name="connsiteX2" fmla="*/ 51732 w 70302"/>
                <a:gd name="connsiteY2" fmla="*/ 5301 h 70102"/>
                <a:gd name="connsiteX3" fmla="*/ 4419 w 70302"/>
                <a:gd name="connsiteY3" fmla="*/ 15763 h 70102"/>
                <a:gd name="connsiteX4" fmla="*/ 12864 w 70302"/>
                <a:gd name="connsiteY4" fmla="*/ 65092 h 70102"/>
                <a:gd name="connsiteX5" fmla="*/ 20856 w 70302"/>
                <a:gd name="connsiteY5" fmla="*/ 57081 h 70102"/>
                <a:gd name="connsiteX6" fmla="*/ 13053 w 70302"/>
                <a:gd name="connsiteY6" fmla="*/ 23359 h 70102"/>
                <a:gd name="connsiteX7" fmla="*/ 46020 w 70302"/>
                <a:gd name="connsiteY7" fmla="*/ 15065 h 70102"/>
                <a:gd name="connsiteX8" fmla="*/ 54182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7" y="51784"/>
                  </a:cubicBezTo>
                  <a:cubicBezTo>
                    <a:pt x="74314" y="35272"/>
                    <a:pt x="67584" y="14651"/>
                    <a:pt x="51732" y="5301"/>
                  </a:cubicBezTo>
                  <a:cubicBezTo>
                    <a:pt x="35879" y="-4048"/>
                    <a:pt x="14580" y="-52"/>
                    <a:pt x="4419" y="15763"/>
                  </a:cubicBezTo>
                  <a:cubicBezTo>
                    <a:pt x="-5741" y="31578"/>
                    <a:pt x="-1009" y="53029"/>
                    <a:pt x="12864" y="65092"/>
                  </a:cubicBezTo>
                  <a:cubicBezTo>
                    <a:pt x="18330" y="69843"/>
                    <a:pt x="26361" y="61869"/>
                    <a:pt x="20856" y="57081"/>
                  </a:cubicBezTo>
                  <a:cubicBezTo>
                    <a:pt x="11431" y="48806"/>
                    <a:pt x="6756" y="35046"/>
                    <a:pt x="13053" y="23359"/>
                  </a:cubicBezTo>
                  <a:cubicBezTo>
                    <a:pt x="19348" y="11672"/>
                    <a:pt x="34730" y="8279"/>
                    <a:pt x="46020" y="15065"/>
                  </a:cubicBezTo>
                  <a:cubicBezTo>
                    <a:pt x="57312" y="21851"/>
                    <a:pt x="61779" y="36724"/>
                    <a:pt x="54182" y="47958"/>
                  </a:cubicBezTo>
                  <a:cubicBezTo>
                    <a:pt x="46586" y="59193"/>
                    <a:pt x="32430" y="61398"/>
                    <a:pt x="20611" y="56968"/>
                  </a:cubicBezTo>
                  <a:cubicBezTo>
                    <a:pt x="13787" y="54423"/>
                    <a:pt x="10828" y="65338"/>
                    <a:pt x="17595" y="67882"/>
                  </a:cubicBezTo>
                  <a:close/>
                </a:path>
              </a:pathLst>
            </a:custGeom>
            <a:grpFill/>
            <a:ln w="1885" cap="flat">
              <a:noFill/>
              <a:prstDash val="solid"/>
              <a:miter/>
            </a:ln>
          </p:spPr>
          <p:txBody>
            <a:bodyPr rtlCol="0" anchor="ctr"/>
            <a:lstStyle/>
            <a:p>
              <a:endParaRPr lang="en-IN"/>
            </a:p>
          </p:txBody>
        </p:sp>
        <p:sp>
          <p:nvSpPr>
            <p:cNvPr id="509" name="Freeform: Shape 508">
              <a:extLst>
                <a:ext uri="{FF2B5EF4-FFF2-40B4-BE49-F238E27FC236}">
                  <a16:creationId xmlns:a16="http://schemas.microsoft.com/office/drawing/2014/main" id="{1382D7FF-8D45-4B94-9D62-6C3CBA123236}"/>
                </a:ext>
              </a:extLst>
            </p:cNvPr>
            <p:cNvSpPr/>
            <p:nvPr/>
          </p:nvSpPr>
          <p:spPr>
            <a:xfrm>
              <a:off x="10443852" y="3581438"/>
              <a:ext cx="63810" cy="63864"/>
            </a:xfrm>
            <a:custGeom>
              <a:avLst/>
              <a:gdLst>
                <a:gd name="connsiteX0" fmla="*/ 26982 w 63810"/>
                <a:gd name="connsiteY0" fmla="*/ 48915 h 63864"/>
                <a:gd name="connsiteX1" fmla="*/ 11902 w 63810"/>
                <a:gd name="connsiteY1" fmla="*/ 23241 h 63864"/>
                <a:gd name="connsiteX2" fmla="*/ 39894 w 63810"/>
                <a:gd name="connsiteY2" fmla="*/ 13722 h 63864"/>
                <a:gd name="connsiteX3" fmla="*/ 49413 w 63810"/>
                <a:gd name="connsiteY3" fmla="*/ 41714 h 63864"/>
                <a:gd name="connsiteX4" fmla="*/ 47961 w 63810"/>
                <a:gd name="connsiteY4" fmla="*/ 44202 h 63864"/>
                <a:gd name="connsiteX5" fmla="*/ 13655 w 63810"/>
                <a:gd name="connsiteY5" fmla="*/ 45635 h 63864"/>
                <a:gd name="connsiteX6" fmla="*/ 5662 w 63810"/>
                <a:gd name="connsiteY6" fmla="*/ 53627 h 63864"/>
                <a:gd name="connsiteX7" fmla="*/ 56350 w 63810"/>
                <a:gd name="connsiteY7" fmla="*/ 51742 h 63864"/>
                <a:gd name="connsiteX8" fmla="*/ 49903 w 63810"/>
                <a:gd name="connsiteY8" fmla="*/ 6748 h 63864"/>
                <a:gd name="connsiteX9" fmla="*/ 4928 w 63810"/>
                <a:gd name="connsiteY9" fmla="*/ 13194 h 63864"/>
                <a:gd name="connsiteX10" fmla="*/ 1214 w 63810"/>
                <a:gd name="connsiteY10" fmla="*/ 19528 h 63864"/>
                <a:gd name="connsiteX11" fmla="*/ 17010 w 63810"/>
                <a:gd name="connsiteY11" fmla="*/ 57793 h 63864"/>
                <a:gd name="connsiteX12" fmla="*/ 23928 w 63810"/>
                <a:gd name="connsiteY12" fmla="*/ 59715 h 63864"/>
                <a:gd name="connsiteX13" fmla="*/ 26926 w 63810"/>
                <a:gd name="connsiteY13" fmla="*/ 48820 h 6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4">
                  <a:moveTo>
                    <a:pt x="26982" y="48915"/>
                  </a:moveTo>
                  <a:cubicBezTo>
                    <a:pt x="14729" y="47143"/>
                    <a:pt x="6247" y="35249"/>
                    <a:pt x="11902" y="23241"/>
                  </a:cubicBezTo>
                  <a:cubicBezTo>
                    <a:pt x="17010" y="12893"/>
                    <a:pt x="29527" y="8614"/>
                    <a:pt x="39894" y="13722"/>
                  </a:cubicBezTo>
                  <a:cubicBezTo>
                    <a:pt x="50243" y="18811"/>
                    <a:pt x="54502" y="31346"/>
                    <a:pt x="49413" y="41714"/>
                  </a:cubicBezTo>
                  <a:cubicBezTo>
                    <a:pt x="48979" y="42581"/>
                    <a:pt x="48508" y="43410"/>
                    <a:pt x="47961" y="44202"/>
                  </a:cubicBezTo>
                  <a:cubicBezTo>
                    <a:pt x="39705" y="56624"/>
                    <a:pt x="23457" y="54758"/>
                    <a:pt x="13655" y="45635"/>
                  </a:cubicBezTo>
                  <a:cubicBezTo>
                    <a:pt x="8321" y="40696"/>
                    <a:pt x="309" y="48688"/>
                    <a:pt x="5662" y="53627"/>
                  </a:cubicBezTo>
                  <a:cubicBezTo>
                    <a:pt x="20233" y="67086"/>
                    <a:pt x="43608" y="68952"/>
                    <a:pt x="56350" y="51742"/>
                  </a:cubicBezTo>
                  <a:cubicBezTo>
                    <a:pt x="67000" y="37548"/>
                    <a:pt x="64116" y="17398"/>
                    <a:pt x="49903" y="6748"/>
                  </a:cubicBezTo>
                  <a:cubicBezTo>
                    <a:pt x="35709" y="-3902"/>
                    <a:pt x="15559" y="-1018"/>
                    <a:pt x="4928" y="13194"/>
                  </a:cubicBezTo>
                  <a:cubicBezTo>
                    <a:pt x="3439" y="15155"/>
                    <a:pt x="2194" y="17285"/>
                    <a:pt x="1214" y="19528"/>
                  </a:cubicBezTo>
                  <a:cubicBezTo>
                    <a:pt x="-4987" y="34457"/>
                    <a:pt x="2081" y="51591"/>
                    <a:pt x="17010" y="57793"/>
                  </a:cubicBezTo>
                  <a:cubicBezTo>
                    <a:pt x="19235" y="58716"/>
                    <a:pt x="21553" y="59357"/>
                    <a:pt x="23928" y="59715"/>
                  </a:cubicBezTo>
                  <a:cubicBezTo>
                    <a:pt x="31034" y="60752"/>
                    <a:pt x="34107" y="49857"/>
                    <a:pt x="26926" y="48820"/>
                  </a:cubicBezTo>
                  <a:close/>
                </a:path>
              </a:pathLst>
            </a:custGeom>
            <a:grpFill/>
            <a:ln w="1885" cap="flat">
              <a:noFill/>
              <a:prstDash val="solid"/>
              <a:miter/>
            </a:ln>
          </p:spPr>
          <p:txBody>
            <a:bodyPr rtlCol="0" anchor="ctr"/>
            <a:lstStyle/>
            <a:p>
              <a:endParaRPr lang="en-IN"/>
            </a:p>
          </p:txBody>
        </p:sp>
        <p:sp>
          <p:nvSpPr>
            <p:cNvPr id="510" name="Freeform: Shape 509">
              <a:extLst>
                <a:ext uri="{FF2B5EF4-FFF2-40B4-BE49-F238E27FC236}">
                  <a16:creationId xmlns:a16="http://schemas.microsoft.com/office/drawing/2014/main" id="{26EC5D07-BA77-4828-56AC-A5450C7327E8}"/>
                </a:ext>
              </a:extLst>
            </p:cNvPr>
            <p:cNvSpPr/>
            <p:nvPr/>
          </p:nvSpPr>
          <p:spPr>
            <a:xfrm>
              <a:off x="10559428" y="3057604"/>
              <a:ext cx="67554" cy="67586"/>
            </a:xfrm>
            <a:custGeom>
              <a:avLst/>
              <a:gdLst>
                <a:gd name="connsiteX0" fmla="*/ 54042 w 67554"/>
                <a:gd name="connsiteY0" fmla="*/ 61826 h 67586"/>
                <a:gd name="connsiteX1" fmla="*/ 61846 w 67554"/>
                <a:gd name="connsiteY1" fmla="*/ 16059 h 67586"/>
                <a:gd name="connsiteX2" fmla="*/ 17794 w 67554"/>
                <a:gd name="connsiteY2" fmla="*/ 3995 h 67586"/>
                <a:gd name="connsiteX3" fmla="*/ 1584 w 67554"/>
                <a:gd name="connsiteY3" fmla="*/ 47086 h 67586"/>
                <a:gd name="connsiteX4" fmla="*/ 45050 w 67554"/>
                <a:gd name="connsiteY4" fmla="*/ 66803 h 67586"/>
                <a:gd name="connsiteX5" fmla="*/ 42035 w 67554"/>
                <a:gd name="connsiteY5" fmla="*/ 55888 h 67586"/>
                <a:gd name="connsiteX6" fmla="*/ 12309 w 67554"/>
                <a:gd name="connsiteY6" fmla="*/ 43467 h 67586"/>
                <a:gd name="connsiteX7" fmla="*/ 23506 w 67554"/>
                <a:gd name="connsiteY7" fmla="*/ 13759 h 67586"/>
                <a:gd name="connsiteX8" fmla="*/ 53137 w 67554"/>
                <a:gd name="connsiteY8" fmla="*/ 23693 h 67586"/>
                <a:gd name="connsiteX9" fmla="*/ 46031 w 67554"/>
                <a:gd name="connsiteY9" fmla="*/ 53853 h 67586"/>
                <a:gd name="connsiteX10" fmla="*/ 54042 w 67554"/>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6">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7"/>
                    <a:pt x="45050" y="66803"/>
                  </a:cubicBezTo>
                  <a:cubicBezTo>
                    <a:pt x="52138" y="65125"/>
                    <a:pt x="49141" y="54230"/>
                    <a:pt x="42035" y="55888"/>
                  </a:cubicBezTo>
                  <a:cubicBezTo>
                    <a:pt x="30725" y="58565"/>
                    <a:pt x="17813" y="54381"/>
                    <a:pt x="12309" y="43467"/>
                  </a:cubicBezTo>
                  <a:cubicBezTo>
                    <a:pt x="6805" y="32552"/>
                    <a:pt x="12610" y="18830"/>
                    <a:pt x="23506" y="13759"/>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511" name="Freeform: Shape 510">
              <a:extLst>
                <a:ext uri="{FF2B5EF4-FFF2-40B4-BE49-F238E27FC236}">
                  <a16:creationId xmlns:a16="http://schemas.microsoft.com/office/drawing/2014/main" id="{D353521B-6013-3EF0-67E0-D6208B052AB5}"/>
                </a:ext>
              </a:extLst>
            </p:cNvPr>
            <p:cNvSpPr/>
            <p:nvPr/>
          </p:nvSpPr>
          <p:spPr>
            <a:xfrm>
              <a:off x="11058921" y="3173550"/>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9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5"/>
                    <a:pt x="38610" y="59657"/>
                  </a:cubicBezTo>
                  <a:cubicBezTo>
                    <a:pt x="31334" y="59431"/>
                    <a:pt x="31334" y="70741"/>
                    <a:pt x="38610" y="70967"/>
                  </a:cubicBezTo>
                  <a:cubicBezTo>
                    <a:pt x="60418" y="71627"/>
                    <a:pt x="79437" y="55039"/>
                    <a:pt x="76667" y="32288"/>
                  </a:cubicBezTo>
                  <a:cubicBezTo>
                    <a:pt x="74122" y="11553"/>
                    <a:pt x="54047" y="-2283"/>
                    <a:pt x="33690" y="733"/>
                  </a:cubicBezTo>
                  <a:cubicBezTo>
                    <a:pt x="12767" y="3843"/>
                    <a:pt x="-3557" y="25238"/>
                    <a:pt x="-711" y="46369"/>
                  </a:cubicBezTo>
                  <a:cubicBezTo>
                    <a:pt x="2380" y="69403"/>
                    <a:pt x="28996" y="81617"/>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512" name="Freeform: Shape 511">
              <a:extLst>
                <a:ext uri="{FF2B5EF4-FFF2-40B4-BE49-F238E27FC236}">
                  <a16:creationId xmlns:a16="http://schemas.microsoft.com/office/drawing/2014/main" id="{0D85C0DC-BF36-BBF8-4286-7E5DE8C644D1}"/>
                </a:ext>
              </a:extLst>
            </p:cNvPr>
            <p:cNvSpPr/>
            <p:nvPr/>
          </p:nvSpPr>
          <p:spPr>
            <a:xfrm>
              <a:off x="11169246" y="3586726"/>
              <a:ext cx="99861" cy="367553"/>
            </a:xfrm>
            <a:custGeom>
              <a:avLst/>
              <a:gdLst>
                <a:gd name="connsiteX0" fmla="*/ 10055 w 99861"/>
                <a:gd name="connsiteY0" fmla="*/ 363846 h 367553"/>
                <a:gd name="connsiteX1" fmla="*/ 98649 w 99861"/>
                <a:gd name="connsiteY1" fmla="*/ 7379 h 367553"/>
                <a:gd name="connsiteX2" fmla="*/ 87754 w 99861"/>
                <a:gd name="connsiteY2" fmla="*/ 4362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9"/>
                  </a:cubicBezTo>
                  <a:cubicBezTo>
                    <a:pt x="100345" y="291"/>
                    <a:pt x="89431" y="-2725"/>
                    <a:pt x="87754" y="4362"/>
                  </a:cubicBezTo>
                  <a:cubicBezTo>
                    <a:pt x="59366" y="123474"/>
                    <a:pt x="29018" y="242095"/>
                    <a:pt x="-840" y="360848"/>
                  </a:cubicBezTo>
                  <a:cubicBezTo>
                    <a:pt x="-2612" y="367898"/>
                    <a:pt x="8283" y="370914"/>
                    <a:pt x="10055" y="363846"/>
                  </a:cubicBezTo>
                  <a:close/>
                </a:path>
              </a:pathLst>
            </a:custGeom>
            <a:grpFill/>
            <a:ln w="1885" cap="flat">
              <a:noFill/>
              <a:prstDash val="solid"/>
              <a:miter/>
            </a:ln>
          </p:spPr>
          <p:txBody>
            <a:bodyPr rtlCol="0" anchor="ctr"/>
            <a:lstStyle/>
            <a:p>
              <a:endParaRPr lang="en-IN"/>
            </a:p>
          </p:txBody>
        </p:sp>
        <p:sp>
          <p:nvSpPr>
            <p:cNvPr id="513" name="Freeform: Shape 512">
              <a:extLst>
                <a:ext uri="{FF2B5EF4-FFF2-40B4-BE49-F238E27FC236}">
                  <a16:creationId xmlns:a16="http://schemas.microsoft.com/office/drawing/2014/main" id="{C4A3024B-5FA5-647F-4E06-57BE5D4F49BD}"/>
                </a:ext>
              </a:extLst>
            </p:cNvPr>
            <p:cNvSpPr/>
            <p:nvPr/>
          </p:nvSpPr>
          <p:spPr>
            <a:xfrm>
              <a:off x="10670571" y="3482332"/>
              <a:ext cx="108899" cy="366234"/>
            </a:xfrm>
            <a:custGeom>
              <a:avLst/>
              <a:gdLst>
                <a:gd name="connsiteX0" fmla="*/ 10099 w 108899"/>
                <a:gd name="connsiteY0" fmla="*/ 362548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8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8"/>
                  </a:moveTo>
                  <a:cubicBezTo>
                    <a:pt x="42671" y="244153"/>
                    <a:pt x="75187" y="125758"/>
                    <a:pt x="107646" y="7326"/>
                  </a:cubicBezTo>
                  <a:cubicBezTo>
                    <a:pt x="109531" y="295"/>
                    <a:pt x="98673" y="-2703"/>
                    <a:pt x="96751" y="4328"/>
                  </a:cubicBezTo>
                  <a:cubicBezTo>
                    <a:pt x="64235" y="122723"/>
                    <a:pt x="31719" y="241119"/>
                    <a:pt x="-815" y="359551"/>
                  </a:cubicBezTo>
                  <a:cubicBezTo>
                    <a:pt x="-2700" y="366582"/>
                    <a:pt x="8157" y="369579"/>
                    <a:pt x="10099" y="362548"/>
                  </a:cubicBezTo>
                  <a:close/>
                </a:path>
              </a:pathLst>
            </a:custGeom>
            <a:grpFill/>
            <a:ln w="1885" cap="flat">
              <a:noFill/>
              <a:prstDash val="solid"/>
              <a:miter/>
            </a:ln>
          </p:spPr>
          <p:txBody>
            <a:bodyPr rtlCol="0" anchor="ctr"/>
            <a:lstStyle/>
            <a:p>
              <a:endParaRPr lang="en-IN"/>
            </a:p>
          </p:txBody>
        </p:sp>
        <p:sp>
          <p:nvSpPr>
            <p:cNvPr id="514" name="Freeform: Shape 513">
              <a:extLst>
                <a:ext uri="{FF2B5EF4-FFF2-40B4-BE49-F238E27FC236}">
                  <a16:creationId xmlns:a16="http://schemas.microsoft.com/office/drawing/2014/main" id="{D6AFC5CF-BF6B-7A03-EDC0-BF9F304D3521}"/>
                </a:ext>
              </a:extLst>
            </p:cNvPr>
            <p:cNvSpPr/>
            <p:nvPr/>
          </p:nvSpPr>
          <p:spPr>
            <a:xfrm>
              <a:off x="10475931" y="3122593"/>
              <a:ext cx="113852" cy="468779"/>
            </a:xfrm>
            <a:custGeom>
              <a:avLst/>
              <a:gdLst>
                <a:gd name="connsiteX0" fmla="*/ 10021 w 113852"/>
                <a:gd name="connsiteY0" fmla="*/ 465046 h 468779"/>
                <a:gd name="connsiteX1" fmla="*/ 112658 w 113852"/>
                <a:gd name="connsiteY1" fmla="*/ 7374 h 468779"/>
                <a:gd name="connsiteX2" fmla="*/ 101762 w 113852"/>
                <a:gd name="connsiteY2" fmla="*/ 4377 h 468779"/>
                <a:gd name="connsiteX3" fmla="*/ -874 w 113852"/>
                <a:gd name="connsiteY3" fmla="*/ 462030 h 468779"/>
                <a:gd name="connsiteX4" fmla="*/ 10021 w 113852"/>
                <a:gd name="connsiteY4" fmla="*/ 465046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6"/>
                  </a:moveTo>
                  <a:cubicBezTo>
                    <a:pt x="44233" y="312495"/>
                    <a:pt x="78446" y="159944"/>
                    <a:pt x="112658" y="7374"/>
                  </a:cubicBezTo>
                  <a:cubicBezTo>
                    <a:pt x="114260" y="287"/>
                    <a:pt x="103365" y="-2729"/>
                    <a:pt x="101762" y="4377"/>
                  </a:cubicBezTo>
                  <a:cubicBezTo>
                    <a:pt x="67437" y="156909"/>
                    <a:pt x="33225" y="309460"/>
                    <a:pt x="-874" y="462030"/>
                  </a:cubicBezTo>
                  <a:cubicBezTo>
                    <a:pt x="-2476" y="469136"/>
                    <a:pt x="8438" y="472152"/>
                    <a:pt x="10021" y="465046"/>
                  </a:cubicBezTo>
                  <a:close/>
                </a:path>
              </a:pathLst>
            </a:custGeom>
            <a:grpFill/>
            <a:ln w="1885" cap="flat">
              <a:noFill/>
              <a:prstDash val="solid"/>
              <a:miter/>
            </a:ln>
          </p:spPr>
          <p:txBody>
            <a:bodyPr rtlCol="0" anchor="ctr"/>
            <a:lstStyle/>
            <a:p>
              <a:endParaRPr lang="en-IN"/>
            </a:p>
          </p:txBody>
        </p:sp>
        <p:sp>
          <p:nvSpPr>
            <p:cNvPr id="515" name="Freeform: Shape 514">
              <a:extLst>
                <a:ext uri="{FF2B5EF4-FFF2-40B4-BE49-F238E27FC236}">
                  <a16:creationId xmlns:a16="http://schemas.microsoft.com/office/drawing/2014/main" id="{373DB3D2-BBC6-260A-33CC-1008E3491419}"/>
                </a:ext>
              </a:extLst>
            </p:cNvPr>
            <p:cNvSpPr/>
            <p:nvPr/>
          </p:nvSpPr>
          <p:spPr>
            <a:xfrm>
              <a:off x="10972732" y="3242997"/>
              <a:ext cx="130781" cy="458183"/>
            </a:xfrm>
            <a:custGeom>
              <a:avLst/>
              <a:gdLst>
                <a:gd name="connsiteX0" fmla="*/ 10098 w 130781"/>
                <a:gd name="connsiteY0" fmla="*/ 454498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8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8"/>
                  </a:moveTo>
                  <a:cubicBezTo>
                    <a:pt x="49814" y="305415"/>
                    <a:pt x="89625" y="156370"/>
                    <a:pt x="129530" y="7326"/>
                  </a:cubicBezTo>
                  <a:cubicBezTo>
                    <a:pt x="131415" y="295"/>
                    <a:pt x="120500" y="-2703"/>
                    <a:pt x="118635" y="4328"/>
                  </a:cubicBezTo>
                  <a:cubicBezTo>
                    <a:pt x="78711" y="153354"/>
                    <a:pt x="38900" y="302418"/>
                    <a:pt x="-816" y="451500"/>
                  </a:cubicBezTo>
                  <a:cubicBezTo>
                    <a:pt x="-2701" y="458531"/>
                    <a:pt x="8213" y="461528"/>
                    <a:pt x="10098" y="454498"/>
                  </a:cubicBezTo>
                  <a:close/>
                </a:path>
              </a:pathLst>
            </a:custGeom>
            <a:grpFill/>
            <a:ln w="1885" cap="flat">
              <a:noFill/>
              <a:prstDash val="solid"/>
              <a:miter/>
            </a:ln>
          </p:spPr>
          <p:txBody>
            <a:bodyPr rtlCol="0" anchor="ctr"/>
            <a:lstStyle/>
            <a:p>
              <a:endParaRPr lang="en-IN"/>
            </a:p>
          </p:txBody>
        </p:sp>
        <p:sp>
          <p:nvSpPr>
            <p:cNvPr id="516" name="Freeform: Shape 515">
              <a:extLst>
                <a:ext uri="{FF2B5EF4-FFF2-40B4-BE49-F238E27FC236}">
                  <a16:creationId xmlns:a16="http://schemas.microsoft.com/office/drawing/2014/main" id="{C7A7D12C-AC1F-F1D5-D922-2B735C058F4D}"/>
                </a:ext>
              </a:extLst>
            </p:cNvPr>
            <p:cNvSpPr/>
            <p:nvPr/>
          </p:nvSpPr>
          <p:spPr>
            <a:xfrm>
              <a:off x="10499041" y="3617404"/>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8" y="118374"/>
                    <a:pt x="440963" y="107479"/>
                    <a:pt x="433894" y="105745"/>
                  </a:cubicBezTo>
                  <a:cubicBezTo>
                    <a:pt x="291202" y="70779"/>
                    <a:pt x="148567" y="35699"/>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517" name="Freeform: Shape 516">
              <a:extLst>
                <a:ext uri="{FF2B5EF4-FFF2-40B4-BE49-F238E27FC236}">
                  <a16:creationId xmlns:a16="http://schemas.microsoft.com/office/drawing/2014/main" id="{2333F12E-3202-28EA-1A3C-35582F3EF9CF}"/>
                </a:ext>
              </a:extLst>
            </p:cNvPr>
            <p:cNvSpPr/>
            <p:nvPr/>
          </p:nvSpPr>
          <p:spPr>
            <a:xfrm>
              <a:off x="10617098" y="3087090"/>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0"/>
                    <a:pt x="301417" y="80295"/>
                    <a:pt x="450594" y="114884"/>
                  </a:cubicBezTo>
                  <a:cubicBezTo>
                    <a:pt x="457681" y="116524"/>
                    <a:pt x="460697" y="105629"/>
                    <a:pt x="453591" y="103989"/>
                  </a:cubicBezTo>
                  <a:cubicBezTo>
                    <a:pt x="304415" y="69437"/>
                    <a:pt x="155219" y="34942"/>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518" name="Freeform: Shape 517">
              <a:extLst>
                <a:ext uri="{FF2B5EF4-FFF2-40B4-BE49-F238E27FC236}">
                  <a16:creationId xmlns:a16="http://schemas.microsoft.com/office/drawing/2014/main" id="{2BD1DE3E-AB70-0DF1-DA57-3AA039DF31FA}"/>
                </a:ext>
              </a:extLst>
            </p:cNvPr>
            <p:cNvSpPr/>
            <p:nvPr/>
          </p:nvSpPr>
          <p:spPr>
            <a:xfrm>
              <a:off x="10809144" y="3446607"/>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6"/>
                    <a:pt x="291704" y="74210"/>
                    <a:pt x="436075" y="105632"/>
                  </a:cubicBezTo>
                  <a:cubicBezTo>
                    <a:pt x="443181" y="107178"/>
                    <a:pt x="446216" y="96207"/>
                    <a:pt x="439090" y="94718"/>
                  </a:cubicBezTo>
                  <a:cubicBezTo>
                    <a:pt x="294721" y="63409"/>
                    <a:pt x="150369" y="31987"/>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519" name="Freeform: Shape 518">
              <a:extLst>
                <a:ext uri="{FF2B5EF4-FFF2-40B4-BE49-F238E27FC236}">
                  <a16:creationId xmlns:a16="http://schemas.microsoft.com/office/drawing/2014/main" id="{2EC1E8FA-85C5-95D5-61E7-F5444AC2FE0E}"/>
                </a:ext>
              </a:extLst>
            </p:cNvPr>
            <p:cNvSpPr/>
            <p:nvPr/>
          </p:nvSpPr>
          <p:spPr>
            <a:xfrm>
              <a:off x="10680503" y="3875532"/>
              <a:ext cx="453710" cy="115186"/>
            </a:xfrm>
            <a:custGeom>
              <a:avLst/>
              <a:gdLst>
                <a:gd name="connsiteX0" fmla="*/ 2994 w 453710"/>
                <a:gd name="connsiteY0" fmla="*/ 11403 h 115186"/>
                <a:gd name="connsiteX1" fmla="*/ 445623 w 453710"/>
                <a:gd name="connsiteY1" fmla="*/ 115340 h 115186"/>
                <a:gd name="connsiteX2" fmla="*/ 448620 w 453710"/>
                <a:gd name="connsiteY2" fmla="*/ 104445 h 115186"/>
                <a:gd name="connsiteX3" fmla="*/ 6009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0" y="116980"/>
                    <a:pt x="455726" y="106066"/>
                    <a:pt x="448620" y="104445"/>
                  </a:cubicBezTo>
                  <a:cubicBezTo>
                    <a:pt x="300914" y="70515"/>
                    <a:pt x="153226" y="36586"/>
                    <a:pt x="6009" y="507"/>
                  </a:cubicBezTo>
                  <a:cubicBezTo>
                    <a:pt x="-1059" y="-1227"/>
                    <a:pt x="-4074" y="9668"/>
                    <a:pt x="2994" y="11403"/>
                  </a:cubicBezTo>
                  <a:close/>
                </a:path>
              </a:pathLst>
            </a:custGeom>
            <a:grpFill/>
            <a:ln w="1885" cap="flat">
              <a:noFill/>
              <a:prstDash val="solid"/>
              <a:miter/>
            </a:ln>
          </p:spPr>
          <p:txBody>
            <a:bodyPr rtlCol="0" anchor="ctr"/>
            <a:lstStyle/>
            <a:p>
              <a:endParaRPr lang="en-IN"/>
            </a:p>
          </p:txBody>
        </p:sp>
        <p:sp>
          <p:nvSpPr>
            <p:cNvPr id="520" name="Freeform: Shape 519">
              <a:extLst>
                <a:ext uri="{FF2B5EF4-FFF2-40B4-BE49-F238E27FC236}">
                  <a16:creationId xmlns:a16="http://schemas.microsoft.com/office/drawing/2014/main" id="{486AEBB4-36E0-B6A8-A5B6-0950C57C66AA}"/>
                </a:ext>
              </a:extLst>
            </p:cNvPr>
            <p:cNvSpPr/>
            <p:nvPr/>
          </p:nvSpPr>
          <p:spPr>
            <a:xfrm>
              <a:off x="10987213" y="3761495"/>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1" y="128342"/>
                    <a:pt x="61780" y="65309"/>
                    <a:pt x="8378" y="2238"/>
                  </a:cubicBezTo>
                  <a:cubicBezTo>
                    <a:pt x="3684" y="-3417"/>
                    <a:pt x="-4289" y="4707"/>
                    <a:pt x="386" y="10249"/>
                  </a:cubicBezTo>
                  <a:cubicBezTo>
                    <a:pt x="53674" y="73358"/>
                    <a:pt x="107075" y="136391"/>
                    <a:pt x="160608" y="199349"/>
                  </a:cubicBezTo>
                  <a:cubicBezTo>
                    <a:pt x="165321" y="205004"/>
                    <a:pt x="173276" y="196880"/>
                    <a:pt x="168601" y="191357"/>
                  </a:cubicBezTo>
                  <a:close/>
                </a:path>
              </a:pathLst>
            </a:custGeom>
            <a:grpFill/>
            <a:ln w="1885" cap="flat">
              <a:noFill/>
              <a:prstDash val="solid"/>
              <a:miter/>
            </a:ln>
          </p:spPr>
          <p:txBody>
            <a:bodyPr rtlCol="0" anchor="ctr"/>
            <a:lstStyle/>
            <a:p>
              <a:endParaRPr lang="en-IN"/>
            </a:p>
          </p:txBody>
        </p:sp>
        <p:sp>
          <p:nvSpPr>
            <p:cNvPr id="521" name="Freeform: Shape 520">
              <a:extLst>
                <a:ext uri="{FF2B5EF4-FFF2-40B4-BE49-F238E27FC236}">
                  <a16:creationId xmlns:a16="http://schemas.microsoft.com/office/drawing/2014/main" id="{1AFD02F5-3276-AFC8-FFA7-3F10DC6E2A52}"/>
                </a:ext>
              </a:extLst>
            </p:cNvPr>
            <p:cNvSpPr/>
            <p:nvPr/>
          </p:nvSpPr>
          <p:spPr>
            <a:xfrm>
              <a:off x="11111472" y="3230030"/>
              <a:ext cx="152182" cy="290088"/>
            </a:xfrm>
            <a:custGeom>
              <a:avLst/>
              <a:gdLst>
                <a:gd name="connsiteX0" fmla="*/ 150485 w 152182"/>
                <a:gd name="connsiteY0" fmla="*/ 281889 h 290088"/>
                <a:gd name="connsiteX1" fmla="*/ 9395 w 152182"/>
                <a:gd name="connsiteY1" fmla="*/ 3177 h 290088"/>
                <a:gd name="connsiteX2" fmla="*/ -370 w 152182"/>
                <a:gd name="connsiteY2" fmla="*/ 8832 h 290088"/>
                <a:gd name="connsiteX3" fmla="*/ 140720 w 152182"/>
                <a:gd name="connsiteY3" fmla="*/ 287544 h 290088"/>
                <a:gd name="connsiteX4" fmla="*/ 150485 w 152182"/>
                <a:gd name="connsiteY4" fmla="*/ 281889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89"/>
                  </a:moveTo>
                  <a:cubicBezTo>
                    <a:pt x="103474" y="188979"/>
                    <a:pt x="56443" y="96088"/>
                    <a:pt x="9395" y="3177"/>
                  </a:cubicBezTo>
                  <a:cubicBezTo>
                    <a:pt x="6115" y="-3307"/>
                    <a:pt x="-3649" y="2405"/>
                    <a:pt x="-370" y="8832"/>
                  </a:cubicBezTo>
                  <a:cubicBezTo>
                    <a:pt x="46660" y="101743"/>
                    <a:pt x="93691" y="194634"/>
                    <a:pt x="140720" y="287544"/>
                  </a:cubicBezTo>
                  <a:cubicBezTo>
                    <a:pt x="144001" y="294047"/>
                    <a:pt x="153764" y="288317"/>
                    <a:pt x="150485" y="281889"/>
                  </a:cubicBezTo>
                  <a:close/>
                </a:path>
              </a:pathLst>
            </a:custGeom>
            <a:grpFill/>
            <a:ln w="1885" cap="flat">
              <a:noFill/>
              <a:prstDash val="solid"/>
              <a:miter/>
            </a:ln>
          </p:spPr>
          <p:txBody>
            <a:bodyPr rtlCol="0" anchor="ctr"/>
            <a:lstStyle/>
            <a:p>
              <a:endParaRPr lang="en-IN"/>
            </a:p>
          </p:txBody>
        </p:sp>
        <p:sp>
          <p:nvSpPr>
            <p:cNvPr id="522" name="Freeform: Shape 521">
              <a:extLst>
                <a:ext uri="{FF2B5EF4-FFF2-40B4-BE49-F238E27FC236}">
                  <a16:creationId xmlns:a16="http://schemas.microsoft.com/office/drawing/2014/main" id="{BE72E24F-959A-66AE-57FA-2C35744624F2}"/>
                </a:ext>
              </a:extLst>
            </p:cNvPr>
            <p:cNvSpPr/>
            <p:nvPr/>
          </p:nvSpPr>
          <p:spPr>
            <a:xfrm>
              <a:off x="10595219" y="3120512"/>
              <a:ext cx="166297" cy="301995"/>
            </a:xfrm>
            <a:custGeom>
              <a:avLst/>
              <a:gdLst>
                <a:gd name="connsiteX0" fmla="*/ 164544 w 166297"/>
                <a:gd name="connsiteY0" fmla="*/ 293841 h 301995"/>
                <a:gd name="connsiteX1" fmla="*/ 9448 w 166297"/>
                <a:gd name="connsiteY1" fmla="*/ 3141 h 301995"/>
                <a:gd name="connsiteX2" fmla="*/ -315 w 166297"/>
                <a:gd name="connsiteY2" fmla="*/ 8796 h 301995"/>
                <a:gd name="connsiteX3" fmla="*/ 154780 w 166297"/>
                <a:gd name="connsiteY3" fmla="*/ 299496 h 301995"/>
                <a:gd name="connsiteX4" fmla="*/ 164544 w 166297"/>
                <a:gd name="connsiteY4" fmla="*/ 293841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1"/>
                  </a:moveTo>
                  <a:cubicBezTo>
                    <a:pt x="112839" y="196954"/>
                    <a:pt x="61134" y="100048"/>
                    <a:pt x="9448" y="3141"/>
                  </a:cubicBezTo>
                  <a:cubicBezTo>
                    <a:pt x="6037" y="-3287"/>
                    <a:pt x="-3746" y="2425"/>
                    <a:pt x="-315" y="8796"/>
                  </a:cubicBezTo>
                  <a:cubicBezTo>
                    <a:pt x="51371" y="105702"/>
                    <a:pt x="103075" y="202590"/>
                    <a:pt x="154780" y="299496"/>
                  </a:cubicBezTo>
                  <a:cubicBezTo>
                    <a:pt x="158210" y="305924"/>
                    <a:pt x="167975" y="300213"/>
                    <a:pt x="164544" y="293841"/>
                  </a:cubicBezTo>
                  <a:close/>
                </a:path>
              </a:pathLst>
            </a:custGeom>
            <a:grpFill/>
            <a:ln w="1885" cap="flat">
              <a:noFill/>
              <a:prstDash val="solid"/>
              <a:miter/>
            </a:ln>
          </p:spPr>
          <p:txBody>
            <a:bodyPr rtlCol="0" anchor="ctr"/>
            <a:lstStyle/>
            <a:p>
              <a:endParaRPr lang="en-IN"/>
            </a:p>
          </p:txBody>
        </p:sp>
        <p:sp>
          <p:nvSpPr>
            <p:cNvPr id="523" name="Freeform: Shape 522">
              <a:extLst>
                <a:ext uri="{FF2B5EF4-FFF2-40B4-BE49-F238E27FC236}">
                  <a16:creationId xmlns:a16="http://schemas.microsoft.com/office/drawing/2014/main" id="{0AF1711C-FD19-845B-1950-2B5D4EB1779A}"/>
                </a:ext>
              </a:extLst>
            </p:cNvPr>
            <p:cNvSpPr/>
            <p:nvPr/>
          </p:nvSpPr>
          <p:spPr>
            <a:xfrm>
              <a:off x="10479122" y="3648456"/>
              <a:ext cx="161531" cy="209154"/>
            </a:xfrm>
            <a:custGeom>
              <a:avLst/>
              <a:gdLst>
                <a:gd name="connsiteX0" fmla="*/ 159343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3" y="201439"/>
                  </a:moveTo>
                  <a:lnTo>
                    <a:pt x="9846" y="2688"/>
                  </a:lnTo>
                  <a:cubicBezTo>
                    <a:pt x="5511" y="-2967"/>
                    <a:pt x="-4310" y="2556"/>
                    <a:pt x="63" y="8342"/>
                  </a:cubicBezTo>
                  <a:lnTo>
                    <a:pt x="149636" y="207113"/>
                  </a:lnTo>
                  <a:cubicBezTo>
                    <a:pt x="153953" y="212768"/>
                    <a:pt x="163773" y="207226"/>
                    <a:pt x="159400" y="201458"/>
                  </a:cubicBezTo>
                  <a:close/>
                </a:path>
              </a:pathLst>
            </a:custGeom>
            <a:grpFill/>
            <a:ln w="1885" cap="flat">
              <a:noFill/>
              <a:prstDash val="solid"/>
              <a:miter/>
            </a:ln>
          </p:spPr>
          <p:txBody>
            <a:bodyPr rtlCol="0" anchor="ctr"/>
            <a:lstStyle/>
            <a:p>
              <a:endParaRPr lang="en-IN"/>
            </a:p>
          </p:txBody>
        </p:sp>
        <p:sp>
          <p:nvSpPr>
            <p:cNvPr id="524" name="Freeform: Shape 523">
              <a:extLst>
                <a:ext uri="{FF2B5EF4-FFF2-40B4-BE49-F238E27FC236}">
                  <a16:creationId xmlns:a16="http://schemas.microsoft.com/office/drawing/2014/main" id="{AEA01099-2ECC-5761-98B6-39F2E9AE2B4F}"/>
                </a:ext>
              </a:extLst>
            </p:cNvPr>
            <p:cNvSpPr/>
            <p:nvPr/>
          </p:nvSpPr>
          <p:spPr>
            <a:xfrm>
              <a:off x="6666514" y="29974"/>
              <a:ext cx="131814" cy="630534"/>
            </a:xfrm>
            <a:custGeom>
              <a:avLst/>
              <a:gdLst>
                <a:gd name="connsiteX0" fmla="*/ 119747 w 131814"/>
                <a:gd name="connsiteY0" fmla="*/ 4492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492"/>
                  </a:moveTo>
                  <a:lnTo>
                    <a:pt x="25649" y="487365"/>
                  </a:lnTo>
                  <a:cubicBezTo>
                    <a:pt x="16846" y="532831"/>
                    <a:pt x="8006" y="578303"/>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25" name="Freeform: Shape 524">
              <a:extLst>
                <a:ext uri="{FF2B5EF4-FFF2-40B4-BE49-F238E27FC236}">
                  <a16:creationId xmlns:a16="http://schemas.microsoft.com/office/drawing/2014/main" id="{2205F920-FD05-D1A7-1C1D-4FCF73F5D638}"/>
                </a:ext>
              </a:extLst>
            </p:cNvPr>
            <p:cNvSpPr/>
            <p:nvPr/>
          </p:nvSpPr>
          <p:spPr>
            <a:xfrm>
              <a:off x="6667257" y="624900"/>
              <a:ext cx="627919" cy="113957"/>
            </a:xfrm>
            <a:custGeom>
              <a:avLst/>
              <a:gdLst>
                <a:gd name="connsiteX0" fmla="*/ 622800 w 627919"/>
                <a:gd name="connsiteY0" fmla="*/ 103237 h 113957"/>
                <a:gd name="connsiteX1" fmla="*/ 141680 w 627919"/>
                <a:gd name="connsiteY1" fmla="*/ 23031 h 113957"/>
                <a:gd name="connsiteX2" fmla="*/ 6075 w 627919"/>
                <a:gd name="connsiteY2" fmla="*/ 411 h 113957"/>
                <a:gd name="connsiteX3" fmla="*/ 3059 w 627919"/>
                <a:gd name="connsiteY3" fmla="*/ 11306 h 113957"/>
                <a:gd name="connsiteX4" fmla="*/ 484179 w 627919"/>
                <a:gd name="connsiteY4" fmla="*/ 91569 h 113957"/>
                <a:gd name="connsiteX5" fmla="*/ 619784 w 627919"/>
                <a:gd name="connsiteY5" fmla="*/ 114188 h 113957"/>
                <a:gd name="connsiteX6" fmla="*/ 622800 w 627919"/>
                <a:gd name="connsiteY6" fmla="*/ 103274 h 1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57">
                  <a:moveTo>
                    <a:pt x="622800" y="103237"/>
                  </a:moveTo>
                  <a:lnTo>
                    <a:pt x="141680" y="23031"/>
                  </a:lnTo>
                  <a:lnTo>
                    <a:pt x="6075" y="411"/>
                  </a:lnTo>
                  <a:cubicBezTo>
                    <a:pt x="-1050" y="-776"/>
                    <a:pt x="-4123" y="10119"/>
                    <a:pt x="3059" y="11306"/>
                  </a:cubicBezTo>
                  <a:lnTo>
                    <a:pt x="484179" y="91569"/>
                  </a:lnTo>
                  <a:lnTo>
                    <a:pt x="619784" y="114188"/>
                  </a:lnTo>
                  <a:cubicBezTo>
                    <a:pt x="626910" y="115376"/>
                    <a:pt x="629964" y="104481"/>
                    <a:pt x="622800" y="103274"/>
                  </a:cubicBezTo>
                  <a:close/>
                </a:path>
              </a:pathLst>
            </a:custGeom>
            <a:grpFill/>
            <a:ln w="1885" cap="flat">
              <a:noFill/>
              <a:prstDash val="solid"/>
              <a:miter/>
            </a:ln>
          </p:spPr>
          <p:txBody>
            <a:bodyPr rtlCol="0" anchor="ctr"/>
            <a:lstStyle/>
            <a:p>
              <a:endParaRPr lang="en-IN"/>
            </a:p>
          </p:txBody>
        </p:sp>
        <p:sp>
          <p:nvSpPr>
            <p:cNvPr id="526" name="Freeform: Shape 525">
              <a:extLst>
                <a:ext uri="{FF2B5EF4-FFF2-40B4-BE49-F238E27FC236}">
                  <a16:creationId xmlns:a16="http://schemas.microsoft.com/office/drawing/2014/main" id="{636B15C5-B938-9B86-658F-D8408272B8F9}"/>
                </a:ext>
              </a:extLst>
            </p:cNvPr>
            <p:cNvSpPr/>
            <p:nvPr/>
          </p:nvSpPr>
          <p:spPr>
            <a:xfrm>
              <a:off x="6759587" y="26556"/>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18"/>
                    <a:pt x="9878" y="25591"/>
                    <a:pt x="341" y="37278"/>
                  </a:cubicBezTo>
                  <a:cubicBezTo>
                    <a:pt x="-4240" y="42933"/>
                    <a:pt x="3715" y="50906"/>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527" name="Freeform: Shape 526">
              <a:extLst>
                <a:ext uri="{FF2B5EF4-FFF2-40B4-BE49-F238E27FC236}">
                  <a16:creationId xmlns:a16="http://schemas.microsoft.com/office/drawing/2014/main" id="{BC44FDC5-3535-1A28-1D8A-98F790B54446}"/>
                </a:ext>
              </a:extLst>
            </p:cNvPr>
            <p:cNvSpPr/>
            <p:nvPr/>
          </p:nvSpPr>
          <p:spPr>
            <a:xfrm>
              <a:off x="6788585" y="24794"/>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528" name="Freeform: Shape 527">
              <a:extLst>
                <a:ext uri="{FF2B5EF4-FFF2-40B4-BE49-F238E27FC236}">
                  <a16:creationId xmlns:a16="http://schemas.microsoft.com/office/drawing/2014/main" id="{59631AFE-0616-5605-F4D9-CA05361B67B1}"/>
                </a:ext>
              </a:extLst>
            </p:cNvPr>
            <p:cNvSpPr/>
            <p:nvPr/>
          </p:nvSpPr>
          <p:spPr>
            <a:xfrm>
              <a:off x="7263255" y="699271"/>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60"/>
                    <a:pt x="20845" y="37423"/>
                  </a:cubicBezTo>
                  <a:cubicBezTo>
                    <a:pt x="25067" y="43267"/>
                    <a:pt x="34870" y="37631"/>
                    <a:pt x="30609" y="31768"/>
                  </a:cubicBezTo>
                  <a:cubicBezTo>
                    <a:pt x="23672" y="22105"/>
                    <a:pt x="16736" y="12447"/>
                    <a:pt x="9781" y="2796"/>
                  </a:cubicBez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529" name="Freeform: Shape 528">
              <a:extLst>
                <a:ext uri="{FF2B5EF4-FFF2-40B4-BE49-F238E27FC236}">
                  <a16:creationId xmlns:a16="http://schemas.microsoft.com/office/drawing/2014/main" id="{CEDA4618-4CBD-4C42-8E90-6D85D5C5CE91}"/>
                </a:ext>
              </a:extLst>
            </p:cNvPr>
            <p:cNvSpPr/>
            <p:nvPr/>
          </p:nvSpPr>
          <p:spPr>
            <a:xfrm>
              <a:off x="7256085" y="728917"/>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8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8"/>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530" name="Freeform: Shape 529">
              <a:extLst>
                <a:ext uri="{FF2B5EF4-FFF2-40B4-BE49-F238E27FC236}">
                  <a16:creationId xmlns:a16="http://schemas.microsoft.com/office/drawing/2014/main" id="{11FC1406-F18C-F072-D546-38ACF4969276}"/>
                </a:ext>
              </a:extLst>
            </p:cNvPr>
            <p:cNvSpPr/>
            <p:nvPr/>
          </p:nvSpPr>
          <p:spPr>
            <a:xfrm>
              <a:off x="6701937" y="491221"/>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1"/>
                    <a:pt x="90016" y="100047"/>
                    <a:pt x="91034" y="162892"/>
                  </a:cubicBezTo>
                  <a:cubicBezTo>
                    <a:pt x="91034" y="170149"/>
                    <a:pt x="102344" y="170168"/>
                    <a:pt x="102344" y="162892"/>
                  </a:cubicBezTo>
                  <a:cubicBezTo>
                    <a:pt x="101288" y="96041"/>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531" name="Freeform: Shape 530">
              <a:extLst>
                <a:ext uri="{FF2B5EF4-FFF2-40B4-BE49-F238E27FC236}">
                  <a16:creationId xmlns:a16="http://schemas.microsoft.com/office/drawing/2014/main" id="{9023BF77-421B-5B60-07DB-96376736E47D}"/>
                </a:ext>
              </a:extLst>
            </p:cNvPr>
            <p:cNvSpPr/>
            <p:nvPr/>
          </p:nvSpPr>
          <p:spPr>
            <a:xfrm>
              <a:off x="6821095" y="451291"/>
              <a:ext cx="59468" cy="116762"/>
            </a:xfrm>
            <a:custGeom>
              <a:avLst/>
              <a:gdLst>
                <a:gd name="connsiteX0" fmla="*/ 57397 w 59468"/>
                <a:gd name="connsiteY0" fmla="*/ 9292 h 116762"/>
                <a:gd name="connsiteX1" fmla="*/ 20338 w 59468"/>
                <a:gd name="connsiteY1" fmla="*/ 7595 h 116762"/>
                <a:gd name="connsiteX2" fmla="*/ 508 w 59468"/>
                <a:gd name="connsiteY2" fmla="*/ 48084 h 116762"/>
                <a:gd name="connsiteX3" fmla="*/ 30837 w 59468"/>
                <a:gd name="connsiteY3" fmla="*/ 59677 h 116762"/>
                <a:gd name="connsiteX4" fmla="*/ 58244 w 59468"/>
                <a:gd name="connsiteY4" fmla="*/ 21808 h 116762"/>
                <a:gd name="connsiteX5" fmla="*/ 47143 w 59468"/>
                <a:gd name="connsiteY5" fmla="*/ 20300 h 116762"/>
                <a:gd name="connsiteX6" fmla="*/ 41770 w 59468"/>
                <a:gd name="connsiteY6" fmla="*/ 71383 h 116762"/>
                <a:gd name="connsiteX7" fmla="*/ 37416 w 59468"/>
                <a:gd name="connsiteY7" fmla="*/ 93211 h 116762"/>
                <a:gd name="connsiteX8" fmla="*/ 32628 w 59468"/>
                <a:gd name="connsiteY8" fmla="*/ 103163 h 116762"/>
                <a:gd name="connsiteX9" fmla="*/ 21903 w 59468"/>
                <a:gd name="connsiteY9" fmla="*/ 102560 h 116762"/>
                <a:gd name="connsiteX10" fmla="*/ 10988 w 59468"/>
                <a:gd name="connsiteY10" fmla="*/ 105557 h 116762"/>
                <a:gd name="connsiteX11" fmla="*/ 26728 w 59468"/>
                <a:gd name="connsiteY11" fmla="*/ 117074 h 116762"/>
                <a:gd name="connsiteX12" fmla="*/ 46218 w 59468"/>
                <a:gd name="connsiteY12" fmla="*/ 102315 h 116762"/>
                <a:gd name="connsiteX13" fmla="*/ 54267 w 59468"/>
                <a:gd name="connsiteY13" fmla="*/ 63617 h 116762"/>
                <a:gd name="connsiteX14" fmla="*/ 58377 w 59468"/>
                <a:gd name="connsiteY14" fmla="*/ 20262 h 116762"/>
                <a:gd name="connsiteX15" fmla="*/ 47274 w 59468"/>
                <a:gd name="connsiteY15" fmla="*/ 18773 h 116762"/>
                <a:gd name="connsiteX16" fmla="*/ 35304 w 59468"/>
                <a:gd name="connsiteY16" fmla="*/ 43674 h 116762"/>
                <a:gd name="connsiteX17" fmla="*/ 14193 w 59468"/>
                <a:gd name="connsiteY17" fmla="*/ 47820 h 116762"/>
                <a:gd name="connsiteX18" fmla="*/ 47557 w 59468"/>
                <a:gd name="connsiteY18" fmla="*/ 14947 h 116762"/>
                <a:gd name="connsiteX19" fmla="*/ 57321 w 59468"/>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468" h="116762">
                  <a:moveTo>
                    <a:pt x="57397" y="9292"/>
                  </a:moveTo>
                  <a:cubicBezTo>
                    <a:pt x="47727" y="-3413"/>
                    <a:pt x="32025" y="-1358"/>
                    <a:pt x="20338" y="7595"/>
                  </a:cubicBezTo>
                  <a:cubicBezTo>
                    <a:pt x="8652" y="16549"/>
                    <a:pt x="-5825" y="32100"/>
                    <a:pt x="508" y="48084"/>
                  </a:cubicBezTo>
                  <a:cubicBezTo>
                    <a:pt x="5258" y="59979"/>
                    <a:pt x="19546" y="63164"/>
                    <a:pt x="30837" y="59677"/>
                  </a:cubicBezTo>
                  <a:cubicBezTo>
                    <a:pt x="47256" y="54606"/>
                    <a:pt x="53627" y="36605"/>
                    <a:pt x="58244" y="21808"/>
                  </a:cubicBezTo>
                  <a:lnTo>
                    <a:pt x="47143" y="20300"/>
                  </a:lnTo>
                  <a:cubicBezTo>
                    <a:pt x="46313" y="37415"/>
                    <a:pt x="44522" y="54471"/>
                    <a:pt x="41770" y="71383"/>
                  </a:cubicBezTo>
                  <a:cubicBezTo>
                    <a:pt x="40752" y="78739"/>
                    <a:pt x="39301" y="86028"/>
                    <a:pt x="37416" y="93211"/>
                  </a:cubicBezTo>
                  <a:cubicBezTo>
                    <a:pt x="36436" y="96604"/>
                    <a:pt x="35248" y="100581"/>
                    <a:pt x="32628" y="103163"/>
                  </a:cubicBezTo>
                  <a:cubicBezTo>
                    <a:pt x="30008" y="105746"/>
                    <a:pt x="23372" y="107763"/>
                    <a:pt x="21903" y="102560"/>
                  </a:cubicBezTo>
                  <a:cubicBezTo>
                    <a:pt x="19924" y="95567"/>
                    <a:pt x="9010" y="98545"/>
                    <a:pt x="10988" y="105557"/>
                  </a:cubicBezTo>
                  <a:cubicBezTo>
                    <a:pt x="12949" y="112563"/>
                    <a:pt x="19452" y="117319"/>
                    <a:pt x="26728" y="117074"/>
                  </a:cubicBezTo>
                  <a:cubicBezTo>
                    <a:pt x="36153" y="117074"/>
                    <a:pt x="42656" y="110477"/>
                    <a:pt x="46218" y="102315"/>
                  </a:cubicBezTo>
                  <a:cubicBezTo>
                    <a:pt x="51346" y="90534"/>
                    <a:pt x="52477" y="76227"/>
                    <a:pt x="54267" y="63617"/>
                  </a:cubicBezTo>
                  <a:cubicBezTo>
                    <a:pt x="56303" y="49253"/>
                    <a:pt x="57642" y="34814"/>
                    <a:pt x="58377" y="20262"/>
                  </a:cubicBezTo>
                  <a:cubicBezTo>
                    <a:pt x="58716" y="13721"/>
                    <a:pt x="49121" y="12854"/>
                    <a:pt x="47274" y="18773"/>
                  </a:cubicBezTo>
                  <a:cubicBezTo>
                    <a:pt x="44560" y="27463"/>
                    <a:pt x="41808" y="36963"/>
                    <a:pt x="35304" y="43674"/>
                  </a:cubicBezTo>
                  <a:cubicBezTo>
                    <a:pt x="30309" y="48838"/>
                    <a:pt x="20847" y="52420"/>
                    <a:pt x="14193" y="47820"/>
                  </a:cubicBezTo>
                  <a:cubicBezTo>
                    <a:pt x="-1546" y="36944"/>
                    <a:pt x="35493" y="-906"/>
                    <a:pt x="47557" y="14947"/>
                  </a:cubicBezTo>
                  <a:cubicBezTo>
                    <a:pt x="51911" y="20601"/>
                    <a:pt x="61732" y="14947"/>
                    <a:pt x="57321" y="9292"/>
                  </a:cubicBezTo>
                  <a:close/>
                </a:path>
              </a:pathLst>
            </a:custGeom>
            <a:grpFill/>
            <a:ln w="1885" cap="flat">
              <a:noFill/>
              <a:prstDash val="solid"/>
              <a:miter/>
            </a:ln>
          </p:spPr>
          <p:txBody>
            <a:bodyPr rtlCol="0" anchor="ctr"/>
            <a:lstStyle/>
            <a:p>
              <a:endParaRPr lang="en-IN"/>
            </a:p>
          </p:txBody>
        </p:sp>
        <p:sp>
          <p:nvSpPr>
            <p:cNvPr id="532" name="Freeform: Shape 531">
              <a:extLst>
                <a:ext uri="{FF2B5EF4-FFF2-40B4-BE49-F238E27FC236}">
                  <a16:creationId xmlns:a16="http://schemas.microsoft.com/office/drawing/2014/main" id="{334176E8-683F-CEF9-662B-9E41BBA257C2}"/>
                </a:ext>
              </a:extLst>
            </p:cNvPr>
            <p:cNvSpPr/>
            <p:nvPr/>
          </p:nvSpPr>
          <p:spPr>
            <a:xfrm>
              <a:off x="6892600" y="452864"/>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319 h 104850"/>
                <a:gd name="connsiteX10" fmla="*/ 27210 w 68613"/>
                <a:gd name="connsiteY10" fmla="*/ 4326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0"/>
                    <a:pt x="66059" y="6343"/>
                    <a:pt x="43157" y="519"/>
                  </a:cubicBezTo>
                  <a:cubicBezTo>
                    <a:pt x="36108" y="-1272"/>
                    <a:pt x="33091" y="9642"/>
                    <a:pt x="40160" y="11433"/>
                  </a:cubicBezTo>
                  <a:cubicBezTo>
                    <a:pt x="59010" y="16239"/>
                    <a:pt x="57973" y="38765"/>
                    <a:pt x="53524" y="53524"/>
                  </a:cubicBezTo>
                  <a:cubicBezTo>
                    <a:pt x="49415" y="67115"/>
                    <a:pt x="42063" y="94994"/>
                    <a:pt x="23516" y="93749"/>
                  </a:cubicBezTo>
                  <a:cubicBezTo>
                    <a:pt x="6777" y="92675"/>
                    <a:pt x="9699" y="68472"/>
                    <a:pt x="12300" y="57558"/>
                  </a:cubicBezTo>
                  <a:cubicBezTo>
                    <a:pt x="16296" y="40896"/>
                    <a:pt x="24138" y="25401"/>
                    <a:pt x="35202" y="12319"/>
                  </a:cubicBezTo>
                  <a:cubicBezTo>
                    <a:pt x="39858" y="6777"/>
                    <a:pt x="31885" y="-1253"/>
                    <a:pt x="27210" y="4326"/>
                  </a:cubicBezTo>
                  <a:close/>
                </a:path>
              </a:pathLst>
            </a:custGeom>
            <a:grpFill/>
            <a:ln w="1885" cap="flat">
              <a:noFill/>
              <a:prstDash val="solid"/>
              <a:miter/>
            </a:ln>
          </p:spPr>
          <p:txBody>
            <a:bodyPr rtlCol="0" anchor="ctr"/>
            <a:lstStyle/>
            <a:p>
              <a:endParaRPr lang="en-IN"/>
            </a:p>
          </p:txBody>
        </p:sp>
        <p:sp>
          <p:nvSpPr>
            <p:cNvPr id="533" name="Freeform: Shape 532">
              <a:extLst>
                <a:ext uri="{FF2B5EF4-FFF2-40B4-BE49-F238E27FC236}">
                  <a16:creationId xmlns:a16="http://schemas.microsoft.com/office/drawing/2014/main" id="{898E37DC-F3C5-0743-7622-A8187795263E}"/>
                </a:ext>
              </a:extLst>
            </p:cNvPr>
            <p:cNvSpPr/>
            <p:nvPr/>
          </p:nvSpPr>
          <p:spPr>
            <a:xfrm>
              <a:off x="6965556" y="416996"/>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3"/>
                    <a:pt x="5318" y="26999"/>
                    <a:pt x="11784" y="15972"/>
                  </a:cubicBezTo>
                  <a:cubicBezTo>
                    <a:pt x="15554" y="9676"/>
                    <a:pt x="5714" y="3984"/>
                    <a:pt x="2020" y="10317"/>
                  </a:cubicBezTo>
                  <a:cubicBezTo>
                    <a:pt x="-3371" y="19970"/>
                    <a:pt x="-1486" y="32051"/>
                    <a:pt x="6581" y="39609"/>
                  </a:cubicBezTo>
                  <a:cubicBezTo>
                    <a:pt x="15460" y="47941"/>
                    <a:pt x="28881" y="46584"/>
                    <a:pt x="37156" y="38083"/>
                  </a:cubicBezTo>
                  <a:cubicBezTo>
                    <a:pt x="45431" y="29581"/>
                    <a:pt x="46430" y="16104"/>
                    <a:pt x="37854" y="7471"/>
                  </a:cubicBezTo>
                  <a:cubicBezTo>
                    <a:pt x="30087" y="-395"/>
                    <a:pt x="17948" y="-1950"/>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534" name="Freeform: Shape 533">
              <a:extLst>
                <a:ext uri="{FF2B5EF4-FFF2-40B4-BE49-F238E27FC236}">
                  <a16:creationId xmlns:a16="http://schemas.microsoft.com/office/drawing/2014/main" id="{586843AD-1E7E-10FC-CAD8-13A5A8415D3E}"/>
                </a:ext>
              </a:extLst>
            </p:cNvPr>
            <p:cNvSpPr/>
            <p:nvPr/>
          </p:nvSpPr>
          <p:spPr>
            <a:xfrm>
              <a:off x="9531671" y="2488072"/>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35" name="Freeform: Shape 534">
              <a:extLst>
                <a:ext uri="{FF2B5EF4-FFF2-40B4-BE49-F238E27FC236}">
                  <a16:creationId xmlns:a16="http://schemas.microsoft.com/office/drawing/2014/main" id="{ABF349C6-5520-D0A7-510D-61C8BCF61E78}"/>
                </a:ext>
              </a:extLst>
            </p:cNvPr>
            <p:cNvSpPr/>
            <p:nvPr/>
          </p:nvSpPr>
          <p:spPr>
            <a:xfrm>
              <a:off x="9532414" y="3082866"/>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536" name="Freeform: Shape 535">
              <a:extLst>
                <a:ext uri="{FF2B5EF4-FFF2-40B4-BE49-F238E27FC236}">
                  <a16:creationId xmlns:a16="http://schemas.microsoft.com/office/drawing/2014/main" id="{4E5BDB08-F0BB-9825-1461-C318E7C62C97}"/>
                </a:ext>
              </a:extLst>
            </p:cNvPr>
            <p:cNvSpPr/>
            <p:nvPr/>
          </p:nvSpPr>
          <p:spPr>
            <a:xfrm>
              <a:off x="9624745" y="2484560"/>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9"/>
                    <a:pt x="9878" y="25610"/>
                    <a:pt x="341" y="37278"/>
                  </a:cubicBezTo>
                  <a:cubicBezTo>
                    <a:pt x="-4240" y="42933"/>
                    <a:pt x="3715" y="50906"/>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537" name="Freeform: Shape 536">
              <a:extLst>
                <a:ext uri="{FF2B5EF4-FFF2-40B4-BE49-F238E27FC236}">
                  <a16:creationId xmlns:a16="http://schemas.microsoft.com/office/drawing/2014/main" id="{094605ED-09E6-3A3C-D792-E1D3593835EA}"/>
                </a:ext>
              </a:extLst>
            </p:cNvPr>
            <p:cNvSpPr/>
            <p:nvPr/>
          </p:nvSpPr>
          <p:spPr>
            <a:xfrm>
              <a:off x="9653743" y="2482797"/>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538" name="Freeform: Shape 537">
              <a:extLst>
                <a:ext uri="{FF2B5EF4-FFF2-40B4-BE49-F238E27FC236}">
                  <a16:creationId xmlns:a16="http://schemas.microsoft.com/office/drawing/2014/main" id="{697C5158-5CB6-52DB-6E34-2FC01A1285DD}"/>
                </a:ext>
              </a:extLst>
            </p:cNvPr>
            <p:cNvSpPr/>
            <p:nvPr/>
          </p:nvSpPr>
          <p:spPr>
            <a:xfrm>
              <a:off x="10128413" y="3157274"/>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1"/>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539" name="Freeform: Shape 538">
              <a:extLst>
                <a:ext uri="{FF2B5EF4-FFF2-40B4-BE49-F238E27FC236}">
                  <a16:creationId xmlns:a16="http://schemas.microsoft.com/office/drawing/2014/main" id="{231E3BF8-F606-FC81-D161-5DA053258664}"/>
                </a:ext>
              </a:extLst>
            </p:cNvPr>
            <p:cNvSpPr/>
            <p:nvPr/>
          </p:nvSpPr>
          <p:spPr>
            <a:xfrm>
              <a:off x="10121243" y="3186921"/>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9"/>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540" name="Freeform: Shape 539">
              <a:extLst>
                <a:ext uri="{FF2B5EF4-FFF2-40B4-BE49-F238E27FC236}">
                  <a16:creationId xmlns:a16="http://schemas.microsoft.com/office/drawing/2014/main" id="{D3A4E67B-34AE-1DFA-398B-95DEAF25D06B}"/>
                </a:ext>
              </a:extLst>
            </p:cNvPr>
            <p:cNvSpPr/>
            <p:nvPr/>
          </p:nvSpPr>
          <p:spPr>
            <a:xfrm>
              <a:off x="9567094" y="2949225"/>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541" name="Freeform: Shape 540">
              <a:extLst>
                <a:ext uri="{FF2B5EF4-FFF2-40B4-BE49-F238E27FC236}">
                  <a16:creationId xmlns:a16="http://schemas.microsoft.com/office/drawing/2014/main" id="{14388F4F-512C-A856-E08F-8AF9B5DB930E}"/>
                </a:ext>
              </a:extLst>
            </p:cNvPr>
            <p:cNvSpPr/>
            <p:nvPr/>
          </p:nvSpPr>
          <p:spPr>
            <a:xfrm>
              <a:off x="9686253" y="2909295"/>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7 h 116762"/>
                <a:gd name="connsiteX14" fmla="*/ 58452 w 59544"/>
                <a:gd name="connsiteY14" fmla="*/ 20262 h 116762"/>
                <a:gd name="connsiteX15" fmla="*/ 47350 w 59544"/>
                <a:gd name="connsiteY15" fmla="*/ 18773 h 116762"/>
                <a:gd name="connsiteX16" fmla="*/ 35380 w 59544"/>
                <a:gd name="connsiteY16" fmla="*/ 43674 h 116762"/>
                <a:gd name="connsiteX17" fmla="*/ 14269 w 59544"/>
                <a:gd name="connsiteY17" fmla="*/ 47820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2" y="16549"/>
                    <a:pt x="-5825" y="32100"/>
                    <a:pt x="508" y="48084"/>
                  </a:cubicBezTo>
                  <a:cubicBezTo>
                    <a:pt x="5258" y="59978"/>
                    <a:pt x="19546" y="63164"/>
                    <a:pt x="30837" y="59677"/>
                  </a:cubicBezTo>
                  <a:cubicBezTo>
                    <a:pt x="47256" y="54606"/>
                    <a:pt x="53627" y="36605"/>
                    <a:pt x="58244" y="21808"/>
                  </a:cubicBezTo>
                  <a:lnTo>
                    <a:pt x="47143" y="20300"/>
                  </a:lnTo>
                  <a:cubicBezTo>
                    <a:pt x="46332" y="37434"/>
                    <a:pt x="44522" y="54512"/>
                    <a:pt x="41770" y="71458"/>
                  </a:cubicBezTo>
                  <a:cubicBezTo>
                    <a:pt x="40771" y="78791"/>
                    <a:pt x="39339" y="86048"/>
                    <a:pt x="37491" y="93211"/>
                  </a:cubicBezTo>
                  <a:cubicBezTo>
                    <a:pt x="36511" y="96604"/>
                    <a:pt x="35324" y="100581"/>
                    <a:pt x="32703" y="103163"/>
                  </a:cubicBezTo>
                  <a:cubicBezTo>
                    <a:pt x="30083" y="105746"/>
                    <a:pt x="23448" y="107763"/>
                    <a:pt x="21978" y="102560"/>
                  </a:cubicBezTo>
                  <a:cubicBezTo>
                    <a:pt x="19998" y="95567"/>
                    <a:pt x="9085" y="98545"/>
                    <a:pt x="11064" y="105557"/>
                  </a:cubicBezTo>
                  <a:cubicBezTo>
                    <a:pt x="13024" y="112569"/>
                    <a:pt x="19527" y="117319"/>
                    <a:pt x="26804" y="117074"/>
                  </a:cubicBezTo>
                  <a:cubicBezTo>
                    <a:pt x="36228" y="117074"/>
                    <a:pt x="42731" y="110477"/>
                    <a:pt x="46294" y="102315"/>
                  </a:cubicBezTo>
                  <a:cubicBezTo>
                    <a:pt x="51421" y="90534"/>
                    <a:pt x="52552" y="76227"/>
                    <a:pt x="54343" y="63617"/>
                  </a:cubicBezTo>
                  <a:cubicBezTo>
                    <a:pt x="56379" y="49253"/>
                    <a:pt x="57717" y="34814"/>
                    <a:pt x="58452" y="20262"/>
                  </a:cubicBezTo>
                  <a:cubicBezTo>
                    <a:pt x="58791" y="13721"/>
                    <a:pt x="49197" y="12854"/>
                    <a:pt x="47350" y="18773"/>
                  </a:cubicBezTo>
                  <a:cubicBezTo>
                    <a:pt x="44635" y="27463"/>
                    <a:pt x="41883" y="36963"/>
                    <a:pt x="35380" y="43674"/>
                  </a:cubicBezTo>
                  <a:cubicBezTo>
                    <a:pt x="30385" y="48838"/>
                    <a:pt x="20922" y="52420"/>
                    <a:pt x="14269" y="47820"/>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542" name="Freeform: Shape 541">
              <a:extLst>
                <a:ext uri="{FF2B5EF4-FFF2-40B4-BE49-F238E27FC236}">
                  <a16:creationId xmlns:a16="http://schemas.microsoft.com/office/drawing/2014/main" id="{61851D16-3DE2-4266-9293-F9A111D9FD1A}"/>
                </a:ext>
              </a:extLst>
            </p:cNvPr>
            <p:cNvSpPr/>
            <p:nvPr/>
          </p:nvSpPr>
          <p:spPr>
            <a:xfrm>
              <a:off x="9757758" y="2910849"/>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7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6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8" y="100497"/>
                    <a:pt x="60838" y="71412"/>
                    <a:pt x="65777" y="51808"/>
                  </a:cubicBezTo>
                  <a:cubicBezTo>
                    <a:pt x="70772" y="31809"/>
                    <a:pt x="66059" y="6362"/>
                    <a:pt x="43157" y="537"/>
                  </a:cubicBezTo>
                  <a:cubicBezTo>
                    <a:pt x="36108" y="-1348"/>
                    <a:pt x="33091" y="9660"/>
                    <a:pt x="40160" y="11451"/>
                  </a:cubicBezTo>
                  <a:cubicBezTo>
                    <a:pt x="59010" y="16258"/>
                    <a:pt x="57973" y="38783"/>
                    <a:pt x="53524" y="53543"/>
                  </a:cubicBezTo>
                  <a:cubicBezTo>
                    <a:pt x="49415" y="67133"/>
                    <a:pt x="42063" y="95012"/>
                    <a:pt x="23516" y="93768"/>
                  </a:cubicBezTo>
                  <a:cubicBezTo>
                    <a:pt x="6777" y="92694"/>
                    <a:pt x="9699" y="68491"/>
                    <a:pt x="12300" y="57577"/>
                  </a:cubicBezTo>
                  <a:cubicBezTo>
                    <a:pt x="16296" y="40913"/>
                    <a:pt x="24138"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543" name="Freeform: Shape 542">
              <a:extLst>
                <a:ext uri="{FF2B5EF4-FFF2-40B4-BE49-F238E27FC236}">
                  <a16:creationId xmlns:a16="http://schemas.microsoft.com/office/drawing/2014/main" id="{2BCC0ED4-B1BA-C3BD-1B03-E3EC48E09D30}"/>
                </a:ext>
              </a:extLst>
            </p:cNvPr>
            <p:cNvSpPr/>
            <p:nvPr/>
          </p:nvSpPr>
          <p:spPr>
            <a:xfrm>
              <a:off x="9830713" y="2875000"/>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3"/>
                    <a:pt x="38834" y="19704"/>
                    <a:pt x="29163" y="30034"/>
                  </a:cubicBezTo>
                  <a:cubicBezTo>
                    <a:pt x="19493" y="40363"/>
                    <a:pt x="5318" y="26999"/>
                    <a:pt x="11784" y="15972"/>
                  </a:cubicBezTo>
                  <a:cubicBezTo>
                    <a:pt x="15554" y="9676"/>
                    <a:pt x="5714" y="3984"/>
                    <a:pt x="2020" y="10317"/>
                  </a:cubicBezTo>
                  <a:cubicBezTo>
                    <a:pt x="-3371" y="19968"/>
                    <a:pt x="-1486" y="32051"/>
                    <a:pt x="6581" y="39609"/>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544" name="Freeform: Shape 543">
              <a:extLst>
                <a:ext uri="{FF2B5EF4-FFF2-40B4-BE49-F238E27FC236}">
                  <a16:creationId xmlns:a16="http://schemas.microsoft.com/office/drawing/2014/main" id="{006F2934-18EF-92B1-7BF0-032F7E652FB2}"/>
                </a:ext>
              </a:extLst>
            </p:cNvPr>
            <p:cNvSpPr/>
            <p:nvPr/>
          </p:nvSpPr>
          <p:spPr>
            <a:xfrm>
              <a:off x="8119275" y="27977"/>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6 w 226101"/>
                <a:gd name="connsiteY5" fmla="*/ 320752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3"/>
                  </a:cubicBezTo>
                  <a:cubicBezTo>
                    <a:pt x="224952" y="560470"/>
                    <a:pt x="225443" y="529958"/>
                    <a:pt x="224783" y="499409"/>
                  </a:cubicBezTo>
                  <a:cubicBezTo>
                    <a:pt x="223538" y="439550"/>
                    <a:pt x="218090" y="379851"/>
                    <a:pt x="208516" y="320752"/>
                  </a:cubicBezTo>
                  <a:cubicBezTo>
                    <a:pt x="198958" y="261388"/>
                    <a:pt x="185103" y="202799"/>
                    <a:pt x="167046" y="145449"/>
                  </a:cubicBezTo>
                  <a:cubicBezTo>
                    <a:pt x="158544" y="118532"/>
                    <a:pt x="149610" y="91463"/>
                    <a:pt x="138281" y="65583"/>
                  </a:cubicBezTo>
                  <a:cubicBezTo>
                    <a:pt x="128140" y="42473"/>
                    <a:pt x="113983" y="18459"/>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20"/>
                    <a:pt x="22355" y="445424"/>
                  </a:cubicBezTo>
                  <a:cubicBezTo>
                    <a:pt x="31007" y="507156"/>
                    <a:pt x="45465" y="567306"/>
                    <a:pt x="59640" y="627927"/>
                  </a:cubicBezTo>
                  <a:cubicBezTo>
                    <a:pt x="63033" y="642441"/>
                    <a:pt x="66577" y="656917"/>
                    <a:pt x="70950" y="671281"/>
                  </a:cubicBezTo>
                  <a:cubicBezTo>
                    <a:pt x="73023" y="678237"/>
                    <a:pt x="83956" y="675258"/>
                    <a:pt x="81845" y="668265"/>
                  </a:cubicBezTo>
                  <a:cubicBezTo>
                    <a:pt x="74136" y="642573"/>
                    <a:pt x="68744" y="616259"/>
                    <a:pt x="62242" y="590246"/>
                  </a:cubicBezTo>
                  <a:cubicBezTo>
                    <a:pt x="55211" y="562110"/>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8"/>
                    <a:pt x="176150" y="214239"/>
                    <a:pt x="187272" y="267897"/>
                  </a:cubicBezTo>
                  <a:cubicBezTo>
                    <a:pt x="209721" y="375789"/>
                    <a:pt x="217959" y="486154"/>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545" name="Freeform: Shape 544">
              <a:extLst>
                <a:ext uri="{FF2B5EF4-FFF2-40B4-BE49-F238E27FC236}">
                  <a16:creationId xmlns:a16="http://schemas.microsoft.com/office/drawing/2014/main" id="{F9055E06-F14C-7ED9-3A41-48B07A98DF05}"/>
                </a:ext>
              </a:extLst>
            </p:cNvPr>
            <p:cNvSpPr/>
            <p:nvPr/>
          </p:nvSpPr>
          <p:spPr>
            <a:xfrm>
              <a:off x="7862030" y="264702"/>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0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4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05"/>
                    <a:pt x="435187" y="48214"/>
                    <a:pt x="320863" y="25159"/>
                  </a:cubicBezTo>
                  <a:cubicBezTo>
                    <a:pt x="264238" y="13685"/>
                    <a:pt x="206860" y="6189"/>
                    <a:pt x="149180" y="2728"/>
                  </a:cubicBezTo>
                  <a:cubicBezTo>
                    <a:pt x="104110" y="51"/>
                    <a:pt x="31765" y="-8770"/>
                    <a:pt x="5300" y="38900"/>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62"/>
                    <a:pt x="484573" y="259367"/>
                    <a:pt x="456148" y="253410"/>
                  </a:cubicBezTo>
                  <a:cubicBezTo>
                    <a:pt x="402218" y="242100"/>
                    <a:pt x="349571" y="226493"/>
                    <a:pt x="296717" y="211074"/>
                  </a:cubicBezTo>
                  <a:cubicBezTo>
                    <a:pt x="246558" y="196446"/>
                    <a:pt x="196417" y="181442"/>
                    <a:pt x="147804" y="162065"/>
                  </a:cubicBezTo>
                  <a:cubicBezTo>
                    <a:pt x="122734" y="152229"/>
                    <a:pt x="98266" y="140898"/>
                    <a:pt x="74535" y="128135"/>
                  </a:cubicBezTo>
                  <a:cubicBezTo>
                    <a:pt x="54347" y="117165"/>
                    <a:pt x="32236" y="104629"/>
                    <a:pt x="18947" y="85252"/>
                  </a:cubicBezTo>
                  <a:cubicBezTo>
                    <a:pt x="4489" y="64216"/>
                    <a:pt x="10861" y="41049"/>
                    <a:pt x="31614" y="27138"/>
                  </a:cubicBezTo>
                  <a:cubicBezTo>
                    <a:pt x="53348" y="12549"/>
                    <a:pt x="81679" y="11908"/>
                    <a:pt x="107013" y="12304"/>
                  </a:cubicBezTo>
                  <a:cubicBezTo>
                    <a:pt x="160941" y="13378"/>
                    <a:pt x="214720" y="18298"/>
                    <a:pt x="267933" y="27025"/>
                  </a:cubicBezTo>
                  <a:cubicBezTo>
                    <a:pt x="374245" y="44031"/>
                    <a:pt x="477956" y="74559"/>
                    <a:pt x="576541" y="117862"/>
                  </a:cubicBezTo>
                  <a:cubicBezTo>
                    <a:pt x="603420" y="129686"/>
                    <a:pt x="629866" y="142455"/>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546" name="Freeform: Shape 545">
              <a:extLst>
                <a:ext uri="{FF2B5EF4-FFF2-40B4-BE49-F238E27FC236}">
                  <a16:creationId xmlns:a16="http://schemas.microsoft.com/office/drawing/2014/main" id="{7BE27ABA-EA36-0DE0-C6A4-C3ABCCD05049}"/>
                </a:ext>
              </a:extLst>
            </p:cNvPr>
            <p:cNvSpPr/>
            <p:nvPr/>
          </p:nvSpPr>
          <p:spPr>
            <a:xfrm>
              <a:off x="7946225" y="132250"/>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75 w 583640"/>
                <a:gd name="connsiteY11" fmla="*/ 310577 h 557443"/>
                <a:gd name="connsiteX12" fmla="*/ 520262 w 583640"/>
                <a:gd name="connsiteY12" fmla="*/ 171466 h 557443"/>
                <a:gd name="connsiteX13" fmla="*/ 548367 w 583640"/>
                <a:gd name="connsiteY13" fmla="*/ 136952 h 557443"/>
                <a:gd name="connsiteX14" fmla="*/ 538602 w 583640"/>
                <a:gd name="connsiteY14" fmla="*/ 131297 h 557443"/>
                <a:gd name="connsiteX15" fmla="*/ 483750 w 583640"/>
                <a:gd name="connsiteY15" fmla="*/ 197271 h 557443"/>
                <a:gd name="connsiteX16" fmla="*/ 425410 w 583640"/>
                <a:gd name="connsiteY16" fmla="*/ 262661 h 557443"/>
                <a:gd name="connsiteX17" fmla="*/ 300889 w 583640"/>
                <a:gd name="connsiteY17" fmla="*/ 380547 h 557443"/>
                <a:gd name="connsiteX18" fmla="*/ 173786 w 583640"/>
                <a:gd name="connsiteY18" fmla="*/ 486106 h 557443"/>
                <a:gd name="connsiteX19" fmla="*/ 104531 w 583640"/>
                <a:gd name="connsiteY19" fmla="*/ 529460 h 557443"/>
                <a:gd name="connsiteX20" fmla="*/ 28755 w 583640"/>
                <a:gd name="connsiteY20" fmla="*/ 541279 h 557443"/>
                <a:gd name="connsiteX21" fmla="*/ 15749 w 583640"/>
                <a:gd name="connsiteY21" fmla="*/ 474306 h 557443"/>
                <a:gd name="connsiteX22" fmla="*/ 58670 w 583640"/>
                <a:gd name="connsiteY22" fmla="*/ 401244 h 557443"/>
                <a:gd name="connsiteX23" fmla="*/ 155181 w 583640"/>
                <a:gd name="connsiteY23" fmla="*/ 280172 h 557443"/>
                <a:gd name="connsiteX24" fmla="*/ 392574 w 583640"/>
                <a:gd name="connsiteY24" fmla="*/ 75879 h 557443"/>
                <a:gd name="connsiteX25" fmla="*/ 465485 w 583640"/>
                <a:gd name="connsiteY25" fmla="*/ 31186 h 557443"/>
                <a:gd name="connsiteX26" fmla="*/ 527501 w 583640"/>
                <a:gd name="connsiteY26" fmla="*/ 12337 h 557443"/>
                <a:gd name="connsiteX27" fmla="*/ 570006 w 583640"/>
                <a:gd name="connsiteY27" fmla="*/ 45305 h 557443"/>
                <a:gd name="connsiteX28" fmla="*/ 538602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28"/>
                    <a:pt x="260457" y="154922"/>
                    <a:pt x="180609" y="236573"/>
                  </a:cubicBezTo>
                  <a:cubicBezTo>
                    <a:pt x="141119" y="276893"/>
                    <a:pt x="104400" y="319836"/>
                    <a:pt x="70715" y="365109"/>
                  </a:cubicBezTo>
                  <a:cubicBezTo>
                    <a:pt x="53619" y="388106"/>
                    <a:pt x="36786" y="411630"/>
                    <a:pt x="21970" y="436192"/>
                  </a:cubicBezTo>
                  <a:cubicBezTo>
                    <a:pt x="8436" y="458679"/>
                    <a:pt x="-3911" y="484824"/>
                    <a:pt x="-443" y="511779"/>
                  </a:cubicBezTo>
                  <a:cubicBezTo>
                    <a:pt x="2441" y="534041"/>
                    <a:pt x="16522" y="552834"/>
                    <a:pt x="39387" y="556811"/>
                  </a:cubicBezTo>
                  <a:cubicBezTo>
                    <a:pt x="65343" y="561335"/>
                    <a:pt x="92166" y="548951"/>
                    <a:pt x="114390" y="536906"/>
                  </a:cubicBezTo>
                  <a:cubicBezTo>
                    <a:pt x="166717" y="508631"/>
                    <a:pt x="213935" y="471365"/>
                    <a:pt x="258910" y="432667"/>
                  </a:cubicBezTo>
                  <a:cubicBezTo>
                    <a:pt x="304904" y="393195"/>
                    <a:pt x="350520" y="352725"/>
                    <a:pt x="393875" y="310577"/>
                  </a:cubicBezTo>
                  <a:cubicBezTo>
                    <a:pt x="439001" y="266751"/>
                    <a:pt x="479358" y="219137"/>
                    <a:pt x="520262" y="171466"/>
                  </a:cubicBezTo>
                  <a:cubicBezTo>
                    <a:pt x="529932" y="160156"/>
                    <a:pt x="539413" y="148846"/>
                    <a:pt x="548367" y="136952"/>
                  </a:cubicBezTo>
                  <a:cubicBezTo>
                    <a:pt x="552759" y="131147"/>
                    <a:pt x="542938" y="125510"/>
                    <a:pt x="538602" y="131297"/>
                  </a:cubicBezTo>
                  <a:cubicBezTo>
                    <a:pt x="521374" y="154087"/>
                    <a:pt x="502129" y="175387"/>
                    <a:pt x="483750" y="197271"/>
                  </a:cubicBezTo>
                  <a:cubicBezTo>
                    <a:pt x="464901" y="219652"/>
                    <a:pt x="445447" y="241449"/>
                    <a:pt x="425410" y="262661"/>
                  </a:cubicBezTo>
                  <a:cubicBezTo>
                    <a:pt x="386014" y="304130"/>
                    <a:pt x="343376" y="342207"/>
                    <a:pt x="300889" y="380547"/>
                  </a:cubicBezTo>
                  <a:cubicBezTo>
                    <a:pt x="260023" y="417417"/>
                    <a:pt x="218648" y="454061"/>
                    <a:pt x="173786" y="486106"/>
                  </a:cubicBezTo>
                  <a:cubicBezTo>
                    <a:pt x="151731" y="502150"/>
                    <a:pt x="128603" y="516637"/>
                    <a:pt x="104531" y="529460"/>
                  </a:cubicBezTo>
                  <a:cubicBezTo>
                    <a:pt x="83401" y="540487"/>
                    <a:pt x="51865" y="555001"/>
                    <a:pt x="28755" y="541279"/>
                  </a:cubicBezTo>
                  <a:cubicBezTo>
                    <a:pt x="5646" y="527556"/>
                    <a:pt x="8020" y="495889"/>
                    <a:pt x="15749" y="474306"/>
                  </a:cubicBezTo>
                  <a:cubicBezTo>
                    <a:pt x="25174" y="447803"/>
                    <a:pt x="42742" y="424128"/>
                    <a:pt x="58670" y="401244"/>
                  </a:cubicBezTo>
                  <a:cubicBezTo>
                    <a:pt x="88227" y="358868"/>
                    <a:pt x="120460" y="318428"/>
                    <a:pt x="155181" y="280172"/>
                  </a:cubicBezTo>
                  <a:cubicBezTo>
                    <a:pt x="225528" y="202491"/>
                    <a:pt x="305281" y="133867"/>
                    <a:pt x="392574" y="75879"/>
                  </a:cubicBezTo>
                  <a:cubicBezTo>
                    <a:pt x="416249" y="60177"/>
                    <a:pt x="440396" y="44551"/>
                    <a:pt x="465485" y="31186"/>
                  </a:cubicBezTo>
                  <a:cubicBezTo>
                    <a:pt x="484335" y="21140"/>
                    <a:pt x="505880" y="12638"/>
                    <a:pt x="527501" y="12337"/>
                  </a:cubicBezTo>
                  <a:cubicBezTo>
                    <a:pt x="549121" y="12035"/>
                    <a:pt x="565426" y="23647"/>
                    <a:pt x="570006" y="45305"/>
                  </a:cubicBezTo>
                  <a:cubicBezTo>
                    <a:pt x="576641" y="76671"/>
                    <a:pt x="556340" y="107339"/>
                    <a:pt x="538602"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547" name="Freeform: Shape 546">
              <a:extLst>
                <a:ext uri="{FF2B5EF4-FFF2-40B4-BE49-F238E27FC236}">
                  <a16:creationId xmlns:a16="http://schemas.microsoft.com/office/drawing/2014/main" id="{A4A07D34-AB81-6102-5D7E-2C74DE836B5D}"/>
                </a:ext>
              </a:extLst>
            </p:cNvPr>
            <p:cNvSpPr/>
            <p:nvPr/>
          </p:nvSpPr>
          <p:spPr>
            <a:xfrm>
              <a:off x="8154728" y="1343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548" name="Freeform: Shape 547">
              <a:extLst>
                <a:ext uri="{FF2B5EF4-FFF2-40B4-BE49-F238E27FC236}">
                  <a16:creationId xmlns:a16="http://schemas.microsoft.com/office/drawing/2014/main" id="{485350D3-7372-CF5A-D743-762CA06351D1}"/>
                </a:ext>
              </a:extLst>
            </p:cNvPr>
            <p:cNvSpPr/>
            <p:nvPr/>
          </p:nvSpPr>
          <p:spPr>
            <a:xfrm rot="-4200">
              <a:off x="7948755" y="645874"/>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0"/>
                    <a:pt x="36155" y="48237"/>
                    <a:pt x="22924" y="48237"/>
                  </a:cubicBezTo>
                  <a:cubicBezTo>
                    <a:pt x="9692" y="48237"/>
                    <a:pt x="-1034" y="37510"/>
                    <a:pt x="-1034" y="24279"/>
                  </a:cubicBezTo>
                  <a:cubicBezTo>
                    <a:pt x="-1034" y="11047"/>
                    <a:pt x="9692" y="321"/>
                    <a:pt x="22924" y="321"/>
                  </a:cubicBezTo>
                  <a:cubicBezTo>
                    <a:pt x="36155" y="321"/>
                    <a:pt x="46882" y="11047"/>
                    <a:pt x="46882" y="24279"/>
                  </a:cubicBezTo>
                  <a:close/>
                </a:path>
              </a:pathLst>
            </a:custGeom>
            <a:grpFill/>
            <a:ln w="1885" cap="flat">
              <a:noFill/>
              <a:prstDash val="solid"/>
              <a:miter/>
            </a:ln>
          </p:spPr>
          <p:txBody>
            <a:bodyPr rtlCol="0" anchor="ctr"/>
            <a:lstStyle/>
            <a:p>
              <a:endParaRPr lang="en-IN"/>
            </a:p>
          </p:txBody>
        </p:sp>
        <p:sp>
          <p:nvSpPr>
            <p:cNvPr id="549" name="Freeform: Shape 548">
              <a:extLst>
                <a:ext uri="{FF2B5EF4-FFF2-40B4-BE49-F238E27FC236}">
                  <a16:creationId xmlns:a16="http://schemas.microsoft.com/office/drawing/2014/main" id="{6A5A70F6-F301-A8D0-76FF-FA7F77A68E00}"/>
                </a:ext>
              </a:extLst>
            </p:cNvPr>
            <p:cNvSpPr/>
            <p:nvPr/>
          </p:nvSpPr>
          <p:spPr>
            <a:xfrm>
              <a:off x="8574076" y="492123"/>
              <a:ext cx="47913" cy="47906"/>
            </a:xfrm>
            <a:custGeom>
              <a:avLst/>
              <a:gdLst>
                <a:gd name="connsiteX0" fmla="*/ 37874 w 47913"/>
                <a:gd name="connsiteY0" fmla="*/ 42992 h 47906"/>
                <a:gd name="connsiteX1" fmla="*/ 4208 w 47913"/>
                <a:gd name="connsiteY1" fmla="*/ 39222 h 47906"/>
                <a:gd name="connsiteX2" fmla="*/ 7960 w 47913"/>
                <a:gd name="connsiteY2" fmla="*/ 5575 h 47906"/>
                <a:gd name="connsiteX3" fmla="*/ 7978 w 47913"/>
                <a:gd name="connsiteY3" fmla="*/ 5556 h 47906"/>
                <a:gd name="connsiteX4" fmla="*/ 41644 w 47913"/>
                <a:gd name="connsiteY4" fmla="*/ 9326 h 47906"/>
                <a:gd name="connsiteX5" fmla="*/ 37874 w 47913"/>
                <a:gd name="connsiteY5" fmla="*/ 42992 h 4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3" h="47906">
                  <a:moveTo>
                    <a:pt x="37874" y="42992"/>
                  </a:moveTo>
                  <a:cubicBezTo>
                    <a:pt x="27545" y="51245"/>
                    <a:pt x="12465" y="49558"/>
                    <a:pt x="4208" y="39222"/>
                  </a:cubicBezTo>
                  <a:cubicBezTo>
                    <a:pt x="-4048" y="28896"/>
                    <a:pt x="-2370" y="13832"/>
                    <a:pt x="7960" y="5575"/>
                  </a:cubicBezTo>
                  <a:cubicBezTo>
                    <a:pt x="7960" y="5569"/>
                    <a:pt x="7978" y="5563"/>
                    <a:pt x="7978" y="5556"/>
                  </a:cubicBezTo>
                  <a:cubicBezTo>
                    <a:pt x="18308" y="-2697"/>
                    <a:pt x="33387" y="-1009"/>
                    <a:pt x="41644" y="9326"/>
                  </a:cubicBezTo>
                  <a:cubicBezTo>
                    <a:pt x="49900" y="19665"/>
                    <a:pt x="48204" y="34735"/>
                    <a:pt x="37874" y="42992"/>
                  </a:cubicBezTo>
                  <a:close/>
                </a:path>
              </a:pathLst>
            </a:custGeom>
            <a:grpFill/>
            <a:ln w="1885" cap="flat">
              <a:noFill/>
              <a:prstDash val="solid"/>
              <a:miter/>
            </a:ln>
          </p:spPr>
          <p:txBody>
            <a:bodyPr rtlCol="0" anchor="ctr"/>
            <a:lstStyle/>
            <a:p>
              <a:endParaRPr lang="en-IN"/>
            </a:p>
          </p:txBody>
        </p:sp>
        <p:sp>
          <p:nvSpPr>
            <p:cNvPr id="550" name="Freeform: Shape 549">
              <a:extLst>
                <a:ext uri="{FF2B5EF4-FFF2-40B4-BE49-F238E27FC236}">
                  <a16:creationId xmlns:a16="http://schemas.microsoft.com/office/drawing/2014/main" id="{1E3F461C-FD8B-ADBD-A1B3-776D821B3DD4}"/>
                </a:ext>
              </a:extLst>
            </p:cNvPr>
            <p:cNvSpPr/>
            <p:nvPr/>
          </p:nvSpPr>
          <p:spPr>
            <a:xfrm>
              <a:off x="8186426" y="366477"/>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551" name="Freeform: Shape 550">
              <a:extLst>
                <a:ext uri="{FF2B5EF4-FFF2-40B4-BE49-F238E27FC236}">
                  <a16:creationId xmlns:a16="http://schemas.microsoft.com/office/drawing/2014/main" id="{F9D4AFD8-D480-F1BC-0A32-3DB362A9822F}"/>
                </a:ext>
              </a:extLst>
            </p:cNvPr>
            <p:cNvSpPr/>
            <p:nvPr/>
          </p:nvSpPr>
          <p:spPr>
            <a:xfrm>
              <a:off x="8782786" y="1558575"/>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6"/>
                    <a:pt x="106501" y="762212"/>
                    <a:pt x="154190" y="759328"/>
                  </a:cubicBezTo>
                  <a:cubicBezTo>
                    <a:pt x="194283" y="756896"/>
                    <a:pt x="210287" y="707680"/>
                    <a:pt x="215810" y="674825"/>
                  </a:cubicBezTo>
                  <a:cubicBezTo>
                    <a:pt x="220447" y="647248"/>
                    <a:pt x="221936" y="618841"/>
                    <a:pt x="223350" y="590943"/>
                  </a:cubicBezTo>
                  <a:cubicBezTo>
                    <a:pt x="224952" y="560469"/>
                    <a:pt x="225443" y="529959"/>
                    <a:pt x="224783" y="499409"/>
                  </a:cubicBezTo>
                  <a:cubicBezTo>
                    <a:pt x="223538" y="439550"/>
                    <a:pt x="218090" y="379851"/>
                    <a:pt x="208516" y="320751"/>
                  </a:cubicBezTo>
                  <a:cubicBezTo>
                    <a:pt x="198958" y="261388"/>
                    <a:pt x="185103" y="202799"/>
                    <a:pt x="167046" y="145449"/>
                  </a:cubicBezTo>
                  <a:cubicBezTo>
                    <a:pt x="158544" y="118532"/>
                    <a:pt x="149610" y="91464"/>
                    <a:pt x="138281" y="65583"/>
                  </a:cubicBezTo>
                  <a:cubicBezTo>
                    <a:pt x="128140" y="42473"/>
                    <a:pt x="113983" y="18459"/>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19"/>
                    <a:pt x="22355" y="445424"/>
                  </a:cubicBezTo>
                  <a:cubicBezTo>
                    <a:pt x="31007" y="507156"/>
                    <a:pt x="45465" y="567306"/>
                    <a:pt x="59640" y="627927"/>
                  </a:cubicBezTo>
                  <a:cubicBezTo>
                    <a:pt x="63033" y="642441"/>
                    <a:pt x="66577" y="656917"/>
                    <a:pt x="70950" y="671281"/>
                  </a:cubicBezTo>
                  <a:cubicBezTo>
                    <a:pt x="73023" y="678237"/>
                    <a:pt x="83956" y="675258"/>
                    <a:pt x="81845" y="668265"/>
                  </a:cubicBezTo>
                  <a:cubicBezTo>
                    <a:pt x="74136" y="642573"/>
                    <a:pt x="68744" y="616259"/>
                    <a:pt x="62242" y="590246"/>
                  </a:cubicBezTo>
                  <a:cubicBezTo>
                    <a:pt x="55211" y="562109"/>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8"/>
                    <a:pt x="176150" y="214239"/>
                    <a:pt x="187272" y="267897"/>
                  </a:cubicBezTo>
                  <a:cubicBezTo>
                    <a:pt x="209721" y="375789"/>
                    <a:pt x="217959" y="486154"/>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552" name="Freeform: Shape 551">
              <a:extLst>
                <a:ext uri="{FF2B5EF4-FFF2-40B4-BE49-F238E27FC236}">
                  <a16:creationId xmlns:a16="http://schemas.microsoft.com/office/drawing/2014/main" id="{39246B5B-6C01-A858-26B0-0B35CE171664}"/>
                </a:ext>
              </a:extLst>
            </p:cNvPr>
            <p:cNvSpPr/>
            <p:nvPr/>
          </p:nvSpPr>
          <p:spPr>
            <a:xfrm>
              <a:off x="8525540" y="1795300"/>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05"/>
                    <a:pt x="435187" y="48214"/>
                    <a:pt x="320863" y="25159"/>
                  </a:cubicBezTo>
                  <a:cubicBezTo>
                    <a:pt x="264238" y="13685"/>
                    <a:pt x="206860" y="6191"/>
                    <a:pt x="149180" y="2728"/>
                  </a:cubicBezTo>
                  <a:cubicBezTo>
                    <a:pt x="104110" y="51"/>
                    <a:pt x="31765" y="-8770"/>
                    <a:pt x="5300" y="38901"/>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62"/>
                    <a:pt x="484573" y="259367"/>
                    <a:pt x="456148" y="253410"/>
                  </a:cubicBezTo>
                  <a:cubicBezTo>
                    <a:pt x="402218" y="242101"/>
                    <a:pt x="349571" y="226493"/>
                    <a:pt x="296717" y="211074"/>
                  </a:cubicBezTo>
                  <a:cubicBezTo>
                    <a:pt x="246558" y="196446"/>
                    <a:pt x="196417" y="181442"/>
                    <a:pt x="147804" y="162065"/>
                  </a:cubicBezTo>
                  <a:cubicBezTo>
                    <a:pt x="122734" y="152229"/>
                    <a:pt x="98266" y="140898"/>
                    <a:pt x="74535" y="128135"/>
                  </a:cubicBezTo>
                  <a:cubicBezTo>
                    <a:pt x="54347" y="117164"/>
                    <a:pt x="32236" y="104630"/>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31"/>
                    <a:pt x="477956" y="74559"/>
                    <a:pt x="576541" y="117862"/>
                  </a:cubicBezTo>
                  <a:cubicBezTo>
                    <a:pt x="603420" y="129675"/>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553" name="Freeform: Shape 552">
              <a:extLst>
                <a:ext uri="{FF2B5EF4-FFF2-40B4-BE49-F238E27FC236}">
                  <a16:creationId xmlns:a16="http://schemas.microsoft.com/office/drawing/2014/main" id="{7AFEA021-321D-17FF-AEDA-EE233DFF2916}"/>
                </a:ext>
              </a:extLst>
            </p:cNvPr>
            <p:cNvSpPr/>
            <p:nvPr/>
          </p:nvSpPr>
          <p:spPr>
            <a:xfrm>
              <a:off x="8609735" y="1662847"/>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75 w 583640"/>
                <a:gd name="connsiteY11" fmla="*/ 310577 h 557443"/>
                <a:gd name="connsiteX12" fmla="*/ 520262 w 583640"/>
                <a:gd name="connsiteY12" fmla="*/ 171466 h 557443"/>
                <a:gd name="connsiteX13" fmla="*/ 548367 w 583640"/>
                <a:gd name="connsiteY13" fmla="*/ 136952 h 557443"/>
                <a:gd name="connsiteX14" fmla="*/ 538602 w 583640"/>
                <a:gd name="connsiteY14" fmla="*/ 131297 h 557443"/>
                <a:gd name="connsiteX15" fmla="*/ 483750 w 583640"/>
                <a:gd name="connsiteY15" fmla="*/ 197271 h 557443"/>
                <a:gd name="connsiteX16" fmla="*/ 425410 w 583640"/>
                <a:gd name="connsiteY16" fmla="*/ 262661 h 557443"/>
                <a:gd name="connsiteX17" fmla="*/ 300889 w 583640"/>
                <a:gd name="connsiteY17" fmla="*/ 380547 h 557443"/>
                <a:gd name="connsiteX18" fmla="*/ 173786 w 583640"/>
                <a:gd name="connsiteY18" fmla="*/ 486106 h 557443"/>
                <a:gd name="connsiteX19" fmla="*/ 104531 w 583640"/>
                <a:gd name="connsiteY19" fmla="*/ 529460 h 557443"/>
                <a:gd name="connsiteX20" fmla="*/ 28755 w 583640"/>
                <a:gd name="connsiteY20" fmla="*/ 541279 h 557443"/>
                <a:gd name="connsiteX21" fmla="*/ 15749 w 583640"/>
                <a:gd name="connsiteY21" fmla="*/ 474306 h 557443"/>
                <a:gd name="connsiteX22" fmla="*/ 58670 w 583640"/>
                <a:gd name="connsiteY22" fmla="*/ 401244 h 557443"/>
                <a:gd name="connsiteX23" fmla="*/ 155181 w 583640"/>
                <a:gd name="connsiteY23" fmla="*/ 280172 h 557443"/>
                <a:gd name="connsiteX24" fmla="*/ 392574 w 583640"/>
                <a:gd name="connsiteY24" fmla="*/ 75879 h 557443"/>
                <a:gd name="connsiteX25" fmla="*/ 465485 w 583640"/>
                <a:gd name="connsiteY25" fmla="*/ 31186 h 557443"/>
                <a:gd name="connsiteX26" fmla="*/ 527501 w 583640"/>
                <a:gd name="connsiteY26" fmla="*/ 12337 h 557443"/>
                <a:gd name="connsiteX27" fmla="*/ 570006 w 583640"/>
                <a:gd name="connsiteY27" fmla="*/ 45305 h 557443"/>
                <a:gd name="connsiteX28" fmla="*/ 538602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27"/>
                    <a:pt x="260457" y="154922"/>
                    <a:pt x="180609" y="236573"/>
                  </a:cubicBezTo>
                  <a:cubicBezTo>
                    <a:pt x="141119" y="276893"/>
                    <a:pt x="104400" y="319836"/>
                    <a:pt x="70715" y="365109"/>
                  </a:cubicBezTo>
                  <a:cubicBezTo>
                    <a:pt x="53619" y="388106"/>
                    <a:pt x="36786" y="411630"/>
                    <a:pt x="21970" y="436192"/>
                  </a:cubicBezTo>
                  <a:cubicBezTo>
                    <a:pt x="8436" y="458679"/>
                    <a:pt x="-3911" y="484824"/>
                    <a:pt x="-443" y="511779"/>
                  </a:cubicBezTo>
                  <a:cubicBezTo>
                    <a:pt x="2441" y="534040"/>
                    <a:pt x="16522" y="552834"/>
                    <a:pt x="39387" y="556811"/>
                  </a:cubicBezTo>
                  <a:cubicBezTo>
                    <a:pt x="65343" y="561335"/>
                    <a:pt x="92166" y="548951"/>
                    <a:pt x="114390" y="536906"/>
                  </a:cubicBezTo>
                  <a:cubicBezTo>
                    <a:pt x="166717" y="508631"/>
                    <a:pt x="213935" y="471365"/>
                    <a:pt x="258910" y="432667"/>
                  </a:cubicBezTo>
                  <a:cubicBezTo>
                    <a:pt x="304904" y="393195"/>
                    <a:pt x="350520" y="352725"/>
                    <a:pt x="393875" y="310577"/>
                  </a:cubicBezTo>
                  <a:cubicBezTo>
                    <a:pt x="439001" y="266751"/>
                    <a:pt x="479358" y="219137"/>
                    <a:pt x="520262" y="171466"/>
                  </a:cubicBezTo>
                  <a:cubicBezTo>
                    <a:pt x="529932" y="160156"/>
                    <a:pt x="539413" y="148846"/>
                    <a:pt x="548367" y="136952"/>
                  </a:cubicBezTo>
                  <a:cubicBezTo>
                    <a:pt x="552759" y="131147"/>
                    <a:pt x="542938" y="125510"/>
                    <a:pt x="538602" y="131297"/>
                  </a:cubicBezTo>
                  <a:cubicBezTo>
                    <a:pt x="521374" y="154087"/>
                    <a:pt x="502129" y="175387"/>
                    <a:pt x="483750" y="197271"/>
                  </a:cubicBezTo>
                  <a:cubicBezTo>
                    <a:pt x="464901" y="219652"/>
                    <a:pt x="445447" y="241449"/>
                    <a:pt x="425410" y="262661"/>
                  </a:cubicBezTo>
                  <a:cubicBezTo>
                    <a:pt x="386014" y="304130"/>
                    <a:pt x="343376" y="342207"/>
                    <a:pt x="300889" y="380547"/>
                  </a:cubicBezTo>
                  <a:cubicBezTo>
                    <a:pt x="260023" y="417417"/>
                    <a:pt x="218648" y="454061"/>
                    <a:pt x="173786" y="486106"/>
                  </a:cubicBezTo>
                  <a:cubicBezTo>
                    <a:pt x="151731" y="502150"/>
                    <a:pt x="128603" y="516636"/>
                    <a:pt x="104531" y="529460"/>
                  </a:cubicBezTo>
                  <a:cubicBezTo>
                    <a:pt x="83401" y="540487"/>
                    <a:pt x="51865" y="555001"/>
                    <a:pt x="28755" y="541279"/>
                  </a:cubicBezTo>
                  <a:cubicBezTo>
                    <a:pt x="5646" y="527556"/>
                    <a:pt x="8020" y="495889"/>
                    <a:pt x="15749" y="474306"/>
                  </a:cubicBezTo>
                  <a:cubicBezTo>
                    <a:pt x="25174" y="447803"/>
                    <a:pt x="42742" y="424128"/>
                    <a:pt x="58670" y="401244"/>
                  </a:cubicBezTo>
                  <a:cubicBezTo>
                    <a:pt x="88227" y="358868"/>
                    <a:pt x="120460" y="318428"/>
                    <a:pt x="155181" y="280172"/>
                  </a:cubicBezTo>
                  <a:cubicBezTo>
                    <a:pt x="225528" y="202491"/>
                    <a:pt x="305281" y="133867"/>
                    <a:pt x="392574" y="75879"/>
                  </a:cubicBezTo>
                  <a:cubicBezTo>
                    <a:pt x="416249" y="60177"/>
                    <a:pt x="440396" y="44551"/>
                    <a:pt x="465485" y="31186"/>
                  </a:cubicBezTo>
                  <a:cubicBezTo>
                    <a:pt x="484335" y="21140"/>
                    <a:pt x="505880" y="12638"/>
                    <a:pt x="527501" y="12337"/>
                  </a:cubicBezTo>
                  <a:cubicBezTo>
                    <a:pt x="549121" y="12035"/>
                    <a:pt x="565426" y="23647"/>
                    <a:pt x="570006" y="45305"/>
                  </a:cubicBezTo>
                  <a:cubicBezTo>
                    <a:pt x="576641" y="76671"/>
                    <a:pt x="556340" y="107339"/>
                    <a:pt x="538602"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554" name="Freeform: Shape 553">
              <a:extLst>
                <a:ext uri="{FF2B5EF4-FFF2-40B4-BE49-F238E27FC236}">
                  <a16:creationId xmlns:a16="http://schemas.microsoft.com/office/drawing/2014/main" id="{CEE47AA2-9461-B3F5-0EC3-A0BA2B86B6F4}"/>
                </a:ext>
              </a:extLst>
            </p:cNvPr>
            <p:cNvSpPr/>
            <p:nvPr/>
          </p:nvSpPr>
          <p:spPr>
            <a:xfrm>
              <a:off x="8818239" y="1544027"/>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555" name="Freeform: Shape 554">
              <a:extLst>
                <a:ext uri="{FF2B5EF4-FFF2-40B4-BE49-F238E27FC236}">
                  <a16:creationId xmlns:a16="http://schemas.microsoft.com/office/drawing/2014/main" id="{2C002823-C178-98B1-0E88-28847E81E2E3}"/>
                </a:ext>
              </a:extLst>
            </p:cNvPr>
            <p:cNvSpPr/>
            <p:nvPr/>
          </p:nvSpPr>
          <p:spPr>
            <a:xfrm>
              <a:off x="8612287" y="217734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556" name="Freeform: Shape 555">
              <a:extLst>
                <a:ext uri="{FF2B5EF4-FFF2-40B4-BE49-F238E27FC236}">
                  <a16:creationId xmlns:a16="http://schemas.microsoft.com/office/drawing/2014/main" id="{FB609BB0-AC59-6BB3-2F29-5EDF7F8E8A2F}"/>
                </a:ext>
              </a:extLst>
            </p:cNvPr>
            <p:cNvSpPr/>
            <p:nvPr/>
          </p:nvSpPr>
          <p:spPr>
            <a:xfrm>
              <a:off x="9237628" y="2022736"/>
              <a:ext cx="47871" cy="47880"/>
            </a:xfrm>
            <a:custGeom>
              <a:avLst/>
              <a:gdLst>
                <a:gd name="connsiteX0" fmla="*/ 37833 w 47871"/>
                <a:gd name="connsiteY0" fmla="*/ 42976 h 47880"/>
                <a:gd name="connsiteX1" fmla="*/ 4186 w 47871"/>
                <a:gd name="connsiteY1" fmla="*/ 39188 h 47880"/>
                <a:gd name="connsiteX2" fmla="*/ 7974 w 47871"/>
                <a:gd name="connsiteY2" fmla="*/ 5545 h 47880"/>
                <a:gd name="connsiteX3" fmla="*/ 41603 w 47871"/>
                <a:gd name="connsiteY3" fmla="*/ 9311 h 47880"/>
                <a:gd name="connsiteX4" fmla="*/ 37833 w 47871"/>
                <a:gd name="connsiteY4" fmla="*/ 42976 h 4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80">
                  <a:moveTo>
                    <a:pt x="37833" y="42976"/>
                  </a:moveTo>
                  <a:cubicBezTo>
                    <a:pt x="27503" y="51221"/>
                    <a:pt x="12442" y="49525"/>
                    <a:pt x="4186" y="39188"/>
                  </a:cubicBezTo>
                  <a:cubicBezTo>
                    <a:pt x="-4052" y="28852"/>
                    <a:pt x="-2355" y="13789"/>
                    <a:pt x="7974" y="5545"/>
                  </a:cubicBezTo>
                  <a:cubicBezTo>
                    <a:pt x="18304" y="-2691"/>
                    <a:pt x="33346" y="-1006"/>
                    <a:pt x="41603" y="9311"/>
                  </a:cubicBezTo>
                  <a:cubicBezTo>
                    <a:pt x="49859" y="19648"/>
                    <a:pt x="48162" y="34720"/>
                    <a:pt x="37833" y="42976"/>
                  </a:cubicBezTo>
                  <a:close/>
                </a:path>
              </a:pathLst>
            </a:custGeom>
            <a:grpFill/>
            <a:ln w="1885" cap="flat">
              <a:noFill/>
              <a:prstDash val="solid"/>
              <a:miter/>
            </a:ln>
          </p:spPr>
          <p:txBody>
            <a:bodyPr rtlCol="0" anchor="ctr"/>
            <a:lstStyle/>
            <a:p>
              <a:endParaRPr lang="en-IN"/>
            </a:p>
          </p:txBody>
        </p:sp>
        <p:sp>
          <p:nvSpPr>
            <p:cNvPr id="557" name="Freeform: Shape 556">
              <a:extLst>
                <a:ext uri="{FF2B5EF4-FFF2-40B4-BE49-F238E27FC236}">
                  <a16:creationId xmlns:a16="http://schemas.microsoft.com/office/drawing/2014/main" id="{A7FC62FE-38B6-632C-0891-AC154951CFF6}"/>
                </a:ext>
              </a:extLst>
            </p:cNvPr>
            <p:cNvSpPr/>
            <p:nvPr/>
          </p:nvSpPr>
          <p:spPr>
            <a:xfrm>
              <a:off x="8849936" y="1897074"/>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558" name="Freeform: Shape 557">
              <a:extLst>
                <a:ext uri="{FF2B5EF4-FFF2-40B4-BE49-F238E27FC236}">
                  <a16:creationId xmlns:a16="http://schemas.microsoft.com/office/drawing/2014/main" id="{DF9C291D-86BE-C6C2-9F53-565A218270A6}"/>
                </a:ext>
              </a:extLst>
            </p:cNvPr>
            <p:cNvSpPr/>
            <p:nvPr/>
          </p:nvSpPr>
          <p:spPr>
            <a:xfrm>
              <a:off x="8716038" y="3013870"/>
              <a:ext cx="882465" cy="610294"/>
            </a:xfrm>
            <a:custGeom>
              <a:avLst/>
              <a:gdLst>
                <a:gd name="connsiteX0" fmla="*/ 877568 w 882465"/>
                <a:gd name="connsiteY0" fmla="*/ 306405 h 610294"/>
                <a:gd name="connsiteX1" fmla="*/ 790859 w 882465"/>
                <a:gd name="connsiteY1" fmla="*/ 275944 h 610294"/>
                <a:gd name="connsiteX2" fmla="*/ 582758 w 882465"/>
                <a:gd name="connsiteY2" fmla="*/ 202882 h 610294"/>
                <a:gd name="connsiteX3" fmla="*/ 330926 w 882465"/>
                <a:gd name="connsiteY3" fmla="*/ 114552 h 610294"/>
                <a:gd name="connsiteX4" fmla="*/ 113325 w 882465"/>
                <a:gd name="connsiteY4" fmla="*/ 38154 h 610294"/>
                <a:gd name="connsiteX5" fmla="*/ 41847 w 882465"/>
                <a:gd name="connsiteY5" fmla="*/ 13065 h 610294"/>
                <a:gd name="connsiteX6" fmla="*/ 7766 w 882465"/>
                <a:gd name="connsiteY6" fmla="*/ 1096 h 610294"/>
                <a:gd name="connsiteX7" fmla="*/ 6239 w 882465"/>
                <a:gd name="connsiteY7" fmla="*/ 568 h 610294"/>
                <a:gd name="connsiteX8" fmla="*/ -716 w 882465"/>
                <a:gd name="connsiteY8" fmla="*/ 7523 h 610294"/>
                <a:gd name="connsiteX9" fmla="*/ 23431 w 882465"/>
                <a:gd name="connsiteY9" fmla="*/ 67051 h 610294"/>
                <a:gd name="connsiteX10" fmla="*/ 81412 w 882465"/>
                <a:gd name="connsiteY10" fmla="*/ 210026 h 610294"/>
                <a:gd name="connsiteX11" fmla="*/ 151571 w 882465"/>
                <a:gd name="connsiteY11" fmla="*/ 383048 h 610294"/>
                <a:gd name="connsiteX12" fmla="*/ 212266 w 882465"/>
                <a:gd name="connsiteY12" fmla="*/ 532677 h 610294"/>
                <a:gd name="connsiteX13" fmla="*/ 241785 w 882465"/>
                <a:gd name="connsiteY13" fmla="*/ 605493 h 610294"/>
                <a:gd name="connsiteX14" fmla="*/ 242219 w 882465"/>
                <a:gd name="connsiteY14" fmla="*/ 606530 h 610294"/>
                <a:gd name="connsiteX15" fmla="*/ 249419 w 882465"/>
                <a:gd name="connsiteY15" fmla="*/ 610357 h 610294"/>
                <a:gd name="connsiteX16" fmla="*/ 250513 w 882465"/>
                <a:gd name="connsiteY16" fmla="*/ 609904 h 610294"/>
                <a:gd name="connsiteX17" fmla="*/ 312830 w 882465"/>
                <a:gd name="connsiteY17" fmla="*/ 580989 h 610294"/>
                <a:gd name="connsiteX18" fmla="*/ 462459 w 882465"/>
                <a:gd name="connsiteY18" fmla="*/ 511527 h 610294"/>
                <a:gd name="connsiteX19" fmla="*/ 643567 w 882465"/>
                <a:gd name="connsiteY19" fmla="*/ 427476 h 610294"/>
                <a:gd name="connsiteX20" fmla="*/ 800228 w 882465"/>
                <a:gd name="connsiteY20" fmla="*/ 354754 h 610294"/>
                <a:gd name="connsiteX21" fmla="*/ 852102 w 882465"/>
                <a:gd name="connsiteY21" fmla="*/ 330664 h 610294"/>
                <a:gd name="connsiteX22" fmla="*/ 876607 w 882465"/>
                <a:gd name="connsiteY22" fmla="*/ 319355 h 610294"/>
                <a:gd name="connsiteX23" fmla="*/ 877719 w 882465"/>
                <a:gd name="connsiteY23" fmla="*/ 318827 h 610294"/>
                <a:gd name="connsiteX24" fmla="*/ 872064 w 882465"/>
                <a:gd name="connsiteY24" fmla="*/ 309062 h 610294"/>
                <a:gd name="connsiteX25" fmla="*/ 809709 w 882465"/>
                <a:gd name="connsiteY25" fmla="*/ 337959 h 610294"/>
                <a:gd name="connsiteX26" fmla="*/ 660080 w 882465"/>
                <a:gd name="connsiteY26" fmla="*/ 407420 h 610294"/>
                <a:gd name="connsiteX27" fmla="*/ 478972 w 882465"/>
                <a:gd name="connsiteY27" fmla="*/ 491471 h 610294"/>
                <a:gd name="connsiteX28" fmla="*/ 322312 w 882465"/>
                <a:gd name="connsiteY28" fmla="*/ 564194 h 610294"/>
                <a:gd name="connsiteX29" fmla="*/ 270437 w 882465"/>
                <a:gd name="connsiteY29" fmla="*/ 588283 h 610294"/>
                <a:gd name="connsiteX30" fmla="*/ 245933 w 882465"/>
                <a:gd name="connsiteY30" fmla="*/ 599593 h 610294"/>
                <a:gd name="connsiteX31" fmla="*/ 244820 w 882465"/>
                <a:gd name="connsiteY31" fmla="*/ 600102 h 610294"/>
                <a:gd name="connsiteX32" fmla="*/ 253115 w 882465"/>
                <a:gd name="connsiteY32" fmla="*/ 603476 h 610294"/>
                <a:gd name="connsiteX33" fmla="*/ 229137 w 882465"/>
                <a:gd name="connsiteY33" fmla="*/ 543987 h 610294"/>
                <a:gd name="connsiteX34" fmla="*/ 171156 w 882465"/>
                <a:gd name="connsiteY34" fmla="*/ 401011 h 610294"/>
                <a:gd name="connsiteX35" fmla="*/ 100959 w 882465"/>
                <a:gd name="connsiteY35" fmla="*/ 227990 h 610294"/>
                <a:gd name="connsiteX36" fmla="*/ 40263 w 882465"/>
                <a:gd name="connsiteY36" fmla="*/ 78379 h 610294"/>
                <a:gd name="connsiteX37" fmla="*/ 20339 w 882465"/>
                <a:gd name="connsiteY37" fmla="*/ 29201 h 610294"/>
                <a:gd name="connsiteX38" fmla="*/ 13986 w 882465"/>
                <a:gd name="connsiteY38" fmla="*/ 13574 h 610294"/>
                <a:gd name="connsiteX39" fmla="*/ 10745 w 882465"/>
                <a:gd name="connsiteY39" fmla="*/ 5544 h 610294"/>
                <a:gd name="connsiteX40" fmla="*/ 10311 w 882465"/>
                <a:gd name="connsiteY40" fmla="*/ 4508 h 610294"/>
                <a:gd name="connsiteX41" fmla="*/ 3356 w 882465"/>
                <a:gd name="connsiteY41" fmla="*/ 11463 h 610294"/>
                <a:gd name="connsiteX42" fmla="*/ 90064 w 882465"/>
                <a:gd name="connsiteY42" fmla="*/ 41886 h 610294"/>
                <a:gd name="connsiteX43" fmla="*/ 298165 w 882465"/>
                <a:gd name="connsiteY43" fmla="*/ 114948 h 610294"/>
                <a:gd name="connsiteX44" fmla="*/ 549941 w 882465"/>
                <a:gd name="connsiteY44" fmla="*/ 203334 h 610294"/>
                <a:gd name="connsiteX45" fmla="*/ 767448 w 882465"/>
                <a:gd name="connsiteY45" fmla="*/ 279713 h 610294"/>
                <a:gd name="connsiteX46" fmla="*/ 838926 w 882465"/>
                <a:gd name="connsiteY46" fmla="*/ 304821 h 610294"/>
                <a:gd name="connsiteX47" fmla="*/ 873006 w 882465"/>
                <a:gd name="connsiteY47" fmla="*/ 316772 h 610294"/>
                <a:gd name="connsiteX48" fmla="*/ 874552 w 882465"/>
                <a:gd name="connsiteY48" fmla="*/ 317319 h 610294"/>
                <a:gd name="connsiteX49" fmla="*/ 877549 w 882465"/>
                <a:gd name="connsiteY49" fmla="*/ 306405 h 61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4">
                  <a:moveTo>
                    <a:pt x="877568" y="306405"/>
                  </a:moveTo>
                  <a:lnTo>
                    <a:pt x="790859" y="275944"/>
                  </a:lnTo>
                  <a:lnTo>
                    <a:pt x="582758" y="202882"/>
                  </a:lnTo>
                  <a:lnTo>
                    <a:pt x="330926" y="114552"/>
                  </a:lnTo>
                  <a:lnTo>
                    <a:pt x="113325" y="38154"/>
                  </a:lnTo>
                  <a:lnTo>
                    <a:pt x="41847" y="13065"/>
                  </a:lnTo>
                  <a:cubicBezTo>
                    <a:pt x="30669" y="9145"/>
                    <a:pt x="19227" y="3980"/>
                    <a:pt x="7766" y="1096"/>
                  </a:cubicBezTo>
                  <a:cubicBezTo>
                    <a:pt x="7257" y="964"/>
                    <a:pt x="6748" y="738"/>
                    <a:pt x="6239" y="568"/>
                  </a:cubicBezTo>
                  <a:cubicBezTo>
                    <a:pt x="2469" y="-770"/>
                    <a:pt x="-2319" y="3584"/>
                    <a:pt x="-716" y="7523"/>
                  </a:cubicBezTo>
                  <a:lnTo>
                    <a:pt x="23431" y="67051"/>
                  </a:ln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7"/>
                  </a:cubicBezTo>
                  <a:cubicBezTo>
                    <a:pt x="249797" y="610243"/>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4"/>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5"/>
                    <a:pt x="190495" y="448682"/>
                    <a:pt x="171156" y="401011"/>
                  </a:cubicBezTo>
                  <a:lnTo>
                    <a:pt x="100959" y="227990"/>
                  </a:lnTo>
                  <a:cubicBezTo>
                    <a:pt x="80733" y="178113"/>
                    <a:pt x="60488" y="128237"/>
                    <a:pt x="40263" y="78379"/>
                  </a:cubicBezTo>
                  <a:cubicBezTo>
                    <a:pt x="33628" y="61980"/>
                    <a:pt x="26992" y="45581"/>
                    <a:pt x="20339" y="29201"/>
                  </a:cubicBezTo>
                  <a:lnTo>
                    <a:pt x="13986" y="13574"/>
                  </a:lnTo>
                  <a:cubicBezTo>
                    <a:pt x="13044" y="11256"/>
                    <a:pt x="12309" y="7542"/>
                    <a:pt x="10745" y="5544"/>
                  </a:cubicBezTo>
                  <a:cubicBezTo>
                    <a:pt x="10556" y="5224"/>
                    <a:pt x="10405" y="4866"/>
                    <a:pt x="10311" y="4508"/>
                  </a:cubicBezTo>
                  <a:lnTo>
                    <a:pt x="3356"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559" name="Freeform: Shape 558">
              <a:extLst>
                <a:ext uri="{FF2B5EF4-FFF2-40B4-BE49-F238E27FC236}">
                  <a16:creationId xmlns:a16="http://schemas.microsoft.com/office/drawing/2014/main" id="{C7E81597-ADC8-8472-E67C-C6521EB14573}"/>
                </a:ext>
              </a:extLst>
            </p:cNvPr>
            <p:cNvSpPr/>
            <p:nvPr/>
          </p:nvSpPr>
          <p:spPr>
            <a:xfrm>
              <a:off x="8974363" y="3254831"/>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2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2"/>
                  </a:cubicBezTo>
                  <a:cubicBezTo>
                    <a:pt x="76824" y="178428"/>
                    <a:pt x="77182" y="178278"/>
                    <a:pt x="77521" y="178089"/>
                  </a:cubicBezTo>
                  <a:lnTo>
                    <a:pt x="236952" y="109476"/>
                  </a:lnTo>
                  <a:lnTo>
                    <a:pt x="259816" y="99618"/>
                  </a:lnTo>
                  <a:cubicBezTo>
                    <a:pt x="266489" y="96753"/>
                    <a:pt x="260740" y="87007"/>
                    <a:pt x="254105" y="89854"/>
                  </a:cubicBezTo>
                  <a:close/>
                </a:path>
              </a:pathLst>
            </a:custGeom>
            <a:grpFill/>
            <a:ln w="1885" cap="flat">
              <a:noFill/>
              <a:prstDash val="solid"/>
              <a:miter/>
            </a:ln>
          </p:spPr>
          <p:txBody>
            <a:bodyPr rtlCol="0" anchor="ctr"/>
            <a:lstStyle/>
            <a:p>
              <a:endParaRPr lang="en-IN"/>
            </a:p>
          </p:txBody>
        </p:sp>
        <p:sp>
          <p:nvSpPr>
            <p:cNvPr id="560" name="Freeform: Shape 559">
              <a:extLst>
                <a:ext uri="{FF2B5EF4-FFF2-40B4-BE49-F238E27FC236}">
                  <a16:creationId xmlns:a16="http://schemas.microsoft.com/office/drawing/2014/main" id="{B7A15B49-24F2-8030-AD40-A40C3E1AB6DE}"/>
                </a:ext>
              </a:extLst>
            </p:cNvPr>
            <p:cNvSpPr/>
            <p:nvPr/>
          </p:nvSpPr>
          <p:spPr>
            <a:xfrm>
              <a:off x="8756658" y="3105822"/>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0" y="10988"/>
                    <a:pt x="-866" y="13985"/>
                  </a:cubicBezTo>
                  <a:cubicBezTo>
                    <a:pt x="-35" y="17001"/>
                    <a:pt x="3075" y="18754"/>
                    <a:pt x="6091" y="17925"/>
                  </a:cubicBezTo>
                  <a:lnTo>
                    <a:pt x="22810" y="11422"/>
                  </a:lnTo>
                  <a:cubicBezTo>
                    <a:pt x="25770" y="10517"/>
                    <a:pt x="27504" y="7463"/>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561" name="Freeform: Shape 560">
              <a:extLst>
                <a:ext uri="{FF2B5EF4-FFF2-40B4-BE49-F238E27FC236}">
                  <a16:creationId xmlns:a16="http://schemas.microsoft.com/office/drawing/2014/main" id="{B8908615-A89B-9731-FD0E-786D5E2334E0}"/>
                </a:ext>
              </a:extLst>
            </p:cNvPr>
            <p:cNvSpPr/>
            <p:nvPr/>
          </p:nvSpPr>
          <p:spPr>
            <a:xfrm>
              <a:off x="8799899" y="3208065"/>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562" name="Freeform: Shape 561">
              <a:extLst>
                <a:ext uri="{FF2B5EF4-FFF2-40B4-BE49-F238E27FC236}">
                  <a16:creationId xmlns:a16="http://schemas.microsoft.com/office/drawing/2014/main" id="{FDD4F422-F5BE-A8EE-BA78-ED02BD1A3D43}"/>
                </a:ext>
              </a:extLst>
            </p:cNvPr>
            <p:cNvSpPr/>
            <p:nvPr/>
          </p:nvSpPr>
          <p:spPr>
            <a:xfrm>
              <a:off x="8839879" y="3307874"/>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3" name="Freeform: Shape 562">
              <a:extLst>
                <a:ext uri="{FF2B5EF4-FFF2-40B4-BE49-F238E27FC236}">
                  <a16:creationId xmlns:a16="http://schemas.microsoft.com/office/drawing/2014/main" id="{9616C726-0B1F-4F62-B0A7-6B3F134509A6}"/>
                </a:ext>
              </a:extLst>
            </p:cNvPr>
            <p:cNvSpPr/>
            <p:nvPr/>
          </p:nvSpPr>
          <p:spPr>
            <a:xfrm>
              <a:off x="8879822" y="3408965"/>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4" name="Freeform: Shape 563">
              <a:extLst>
                <a:ext uri="{FF2B5EF4-FFF2-40B4-BE49-F238E27FC236}">
                  <a16:creationId xmlns:a16="http://schemas.microsoft.com/office/drawing/2014/main" id="{E9A31ECB-C9FA-555A-DCBF-1AF77437BCCE}"/>
                </a:ext>
              </a:extLst>
            </p:cNvPr>
            <p:cNvSpPr/>
            <p:nvPr/>
          </p:nvSpPr>
          <p:spPr>
            <a:xfrm>
              <a:off x="8923101" y="3509095"/>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5" name="Freeform: Shape 564">
              <a:extLst>
                <a:ext uri="{FF2B5EF4-FFF2-40B4-BE49-F238E27FC236}">
                  <a16:creationId xmlns:a16="http://schemas.microsoft.com/office/drawing/2014/main" id="{ECD8ADB0-4665-48D3-3470-C7C703F4EE84}"/>
                </a:ext>
              </a:extLst>
            </p:cNvPr>
            <p:cNvSpPr/>
            <p:nvPr/>
          </p:nvSpPr>
          <p:spPr>
            <a:xfrm>
              <a:off x="9060874" y="3546566"/>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566" name="Freeform: Shape 565">
              <a:extLst>
                <a:ext uri="{FF2B5EF4-FFF2-40B4-BE49-F238E27FC236}">
                  <a16:creationId xmlns:a16="http://schemas.microsoft.com/office/drawing/2014/main" id="{36F5E78C-17E8-3161-2CCB-20D513C17273}"/>
                </a:ext>
              </a:extLst>
            </p:cNvPr>
            <p:cNvSpPr/>
            <p:nvPr/>
          </p:nvSpPr>
          <p:spPr>
            <a:xfrm>
              <a:off x="9159006" y="3502734"/>
              <a:ext cx="15658" cy="22567"/>
            </a:xfrm>
            <a:custGeom>
              <a:avLst/>
              <a:gdLst>
                <a:gd name="connsiteX0" fmla="*/ -828 w 15658"/>
                <a:gd name="connsiteY0" fmla="*/ 7451 h 22567"/>
                <a:gd name="connsiteX1" fmla="*/ 3507 w 15658"/>
                <a:gd name="connsiteY1" fmla="*/ 18761 h 22567"/>
                <a:gd name="connsiteX2" fmla="*/ 10463 w 15658"/>
                <a:gd name="connsiteY2" fmla="*/ 22720 h 22567"/>
                <a:gd name="connsiteX3" fmla="*/ 14421 w 15658"/>
                <a:gd name="connsiteY3" fmla="*/ 15764 h 22567"/>
                <a:gd name="connsiteX4" fmla="*/ 14421 w 15658"/>
                <a:gd name="connsiteY4" fmla="*/ 15764 h 22567"/>
                <a:gd name="connsiteX5" fmla="*/ 10066 w 15658"/>
                <a:gd name="connsiteY5" fmla="*/ 4454 h 22567"/>
                <a:gd name="connsiteX6" fmla="*/ 3111 w 15658"/>
                <a:gd name="connsiteY6" fmla="*/ 496 h 22567"/>
                <a:gd name="connsiteX7" fmla="*/ -828 w 15658"/>
                <a:gd name="connsiteY7" fmla="*/ 7451 h 2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7">
                  <a:moveTo>
                    <a:pt x="-828" y="7451"/>
                  </a:moveTo>
                  <a:cubicBezTo>
                    <a:pt x="604" y="11221"/>
                    <a:pt x="2055" y="14991"/>
                    <a:pt x="3507" y="18761"/>
                  </a:cubicBezTo>
                  <a:cubicBezTo>
                    <a:pt x="4411" y="21721"/>
                    <a:pt x="7465" y="23455"/>
                    <a:pt x="10463" y="22720"/>
                  </a:cubicBezTo>
                  <a:cubicBezTo>
                    <a:pt x="13478" y="21890"/>
                    <a:pt x="15250" y="18780"/>
                    <a:pt x="14421" y="15764"/>
                  </a:cubicBezTo>
                  <a:cubicBezTo>
                    <a:pt x="14421" y="15764"/>
                    <a:pt x="14421" y="15764"/>
                    <a:pt x="14421" y="15764"/>
                  </a:cubicBezTo>
                  <a:lnTo>
                    <a:pt x="10066" y="4454"/>
                  </a:lnTo>
                  <a:cubicBezTo>
                    <a:pt x="9181" y="1495"/>
                    <a:pt x="6109" y="-258"/>
                    <a:pt x="3111" y="496"/>
                  </a:cubicBezTo>
                  <a:cubicBezTo>
                    <a:pt x="96" y="1325"/>
                    <a:pt x="-1658" y="4436"/>
                    <a:pt x="-828" y="7451"/>
                  </a:cubicBezTo>
                  <a:close/>
                </a:path>
              </a:pathLst>
            </a:custGeom>
            <a:grpFill/>
            <a:ln w="1885" cap="flat">
              <a:noFill/>
              <a:prstDash val="solid"/>
              <a:miter/>
            </a:ln>
          </p:spPr>
          <p:txBody>
            <a:bodyPr rtlCol="0" anchor="ctr"/>
            <a:lstStyle/>
            <a:p>
              <a:endParaRPr lang="en-IN"/>
            </a:p>
          </p:txBody>
        </p:sp>
        <p:sp>
          <p:nvSpPr>
            <p:cNvPr id="567" name="Freeform: Shape 566">
              <a:extLst>
                <a:ext uri="{FF2B5EF4-FFF2-40B4-BE49-F238E27FC236}">
                  <a16:creationId xmlns:a16="http://schemas.microsoft.com/office/drawing/2014/main" id="{AE5F1942-564B-FF7F-4E98-4A0497B98D27}"/>
                </a:ext>
              </a:extLst>
            </p:cNvPr>
            <p:cNvSpPr/>
            <p:nvPr/>
          </p:nvSpPr>
          <p:spPr>
            <a:xfrm>
              <a:off x="9256195" y="3456721"/>
              <a:ext cx="16959" cy="25761"/>
            </a:xfrm>
            <a:custGeom>
              <a:avLst/>
              <a:gdLst>
                <a:gd name="connsiteX0" fmla="*/ -848 w 16959"/>
                <a:gd name="connsiteY0" fmla="*/ 7452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7 h 25761"/>
                <a:gd name="connsiteX6" fmla="*/ 3111 w 16959"/>
                <a:gd name="connsiteY6" fmla="*/ 497 h 25761"/>
                <a:gd name="connsiteX7" fmla="*/ -828 w 16959"/>
                <a:gd name="connsiteY7" fmla="*/ 7452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2"/>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7"/>
                  </a:lnTo>
                  <a:cubicBezTo>
                    <a:pt x="9162" y="1477"/>
                    <a:pt x="6109" y="-257"/>
                    <a:pt x="3111" y="497"/>
                  </a:cubicBezTo>
                  <a:cubicBezTo>
                    <a:pt x="95" y="1326"/>
                    <a:pt x="-1658" y="4437"/>
                    <a:pt x="-828" y="7452"/>
                  </a:cubicBezTo>
                  <a:close/>
                </a:path>
              </a:pathLst>
            </a:custGeom>
            <a:grpFill/>
            <a:ln w="1885" cap="flat">
              <a:noFill/>
              <a:prstDash val="solid"/>
              <a:miter/>
            </a:ln>
          </p:spPr>
          <p:txBody>
            <a:bodyPr rtlCol="0" anchor="ctr"/>
            <a:lstStyle/>
            <a:p>
              <a:endParaRPr lang="en-IN"/>
            </a:p>
          </p:txBody>
        </p:sp>
        <p:sp>
          <p:nvSpPr>
            <p:cNvPr id="568" name="Freeform: Shape 567">
              <a:extLst>
                <a:ext uri="{FF2B5EF4-FFF2-40B4-BE49-F238E27FC236}">
                  <a16:creationId xmlns:a16="http://schemas.microsoft.com/office/drawing/2014/main" id="{5F4A4146-D45C-2AB5-4D74-E2C67EB0388E}"/>
                </a:ext>
              </a:extLst>
            </p:cNvPr>
            <p:cNvSpPr/>
            <p:nvPr/>
          </p:nvSpPr>
          <p:spPr>
            <a:xfrm>
              <a:off x="9354100" y="3411696"/>
              <a:ext cx="16488" cy="24671"/>
            </a:xfrm>
            <a:custGeom>
              <a:avLst/>
              <a:gdLst>
                <a:gd name="connsiteX0" fmla="*/ -828 w 16488"/>
                <a:gd name="connsiteY0" fmla="*/ 7445 h 24671"/>
                <a:gd name="connsiteX1" fmla="*/ 4337 w 16488"/>
                <a:gd name="connsiteY1" fmla="*/ 20866 h 24671"/>
                <a:gd name="connsiteX2" fmla="*/ 11292 w 16488"/>
                <a:gd name="connsiteY2" fmla="*/ 24824 h 24671"/>
                <a:gd name="connsiteX3" fmla="*/ 15250 w 16488"/>
                <a:gd name="connsiteY3" fmla="*/ 17869 h 24671"/>
                <a:gd name="connsiteX4" fmla="*/ 15250 w 16488"/>
                <a:gd name="connsiteY4" fmla="*/ 17869 h 24671"/>
                <a:gd name="connsiteX5" fmla="*/ 10066 w 16488"/>
                <a:gd name="connsiteY5" fmla="*/ 4448 h 24671"/>
                <a:gd name="connsiteX6" fmla="*/ 3111 w 16488"/>
                <a:gd name="connsiteY6" fmla="*/ 490 h 24671"/>
                <a:gd name="connsiteX7" fmla="*/ -828 w 16488"/>
                <a:gd name="connsiteY7" fmla="*/ 7445 h 2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1">
                  <a:moveTo>
                    <a:pt x="-828" y="7445"/>
                  </a:moveTo>
                  <a:lnTo>
                    <a:pt x="4337" y="20866"/>
                  </a:lnTo>
                  <a:cubicBezTo>
                    <a:pt x="5242" y="23825"/>
                    <a:pt x="8295" y="25559"/>
                    <a:pt x="11292" y="24824"/>
                  </a:cubicBezTo>
                  <a:cubicBezTo>
                    <a:pt x="14308" y="23995"/>
                    <a:pt x="16080" y="20885"/>
                    <a:pt x="15250" y="17869"/>
                  </a:cubicBezTo>
                  <a:cubicBezTo>
                    <a:pt x="15250" y="17869"/>
                    <a:pt x="15250" y="17869"/>
                    <a:pt x="15250" y="17869"/>
                  </a:cubicBezTo>
                  <a:cubicBezTo>
                    <a:pt x="13516" y="13383"/>
                    <a:pt x="11801" y="8915"/>
                    <a:pt x="10066" y="4448"/>
                  </a:cubicBezTo>
                  <a:cubicBezTo>
                    <a:pt x="9181" y="1488"/>
                    <a:pt x="6109" y="-246"/>
                    <a:pt x="3111" y="490"/>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569" name="Freeform: Shape 568">
              <a:extLst>
                <a:ext uri="{FF2B5EF4-FFF2-40B4-BE49-F238E27FC236}">
                  <a16:creationId xmlns:a16="http://schemas.microsoft.com/office/drawing/2014/main" id="{8CADA755-FF3C-DF78-3F26-7C2C9127F600}"/>
                </a:ext>
              </a:extLst>
            </p:cNvPr>
            <p:cNvSpPr/>
            <p:nvPr/>
          </p:nvSpPr>
          <p:spPr>
            <a:xfrm>
              <a:off x="9451856" y="3365412"/>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9 h 21505"/>
                <a:gd name="connsiteX4" fmla="*/ 14043 w 15281"/>
                <a:gd name="connsiteY4" fmla="*/ 14691 h 21505"/>
                <a:gd name="connsiteX5" fmla="*/ 10084 w 15281"/>
                <a:gd name="connsiteY5" fmla="*/ 4437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8"/>
                    <a:pt x="7087" y="22382"/>
                    <a:pt x="10084" y="21665"/>
                  </a:cubicBezTo>
                  <a:cubicBezTo>
                    <a:pt x="13100" y="20836"/>
                    <a:pt x="14872" y="17726"/>
                    <a:pt x="14043" y="14729"/>
                  </a:cubicBezTo>
                  <a:cubicBezTo>
                    <a:pt x="14043" y="14710"/>
                    <a:pt x="14043" y="14710"/>
                    <a:pt x="14043" y="14691"/>
                  </a:cubicBezTo>
                  <a:lnTo>
                    <a:pt x="10084" y="4437"/>
                  </a:lnTo>
                  <a:cubicBezTo>
                    <a:pt x="9180" y="1477"/>
                    <a:pt x="6126" y="-257"/>
                    <a:pt x="3129" y="497"/>
                  </a:cubicBezTo>
                  <a:cubicBezTo>
                    <a:pt x="113" y="1327"/>
                    <a:pt x="-1659" y="4437"/>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570" name="Freeform: Shape 569">
              <a:extLst>
                <a:ext uri="{FF2B5EF4-FFF2-40B4-BE49-F238E27FC236}">
                  <a16:creationId xmlns:a16="http://schemas.microsoft.com/office/drawing/2014/main" id="{68CDBD85-45FC-DE00-9EE7-834969EF57C7}"/>
                </a:ext>
              </a:extLst>
            </p:cNvPr>
            <p:cNvSpPr/>
            <p:nvPr/>
          </p:nvSpPr>
          <p:spPr>
            <a:xfrm>
              <a:off x="8716114" y="186411"/>
              <a:ext cx="882390" cy="610296"/>
            </a:xfrm>
            <a:custGeom>
              <a:avLst/>
              <a:gdLst>
                <a:gd name="connsiteX0" fmla="*/ 877492 w 882390"/>
                <a:gd name="connsiteY0" fmla="*/ 306405 h 610296"/>
                <a:gd name="connsiteX1" fmla="*/ 790784 w 882390"/>
                <a:gd name="connsiteY1" fmla="*/ 275944 h 610296"/>
                <a:gd name="connsiteX2" fmla="*/ 582683 w 882390"/>
                <a:gd name="connsiteY2" fmla="*/ 202882 h 610296"/>
                <a:gd name="connsiteX3" fmla="*/ 330850 w 882390"/>
                <a:gd name="connsiteY3" fmla="*/ 114552 h 610296"/>
                <a:gd name="connsiteX4" fmla="*/ 113325 w 882390"/>
                <a:gd name="connsiteY4" fmla="*/ 38154 h 610296"/>
                <a:gd name="connsiteX5" fmla="*/ 41847 w 882390"/>
                <a:gd name="connsiteY5" fmla="*/ 13065 h 610296"/>
                <a:gd name="connsiteX6" fmla="*/ 7766 w 882390"/>
                <a:gd name="connsiteY6" fmla="*/ 1096 h 610296"/>
                <a:gd name="connsiteX7" fmla="*/ 6239 w 882390"/>
                <a:gd name="connsiteY7" fmla="*/ 568 h 610296"/>
                <a:gd name="connsiteX8" fmla="*/ -716 w 882390"/>
                <a:gd name="connsiteY8" fmla="*/ 7524 h 610296"/>
                <a:gd name="connsiteX9" fmla="*/ 23431 w 882390"/>
                <a:gd name="connsiteY9" fmla="*/ 67051 h 610296"/>
                <a:gd name="connsiteX10" fmla="*/ 81412 w 882390"/>
                <a:gd name="connsiteY10" fmla="*/ 210026 h 610296"/>
                <a:gd name="connsiteX11" fmla="*/ 151571 w 882390"/>
                <a:gd name="connsiteY11" fmla="*/ 383048 h 610296"/>
                <a:gd name="connsiteX12" fmla="*/ 212266 w 882390"/>
                <a:gd name="connsiteY12" fmla="*/ 532677 h 610296"/>
                <a:gd name="connsiteX13" fmla="*/ 241785 w 882390"/>
                <a:gd name="connsiteY13" fmla="*/ 605493 h 610296"/>
                <a:gd name="connsiteX14" fmla="*/ 242219 w 882390"/>
                <a:gd name="connsiteY14" fmla="*/ 606530 h 610296"/>
                <a:gd name="connsiteX15" fmla="*/ 249419 w 882390"/>
                <a:gd name="connsiteY15" fmla="*/ 610366 h 610296"/>
                <a:gd name="connsiteX16" fmla="*/ 250513 w 882390"/>
                <a:gd name="connsiteY16" fmla="*/ 609904 h 610296"/>
                <a:gd name="connsiteX17" fmla="*/ 312830 w 882390"/>
                <a:gd name="connsiteY17" fmla="*/ 580989 h 610296"/>
                <a:gd name="connsiteX18" fmla="*/ 462459 w 882390"/>
                <a:gd name="connsiteY18" fmla="*/ 511565 h 610296"/>
                <a:gd name="connsiteX19" fmla="*/ 643567 w 882390"/>
                <a:gd name="connsiteY19" fmla="*/ 427476 h 610296"/>
                <a:gd name="connsiteX20" fmla="*/ 800208 w 882390"/>
                <a:gd name="connsiteY20" fmla="*/ 354754 h 610296"/>
                <a:gd name="connsiteX21" fmla="*/ 852101 w 882390"/>
                <a:gd name="connsiteY21" fmla="*/ 330608 h 610296"/>
                <a:gd name="connsiteX22" fmla="*/ 876606 w 882390"/>
                <a:gd name="connsiteY22" fmla="*/ 319298 h 610296"/>
                <a:gd name="connsiteX23" fmla="*/ 877719 w 882390"/>
                <a:gd name="connsiteY23" fmla="*/ 318770 h 610296"/>
                <a:gd name="connsiteX24" fmla="*/ 872064 w 882390"/>
                <a:gd name="connsiteY24" fmla="*/ 309006 h 610296"/>
                <a:gd name="connsiteX25" fmla="*/ 809633 w 882390"/>
                <a:gd name="connsiteY25" fmla="*/ 337959 h 610296"/>
                <a:gd name="connsiteX26" fmla="*/ 660004 w 882390"/>
                <a:gd name="connsiteY26" fmla="*/ 407420 h 610296"/>
                <a:gd name="connsiteX27" fmla="*/ 478896 w 882390"/>
                <a:gd name="connsiteY27" fmla="*/ 491471 h 610296"/>
                <a:gd name="connsiteX28" fmla="*/ 322236 w 882390"/>
                <a:gd name="connsiteY28" fmla="*/ 564194 h 610296"/>
                <a:gd name="connsiteX29" fmla="*/ 270380 w 882390"/>
                <a:gd name="connsiteY29" fmla="*/ 588283 h 610296"/>
                <a:gd name="connsiteX30" fmla="*/ 245876 w 882390"/>
                <a:gd name="connsiteY30" fmla="*/ 599593 h 610296"/>
                <a:gd name="connsiteX31" fmla="*/ 244764 w 882390"/>
                <a:gd name="connsiteY31" fmla="*/ 600102 h 610296"/>
                <a:gd name="connsiteX32" fmla="*/ 253057 w 882390"/>
                <a:gd name="connsiteY32" fmla="*/ 603476 h 610296"/>
                <a:gd name="connsiteX33" fmla="*/ 229062 w 882390"/>
                <a:gd name="connsiteY33" fmla="*/ 543987 h 610296"/>
                <a:gd name="connsiteX34" fmla="*/ 171081 w 882390"/>
                <a:gd name="connsiteY34" fmla="*/ 401011 h 610296"/>
                <a:gd name="connsiteX35" fmla="*/ 100921 w 882390"/>
                <a:gd name="connsiteY35" fmla="*/ 227990 h 610296"/>
                <a:gd name="connsiteX36" fmla="*/ 40225 w 882390"/>
                <a:gd name="connsiteY36" fmla="*/ 78380 h 610296"/>
                <a:gd name="connsiteX37" fmla="*/ 20301 w 882390"/>
                <a:gd name="connsiteY37" fmla="*/ 29201 h 610296"/>
                <a:gd name="connsiteX38" fmla="*/ 13949 w 882390"/>
                <a:gd name="connsiteY38" fmla="*/ 13574 h 610296"/>
                <a:gd name="connsiteX39" fmla="*/ 10707 w 882390"/>
                <a:gd name="connsiteY39" fmla="*/ 5544 h 610296"/>
                <a:gd name="connsiteX40" fmla="*/ 10273 w 882390"/>
                <a:gd name="connsiteY40" fmla="*/ 4508 h 610296"/>
                <a:gd name="connsiteX41" fmla="*/ 3318 w 882390"/>
                <a:gd name="connsiteY41" fmla="*/ 11463 h 610296"/>
                <a:gd name="connsiteX42" fmla="*/ 90027 w 882390"/>
                <a:gd name="connsiteY42" fmla="*/ 41887 h 610296"/>
                <a:gd name="connsiteX43" fmla="*/ 298127 w 882390"/>
                <a:gd name="connsiteY43" fmla="*/ 114948 h 610296"/>
                <a:gd name="connsiteX44" fmla="*/ 549903 w 882390"/>
                <a:gd name="connsiteY44" fmla="*/ 203334 h 610296"/>
                <a:gd name="connsiteX45" fmla="*/ 767372 w 882390"/>
                <a:gd name="connsiteY45" fmla="*/ 279714 h 610296"/>
                <a:gd name="connsiteX46" fmla="*/ 838850 w 882390"/>
                <a:gd name="connsiteY46" fmla="*/ 304821 h 610296"/>
                <a:gd name="connsiteX47" fmla="*/ 872931 w 882390"/>
                <a:gd name="connsiteY47" fmla="*/ 316772 h 610296"/>
                <a:gd name="connsiteX48" fmla="*/ 874476 w 882390"/>
                <a:gd name="connsiteY48" fmla="*/ 317319 h 610296"/>
                <a:gd name="connsiteX49" fmla="*/ 877474 w 882390"/>
                <a:gd name="connsiteY49" fmla="*/ 306405 h 61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6">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69" y="-770"/>
                    <a:pt x="-2319" y="3584"/>
                    <a:pt x="-716" y="7524"/>
                  </a:cubicBezTo>
                  <a:lnTo>
                    <a:pt x="23431" y="67051"/>
                  </a:ln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7"/>
                    <a:pt x="246366" y="611294"/>
                    <a:pt x="249419" y="610366"/>
                  </a:cubicBezTo>
                  <a:cubicBezTo>
                    <a:pt x="249797" y="610250"/>
                    <a:pt x="250174" y="610095"/>
                    <a:pt x="250513" y="609904"/>
                  </a:cubicBezTo>
                  <a:lnTo>
                    <a:pt x="312830" y="580989"/>
                  </a:lnTo>
                  <a:lnTo>
                    <a:pt x="462459" y="511565"/>
                  </a:lnTo>
                  <a:lnTo>
                    <a:pt x="643567" y="427476"/>
                  </a:lnTo>
                  <a:lnTo>
                    <a:pt x="800208" y="354754"/>
                  </a:lnTo>
                  <a:lnTo>
                    <a:pt x="852101" y="330608"/>
                  </a:lnTo>
                  <a:cubicBezTo>
                    <a:pt x="860056" y="326838"/>
                    <a:pt x="869066" y="323860"/>
                    <a:pt x="876606" y="319298"/>
                  </a:cubicBezTo>
                  <a:cubicBezTo>
                    <a:pt x="876965" y="319103"/>
                    <a:pt x="877341" y="318927"/>
                    <a:pt x="877719" y="318770"/>
                  </a:cubicBezTo>
                  <a:cubicBezTo>
                    <a:pt x="884316" y="315716"/>
                    <a:pt x="878586" y="305971"/>
                    <a:pt x="872064" y="309006"/>
                  </a:cubicBezTo>
                  <a:lnTo>
                    <a:pt x="809633" y="337959"/>
                  </a:lnTo>
                  <a:lnTo>
                    <a:pt x="660004" y="407420"/>
                  </a:lnTo>
                  <a:lnTo>
                    <a:pt x="478896" y="491471"/>
                  </a:lnTo>
                  <a:lnTo>
                    <a:pt x="322236" y="564194"/>
                  </a:lnTo>
                  <a:lnTo>
                    <a:pt x="270380" y="588283"/>
                  </a:lnTo>
                  <a:cubicBezTo>
                    <a:pt x="263085" y="591658"/>
                    <a:pt x="252209" y="594504"/>
                    <a:pt x="245876" y="599593"/>
                  </a:cubicBezTo>
                  <a:cubicBezTo>
                    <a:pt x="245518" y="599804"/>
                    <a:pt x="245160" y="599975"/>
                    <a:pt x="244764" y="600102"/>
                  </a:cubicBezTo>
                  <a:lnTo>
                    <a:pt x="253057" y="603476"/>
                  </a:lnTo>
                  <a:lnTo>
                    <a:pt x="229062" y="543987"/>
                  </a:lnTo>
                  <a:cubicBezTo>
                    <a:pt x="209741" y="496334"/>
                    <a:pt x="190420" y="448676"/>
                    <a:pt x="171081" y="401011"/>
                  </a:cubicBezTo>
                  <a:cubicBezTo>
                    <a:pt x="147688" y="343331"/>
                    <a:pt x="124314" y="285657"/>
                    <a:pt x="100921" y="227990"/>
                  </a:cubicBezTo>
                  <a:cubicBezTo>
                    <a:pt x="80696" y="178114"/>
                    <a:pt x="60451" y="128243"/>
                    <a:pt x="40225" y="78380"/>
                  </a:cubicBezTo>
                  <a:cubicBezTo>
                    <a:pt x="33590" y="62043"/>
                    <a:pt x="26955" y="45651"/>
                    <a:pt x="20301" y="29201"/>
                  </a:cubicBezTo>
                  <a:lnTo>
                    <a:pt x="13949" y="13574"/>
                  </a:lnTo>
                  <a:cubicBezTo>
                    <a:pt x="13006" y="11256"/>
                    <a:pt x="12272" y="7542"/>
                    <a:pt x="10707" y="5544"/>
                  </a:cubicBezTo>
                  <a:cubicBezTo>
                    <a:pt x="10518" y="5220"/>
                    <a:pt x="10367" y="4871"/>
                    <a:pt x="10273" y="4508"/>
                  </a:cubicBezTo>
                  <a:lnTo>
                    <a:pt x="3318" y="11463"/>
                  </a:lnTo>
                  <a:lnTo>
                    <a:pt x="90027" y="41887"/>
                  </a:lnTo>
                  <a:lnTo>
                    <a:pt x="298127" y="114948"/>
                  </a:lnTo>
                  <a:lnTo>
                    <a:pt x="549903" y="203334"/>
                  </a:lnTo>
                  <a:lnTo>
                    <a:pt x="767372" y="279714"/>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571" name="Freeform: Shape 570">
              <a:extLst>
                <a:ext uri="{FF2B5EF4-FFF2-40B4-BE49-F238E27FC236}">
                  <a16:creationId xmlns:a16="http://schemas.microsoft.com/office/drawing/2014/main" id="{3A744B2C-EE73-C8FE-C35C-11F4BB599869}"/>
                </a:ext>
              </a:extLst>
            </p:cNvPr>
            <p:cNvSpPr/>
            <p:nvPr/>
          </p:nvSpPr>
          <p:spPr>
            <a:xfrm>
              <a:off x="8974344" y="427373"/>
              <a:ext cx="263831" cy="178473"/>
            </a:xfrm>
            <a:custGeom>
              <a:avLst/>
              <a:gdLst>
                <a:gd name="connsiteX0" fmla="*/ 254124 w 263831"/>
                <a:gd name="connsiteY0" fmla="*/ 89854 h 178473"/>
                <a:gd name="connsiteX1" fmla="*/ 94712 w 263831"/>
                <a:gd name="connsiteY1" fmla="*/ 158486 h 178473"/>
                <a:gd name="connsiteX2" fmla="*/ 71828 w 263831"/>
                <a:gd name="connsiteY2" fmla="*/ 168325 h 178473"/>
                <a:gd name="connsiteX3" fmla="*/ 80141 w 263831"/>
                <a:gd name="connsiteY3" fmla="*/ 171718 h 178473"/>
                <a:gd name="connsiteX4" fmla="*/ 18936 w 263831"/>
                <a:gd name="connsiteY4" fmla="*/ 25350 h 178473"/>
                <a:gd name="connsiteX5" fmla="*/ 10227 w 263831"/>
                <a:gd name="connsiteY5" fmla="*/ 4615 h 178473"/>
                <a:gd name="connsiteX6" fmla="*/ 3272 w 263831"/>
                <a:gd name="connsiteY6" fmla="*/ 11571 h 178473"/>
                <a:gd name="connsiteX7" fmla="*/ 224058 w 263831"/>
                <a:gd name="connsiteY7" fmla="*/ 89232 h 178473"/>
                <a:gd name="connsiteX8" fmla="*/ 255462 w 263831"/>
                <a:gd name="connsiteY8" fmla="*/ 100202 h 178473"/>
                <a:gd name="connsiteX9" fmla="*/ 258478 w 263831"/>
                <a:gd name="connsiteY9" fmla="*/ 89288 h 178473"/>
                <a:gd name="connsiteX10" fmla="*/ 37672 w 263831"/>
                <a:gd name="connsiteY10" fmla="*/ 11627 h 178473"/>
                <a:gd name="connsiteX11" fmla="*/ 6268 w 263831"/>
                <a:gd name="connsiteY11" fmla="*/ 563 h 178473"/>
                <a:gd name="connsiteX12" fmla="*/ -705 w 263831"/>
                <a:gd name="connsiteY12" fmla="*/ 7518 h 178473"/>
                <a:gd name="connsiteX13" fmla="*/ 60499 w 263831"/>
                <a:gd name="connsiteY13" fmla="*/ 153886 h 178473"/>
                <a:gd name="connsiteX14" fmla="*/ 69227 w 263831"/>
                <a:gd name="connsiteY14" fmla="*/ 174715 h 178473"/>
                <a:gd name="connsiteX15" fmla="*/ 76465 w 263831"/>
                <a:gd name="connsiteY15" fmla="*/ 178534 h 178473"/>
                <a:gd name="connsiteX16" fmla="*/ 77521 w 263831"/>
                <a:gd name="connsiteY16" fmla="*/ 178089 h 178473"/>
                <a:gd name="connsiteX17" fmla="*/ 236952 w 263831"/>
                <a:gd name="connsiteY17" fmla="*/ 109476 h 178473"/>
                <a:gd name="connsiteX18" fmla="*/ 259816 w 263831"/>
                <a:gd name="connsiteY18" fmla="*/ 99618 h 178473"/>
                <a:gd name="connsiteX19" fmla="*/ 254124 w 263831"/>
                <a:gd name="connsiteY19" fmla="*/ 89854 h 17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473">
                  <a:moveTo>
                    <a:pt x="254124" y="89854"/>
                  </a:moveTo>
                  <a:lnTo>
                    <a:pt x="94712" y="158486"/>
                  </a:lnTo>
                  <a:lnTo>
                    <a:pt x="71828" y="168325"/>
                  </a:lnTo>
                  <a:lnTo>
                    <a:pt x="80141" y="171718"/>
                  </a:lnTo>
                  <a:cubicBezTo>
                    <a:pt x="59745" y="122922"/>
                    <a:pt x="39350" y="74133"/>
                    <a:pt x="18936" y="25350"/>
                  </a:cubicBezTo>
                  <a:lnTo>
                    <a:pt x="10227" y="4615"/>
                  </a:lnTo>
                  <a:lnTo>
                    <a:pt x="3272" y="11571"/>
                  </a:lnTo>
                  <a:lnTo>
                    <a:pt x="224058" y="89232"/>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715"/>
                  </a:lnTo>
                  <a:cubicBezTo>
                    <a:pt x="70170" y="177769"/>
                    <a:pt x="73411" y="179478"/>
                    <a:pt x="76465" y="178534"/>
                  </a:cubicBezTo>
                  <a:cubicBezTo>
                    <a:pt x="76823" y="178421"/>
                    <a:pt x="77181" y="178272"/>
                    <a:pt x="77521" y="178089"/>
                  </a:cubicBezTo>
                  <a:lnTo>
                    <a:pt x="236952" y="109476"/>
                  </a:lnTo>
                  <a:lnTo>
                    <a:pt x="259816" y="99618"/>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572" name="Freeform: Shape 571">
              <a:extLst>
                <a:ext uri="{FF2B5EF4-FFF2-40B4-BE49-F238E27FC236}">
                  <a16:creationId xmlns:a16="http://schemas.microsoft.com/office/drawing/2014/main" id="{9C05EEC7-69D5-ECD8-3B11-D39CBDA7B885}"/>
                </a:ext>
              </a:extLst>
            </p:cNvPr>
            <p:cNvSpPr/>
            <p:nvPr/>
          </p:nvSpPr>
          <p:spPr>
            <a:xfrm>
              <a:off x="8756658" y="278364"/>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0" y="10985"/>
                    <a:pt x="-866" y="13985"/>
                  </a:cubicBezTo>
                  <a:cubicBezTo>
                    <a:pt x="-35" y="16994"/>
                    <a:pt x="3075" y="18756"/>
                    <a:pt x="6091" y="17925"/>
                  </a:cubicBezTo>
                  <a:lnTo>
                    <a:pt x="22810" y="11422"/>
                  </a:lnTo>
                  <a:cubicBezTo>
                    <a:pt x="25770" y="10521"/>
                    <a:pt x="27504" y="7463"/>
                    <a:pt x="26750" y="4466"/>
                  </a:cubicBezTo>
                  <a:cubicBezTo>
                    <a:pt x="25921" y="1458"/>
                    <a:pt x="22810" y="-305"/>
                    <a:pt x="19794" y="527"/>
                  </a:cubicBezTo>
                  <a:close/>
                </a:path>
              </a:pathLst>
            </a:custGeom>
            <a:grpFill/>
            <a:ln w="1885" cap="flat">
              <a:noFill/>
              <a:prstDash val="solid"/>
              <a:miter/>
            </a:ln>
          </p:spPr>
          <p:txBody>
            <a:bodyPr rtlCol="0" anchor="ctr"/>
            <a:lstStyle/>
            <a:p>
              <a:endParaRPr lang="en-IN"/>
            </a:p>
          </p:txBody>
        </p:sp>
        <p:sp>
          <p:nvSpPr>
            <p:cNvPr id="573" name="Freeform: Shape 572">
              <a:extLst>
                <a:ext uri="{FF2B5EF4-FFF2-40B4-BE49-F238E27FC236}">
                  <a16:creationId xmlns:a16="http://schemas.microsoft.com/office/drawing/2014/main" id="{A6D73609-F412-D2DA-BCF5-A6D723CD9704}"/>
                </a:ext>
              </a:extLst>
            </p:cNvPr>
            <p:cNvSpPr/>
            <p:nvPr/>
          </p:nvSpPr>
          <p:spPr>
            <a:xfrm>
              <a:off x="8799899" y="380606"/>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3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8" y="1472"/>
                    <a:pt x="17418" y="-302"/>
                    <a:pt x="14402" y="523"/>
                  </a:cubicBezTo>
                  <a:cubicBezTo>
                    <a:pt x="14402" y="523"/>
                    <a:pt x="14402" y="525"/>
                    <a:pt x="14402" y="525"/>
                  </a:cubicBezTo>
                  <a:close/>
                </a:path>
              </a:pathLst>
            </a:custGeom>
            <a:grpFill/>
            <a:ln w="1885" cap="flat">
              <a:noFill/>
              <a:prstDash val="solid"/>
              <a:miter/>
            </a:ln>
          </p:spPr>
          <p:txBody>
            <a:bodyPr rtlCol="0" anchor="ctr"/>
            <a:lstStyle/>
            <a:p>
              <a:endParaRPr lang="en-IN"/>
            </a:p>
          </p:txBody>
        </p:sp>
        <p:sp>
          <p:nvSpPr>
            <p:cNvPr id="574" name="Freeform: Shape 573">
              <a:extLst>
                <a:ext uri="{FF2B5EF4-FFF2-40B4-BE49-F238E27FC236}">
                  <a16:creationId xmlns:a16="http://schemas.microsoft.com/office/drawing/2014/main" id="{8BC90501-9442-3D02-6AB5-E73C4A0A1F4F}"/>
                </a:ext>
              </a:extLst>
            </p:cNvPr>
            <p:cNvSpPr/>
            <p:nvPr/>
          </p:nvSpPr>
          <p:spPr>
            <a:xfrm>
              <a:off x="8839879" y="480415"/>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5" name="Freeform: Shape 574">
              <a:extLst>
                <a:ext uri="{FF2B5EF4-FFF2-40B4-BE49-F238E27FC236}">
                  <a16:creationId xmlns:a16="http://schemas.microsoft.com/office/drawing/2014/main" id="{55A5C150-766C-090E-B572-B333D74A5CF1}"/>
                </a:ext>
              </a:extLst>
            </p:cNvPr>
            <p:cNvSpPr/>
            <p:nvPr/>
          </p:nvSpPr>
          <p:spPr>
            <a:xfrm>
              <a:off x="8879822" y="58150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6" name="Freeform: Shape 575">
              <a:extLst>
                <a:ext uri="{FF2B5EF4-FFF2-40B4-BE49-F238E27FC236}">
                  <a16:creationId xmlns:a16="http://schemas.microsoft.com/office/drawing/2014/main" id="{DBCD205B-1788-4A24-0542-AAD043CED8FB}"/>
                </a:ext>
              </a:extLst>
            </p:cNvPr>
            <p:cNvSpPr/>
            <p:nvPr/>
          </p:nvSpPr>
          <p:spPr>
            <a:xfrm>
              <a:off x="8923101" y="68163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0"/>
                    <a:pt x="-1601" y="10153"/>
                    <a:pt x="-865" y="13155"/>
                  </a:cubicBezTo>
                  <a:cubicBezTo>
                    <a:pt x="-36" y="16162"/>
                    <a:pt x="3074" y="17925"/>
                    <a:pt x="6090" y="17094"/>
                  </a:cubicBezTo>
                  <a:lnTo>
                    <a:pt x="20585" y="11439"/>
                  </a:lnTo>
                  <a:cubicBezTo>
                    <a:pt x="23545" y="10538"/>
                    <a:pt x="25279" y="7485"/>
                    <a:pt x="24544" y="4484"/>
                  </a:cubicBezTo>
                  <a:cubicBezTo>
                    <a:pt x="23715" y="1472"/>
                    <a:pt x="20605"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7" name="Freeform: Shape 576">
              <a:extLst>
                <a:ext uri="{FF2B5EF4-FFF2-40B4-BE49-F238E27FC236}">
                  <a16:creationId xmlns:a16="http://schemas.microsoft.com/office/drawing/2014/main" id="{DAD7A937-F0B9-087D-F2AF-D1D9D93F32F5}"/>
                </a:ext>
              </a:extLst>
            </p:cNvPr>
            <p:cNvSpPr/>
            <p:nvPr/>
          </p:nvSpPr>
          <p:spPr>
            <a:xfrm>
              <a:off x="9060874" y="719108"/>
              <a:ext cx="15263" cy="21500"/>
            </a:xfrm>
            <a:custGeom>
              <a:avLst/>
              <a:gdLst>
                <a:gd name="connsiteX0" fmla="*/ -828 w 15263"/>
                <a:gd name="connsiteY0" fmla="*/ 7445 h 21500"/>
                <a:gd name="connsiteX1" fmla="*/ 3111 w 15263"/>
                <a:gd name="connsiteY1" fmla="*/ 17699 h 21500"/>
                <a:gd name="connsiteX2" fmla="*/ 10067 w 15263"/>
                <a:gd name="connsiteY2" fmla="*/ 21657 h 21500"/>
                <a:gd name="connsiteX3" fmla="*/ 14025 w 15263"/>
                <a:gd name="connsiteY3" fmla="*/ 14710 h 21500"/>
                <a:gd name="connsiteX4" fmla="*/ 14025 w 15263"/>
                <a:gd name="connsiteY4" fmla="*/ 14702 h 21500"/>
                <a:gd name="connsiteX5" fmla="*/ 10067 w 15263"/>
                <a:gd name="connsiteY5" fmla="*/ 4447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8"/>
                    <a:pt x="7070" y="22382"/>
                    <a:pt x="10067" y="21657"/>
                  </a:cubicBezTo>
                  <a:cubicBezTo>
                    <a:pt x="13082" y="20832"/>
                    <a:pt x="14854" y="17722"/>
                    <a:pt x="14025" y="14710"/>
                  </a:cubicBezTo>
                  <a:cubicBezTo>
                    <a:pt x="14025" y="14707"/>
                    <a:pt x="14025" y="14704"/>
                    <a:pt x="14025" y="14702"/>
                  </a:cubicBezTo>
                  <a:lnTo>
                    <a:pt x="10067" y="4447"/>
                  </a:lnTo>
                  <a:cubicBezTo>
                    <a:pt x="9163" y="1492"/>
                    <a:pt x="6109" y="-245"/>
                    <a:pt x="3111" y="489"/>
                  </a:cubicBezTo>
                  <a:cubicBezTo>
                    <a:pt x="96" y="1323"/>
                    <a:pt x="-1658" y="4436"/>
                    <a:pt x="-828" y="7445"/>
                  </a:cubicBezTo>
                  <a:close/>
                </a:path>
              </a:pathLst>
            </a:custGeom>
            <a:grpFill/>
            <a:ln w="1885" cap="flat">
              <a:noFill/>
              <a:prstDash val="solid"/>
              <a:miter/>
            </a:ln>
          </p:spPr>
          <p:txBody>
            <a:bodyPr rtlCol="0" anchor="ctr"/>
            <a:lstStyle/>
            <a:p>
              <a:endParaRPr lang="en-IN"/>
            </a:p>
          </p:txBody>
        </p:sp>
        <p:sp>
          <p:nvSpPr>
            <p:cNvPr id="578" name="Freeform: Shape 577">
              <a:extLst>
                <a:ext uri="{FF2B5EF4-FFF2-40B4-BE49-F238E27FC236}">
                  <a16:creationId xmlns:a16="http://schemas.microsoft.com/office/drawing/2014/main" id="{6241C681-B06D-A741-7E00-83A7F451304C}"/>
                </a:ext>
              </a:extLst>
            </p:cNvPr>
            <p:cNvSpPr/>
            <p:nvPr/>
          </p:nvSpPr>
          <p:spPr>
            <a:xfrm>
              <a:off x="9159024" y="675260"/>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4"/>
                    <a:pt x="10463" y="22717"/>
                  </a:cubicBezTo>
                  <a:cubicBezTo>
                    <a:pt x="13479" y="21892"/>
                    <a:pt x="15251" y="18781"/>
                    <a:pt x="14422" y="15769"/>
                  </a:cubicBezTo>
                  <a:cubicBezTo>
                    <a:pt x="14422" y="15766"/>
                    <a:pt x="14422" y="15764"/>
                    <a:pt x="14422" y="15761"/>
                  </a:cubicBezTo>
                  <a:lnTo>
                    <a:pt x="10067" y="4451"/>
                  </a:lnTo>
                  <a:cubicBezTo>
                    <a:pt x="9181" y="1489"/>
                    <a:pt x="6109" y="-252"/>
                    <a:pt x="3112" y="493"/>
                  </a:cubicBezTo>
                  <a:cubicBezTo>
                    <a:pt x="96" y="1327"/>
                    <a:pt x="-1658" y="4440"/>
                    <a:pt x="-828" y="7448"/>
                  </a:cubicBezTo>
                  <a:close/>
                </a:path>
              </a:pathLst>
            </a:custGeom>
            <a:grpFill/>
            <a:ln w="1885" cap="flat">
              <a:noFill/>
              <a:prstDash val="solid"/>
              <a:miter/>
            </a:ln>
          </p:spPr>
          <p:txBody>
            <a:bodyPr rtlCol="0" anchor="ctr"/>
            <a:lstStyle/>
            <a:p>
              <a:endParaRPr lang="en-IN"/>
            </a:p>
          </p:txBody>
        </p:sp>
        <p:sp>
          <p:nvSpPr>
            <p:cNvPr id="579" name="Freeform: Shape 578">
              <a:extLst>
                <a:ext uri="{FF2B5EF4-FFF2-40B4-BE49-F238E27FC236}">
                  <a16:creationId xmlns:a16="http://schemas.microsoft.com/office/drawing/2014/main" id="{A72EEC91-0084-35F5-2842-40721A837AE7}"/>
                </a:ext>
              </a:extLst>
            </p:cNvPr>
            <p:cNvSpPr/>
            <p:nvPr/>
          </p:nvSpPr>
          <p:spPr>
            <a:xfrm>
              <a:off x="9256195" y="629265"/>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9"/>
                    <a:pt x="16551" y="21968"/>
                    <a:pt x="15721" y="18956"/>
                  </a:cubicBezTo>
                  <a:cubicBezTo>
                    <a:pt x="15721" y="18953"/>
                    <a:pt x="15721" y="18951"/>
                    <a:pt x="15721" y="18948"/>
                  </a:cubicBezTo>
                  <a:lnTo>
                    <a:pt x="10066" y="4434"/>
                  </a:lnTo>
                  <a:cubicBezTo>
                    <a:pt x="9162" y="1479"/>
                    <a:pt x="6109" y="-252"/>
                    <a:pt x="3111" y="494"/>
                  </a:cubicBezTo>
                  <a:cubicBezTo>
                    <a:pt x="95" y="1328"/>
                    <a:pt x="-1658" y="4441"/>
                    <a:pt x="-828" y="7450"/>
                  </a:cubicBezTo>
                  <a:close/>
                </a:path>
              </a:pathLst>
            </a:custGeom>
            <a:grpFill/>
            <a:ln w="1885" cap="flat">
              <a:noFill/>
              <a:prstDash val="solid"/>
              <a:miter/>
            </a:ln>
          </p:spPr>
          <p:txBody>
            <a:bodyPr rtlCol="0" anchor="ctr"/>
            <a:lstStyle/>
            <a:p>
              <a:endParaRPr lang="en-IN"/>
            </a:p>
          </p:txBody>
        </p:sp>
        <p:sp>
          <p:nvSpPr>
            <p:cNvPr id="580" name="Freeform: Shape 579">
              <a:extLst>
                <a:ext uri="{FF2B5EF4-FFF2-40B4-BE49-F238E27FC236}">
                  <a16:creationId xmlns:a16="http://schemas.microsoft.com/office/drawing/2014/main" id="{3DDD1785-A505-DEE7-DBCE-FF69C2CECBFA}"/>
                </a:ext>
              </a:extLst>
            </p:cNvPr>
            <p:cNvSpPr/>
            <p:nvPr/>
          </p:nvSpPr>
          <p:spPr>
            <a:xfrm>
              <a:off x="9354100" y="584235"/>
              <a:ext cx="16488" cy="24674"/>
            </a:xfrm>
            <a:custGeom>
              <a:avLst/>
              <a:gdLst>
                <a:gd name="connsiteX0" fmla="*/ -828 w 16488"/>
                <a:gd name="connsiteY0" fmla="*/ 7448 h 24674"/>
                <a:gd name="connsiteX1" fmla="*/ 4337 w 16488"/>
                <a:gd name="connsiteY1" fmla="*/ 20869 h 24674"/>
                <a:gd name="connsiteX2" fmla="*/ 11292 w 16488"/>
                <a:gd name="connsiteY2" fmla="*/ 24828 h 24674"/>
                <a:gd name="connsiteX3" fmla="*/ 15250 w 16488"/>
                <a:gd name="connsiteY3" fmla="*/ 17880 h 24674"/>
                <a:gd name="connsiteX4" fmla="*/ 15250 w 16488"/>
                <a:gd name="connsiteY4" fmla="*/ 17872 h 24674"/>
                <a:gd name="connsiteX5" fmla="*/ 10066 w 16488"/>
                <a:gd name="connsiteY5" fmla="*/ 4451 h 24674"/>
                <a:gd name="connsiteX6" fmla="*/ 3111 w 16488"/>
                <a:gd name="connsiteY6" fmla="*/ 493 h 24674"/>
                <a:gd name="connsiteX7" fmla="*/ -828 w 16488"/>
                <a:gd name="connsiteY7" fmla="*/ 7448 h 2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4">
                  <a:moveTo>
                    <a:pt x="-828" y="7448"/>
                  </a:moveTo>
                  <a:lnTo>
                    <a:pt x="4337" y="20869"/>
                  </a:lnTo>
                  <a:cubicBezTo>
                    <a:pt x="5242" y="23825"/>
                    <a:pt x="8295" y="25562"/>
                    <a:pt x="11292" y="24828"/>
                  </a:cubicBezTo>
                  <a:cubicBezTo>
                    <a:pt x="14308" y="24003"/>
                    <a:pt x="16080" y="20892"/>
                    <a:pt x="15250" y="17880"/>
                  </a:cubicBezTo>
                  <a:cubicBezTo>
                    <a:pt x="15250" y="17878"/>
                    <a:pt x="15250" y="17875"/>
                    <a:pt x="15250" y="17872"/>
                  </a:cubicBezTo>
                  <a:cubicBezTo>
                    <a:pt x="13516" y="13386"/>
                    <a:pt x="11801" y="8919"/>
                    <a:pt x="10066" y="4451"/>
                  </a:cubicBezTo>
                  <a:cubicBezTo>
                    <a:pt x="9181" y="1489"/>
                    <a:pt x="6109" y="-252"/>
                    <a:pt x="3111" y="493"/>
                  </a:cubicBezTo>
                  <a:cubicBezTo>
                    <a:pt x="96" y="1327"/>
                    <a:pt x="-1658" y="4440"/>
                    <a:pt x="-828" y="7448"/>
                  </a:cubicBezTo>
                  <a:close/>
                </a:path>
              </a:pathLst>
            </a:custGeom>
            <a:grpFill/>
            <a:ln w="1885" cap="flat">
              <a:noFill/>
              <a:prstDash val="solid"/>
              <a:miter/>
            </a:ln>
          </p:spPr>
          <p:txBody>
            <a:bodyPr rtlCol="0" anchor="ctr"/>
            <a:lstStyle/>
            <a:p>
              <a:endParaRPr lang="en-IN"/>
            </a:p>
          </p:txBody>
        </p:sp>
        <p:sp>
          <p:nvSpPr>
            <p:cNvPr id="581" name="Freeform: Shape 580">
              <a:extLst>
                <a:ext uri="{FF2B5EF4-FFF2-40B4-BE49-F238E27FC236}">
                  <a16:creationId xmlns:a16="http://schemas.microsoft.com/office/drawing/2014/main" id="{DB6F6186-545A-13D7-F420-AB5A98B55B94}"/>
                </a:ext>
              </a:extLst>
            </p:cNvPr>
            <p:cNvSpPr/>
            <p:nvPr/>
          </p:nvSpPr>
          <p:spPr>
            <a:xfrm>
              <a:off x="9451856" y="537957"/>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3"/>
                    <a:pt x="7087" y="22387"/>
                    <a:pt x="10084" y="21662"/>
                  </a:cubicBezTo>
                  <a:cubicBezTo>
                    <a:pt x="13100" y="20840"/>
                    <a:pt x="14872" y="17731"/>
                    <a:pt x="14043" y="14718"/>
                  </a:cubicBezTo>
                  <a:cubicBezTo>
                    <a:pt x="14043" y="14708"/>
                    <a:pt x="14043" y="14698"/>
                    <a:pt x="14043" y="14688"/>
                  </a:cubicBezTo>
                  <a:lnTo>
                    <a:pt x="10084" y="4434"/>
                  </a:lnTo>
                  <a:cubicBezTo>
                    <a:pt x="9180" y="1479"/>
                    <a:pt x="6126" y="-252"/>
                    <a:pt x="3129" y="494"/>
                  </a:cubicBezTo>
                  <a:cubicBezTo>
                    <a:pt x="113" y="1319"/>
                    <a:pt x="-1659" y="4430"/>
                    <a:pt x="-830" y="7442"/>
                  </a:cubicBezTo>
                  <a:cubicBezTo>
                    <a:pt x="-830" y="7444"/>
                    <a:pt x="-830" y="7447"/>
                    <a:pt x="-830" y="7450"/>
                  </a:cubicBezTo>
                  <a:close/>
                </a:path>
              </a:pathLst>
            </a:custGeom>
            <a:grpFill/>
            <a:ln w="1885" cap="flat">
              <a:noFill/>
              <a:prstDash val="solid"/>
              <a:miter/>
            </a:ln>
          </p:spPr>
          <p:txBody>
            <a:bodyPr rtlCol="0" anchor="ctr"/>
            <a:lstStyle/>
            <a:p>
              <a:endParaRPr lang="en-IN"/>
            </a:p>
          </p:txBody>
        </p:sp>
        <p:sp>
          <p:nvSpPr>
            <p:cNvPr id="582" name="Freeform: Shape 581">
              <a:extLst>
                <a:ext uri="{FF2B5EF4-FFF2-40B4-BE49-F238E27FC236}">
                  <a16:creationId xmlns:a16="http://schemas.microsoft.com/office/drawing/2014/main" id="{64C42312-EFF4-5780-98C7-EA2C93642706}"/>
                </a:ext>
              </a:extLst>
            </p:cNvPr>
            <p:cNvSpPr/>
            <p:nvPr/>
          </p:nvSpPr>
          <p:spPr>
            <a:xfrm>
              <a:off x="8029656" y="210036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2012 w 272747"/>
                <a:gd name="connsiteY34" fmla="*/ 88227 h 433496"/>
                <a:gd name="connsiteX35" fmla="*/ 193764 w 272747"/>
                <a:gd name="connsiteY35" fmla="*/ 148942 h 433496"/>
                <a:gd name="connsiteX36" fmla="*/ 149072 w 272747"/>
                <a:gd name="connsiteY36" fmla="*/ 207131 h 433496"/>
                <a:gd name="connsiteX37" fmla="*/ 98649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6"/>
                    <a:pt x="96028" y="365497"/>
                    <a:pt x="94388" y="349032"/>
                  </a:cubicBezTo>
                  <a:cubicBezTo>
                    <a:pt x="92089" y="322454"/>
                    <a:pt x="94388" y="294707"/>
                    <a:pt x="105698" y="270240"/>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3"/>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3" y="99192"/>
                    <a:pt x="-1010" y="121573"/>
                  </a:cubicBezTo>
                  <a:cubicBezTo>
                    <a:pt x="-859" y="138764"/>
                    <a:pt x="197" y="161157"/>
                    <a:pt x="16501" y="171185"/>
                  </a:cubicBezTo>
                  <a:cubicBezTo>
                    <a:pt x="35182" y="182608"/>
                    <a:pt x="56086" y="171864"/>
                    <a:pt x="61741" y="152090"/>
                  </a:cubicBezTo>
                  <a:cubicBezTo>
                    <a:pt x="65511" y="138745"/>
                    <a:pt x="66265" y="125701"/>
                    <a:pt x="72598" y="112921"/>
                  </a:cubicBezTo>
                  <a:cubicBezTo>
                    <a:pt x="78724" y="100146"/>
                    <a:pt x="88319" y="89349"/>
                    <a:pt x="100288" y="81762"/>
                  </a:cubicBezTo>
                  <a:cubicBezTo>
                    <a:pt x="122965" y="67715"/>
                    <a:pt x="152200" y="70350"/>
                    <a:pt x="172012" y="88227"/>
                  </a:cubicBezTo>
                  <a:cubicBezTo>
                    <a:pt x="188618" y="103784"/>
                    <a:pt x="196705" y="126383"/>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3"/>
                    <a:pt x="84718" y="367005"/>
                    <a:pt x="88093" y="382981"/>
                  </a:cubicBezTo>
                  <a:cubicBezTo>
                    <a:pt x="90638" y="395666"/>
                    <a:pt x="91956"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3" name="Freeform: Shape 582">
              <a:extLst>
                <a:ext uri="{FF2B5EF4-FFF2-40B4-BE49-F238E27FC236}">
                  <a16:creationId xmlns:a16="http://schemas.microsoft.com/office/drawing/2014/main" id="{450A791F-3F50-5855-B75F-9AD1C7DB4DA7}"/>
                </a:ext>
              </a:extLst>
            </p:cNvPr>
            <p:cNvSpPr/>
            <p:nvPr/>
          </p:nvSpPr>
          <p:spPr>
            <a:xfrm>
              <a:off x="8134086" y="2553239"/>
              <a:ext cx="81498" cy="81471"/>
            </a:xfrm>
            <a:custGeom>
              <a:avLst/>
              <a:gdLst>
                <a:gd name="connsiteX0" fmla="*/ 50201 w 81498"/>
                <a:gd name="connsiteY0" fmla="*/ 1059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9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3 h 81471"/>
                <a:gd name="connsiteX9" fmla="*/ 50201 w 81498"/>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9"/>
                  </a:moveTo>
                  <a:cubicBezTo>
                    <a:pt x="26621" y="-3541"/>
                    <a:pt x="2587" y="13933"/>
                    <a:pt x="-693" y="37853"/>
                  </a:cubicBezTo>
                  <a:cubicBezTo>
                    <a:pt x="-3859" y="61000"/>
                    <a:pt x="15500" y="79322"/>
                    <a:pt x="37440" y="81566"/>
                  </a:cubicBezTo>
                  <a:cubicBezTo>
                    <a:pt x="59381" y="83809"/>
                    <a:pt x="78156" y="69200"/>
                    <a:pt x="80248" y="47071"/>
                  </a:cubicBezTo>
                  <a:cubicBezTo>
                    <a:pt x="82246" y="26016"/>
                    <a:pt x="70277" y="7279"/>
                    <a:pt x="50201" y="1059"/>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3"/>
                  </a:cubicBezTo>
                  <a:cubicBezTo>
                    <a:pt x="54311" y="13348"/>
                    <a:pt x="57345" y="2453"/>
                    <a:pt x="50201" y="1059"/>
                  </a:cubicBezTo>
                  <a:close/>
                </a:path>
              </a:pathLst>
            </a:custGeom>
            <a:grpFill/>
            <a:ln w="1885" cap="flat">
              <a:noFill/>
              <a:prstDash val="solid"/>
              <a:miter/>
            </a:ln>
          </p:spPr>
          <p:txBody>
            <a:bodyPr rtlCol="0" anchor="ctr"/>
            <a:lstStyle/>
            <a:p>
              <a:endParaRPr lang="en-IN"/>
            </a:p>
          </p:txBody>
        </p:sp>
        <p:sp>
          <p:nvSpPr>
            <p:cNvPr id="584" name="Freeform: Shape 583">
              <a:extLst>
                <a:ext uri="{FF2B5EF4-FFF2-40B4-BE49-F238E27FC236}">
                  <a16:creationId xmlns:a16="http://schemas.microsoft.com/office/drawing/2014/main" id="{6E6B4743-A254-EE63-0FAD-D0DD631F7478}"/>
                </a:ext>
              </a:extLst>
            </p:cNvPr>
            <p:cNvSpPr/>
            <p:nvPr/>
          </p:nvSpPr>
          <p:spPr>
            <a:xfrm>
              <a:off x="10042881" y="494351"/>
              <a:ext cx="272746" cy="433514"/>
            </a:xfrm>
            <a:custGeom>
              <a:avLst/>
              <a:gdLst>
                <a:gd name="connsiteX0" fmla="*/ 127093 w 272746"/>
                <a:gd name="connsiteY0" fmla="*/ 422376 h 433514"/>
                <a:gd name="connsiteX1" fmla="*/ 102890 w 272746"/>
                <a:gd name="connsiteY1" fmla="*/ 397872 h 433514"/>
                <a:gd name="connsiteX2" fmla="*/ 94313 w 272746"/>
                <a:gd name="connsiteY2" fmla="*/ 349051 h 433514"/>
                <a:gd name="connsiteX3" fmla="*/ 105623 w 272746"/>
                <a:gd name="connsiteY3" fmla="*/ 270259 h 433514"/>
                <a:gd name="connsiteX4" fmla="*/ 154632 w 272746"/>
                <a:gd name="connsiteY4" fmla="*/ 216933 h 433514"/>
                <a:gd name="connsiteX5" fmla="*/ 198722 w 272746"/>
                <a:gd name="connsiteY5" fmla="*/ 170601 h 433514"/>
                <a:gd name="connsiteX6" fmla="*/ 168430 w 272746"/>
                <a:gd name="connsiteY6" fmla="*/ 71545 h 433514"/>
                <a:gd name="connsiteX7" fmla="*/ 60591 w 272746"/>
                <a:gd name="connsiteY7" fmla="*/ 111620 h 433514"/>
                <a:gd name="connsiteX8" fmla="*/ 51769 w 272746"/>
                <a:gd name="connsiteY8" fmla="*/ 144645 h 433514"/>
                <a:gd name="connsiteX9" fmla="*/ 28621 w 272746"/>
                <a:gd name="connsiteY9" fmla="*/ 164041 h 433514"/>
                <a:gd name="connsiteX10" fmla="*/ 10469 w 272746"/>
                <a:gd name="connsiteY10" fmla="*/ 113731 h 433514"/>
                <a:gd name="connsiteX11" fmla="*/ 90600 w 272746"/>
                <a:gd name="connsiteY11" fmla="*/ 17786 h 433514"/>
                <a:gd name="connsiteX12" fmla="*/ 213481 w 272746"/>
                <a:gd name="connsiteY12" fmla="*/ 34751 h 433514"/>
                <a:gd name="connsiteX13" fmla="*/ 259097 w 272746"/>
                <a:gd name="connsiteY13" fmla="*/ 151958 h 433514"/>
                <a:gd name="connsiteX14" fmla="*/ 227543 w 272746"/>
                <a:gd name="connsiteY14" fmla="*/ 218045 h 433514"/>
                <a:gd name="connsiteX15" fmla="*/ 167808 w 272746"/>
                <a:gd name="connsiteY15" fmla="*/ 271503 h 433514"/>
                <a:gd name="connsiteX16" fmla="*/ 137478 w 272746"/>
                <a:gd name="connsiteY16" fmla="*/ 344433 h 433514"/>
                <a:gd name="connsiteX17" fmla="*/ 139835 w 272746"/>
                <a:gd name="connsiteY17" fmla="*/ 388334 h 433514"/>
                <a:gd name="connsiteX18" fmla="*/ 140910 w 272746"/>
                <a:gd name="connsiteY18" fmla="*/ 410482 h 433514"/>
                <a:gd name="connsiteX19" fmla="*/ 125585 w 272746"/>
                <a:gd name="connsiteY19" fmla="*/ 422565 h 433514"/>
                <a:gd name="connsiteX20" fmla="*/ 128582 w 272746"/>
                <a:gd name="connsiteY20" fmla="*/ 433460 h 433514"/>
                <a:gd name="connsiteX21" fmla="*/ 150655 w 272746"/>
                <a:gd name="connsiteY21" fmla="*/ 416363 h 433514"/>
                <a:gd name="connsiteX22" fmla="*/ 150108 w 272746"/>
                <a:gd name="connsiteY22" fmla="*/ 380266 h 433514"/>
                <a:gd name="connsiteX23" fmla="*/ 165282 w 272746"/>
                <a:gd name="connsiteY23" fmla="*/ 292672 h 433514"/>
                <a:gd name="connsiteX24" fmla="*/ 222039 w 272746"/>
                <a:gd name="connsiteY24" fmla="*/ 238874 h 433514"/>
                <a:gd name="connsiteX25" fmla="*/ 263075 w 272746"/>
                <a:gd name="connsiteY25" fmla="*/ 182080 h 433514"/>
                <a:gd name="connsiteX26" fmla="*/ 246449 w 272746"/>
                <a:gd name="connsiteY26" fmla="*/ 52319 h 433514"/>
                <a:gd name="connsiteX27" fmla="*/ 131673 w 272746"/>
                <a:gd name="connsiteY27" fmla="*/ 350 h 433514"/>
                <a:gd name="connsiteX28" fmla="*/ 16294 w 272746"/>
                <a:gd name="connsiteY28" fmla="*/ 58106 h 433514"/>
                <a:gd name="connsiteX29" fmla="*/ -1010 w 272746"/>
                <a:gd name="connsiteY29" fmla="*/ 121573 h 433514"/>
                <a:gd name="connsiteX30" fmla="*/ 16501 w 272746"/>
                <a:gd name="connsiteY30" fmla="*/ 171185 h 433514"/>
                <a:gd name="connsiteX31" fmla="*/ 61741 w 272746"/>
                <a:gd name="connsiteY31" fmla="*/ 152090 h 433514"/>
                <a:gd name="connsiteX32" fmla="*/ 72598 w 272746"/>
                <a:gd name="connsiteY32" fmla="*/ 112921 h 433514"/>
                <a:gd name="connsiteX33" fmla="*/ 100288 w 272746"/>
                <a:gd name="connsiteY33" fmla="*/ 81762 h 433514"/>
                <a:gd name="connsiteX34" fmla="*/ 172012 w 272746"/>
                <a:gd name="connsiteY34" fmla="*/ 88227 h 433514"/>
                <a:gd name="connsiteX35" fmla="*/ 193689 w 272746"/>
                <a:gd name="connsiteY35" fmla="*/ 148961 h 433514"/>
                <a:gd name="connsiteX36" fmla="*/ 148996 w 272746"/>
                <a:gd name="connsiteY36" fmla="*/ 207150 h 433514"/>
                <a:gd name="connsiteX37" fmla="*/ 98573 w 272746"/>
                <a:gd name="connsiteY37" fmla="*/ 259232 h 433514"/>
                <a:gd name="connsiteX38" fmla="*/ 82211 w 272746"/>
                <a:gd name="connsiteY38" fmla="*/ 334461 h 433514"/>
                <a:gd name="connsiteX39" fmla="*/ 88017 w 272746"/>
                <a:gd name="connsiteY39" fmla="*/ 382999 h 433514"/>
                <a:gd name="connsiteX40" fmla="*/ 100194 w 272746"/>
                <a:gd name="connsiteY40" fmla="*/ 422584 h 433514"/>
                <a:gd name="connsiteX41" fmla="*/ 127093 w 272746"/>
                <a:gd name="connsiteY41" fmla="*/ 433649 h 433514"/>
                <a:gd name="connsiteX42" fmla="*/ 127093 w 272746"/>
                <a:gd name="connsiteY42" fmla="*/ 422376 h 43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6" h="433514">
                  <a:moveTo>
                    <a:pt x="127093" y="422376"/>
                  </a:moveTo>
                  <a:cubicBezTo>
                    <a:pt x="110486" y="423941"/>
                    <a:pt x="106151" y="411481"/>
                    <a:pt x="102890" y="397872"/>
                  </a:cubicBezTo>
                  <a:cubicBezTo>
                    <a:pt x="98818" y="381834"/>
                    <a:pt x="95953" y="365516"/>
                    <a:pt x="94313" y="349051"/>
                  </a:cubicBezTo>
                  <a:cubicBezTo>
                    <a:pt x="92014" y="322473"/>
                    <a:pt x="94313" y="294726"/>
                    <a:pt x="105623" y="270259"/>
                  </a:cubicBezTo>
                  <a:cubicBezTo>
                    <a:pt x="116367" y="247149"/>
                    <a:pt x="134802" y="232032"/>
                    <a:pt x="154632" y="216933"/>
                  </a:cubicBezTo>
                  <a:cubicBezTo>
                    <a:pt x="171597" y="204040"/>
                    <a:pt x="189353" y="190318"/>
                    <a:pt x="198722" y="170601"/>
                  </a:cubicBezTo>
                  <a:cubicBezTo>
                    <a:pt x="215046" y="136200"/>
                    <a:pt x="200607" y="91319"/>
                    <a:pt x="168430" y="71545"/>
                  </a:cubicBezTo>
                  <a:cubicBezTo>
                    <a:pt x="127545" y="46456"/>
                    <a:pt x="78819" y="70829"/>
                    <a:pt x="60591" y="111620"/>
                  </a:cubicBezTo>
                  <a:cubicBezTo>
                    <a:pt x="55784" y="122383"/>
                    <a:pt x="54144" y="133241"/>
                    <a:pt x="51769" y="144645"/>
                  </a:cubicBezTo>
                  <a:cubicBezTo>
                    <a:pt x="49337" y="156501"/>
                    <a:pt x="42702" y="166963"/>
                    <a:pt x="28621"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3"/>
                    <a:pt x="244715" y="199854"/>
                    <a:pt x="227543" y="218045"/>
                  </a:cubicBezTo>
                  <a:cubicBezTo>
                    <a:pt x="209070" y="237442"/>
                    <a:pt x="186073" y="251805"/>
                    <a:pt x="167808" y="271503"/>
                  </a:cubicBezTo>
                  <a:cubicBezTo>
                    <a:pt x="148958" y="291899"/>
                    <a:pt x="139194" y="316743"/>
                    <a:pt x="137478"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29" y="423979"/>
                    <a:pt x="121475" y="434893"/>
                    <a:pt x="128582" y="433460"/>
                  </a:cubicBezTo>
                  <a:cubicBezTo>
                    <a:pt x="138289" y="431694"/>
                    <a:pt x="146527" y="425315"/>
                    <a:pt x="150655" y="416363"/>
                  </a:cubicBezTo>
                  <a:cubicBezTo>
                    <a:pt x="155876" y="404808"/>
                    <a:pt x="151503" y="392198"/>
                    <a:pt x="150108" y="380266"/>
                  </a:cubicBezTo>
                  <a:cubicBezTo>
                    <a:pt x="146602" y="350220"/>
                    <a:pt x="147921" y="318533"/>
                    <a:pt x="165282"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6"/>
                    <a:pt x="-1463" y="99193"/>
                    <a:pt x="-1010" y="121573"/>
                  </a:cubicBezTo>
                  <a:cubicBezTo>
                    <a:pt x="-859" y="138764"/>
                    <a:pt x="197" y="161157"/>
                    <a:pt x="16501" y="171185"/>
                  </a:cubicBezTo>
                  <a:cubicBezTo>
                    <a:pt x="35181" y="182608"/>
                    <a:pt x="56086" y="171864"/>
                    <a:pt x="61741" y="152090"/>
                  </a:cubicBezTo>
                  <a:cubicBezTo>
                    <a:pt x="65511" y="138745"/>
                    <a:pt x="66265" y="125701"/>
                    <a:pt x="72598" y="112921"/>
                  </a:cubicBezTo>
                  <a:cubicBezTo>
                    <a:pt x="78724" y="100146"/>
                    <a:pt x="88319" y="89350"/>
                    <a:pt x="100288" y="81762"/>
                  </a:cubicBezTo>
                  <a:cubicBezTo>
                    <a:pt x="122965" y="67715"/>
                    <a:pt x="152200" y="70351"/>
                    <a:pt x="172012" y="88227"/>
                  </a:cubicBezTo>
                  <a:cubicBezTo>
                    <a:pt x="188599" y="103803"/>
                    <a:pt x="196667" y="126408"/>
                    <a:pt x="193689" y="148961"/>
                  </a:cubicBezTo>
                  <a:cubicBezTo>
                    <a:pt x="189919" y="175012"/>
                    <a:pt x="168694" y="192165"/>
                    <a:pt x="148996" y="207150"/>
                  </a:cubicBezTo>
                  <a:cubicBezTo>
                    <a:pt x="129298" y="222136"/>
                    <a:pt x="110335" y="237027"/>
                    <a:pt x="98573" y="259232"/>
                  </a:cubicBezTo>
                  <a:cubicBezTo>
                    <a:pt x="86415" y="282191"/>
                    <a:pt x="81722" y="308656"/>
                    <a:pt x="82211" y="334461"/>
                  </a:cubicBezTo>
                  <a:cubicBezTo>
                    <a:pt x="82702" y="350781"/>
                    <a:pt x="84643" y="367024"/>
                    <a:pt x="88017" y="382999"/>
                  </a:cubicBezTo>
                  <a:cubicBezTo>
                    <a:pt x="90562" y="395685"/>
                    <a:pt x="91881" y="412160"/>
                    <a:pt x="100194" y="422584"/>
                  </a:cubicBezTo>
                  <a:cubicBezTo>
                    <a:pt x="106678" y="430623"/>
                    <a:pt x="116819" y="434795"/>
                    <a:pt x="127093" y="433649"/>
                  </a:cubicBezTo>
                  <a:cubicBezTo>
                    <a:pt x="134274" y="433008"/>
                    <a:pt x="134350" y="421698"/>
                    <a:pt x="127093" y="422376"/>
                  </a:cubicBezTo>
                  <a:close/>
                </a:path>
              </a:pathLst>
            </a:custGeom>
            <a:grpFill/>
            <a:ln w="1885" cap="flat">
              <a:noFill/>
              <a:prstDash val="solid"/>
              <a:miter/>
            </a:ln>
          </p:spPr>
          <p:txBody>
            <a:bodyPr rtlCol="0" anchor="ctr"/>
            <a:lstStyle/>
            <a:p>
              <a:endParaRPr lang="en-IN"/>
            </a:p>
          </p:txBody>
        </p:sp>
        <p:sp>
          <p:nvSpPr>
            <p:cNvPr id="585" name="Freeform: Shape 584">
              <a:extLst>
                <a:ext uri="{FF2B5EF4-FFF2-40B4-BE49-F238E27FC236}">
                  <a16:creationId xmlns:a16="http://schemas.microsoft.com/office/drawing/2014/main" id="{3832B120-AAE5-2686-B695-63ED931D61CB}"/>
                </a:ext>
              </a:extLst>
            </p:cNvPr>
            <p:cNvSpPr/>
            <p:nvPr/>
          </p:nvSpPr>
          <p:spPr>
            <a:xfrm>
              <a:off x="10147236" y="947242"/>
              <a:ext cx="81498" cy="81471"/>
            </a:xfrm>
            <a:custGeom>
              <a:avLst/>
              <a:gdLst>
                <a:gd name="connsiteX0" fmla="*/ 50201 w 81498"/>
                <a:gd name="connsiteY0" fmla="*/ 1058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8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4 h 81471"/>
                <a:gd name="connsiteX9" fmla="*/ 50201 w 81498"/>
                <a:gd name="connsiteY9" fmla="*/ 1058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8"/>
                  </a:moveTo>
                  <a:cubicBezTo>
                    <a:pt x="26621" y="-3541"/>
                    <a:pt x="2587" y="13933"/>
                    <a:pt x="-693" y="37853"/>
                  </a:cubicBezTo>
                  <a:cubicBezTo>
                    <a:pt x="-3859" y="61001"/>
                    <a:pt x="15500" y="79323"/>
                    <a:pt x="37440" y="81566"/>
                  </a:cubicBezTo>
                  <a:cubicBezTo>
                    <a:pt x="59381" y="83809"/>
                    <a:pt x="78156" y="69200"/>
                    <a:pt x="80248" y="47071"/>
                  </a:cubicBezTo>
                  <a:cubicBezTo>
                    <a:pt x="82246" y="26016"/>
                    <a:pt x="70277" y="7279"/>
                    <a:pt x="50201" y="1058"/>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586" name="Freeform: Shape 585">
              <a:extLst>
                <a:ext uri="{FF2B5EF4-FFF2-40B4-BE49-F238E27FC236}">
                  <a16:creationId xmlns:a16="http://schemas.microsoft.com/office/drawing/2014/main" id="{E5EFAA13-536D-F8FD-542D-36F0E95CFC1C}"/>
                </a:ext>
              </a:extLst>
            </p:cNvPr>
            <p:cNvSpPr/>
            <p:nvPr/>
          </p:nvSpPr>
          <p:spPr>
            <a:xfrm>
              <a:off x="10042806" y="332182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3 w 272747"/>
                <a:gd name="connsiteY23" fmla="*/ 292671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2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2012 w 272747"/>
                <a:gd name="connsiteY34" fmla="*/ 88227 h 433496"/>
                <a:gd name="connsiteX35" fmla="*/ 193764 w 272747"/>
                <a:gd name="connsiteY35" fmla="*/ 148942 h 433496"/>
                <a:gd name="connsiteX36" fmla="*/ 149072 w 272747"/>
                <a:gd name="connsiteY36" fmla="*/ 207131 h 433496"/>
                <a:gd name="connsiteX37" fmla="*/ 98649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2"/>
                    <a:pt x="102965" y="397853"/>
                  </a:cubicBezTo>
                  <a:cubicBezTo>
                    <a:pt x="98893" y="381812"/>
                    <a:pt x="96028" y="365488"/>
                    <a:pt x="94388" y="349032"/>
                  </a:cubicBezTo>
                  <a:cubicBezTo>
                    <a:pt x="92089" y="322454"/>
                    <a:pt x="94388" y="294707"/>
                    <a:pt x="105698" y="270240"/>
                  </a:cubicBezTo>
                  <a:cubicBezTo>
                    <a:pt x="116443" y="247130"/>
                    <a:pt x="134877" y="232013"/>
                    <a:pt x="154707" y="216915"/>
                  </a:cubicBezTo>
                  <a:cubicBezTo>
                    <a:pt x="171672" y="204021"/>
                    <a:pt x="189428" y="190298"/>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6"/>
                    <a:pt x="244715" y="199855"/>
                    <a:pt x="227543" y="218045"/>
                  </a:cubicBezTo>
                  <a:cubicBezTo>
                    <a:pt x="209070" y="237442"/>
                    <a:pt x="186073" y="251805"/>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2"/>
                    <a:pt x="128582" y="433460"/>
                  </a:cubicBezTo>
                  <a:cubicBezTo>
                    <a:pt x="138289" y="431688"/>
                    <a:pt x="146527" y="425317"/>
                    <a:pt x="150655" y="416363"/>
                  </a:cubicBezTo>
                  <a:cubicBezTo>
                    <a:pt x="155876" y="404808"/>
                    <a:pt x="151503" y="392198"/>
                    <a:pt x="150108" y="380266"/>
                  </a:cubicBezTo>
                  <a:cubicBezTo>
                    <a:pt x="146602" y="350220"/>
                    <a:pt x="147921" y="318533"/>
                    <a:pt x="165283" y="292671"/>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63"/>
                    <a:pt x="-1463" y="99198"/>
                    <a:pt x="-1010" y="121572"/>
                  </a:cubicBezTo>
                  <a:cubicBezTo>
                    <a:pt x="-859" y="138763"/>
                    <a:pt x="197" y="161157"/>
                    <a:pt x="16501" y="171185"/>
                  </a:cubicBezTo>
                  <a:cubicBezTo>
                    <a:pt x="35182" y="182608"/>
                    <a:pt x="56086" y="171864"/>
                    <a:pt x="61741" y="152090"/>
                  </a:cubicBezTo>
                  <a:cubicBezTo>
                    <a:pt x="65511" y="138745"/>
                    <a:pt x="66265" y="125701"/>
                    <a:pt x="72598" y="112921"/>
                  </a:cubicBezTo>
                  <a:cubicBezTo>
                    <a:pt x="78724" y="100140"/>
                    <a:pt x="88319" y="89358"/>
                    <a:pt x="100288" y="81762"/>
                  </a:cubicBezTo>
                  <a:cubicBezTo>
                    <a:pt x="122965" y="67719"/>
                    <a:pt x="152200" y="70358"/>
                    <a:pt x="172012" y="88227"/>
                  </a:cubicBezTo>
                  <a:cubicBezTo>
                    <a:pt x="188618" y="103778"/>
                    <a:pt x="196705" y="126379"/>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6"/>
                    <a:pt x="84718" y="367015"/>
                    <a:pt x="88093" y="382981"/>
                  </a:cubicBezTo>
                  <a:cubicBezTo>
                    <a:pt x="90638" y="395666"/>
                    <a:pt x="91956"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7" name="Freeform: Shape 586">
              <a:extLst>
                <a:ext uri="{FF2B5EF4-FFF2-40B4-BE49-F238E27FC236}">
                  <a16:creationId xmlns:a16="http://schemas.microsoft.com/office/drawing/2014/main" id="{4EA07DF5-1A60-FE00-37B1-DC3C849B8219}"/>
                </a:ext>
              </a:extLst>
            </p:cNvPr>
            <p:cNvSpPr/>
            <p:nvPr/>
          </p:nvSpPr>
          <p:spPr>
            <a:xfrm>
              <a:off x="10147236" y="3774701"/>
              <a:ext cx="81498" cy="81471"/>
            </a:xfrm>
            <a:custGeom>
              <a:avLst/>
              <a:gdLst>
                <a:gd name="connsiteX0" fmla="*/ 50201 w 81498"/>
                <a:gd name="connsiteY0" fmla="*/ 1059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9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3 h 81471"/>
                <a:gd name="connsiteX9" fmla="*/ 50201 w 81498"/>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9"/>
                  </a:moveTo>
                  <a:cubicBezTo>
                    <a:pt x="26621" y="-3541"/>
                    <a:pt x="2587" y="13933"/>
                    <a:pt x="-693" y="37853"/>
                  </a:cubicBezTo>
                  <a:cubicBezTo>
                    <a:pt x="-3859" y="61000"/>
                    <a:pt x="15500" y="79322"/>
                    <a:pt x="37440" y="81566"/>
                  </a:cubicBezTo>
                  <a:cubicBezTo>
                    <a:pt x="59381" y="83809"/>
                    <a:pt x="78156" y="69200"/>
                    <a:pt x="80248" y="47071"/>
                  </a:cubicBezTo>
                  <a:cubicBezTo>
                    <a:pt x="82246" y="26016"/>
                    <a:pt x="70277" y="7279"/>
                    <a:pt x="50201" y="1059"/>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3"/>
                  </a:cubicBezTo>
                  <a:cubicBezTo>
                    <a:pt x="54311" y="13348"/>
                    <a:pt x="57345" y="2453"/>
                    <a:pt x="50201" y="1059"/>
                  </a:cubicBezTo>
                  <a:close/>
                </a:path>
              </a:pathLst>
            </a:custGeom>
            <a:grpFill/>
            <a:ln w="1885" cap="flat">
              <a:noFill/>
              <a:prstDash val="solid"/>
              <a:miter/>
            </a:ln>
          </p:spPr>
          <p:txBody>
            <a:bodyPr rtlCol="0" anchor="ctr"/>
            <a:lstStyle/>
            <a:p>
              <a:endParaRPr lang="en-IN"/>
            </a:p>
          </p:txBody>
        </p:sp>
        <p:sp>
          <p:nvSpPr>
            <p:cNvPr id="588" name="Freeform: Shape 587">
              <a:extLst>
                <a:ext uri="{FF2B5EF4-FFF2-40B4-BE49-F238E27FC236}">
                  <a16:creationId xmlns:a16="http://schemas.microsoft.com/office/drawing/2014/main" id="{DEF883DA-57B2-B479-29F1-5238C20A429C}"/>
                </a:ext>
              </a:extLst>
            </p:cNvPr>
            <p:cNvSpPr/>
            <p:nvPr/>
          </p:nvSpPr>
          <p:spPr>
            <a:xfrm>
              <a:off x="11045611" y="1821390"/>
              <a:ext cx="272747" cy="433495"/>
            </a:xfrm>
            <a:custGeom>
              <a:avLst/>
              <a:gdLst>
                <a:gd name="connsiteX0" fmla="*/ 127168 w 272747"/>
                <a:gd name="connsiteY0" fmla="*/ 422358 h 433495"/>
                <a:gd name="connsiteX1" fmla="*/ 102965 w 272747"/>
                <a:gd name="connsiteY1" fmla="*/ 397853 h 433495"/>
                <a:gd name="connsiteX2" fmla="*/ 94388 w 272747"/>
                <a:gd name="connsiteY2" fmla="*/ 349032 h 433495"/>
                <a:gd name="connsiteX3" fmla="*/ 105698 w 272747"/>
                <a:gd name="connsiteY3" fmla="*/ 270240 h 433495"/>
                <a:gd name="connsiteX4" fmla="*/ 154707 w 272747"/>
                <a:gd name="connsiteY4" fmla="*/ 216915 h 433495"/>
                <a:gd name="connsiteX5" fmla="*/ 198797 w 272747"/>
                <a:gd name="connsiteY5" fmla="*/ 170582 h 433495"/>
                <a:gd name="connsiteX6" fmla="*/ 168506 w 272747"/>
                <a:gd name="connsiteY6" fmla="*/ 71527 h 433495"/>
                <a:gd name="connsiteX7" fmla="*/ 60667 w 272747"/>
                <a:gd name="connsiteY7" fmla="*/ 111601 h 433495"/>
                <a:gd name="connsiteX8" fmla="*/ 51845 w 272747"/>
                <a:gd name="connsiteY8" fmla="*/ 144626 h 433495"/>
                <a:gd name="connsiteX9" fmla="*/ 28622 w 272747"/>
                <a:gd name="connsiteY9" fmla="*/ 164041 h 433495"/>
                <a:gd name="connsiteX10" fmla="*/ 10469 w 272747"/>
                <a:gd name="connsiteY10" fmla="*/ 113731 h 433495"/>
                <a:gd name="connsiteX11" fmla="*/ 90600 w 272747"/>
                <a:gd name="connsiteY11" fmla="*/ 17786 h 433495"/>
                <a:gd name="connsiteX12" fmla="*/ 213481 w 272747"/>
                <a:gd name="connsiteY12" fmla="*/ 34751 h 433495"/>
                <a:gd name="connsiteX13" fmla="*/ 259097 w 272747"/>
                <a:gd name="connsiteY13" fmla="*/ 151958 h 433495"/>
                <a:gd name="connsiteX14" fmla="*/ 227543 w 272747"/>
                <a:gd name="connsiteY14" fmla="*/ 218045 h 433495"/>
                <a:gd name="connsiteX15" fmla="*/ 167808 w 272747"/>
                <a:gd name="connsiteY15" fmla="*/ 271503 h 433495"/>
                <a:gd name="connsiteX16" fmla="*/ 137479 w 272747"/>
                <a:gd name="connsiteY16" fmla="*/ 344433 h 433495"/>
                <a:gd name="connsiteX17" fmla="*/ 139835 w 272747"/>
                <a:gd name="connsiteY17" fmla="*/ 388334 h 433495"/>
                <a:gd name="connsiteX18" fmla="*/ 140910 w 272747"/>
                <a:gd name="connsiteY18" fmla="*/ 410482 h 433495"/>
                <a:gd name="connsiteX19" fmla="*/ 125585 w 272747"/>
                <a:gd name="connsiteY19" fmla="*/ 422565 h 433495"/>
                <a:gd name="connsiteX20" fmla="*/ 128582 w 272747"/>
                <a:gd name="connsiteY20" fmla="*/ 433460 h 433495"/>
                <a:gd name="connsiteX21" fmla="*/ 150655 w 272747"/>
                <a:gd name="connsiteY21" fmla="*/ 416363 h 433495"/>
                <a:gd name="connsiteX22" fmla="*/ 150108 w 272747"/>
                <a:gd name="connsiteY22" fmla="*/ 380266 h 433495"/>
                <a:gd name="connsiteX23" fmla="*/ 165283 w 272747"/>
                <a:gd name="connsiteY23" fmla="*/ 292672 h 433495"/>
                <a:gd name="connsiteX24" fmla="*/ 222039 w 272747"/>
                <a:gd name="connsiteY24" fmla="*/ 238874 h 433495"/>
                <a:gd name="connsiteX25" fmla="*/ 263075 w 272747"/>
                <a:gd name="connsiteY25" fmla="*/ 182080 h 433495"/>
                <a:gd name="connsiteX26" fmla="*/ 246449 w 272747"/>
                <a:gd name="connsiteY26" fmla="*/ 52319 h 433495"/>
                <a:gd name="connsiteX27" fmla="*/ 131673 w 272747"/>
                <a:gd name="connsiteY27" fmla="*/ 350 h 433495"/>
                <a:gd name="connsiteX28" fmla="*/ 16294 w 272747"/>
                <a:gd name="connsiteY28" fmla="*/ 58106 h 433495"/>
                <a:gd name="connsiteX29" fmla="*/ -1010 w 272747"/>
                <a:gd name="connsiteY29" fmla="*/ 121573 h 433495"/>
                <a:gd name="connsiteX30" fmla="*/ 16501 w 272747"/>
                <a:gd name="connsiteY30" fmla="*/ 171185 h 433495"/>
                <a:gd name="connsiteX31" fmla="*/ 61741 w 272747"/>
                <a:gd name="connsiteY31" fmla="*/ 152090 h 433495"/>
                <a:gd name="connsiteX32" fmla="*/ 72598 w 272747"/>
                <a:gd name="connsiteY32" fmla="*/ 112921 h 433495"/>
                <a:gd name="connsiteX33" fmla="*/ 100288 w 272747"/>
                <a:gd name="connsiteY33" fmla="*/ 81762 h 433495"/>
                <a:gd name="connsiteX34" fmla="*/ 172012 w 272747"/>
                <a:gd name="connsiteY34" fmla="*/ 88227 h 433495"/>
                <a:gd name="connsiteX35" fmla="*/ 193764 w 272747"/>
                <a:gd name="connsiteY35" fmla="*/ 148942 h 433495"/>
                <a:gd name="connsiteX36" fmla="*/ 149072 w 272747"/>
                <a:gd name="connsiteY36" fmla="*/ 207131 h 433495"/>
                <a:gd name="connsiteX37" fmla="*/ 98649 w 272747"/>
                <a:gd name="connsiteY37" fmla="*/ 259213 h 433495"/>
                <a:gd name="connsiteX38" fmla="*/ 82287 w 272747"/>
                <a:gd name="connsiteY38" fmla="*/ 334442 h 433495"/>
                <a:gd name="connsiteX39" fmla="*/ 88093 w 272747"/>
                <a:gd name="connsiteY39" fmla="*/ 382981 h 433495"/>
                <a:gd name="connsiteX40" fmla="*/ 100269 w 272747"/>
                <a:gd name="connsiteY40" fmla="*/ 422565 h 433495"/>
                <a:gd name="connsiteX41" fmla="*/ 127168 w 272747"/>
                <a:gd name="connsiteY41" fmla="*/ 433630 h 433495"/>
                <a:gd name="connsiteX42" fmla="*/ 127168 w 272747"/>
                <a:gd name="connsiteY42" fmla="*/ 422358 h 43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5">
                  <a:moveTo>
                    <a:pt x="127168" y="422358"/>
                  </a:moveTo>
                  <a:cubicBezTo>
                    <a:pt x="110561" y="423922"/>
                    <a:pt x="106226" y="411463"/>
                    <a:pt x="102965" y="397853"/>
                  </a:cubicBezTo>
                  <a:cubicBezTo>
                    <a:pt x="98893" y="381816"/>
                    <a:pt x="96028" y="365497"/>
                    <a:pt x="94388" y="349032"/>
                  </a:cubicBezTo>
                  <a:cubicBezTo>
                    <a:pt x="92089" y="322454"/>
                    <a:pt x="94388" y="294707"/>
                    <a:pt x="105698" y="270240"/>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94"/>
                    <a:pt x="146527" y="425315"/>
                    <a:pt x="150655" y="416363"/>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3" y="99192"/>
                    <a:pt x="-1010" y="121573"/>
                  </a:cubicBezTo>
                  <a:cubicBezTo>
                    <a:pt x="-859" y="138764"/>
                    <a:pt x="197" y="161157"/>
                    <a:pt x="16501" y="171185"/>
                  </a:cubicBezTo>
                  <a:cubicBezTo>
                    <a:pt x="35182" y="182608"/>
                    <a:pt x="56086" y="171864"/>
                    <a:pt x="61741" y="152090"/>
                  </a:cubicBezTo>
                  <a:cubicBezTo>
                    <a:pt x="65511" y="138745"/>
                    <a:pt x="66265" y="125701"/>
                    <a:pt x="72598" y="112921"/>
                  </a:cubicBezTo>
                  <a:cubicBezTo>
                    <a:pt x="78724" y="100146"/>
                    <a:pt x="88319" y="89349"/>
                    <a:pt x="100288" y="81762"/>
                  </a:cubicBezTo>
                  <a:cubicBezTo>
                    <a:pt x="122965" y="67715"/>
                    <a:pt x="152200" y="70350"/>
                    <a:pt x="172012" y="88227"/>
                  </a:cubicBezTo>
                  <a:cubicBezTo>
                    <a:pt x="188618" y="103784"/>
                    <a:pt x="196705" y="126383"/>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3"/>
                    <a:pt x="84718" y="367005"/>
                    <a:pt x="88093" y="382981"/>
                  </a:cubicBezTo>
                  <a:cubicBezTo>
                    <a:pt x="90638" y="395666"/>
                    <a:pt x="91956" y="412141"/>
                    <a:pt x="100269" y="422565"/>
                  </a:cubicBezTo>
                  <a:cubicBezTo>
                    <a:pt x="106754" y="430604"/>
                    <a:pt x="116895" y="434776"/>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9" name="Freeform: Shape 588">
              <a:extLst>
                <a:ext uri="{FF2B5EF4-FFF2-40B4-BE49-F238E27FC236}">
                  <a16:creationId xmlns:a16="http://schemas.microsoft.com/office/drawing/2014/main" id="{E356D248-F0B1-E8F2-C5C4-7BCE928BDA50}"/>
                </a:ext>
              </a:extLst>
            </p:cNvPr>
            <p:cNvSpPr/>
            <p:nvPr/>
          </p:nvSpPr>
          <p:spPr>
            <a:xfrm>
              <a:off x="11150038" y="2274263"/>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1 h 81488"/>
                <a:gd name="connsiteX4" fmla="*/ 50205 w 81501"/>
                <a:gd name="connsiteY4" fmla="*/ 1058 h 81488"/>
                <a:gd name="connsiteX5" fmla="*/ 47208 w 81501"/>
                <a:gd name="connsiteY5" fmla="*/ 11973 h 81488"/>
                <a:gd name="connsiteX6" fmla="*/ 41704 w 81501"/>
                <a:gd name="connsiteY6" fmla="*/ 70557 h 81488"/>
                <a:gd name="connsiteX7" fmla="*/ 10225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3" y="79228"/>
                    <a:pt x="37444" y="81566"/>
                  </a:cubicBezTo>
                  <a:cubicBezTo>
                    <a:pt x="59385" y="83903"/>
                    <a:pt x="78159" y="69200"/>
                    <a:pt x="80251" y="47071"/>
                  </a:cubicBezTo>
                  <a:cubicBezTo>
                    <a:pt x="82250" y="26015"/>
                    <a:pt x="70281" y="7279"/>
                    <a:pt x="50205" y="1058"/>
                  </a:cubicBezTo>
                  <a:cubicBezTo>
                    <a:pt x="43231" y="-1109"/>
                    <a:pt x="40253" y="9805"/>
                    <a:pt x="47208" y="11973"/>
                  </a:cubicBezTo>
                  <a:cubicBezTo>
                    <a:pt x="76915" y="21190"/>
                    <a:pt x="76614" y="71085"/>
                    <a:pt x="41704" y="70557"/>
                  </a:cubicBezTo>
                  <a:cubicBezTo>
                    <a:pt x="26832" y="70312"/>
                    <a:pt x="10941" y="59926"/>
                    <a:pt x="10225" y="43998"/>
                  </a:cubicBezTo>
                  <a:cubicBezTo>
                    <a:pt x="9396" y="25148"/>
                    <a:pt x="28867" y="8391"/>
                    <a:pt x="47208" y="11954"/>
                  </a:cubicBezTo>
                  <a:cubicBezTo>
                    <a:pt x="54315" y="13349"/>
                    <a:pt x="57349" y="2453"/>
                    <a:pt x="50205" y="1058"/>
                  </a:cubicBezTo>
                  <a:close/>
                </a:path>
              </a:pathLst>
            </a:custGeom>
            <a:grpFill/>
            <a:ln w="1885" cap="flat">
              <a:noFill/>
              <a:prstDash val="solid"/>
              <a:miter/>
            </a:ln>
          </p:spPr>
          <p:txBody>
            <a:bodyPr rtlCol="0" anchor="ctr"/>
            <a:lstStyle/>
            <a:p>
              <a:endParaRPr lang="en-IN"/>
            </a:p>
          </p:txBody>
        </p:sp>
        <p:sp>
          <p:nvSpPr>
            <p:cNvPr id="590" name="Freeform: Shape 589">
              <a:extLst>
                <a:ext uri="{FF2B5EF4-FFF2-40B4-BE49-F238E27FC236}">
                  <a16:creationId xmlns:a16="http://schemas.microsoft.com/office/drawing/2014/main" id="{A030F5D0-04EA-E5E9-5754-11975B8F4F25}"/>
                </a:ext>
              </a:extLst>
            </p:cNvPr>
            <p:cNvSpPr/>
            <p:nvPr/>
          </p:nvSpPr>
          <p:spPr>
            <a:xfrm>
              <a:off x="6546443" y="2379153"/>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591" name="Freeform: Shape 590">
              <a:extLst>
                <a:ext uri="{FF2B5EF4-FFF2-40B4-BE49-F238E27FC236}">
                  <a16:creationId xmlns:a16="http://schemas.microsoft.com/office/drawing/2014/main" id="{F3566257-8953-8060-B5D6-C14EE468B212}"/>
                </a:ext>
              </a:extLst>
            </p:cNvPr>
            <p:cNvSpPr/>
            <p:nvPr/>
          </p:nvSpPr>
          <p:spPr>
            <a:xfrm>
              <a:off x="6635326" y="237610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83"/>
                    <a:pt x="10108" y="4305"/>
                  </a:cubicBezTo>
                  <a:cubicBezTo>
                    <a:pt x="8129" y="-2688"/>
                    <a:pt x="-2804" y="290"/>
                    <a:pt x="-787" y="7321"/>
                  </a:cubicBezTo>
                  <a:close/>
                </a:path>
              </a:pathLst>
            </a:custGeom>
            <a:grpFill/>
            <a:ln w="1885" cap="flat">
              <a:noFill/>
              <a:prstDash val="solid"/>
              <a:miter/>
            </a:ln>
          </p:spPr>
          <p:txBody>
            <a:bodyPr rtlCol="0" anchor="ctr"/>
            <a:lstStyle/>
            <a:p>
              <a:endParaRPr lang="en-IN"/>
            </a:p>
          </p:txBody>
        </p:sp>
        <p:sp>
          <p:nvSpPr>
            <p:cNvPr id="592" name="Freeform: Shape 591">
              <a:extLst>
                <a:ext uri="{FF2B5EF4-FFF2-40B4-BE49-F238E27FC236}">
                  <a16:creationId xmlns:a16="http://schemas.microsoft.com/office/drawing/2014/main" id="{A60152B0-B01A-EB9B-66E3-A205157126B7}"/>
                </a:ext>
              </a:extLst>
            </p:cNvPr>
            <p:cNvSpPr/>
            <p:nvPr/>
          </p:nvSpPr>
          <p:spPr>
            <a:xfrm>
              <a:off x="6727700" y="2552042"/>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9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2"/>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458"/>
                    <a:pt x="85534" y="7966"/>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9"/>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593" name="Freeform: Shape 592">
              <a:extLst>
                <a:ext uri="{FF2B5EF4-FFF2-40B4-BE49-F238E27FC236}">
                  <a16:creationId xmlns:a16="http://schemas.microsoft.com/office/drawing/2014/main" id="{A5395FAA-6071-B0D7-1CBA-A0B7A548FFD8}"/>
                </a:ext>
              </a:extLst>
            </p:cNvPr>
            <p:cNvSpPr/>
            <p:nvPr/>
          </p:nvSpPr>
          <p:spPr>
            <a:xfrm>
              <a:off x="6577853" y="2526259"/>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594" name="Freeform: Shape 593">
              <a:extLst>
                <a:ext uri="{FF2B5EF4-FFF2-40B4-BE49-F238E27FC236}">
                  <a16:creationId xmlns:a16="http://schemas.microsoft.com/office/drawing/2014/main" id="{A0A070E4-59AE-C3E3-6220-FDF296B23B1C}"/>
                </a:ext>
              </a:extLst>
            </p:cNvPr>
            <p:cNvSpPr/>
            <p:nvPr/>
          </p:nvSpPr>
          <p:spPr>
            <a:xfrm>
              <a:off x="9479460" y="1549766"/>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595" name="Freeform: Shape 594">
              <a:extLst>
                <a:ext uri="{FF2B5EF4-FFF2-40B4-BE49-F238E27FC236}">
                  <a16:creationId xmlns:a16="http://schemas.microsoft.com/office/drawing/2014/main" id="{54F6669B-878C-6BFC-FED3-EEEF434E83B1}"/>
                </a:ext>
              </a:extLst>
            </p:cNvPr>
            <p:cNvSpPr/>
            <p:nvPr/>
          </p:nvSpPr>
          <p:spPr>
            <a:xfrm>
              <a:off x="9568343" y="1546715"/>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5"/>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596" name="Freeform: Shape 595">
              <a:extLst>
                <a:ext uri="{FF2B5EF4-FFF2-40B4-BE49-F238E27FC236}">
                  <a16:creationId xmlns:a16="http://schemas.microsoft.com/office/drawing/2014/main" id="{DC47EAFE-DE72-DED6-FFA4-C001D2A40CDF}"/>
                </a:ext>
              </a:extLst>
            </p:cNvPr>
            <p:cNvSpPr/>
            <p:nvPr/>
          </p:nvSpPr>
          <p:spPr>
            <a:xfrm>
              <a:off x="9660717" y="1722654"/>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9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0"/>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458"/>
                    <a:pt x="85534" y="7966"/>
                  </a:cubicBezTo>
                  <a:cubicBezTo>
                    <a:pt x="86099" y="1275"/>
                    <a:pt x="76430" y="785"/>
                    <a:pt x="74431" y="6459"/>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9"/>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597" name="Freeform: Shape 596">
              <a:extLst>
                <a:ext uri="{FF2B5EF4-FFF2-40B4-BE49-F238E27FC236}">
                  <a16:creationId xmlns:a16="http://schemas.microsoft.com/office/drawing/2014/main" id="{CCF146CB-A4CD-540B-73E5-E3931BC6E03E}"/>
                </a:ext>
              </a:extLst>
            </p:cNvPr>
            <p:cNvSpPr/>
            <p:nvPr/>
          </p:nvSpPr>
          <p:spPr>
            <a:xfrm>
              <a:off x="9510869" y="1696872"/>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598" name="Freeform: Shape 597">
              <a:extLst>
                <a:ext uri="{FF2B5EF4-FFF2-40B4-BE49-F238E27FC236}">
                  <a16:creationId xmlns:a16="http://schemas.microsoft.com/office/drawing/2014/main" id="{9C7E83C9-1970-B076-B94F-69A442C02643}"/>
                </a:ext>
              </a:extLst>
            </p:cNvPr>
            <p:cNvSpPr/>
            <p:nvPr/>
          </p:nvSpPr>
          <p:spPr>
            <a:xfrm>
              <a:off x="6666514" y="2857527"/>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99" name="Freeform: Shape 598">
              <a:extLst>
                <a:ext uri="{FF2B5EF4-FFF2-40B4-BE49-F238E27FC236}">
                  <a16:creationId xmlns:a16="http://schemas.microsoft.com/office/drawing/2014/main" id="{E11F1946-84B4-D1D4-19D2-3D2BB9D9E4B3}"/>
                </a:ext>
              </a:extLst>
            </p:cNvPr>
            <p:cNvSpPr/>
            <p:nvPr/>
          </p:nvSpPr>
          <p:spPr>
            <a:xfrm>
              <a:off x="6667257" y="3452320"/>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600" name="Freeform: Shape 599">
              <a:extLst>
                <a:ext uri="{FF2B5EF4-FFF2-40B4-BE49-F238E27FC236}">
                  <a16:creationId xmlns:a16="http://schemas.microsoft.com/office/drawing/2014/main" id="{F743BE89-08A9-24CB-E873-D68734B1D38E}"/>
                </a:ext>
              </a:extLst>
            </p:cNvPr>
            <p:cNvSpPr/>
            <p:nvPr/>
          </p:nvSpPr>
          <p:spPr>
            <a:xfrm>
              <a:off x="6759587" y="2854014"/>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601" name="Freeform: Shape 600">
              <a:extLst>
                <a:ext uri="{FF2B5EF4-FFF2-40B4-BE49-F238E27FC236}">
                  <a16:creationId xmlns:a16="http://schemas.microsoft.com/office/drawing/2014/main" id="{CBE4E936-4690-6069-92B3-EB91D177CC2D}"/>
                </a:ext>
              </a:extLst>
            </p:cNvPr>
            <p:cNvSpPr/>
            <p:nvPr/>
          </p:nvSpPr>
          <p:spPr>
            <a:xfrm>
              <a:off x="6788585" y="2852252"/>
              <a:ext cx="25414" cy="47070"/>
            </a:xfrm>
            <a:custGeom>
              <a:avLst/>
              <a:gdLst>
                <a:gd name="connsiteX0" fmla="*/ -647 w 25414"/>
                <a:gd name="connsiteY0" fmla="*/ 7128 h 47070"/>
                <a:gd name="connsiteX1" fmla="*/ 13094 w 25414"/>
                <a:gd name="connsiteY1" fmla="*/ 43583 h 47070"/>
                <a:gd name="connsiteX2" fmla="*/ 23989 w 25414"/>
                <a:gd name="connsiteY2" fmla="*/ 40567 h 47070"/>
                <a:gd name="connsiteX3" fmla="*/ 10267 w 25414"/>
                <a:gd name="connsiteY3" fmla="*/ 4131 h 47070"/>
                <a:gd name="connsiteX4" fmla="*/ -647 w 25414"/>
                <a:gd name="connsiteY4" fmla="*/ 7128 h 47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0">
                  <a:moveTo>
                    <a:pt x="-647" y="7128"/>
                  </a:moveTo>
                  <a:lnTo>
                    <a:pt x="13094" y="43583"/>
                  </a:lnTo>
                  <a:cubicBezTo>
                    <a:pt x="15639" y="50331"/>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602" name="Freeform: Shape 601">
              <a:extLst>
                <a:ext uri="{FF2B5EF4-FFF2-40B4-BE49-F238E27FC236}">
                  <a16:creationId xmlns:a16="http://schemas.microsoft.com/office/drawing/2014/main" id="{CBD46169-AE40-CC07-D34A-3F102439793C}"/>
                </a:ext>
              </a:extLst>
            </p:cNvPr>
            <p:cNvSpPr/>
            <p:nvPr/>
          </p:nvSpPr>
          <p:spPr>
            <a:xfrm>
              <a:off x="7263255" y="3526729"/>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1"/>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603" name="Freeform: Shape 602">
              <a:extLst>
                <a:ext uri="{FF2B5EF4-FFF2-40B4-BE49-F238E27FC236}">
                  <a16:creationId xmlns:a16="http://schemas.microsoft.com/office/drawing/2014/main" id="{478A9675-32E9-D743-9DEC-92FDEBDB4562}"/>
                </a:ext>
              </a:extLst>
            </p:cNvPr>
            <p:cNvSpPr/>
            <p:nvPr/>
          </p:nvSpPr>
          <p:spPr>
            <a:xfrm>
              <a:off x="7256085" y="3556375"/>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9"/>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604" name="Freeform: Shape 603">
              <a:extLst>
                <a:ext uri="{FF2B5EF4-FFF2-40B4-BE49-F238E27FC236}">
                  <a16:creationId xmlns:a16="http://schemas.microsoft.com/office/drawing/2014/main" id="{1A5FC344-937D-2703-14DC-D650677FDA88}"/>
                </a:ext>
              </a:extLst>
            </p:cNvPr>
            <p:cNvSpPr/>
            <p:nvPr/>
          </p:nvSpPr>
          <p:spPr>
            <a:xfrm>
              <a:off x="6701937" y="3318679"/>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605" name="Freeform: Shape 604">
              <a:extLst>
                <a:ext uri="{FF2B5EF4-FFF2-40B4-BE49-F238E27FC236}">
                  <a16:creationId xmlns:a16="http://schemas.microsoft.com/office/drawing/2014/main" id="{889AD7DF-BE2A-99D8-CC47-14524F01C601}"/>
                </a:ext>
              </a:extLst>
            </p:cNvPr>
            <p:cNvSpPr/>
            <p:nvPr/>
          </p:nvSpPr>
          <p:spPr>
            <a:xfrm>
              <a:off x="6821095" y="3278750"/>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9 w 59544"/>
                <a:gd name="connsiteY17" fmla="*/ 47839 h 116762"/>
                <a:gd name="connsiteX18" fmla="*/ 47632 w 59544"/>
                <a:gd name="connsiteY18" fmla="*/ 14965 h 116762"/>
                <a:gd name="connsiteX19" fmla="*/ 57397 w 59544"/>
                <a:gd name="connsiteY19" fmla="*/ 9310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2" y="16549"/>
                    <a:pt x="-5825" y="32100"/>
                    <a:pt x="508" y="48084"/>
                  </a:cubicBezTo>
                  <a:cubicBezTo>
                    <a:pt x="5258" y="59978"/>
                    <a:pt x="19546" y="63164"/>
                    <a:pt x="30837" y="59677"/>
                  </a:cubicBezTo>
                  <a:cubicBezTo>
                    <a:pt x="47256" y="54606"/>
                    <a:pt x="53627" y="36605"/>
                    <a:pt x="58244" y="21808"/>
                  </a:cubicBezTo>
                  <a:lnTo>
                    <a:pt x="47143" y="20300"/>
                  </a:lnTo>
                  <a:cubicBezTo>
                    <a:pt x="46332" y="37434"/>
                    <a:pt x="44522" y="54512"/>
                    <a:pt x="41770" y="71458"/>
                  </a:cubicBezTo>
                  <a:cubicBezTo>
                    <a:pt x="40771" y="78791"/>
                    <a:pt x="39339" y="86048"/>
                    <a:pt x="37491" y="93211"/>
                  </a:cubicBezTo>
                  <a:cubicBezTo>
                    <a:pt x="36511" y="96604"/>
                    <a:pt x="35324" y="100581"/>
                    <a:pt x="32703" y="103163"/>
                  </a:cubicBezTo>
                  <a:cubicBezTo>
                    <a:pt x="30083" y="105746"/>
                    <a:pt x="23448" y="107763"/>
                    <a:pt x="21978" y="102560"/>
                  </a:cubicBezTo>
                  <a:cubicBezTo>
                    <a:pt x="19998" y="95567"/>
                    <a:pt x="9085" y="98545"/>
                    <a:pt x="11064" y="105557"/>
                  </a:cubicBezTo>
                  <a:cubicBezTo>
                    <a:pt x="13024" y="112569"/>
                    <a:pt x="19527" y="117319"/>
                    <a:pt x="26804"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9" y="47839"/>
                  </a:cubicBezTo>
                  <a:cubicBezTo>
                    <a:pt x="-1471" y="36963"/>
                    <a:pt x="35569" y="-887"/>
                    <a:pt x="47632" y="14965"/>
                  </a:cubicBezTo>
                  <a:cubicBezTo>
                    <a:pt x="51987" y="20620"/>
                    <a:pt x="61807" y="15060"/>
                    <a:pt x="57397" y="9310"/>
                  </a:cubicBezTo>
                  <a:close/>
                </a:path>
              </a:pathLst>
            </a:custGeom>
            <a:grpFill/>
            <a:ln w="1885" cap="flat">
              <a:noFill/>
              <a:prstDash val="solid"/>
              <a:miter/>
            </a:ln>
          </p:spPr>
          <p:txBody>
            <a:bodyPr rtlCol="0" anchor="ctr"/>
            <a:lstStyle/>
            <a:p>
              <a:endParaRPr lang="en-IN"/>
            </a:p>
          </p:txBody>
        </p:sp>
        <p:sp>
          <p:nvSpPr>
            <p:cNvPr id="606" name="Freeform: Shape 605">
              <a:extLst>
                <a:ext uri="{FF2B5EF4-FFF2-40B4-BE49-F238E27FC236}">
                  <a16:creationId xmlns:a16="http://schemas.microsoft.com/office/drawing/2014/main" id="{4587E33D-8C63-F04C-E402-A28C371BE110}"/>
                </a:ext>
              </a:extLst>
            </p:cNvPr>
            <p:cNvSpPr/>
            <p:nvPr/>
          </p:nvSpPr>
          <p:spPr>
            <a:xfrm>
              <a:off x="6892600" y="3280303"/>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7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6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8" y="100497"/>
                    <a:pt x="60838" y="71412"/>
                    <a:pt x="65777" y="51808"/>
                  </a:cubicBezTo>
                  <a:cubicBezTo>
                    <a:pt x="70772" y="31809"/>
                    <a:pt x="66059" y="6362"/>
                    <a:pt x="43157" y="537"/>
                  </a:cubicBezTo>
                  <a:cubicBezTo>
                    <a:pt x="36108" y="-1348"/>
                    <a:pt x="33091" y="9660"/>
                    <a:pt x="40160" y="11451"/>
                  </a:cubicBezTo>
                  <a:cubicBezTo>
                    <a:pt x="59010" y="16258"/>
                    <a:pt x="57973" y="38783"/>
                    <a:pt x="53524" y="53543"/>
                  </a:cubicBezTo>
                  <a:cubicBezTo>
                    <a:pt x="49415" y="67133"/>
                    <a:pt x="42063" y="95012"/>
                    <a:pt x="23516" y="93768"/>
                  </a:cubicBezTo>
                  <a:cubicBezTo>
                    <a:pt x="6777" y="92694"/>
                    <a:pt x="9699" y="68491"/>
                    <a:pt x="12300" y="57577"/>
                  </a:cubicBezTo>
                  <a:cubicBezTo>
                    <a:pt x="16296" y="40913"/>
                    <a:pt x="24138"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607" name="Freeform: Shape 606">
              <a:extLst>
                <a:ext uri="{FF2B5EF4-FFF2-40B4-BE49-F238E27FC236}">
                  <a16:creationId xmlns:a16="http://schemas.microsoft.com/office/drawing/2014/main" id="{E81EDEEA-812F-EFFD-72CB-B5D516020569}"/>
                </a:ext>
              </a:extLst>
            </p:cNvPr>
            <p:cNvSpPr/>
            <p:nvPr/>
          </p:nvSpPr>
          <p:spPr>
            <a:xfrm>
              <a:off x="6965556" y="3244455"/>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3"/>
                    <a:pt x="38834" y="19704"/>
                    <a:pt x="29163" y="30034"/>
                  </a:cubicBezTo>
                  <a:cubicBezTo>
                    <a:pt x="19493" y="40363"/>
                    <a:pt x="5318" y="26999"/>
                    <a:pt x="11784" y="15972"/>
                  </a:cubicBezTo>
                  <a:cubicBezTo>
                    <a:pt x="15554" y="9676"/>
                    <a:pt x="5714" y="3984"/>
                    <a:pt x="2020" y="10317"/>
                  </a:cubicBezTo>
                  <a:cubicBezTo>
                    <a:pt x="-3371" y="19968"/>
                    <a:pt x="-1486" y="32051"/>
                    <a:pt x="6581" y="39609"/>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608" name="Freeform: Shape 607">
              <a:extLst>
                <a:ext uri="{FF2B5EF4-FFF2-40B4-BE49-F238E27FC236}">
                  <a16:creationId xmlns:a16="http://schemas.microsoft.com/office/drawing/2014/main" id="{55B26E9A-6CBD-7204-B2DD-EF7250856F04}"/>
                </a:ext>
              </a:extLst>
            </p:cNvPr>
            <p:cNvSpPr/>
            <p:nvPr/>
          </p:nvSpPr>
          <p:spPr>
            <a:xfrm>
              <a:off x="8119275" y="2855436"/>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4"/>
                  </a:cubicBezTo>
                  <a:cubicBezTo>
                    <a:pt x="224952" y="560463"/>
                    <a:pt x="225443" y="529965"/>
                    <a:pt x="224783" y="499409"/>
                  </a:cubicBezTo>
                  <a:cubicBezTo>
                    <a:pt x="223538" y="439542"/>
                    <a:pt x="218090" y="379845"/>
                    <a:pt x="208516" y="320751"/>
                  </a:cubicBezTo>
                  <a:cubicBezTo>
                    <a:pt x="198958" y="261394"/>
                    <a:pt x="185103" y="202809"/>
                    <a:pt x="167046" y="145449"/>
                  </a:cubicBezTo>
                  <a:cubicBezTo>
                    <a:pt x="158544" y="118532"/>
                    <a:pt x="149610" y="91463"/>
                    <a:pt x="138281" y="65583"/>
                  </a:cubicBezTo>
                  <a:cubicBezTo>
                    <a:pt x="128140" y="42473"/>
                    <a:pt x="113983" y="18458"/>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19"/>
                    <a:pt x="22355" y="445424"/>
                  </a:cubicBezTo>
                  <a:cubicBezTo>
                    <a:pt x="31007" y="507156"/>
                    <a:pt x="45465" y="567306"/>
                    <a:pt x="59640" y="627927"/>
                  </a:cubicBezTo>
                  <a:cubicBezTo>
                    <a:pt x="63033" y="642441"/>
                    <a:pt x="66577" y="656918"/>
                    <a:pt x="70950" y="671281"/>
                  </a:cubicBezTo>
                  <a:cubicBezTo>
                    <a:pt x="73023" y="678236"/>
                    <a:pt x="83956" y="675258"/>
                    <a:pt x="81845" y="668265"/>
                  </a:cubicBezTo>
                  <a:cubicBezTo>
                    <a:pt x="74136" y="642573"/>
                    <a:pt x="68744" y="616259"/>
                    <a:pt x="62242" y="590246"/>
                  </a:cubicBezTo>
                  <a:cubicBezTo>
                    <a:pt x="55211" y="562103"/>
                    <a:pt x="49009" y="533772"/>
                    <a:pt x="43637" y="505271"/>
                  </a:cubicBezTo>
                  <a:cubicBezTo>
                    <a:pt x="32836" y="447686"/>
                    <a:pt x="27068" y="389610"/>
                    <a:pt x="21017" y="331383"/>
                  </a:cubicBezTo>
                  <a:cubicBezTo>
                    <a:pt x="15098" y="273985"/>
                    <a:pt x="9707" y="216399"/>
                    <a:pt x="10706" y="158587"/>
                  </a:cubicBezTo>
                  <a:cubicBezTo>
                    <a:pt x="11177" y="130916"/>
                    <a:pt x="12591" y="102754"/>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609" name="Freeform: Shape 608">
              <a:extLst>
                <a:ext uri="{FF2B5EF4-FFF2-40B4-BE49-F238E27FC236}">
                  <a16:creationId xmlns:a16="http://schemas.microsoft.com/office/drawing/2014/main" id="{D3E46DC1-65D4-460A-1E02-918F11C227C7}"/>
                </a:ext>
              </a:extLst>
            </p:cNvPr>
            <p:cNvSpPr/>
            <p:nvPr/>
          </p:nvSpPr>
          <p:spPr>
            <a:xfrm>
              <a:off x="7862030" y="3092160"/>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4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11"/>
                    <a:pt x="435187" y="48212"/>
                    <a:pt x="320863" y="25159"/>
                  </a:cubicBezTo>
                  <a:cubicBezTo>
                    <a:pt x="264238" y="13680"/>
                    <a:pt x="206860" y="6196"/>
                    <a:pt x="149180" y="2728"/>
                  </a:cubicBezTo>
                  <a:cubicBezTo>
                    <a:pt x="104110" y="51"/>
                    <a:pt x="31765" y="-8771"/>
                    <a:pt x="5300" y="38901"/>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56"/>
                    <a:pt x="484573" y="259367"/>
                    <a:pt x="456148" y="253410"/>
                  </a:cubicBezTo>
                  <a:cubicBezTo>
                    <a:pt x="402218" y="242100"/>
                    <a:pt x="349571" y="226493"/>
                    <a:pt x="296717" y="211074"/>
                  </a:cubicBezTo>
                  <a:cubicBezTo>
                    <a:pt x="246558" y="196446"/>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4"/>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610" name="Freeform: Shape 609">
              <a:extLst>
                <a:ext uri="{FF2B5EF4-FFF2-40B4-BE49-F238E27FC236}">
                  <a16:creationId xmlns:a16="http://schemas.microsoft.com/office/drawing/2014/main" id="{4FF6E6AC-52C4-F3F2-C10B-48997F22B435}"/>
                </a:ext>
              </a:extLst>
            </p:cNvPr>
            <p:cNvSpPr/>
            <p:nvPr/>
          </p:nvSpPr>
          <p:spPr>
            <a:xfrm>
              <a:off x="7946225" y="2959708"/>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7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4"/>
                    <a:pt x="39387" y="556811"/>
                  </a:cubicBezTo>
                  <a:cubicBezTo>
                    <a:pt x="65343" y="561335"/>
                    <a:pt x="92166" y="548951"/>
                    <a:pt x="114390" y="536906"/>
                  </a:cubicBezTo>
                  <a:cubicBezTo>
                    <a:pt x="166717" y="508631"/>
                    <a:pt x="213935" y="471365"/>
                    <a:pt x="258910" y="432667"/>
                  </a:cubicBezTo>
                  <a:cubicBezTo>
                    <a:pt x="304810" y="393195"/>
                    <a:pt x="350426" y="352725"/>
                    <a:pt x="393856" y="310577"/>
                  </a:cubicBezTo>
                  <a:cubicBezTo>
                    <a:pt x="438982" y="266751"/>
                    <a:pt x="479339" y="219137"/>
                    <a:pt x="520243" y="171466"/>
                  </a:cubicBezTo>
                  <a:cubicBezTo>
                    <a:pt x="529913" y="160156"/>
                    <a:pt x="539395" y="148846"/>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8"/>
                    <a:pt x="58651" y="401244"/>
                  </a:cubicBezTo>
                  <a:cubicBezTo>
                    <a:pt x="88207" y="358870"/>
                    <a:pt x="120440" y="318419"/>
                    <a:pt x="155161" y="280172"/>
                  </a:cubicBezTo>
                  <a:cubicBezTo>
                    <a:pt x="225509" y="202493"/>
                    <a:pt x="305263" y="133861"/>
                    <a:pt x="392555" y="75879"/>
                  </a:cubicBezTo>
                  <a:cubicBezTo>
                    <a:pt x="416230" y="60177"/>
                    <a:pt x="440377" y="44551"/>
                    <a:pt x="465466" y="31187"/>
                  </a:cubicBezTo>
                  <a:cubicBezTo>
                    <a:pt x="484316" y="21139"/>
                    <a:pt x="505861" y="12638"/>
                    <a:pt x="527481" y="12337"/>
                  </a:cubicBezTo>
                  <a:cubicBezTo>
                    <a:pt x="549102" y="12035"/>
                    <a:pt x="565407" y="23647"/>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611" name="Freeform: Shape 610">
              <a:extLst>
                <a:ext uri="{FF2B5EF4-FFF2-40B4-BE49-F238E27FC236}">
                  <a16:creationId xmlns:a16="http://schemas.microsoft.com/office/drawing/2014/main" id="{E6A8FC39-0652-0ACC-818D-21596C8B532F}"/>
                </a:ext>
              </a:extLst>
            </p:cNvPr>
            <p:cNvSpPr/>
            <p:nvPr/>
          </p:nvSpPr>
          <p:spPr>
            <a:xfrm rot="-5379000">
              <a:off x="8155158" y="2840985"/>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612" name="Freeform: Shape 611">
              <a:extLst>
                <a:ext uri="{FF2B5EF4-FFF2-40B4-BE49-F238E27FC236}">
                  <a16:creationId xmlns:a16="http://schemas.microsoft.com/office/drawing/2014/main" id="{A48FCBD0-DECA-6327-D30A-A7005BC1E232}"/>
                </a:ext>
              </a:extLst>
            </p:cNvPr>
            <p:cNvSpPr/>
            <p:nvPr/>
          </p:nvSpPr>
          <p:spPr>
            <a:xfrm>
              <a:off x="7948776" y="3474201"/>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613" name="Freeform: Shape 612">
              <a:extLst>
                <a:ext uri="{FF2B5EF4-FFF2-40B4-BE49-F238E27FC236}">
                  <a16:creationId xmlns:a16="http://schemas.microsoft.com/office/drawing/2014/main" id="{B1A213CE-8D3D-C04B-607E-978E83B33CA8}"/>
                </a:ext>
              </a:extLst>
            </p:cNvPr>
            <p:cNvSpPr/>
            <p:nvPr/>
          </p:nvSpPr>
          <p:spPr>
            <a:xfrm>
              <a:off x="8574118" y="3319596"/>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8"/>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614" name="Freeform: Shape 613">
              <a:extLst>
                <a:ext uri="{FF2B5EF4-FFF2-40B4-BE49-F238E27FC236}">
                  <a16:creationId xmlns:a16="http://schemas.microsoft.com/office/drawing/2014/main" id="{E3E892E8-3D44-D051-C876-0D690FC685C1}"/>
                </a:ext>
              </a:extLst>
            </p:cNvPr>
            <p:cNvSpPr/>
            <p:nvPr/>
          </p:nvSpPr>
          <p:spPr>
            <a:xfrm>
              <a:off x="8186426" y="3193935"/>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615" name="Freeform: Shape 614">
              <a:extLst>
                <a:ext uri="{FF2B5EF4-FFF2-40B4-BE49-F238E27FC236}">
                  <a16:creationId xmlns:a16="http://schemas.microsoft.com/office/drawing/2014/main" id="{78E2C092-7F19-E995-41EA-4D8BCCA7DA10}"/>
                </a:ext>
              </a:extLst>
            </p:cNvPr>
            <p:cNvSpPr/>
            <p:nvPr/>
          </p:nvSpPr>
          <p:spPr>
            <a:xfrm>
              <a:off x="11490669" y="3072641"/>
              <a:ext cx="386835" cy="384890"/>
            </a:xfrm>
            <a:custGeom>
              <a:avLst/>
              <a:gdLst>
                <a:gd name="connsiteX0" fmla="*/ 141252 w 386835"/>
                <a:gd name="connsiteY0" fmla="*/ 384935 h 384890"/>
                <a:gd name="connsiteX1" fmla="*/ 114466 w 386835"/>
                <a:gd name="connsiteY1" fmla="*/ 373625 h 384890"/>
                <a:gd name="connsiteX2" fmla="*/ 101272 w 386835"/>
                <a:gd name="connsiteY2" fmla="*/ 367480 h 384890"/>
                <a:gd name="connsiteX3" fmla="*/ 90169 w 386835"/>
                <a:gd name="connsiteY3" fmla="*/ 362221 h 384890"/>
                <a:gd name="connsiteX4" fmla="*/ 82516 w 386835"/>
                <a:gd name="connsiteY4" fmla="*/ 359016 h 384890"/>
                <a:gd name="connsiteX5" fmla="*/ 76465 w 386835"/>
                <a:gd name="connsiteY5" fmla="*/ 356509 h 384890"/>
                <a:gd name="connsiteX6" fmla="*/ 65382 w 386835"/>
                <a:gd name="connsiteY6" fmla="*/ 351458 h 384890"/>
                <a:gd name="connsiteX7" fmla="*/ 62121 w 386835"/>
                <a:gd name="connsiteY7" fmla="*/ 349931 h 384890"/>
                <a:gd name="connsiteX8" fmla="*/ 58351 w 386835"/>
                <a:gd name="connsiteY8" fmla="*/ 348046 h 384890"/>
                <a:gd name="connsiteX9" fmla="*/ 58124 w 386835"/>
                <a:gd name="connsiteY9" fmla="*/ 347933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5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6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8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7 h 384890"/>
                <a:gd name="connsiteX39" fmla="*/ 138104 w 386835"/>
                <a:gd name="connsiteY39" fmla="*/ 368140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8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7 h 384890"/>
                <a:gd name="connsiteX50" fmla="*/ 340738 w 386835"/>
                <a:gd name="connsiteY50" fmla="*/ 264447 h 384890"/>
                <a:gd name="connsiteX51" fmla="*/ 355818 w 386835"/>
                <a:gd name="connsiteY51" fmla="*/ 240320 h 384890"/>
                <a:gd name="connsiteX52" fmla="*/ 361473 w 386835"/>
                <a:gd name="connsiteY52" fmla="*/ 225523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748 h 384890"/>
                <a:gd name="connsiteX60" fmla="*/ 300268 w 386835"/>
                <a:gd name="connsiteY60" fmla="*/ 41172 h 384890"/>
                <a:gd name="connsiteX61" fmla="*/ 279288 w 386835"/>
                <a:gd name="connsiteY61" fmla="*/ 29862 h 384890"/>
                <a:gd name="connsiteX62" fmla="*/ 277403 w 386835"/>
                <a:gd name="connsiteY62" fmla="*/ 28958 h 384890"/>
                <a:gd name="connsiteX63" fmla="*/ 257178 w 386835"/>
                <a:gd name="connsiteY63" fmla="*/ 21097 h 384890"/>
                <a:gd name="connsiteX64" fmla="*/ 253408 w 386835"/>
                <a:gd name="connsiteY64" fmla="*/ 20004 h 384890"/>
                <a:gd name="connsiteX65" fmla="*/ 237819 w 386835"/>
                <a:gd name="connsiteY65" fmla="*/ 17063 h 384890"/>
                <a:gd name="connsiteX66" fmla="*/ 202758 w 386835"/>
                <a:gd name="connsiteY66" fmla="*/ 16366 h 384890"/>
                <a:gd name="connsiteX67" fmla="*/ 174144 w 386835"/>
                <a:gd name="connsiteY67" fmla="*/ 22021 h 384890"/>
                <a:gd name="connsiteX68" fmla="*/ 150733 w 386835"/>
                <a:gd name="connsiteY68" fmla="*/ 30126 h 384890"/>
                <a:gd name="connsiteX69" fmla="*/ 135239 w 386835"/>
                <a:gd name="connsiteY69" fmla="*/ 38609 h 384890"/>
                <a:gd name="connsiteX70" fmla="*/ 131620 w 386835"/>
                <a:gd name="connsiteY70" fmla="*/ 40927 h 384890"/>
                <a:gd name="connsiteX71" fmla="*/ 114655 w 386835"/>
                <a:gd name="connsiteY71" fmla="*/ 53123 h 384890"/>
                <a:gd name="connsiteX72" fmla="*/ 82102 w 386835"/>
                <a:gd name="connsiteY72" fmla="*/ 91011 h 384890"/>
                <a:gd name="connsiteX73" fmla="*/ 77973 w 386835"/>
                <a:gd name="connsiteY73" fmla="*/ 98381 h 384890"/>
                <a:gd name="connsiteX74" fmla="*/ 70584 w 386835"/>
                <a:gd name="connsiteY74" fmla="*/ 111953 h 384890"/>
                <a:gd name="connsiteX75" fmla="*/ 66117 w 386835"/>
                <a:gd name="connsiteY75" fmla="*/ 123866 h 384890"/>
                <a:gd name="connsiteX76" fmla="*/ 64929 w 386835"/>
                <a:gd name="connsiteY76" fmla="*/ 127636 h 384890"/>
                <a:gd name="connsiteX77" fmla="*/ 61461 w 386835"/>
                <a:gd name="connsiteY77" fmla="*/ 140567 h 384890"/>
                <a:gd name="connsiteX78" fmla="*/ 57842 w 386835"/>
                <a:gd name="connsiteY78" fmla="*/ 169708 h 384890"/>
                <a:gd name="connsiteX79" fmla="*/ 59161 w 386835"/>
                <a:gd name="connsiteY79" fmla="*/ 194081 h 384890"/>
                <a:gd name="connsiteX80" fmla="*/ 60216 w 386835"/>
                <a:gd name="connsiteY80" fmla="*/ 203204 h 384890"/>
                <a:gd name="connsiteX81" fmla="*/ 59274 w 386835"/>
                <a:gd name="connsiteY81" fmla="*/ 226295 h 384890"/>
                <a:gd name="connsiteX82" fmla="*/ 55052 w 386835"/>
                <a:gd name="connsiteY82" fmla="*/ 252006 h 384890"/>
                <a:gd name="connsiteX83" fmla="*/ 50773 w 386835"/>
                <a:gd name="connsiteY83" fmla="*/ 265578 h 384890"/>
                <a:gd name="connsiteX84" fmla="*/ 49473 w 386835"/>
                <a:gd name="connsiteY84" fmla="*/ 269216 h 384890"/>
                <a:gd name="connsiteX85" fmla="*/ 45495 w 386835"/>
                <a:gd name="connsiteY85" fmla="*/ 278641 h 384890"/>
                <a:gd name="connsiteX86" fmla="*/ 43610 w 386835"/>
                <a:gd name="connsiteY86" fmla="*/ 282411 h 384890"/>
                <a:gd name="connsiteX87" fmla="*/ 34845 w 386835"/>
                <a:gd name="connsiteY87" fmla="*/ 298810 h 384890"/>
                <a:gd name="connsiteX88" fmla="*/ 28794 w 386835"/>
                <a:gd name="connsiteY88" fmla="*/ 303429 h 384890"/>
                <a:gd name="connsiteX89" fmla="*/ 25571 w 386835"/>
                <a:gd name="connsiteY89" fmla="*/ 303259 h 384890"/>
                <a:gd name="connsiteX90" fmla="*/ 22461 w 386835"/>
                <a:gd name="connsiteY90" fmla="*/ 301638 h 384890"/>
                <a:gd name="connsiteX91" fmla="*/ 20180 w 386835"/>
                <a:gd name="connsiteY91" fmla="*/ 299168 h 384890"/>
                <a:gd name="connsiteX92" fmla="*/ 21236 w 386835"/>
                <a:gd name="connsiteY92" fmla="*/ 292533 h 384890"/>
                <a:gd name="connsiteX93" fmla="*/ 29227 w 386835"/>
                <a:gd name="connsiteY93" fmla="*/ 276832 h 384890"/>
                <a:gd name="connsiteX94" fmla="*/ 32997 w 386835"/>
                <a:gd name="connsiteY94" fmla="*/ 269631 h 384890"/>
                <a:gd name="connsiteX95" fmla="*/ 42422 w 386835"/>
                <a:gd name="connsiteY95" fmla="*/ 237982 h 384890"/>
                <a:gd name="connsiteX96" fmla="*/ 44402 w 386835"/>
                <a:gd name="connsiteY96" fmla="*/ 195740 h 384890"/>
                <a:gd name="connsiteX97" fmla="*/ 44402 w 386835"/>
                <a:gd name="connsiteY97" fmla="*/ 152668 h 384890"/>
                <a:gd name="connsiteX98" fmla="*/ 51225 w 386835"/>
                <a:gd name="connsiteY98" fmla="*/ 120511 h 384890"/>
                <a:gd name="connsiteX99" fmla="*/ 93712 w 386835"/>
                <a:gd name="connsiteY99" fmla="*/ 52652 h 384890"/>
                <a:gd name="connsiteX100" fmla="*/ 95597 w 386835"/>
                <a:gd name="connsiteY100" fmla="*/ 50767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4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9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7 h 384890"/>
                <a:gd name="connsiteX127" fmla="*/ 345865 w 386835"/>
                <a:gd name="connsiteY127" fmla="*/ 281940 h 384890"/>
                <a:gd name="connsiteX128" fmla="*/ 346600 w 386835"/>
                <a:gd name="connsiteY128" fmla="*/ 282618 h 384890"/>
                <a:gd name="connsiteX129" fmla="*/ 341662 w 386835"/>
                <a:gd name="connsiteY129" fmla="*/ 287727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2 h 384890"/>
                <a:gd name="connsiteX136" fmla="*/ 244548 w 386835"/>
                <a:gd name="connsiteY136" fmla="*/ 341354 h 384890"/>
                <a:gd name="connsiteX137" fmla="*/ 232484 w 386835"/>
                <a:gd name="connsiteY137" fmla="*/ 343239 h 384890"/>
                <a:gd name="connsiteX138" fmla="*/ 219704 w 386835"/>
                <a:gd name="connsiteY138" fmla="*/ 345313 h 384890"/>
                <a:gd name="connsiteX139" fmla="*/ 193315 w 386835"/>
                <a:gd name="connsiteY139" fmla="*/ 353116 h 384890"/>
                <a:gd name="connsiteX140" fmla="*/ 171976 w 386835"/>
                <a:gd name="connsiteY140" fmla="*/ 363842 h 384890"/>
                <a:gd name="connsiteX141" fmla="*/ 159008 w 386835"/>
                <a:gd name="connsiteY141" fmla="*/ 374285 h 384890"/>
                <a:gd name="connsiteX142" fmla="*/ 154164 w 386835"/>
                <a:gd name="connsiteY142" fmla="*/ 378526 h 384890"/>
                <a:gd name="connsiteX143" fmla="*/ 151506 w 386835"/>
                <a:gd name="connsiteY143" fmla="*/ 381052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935"/>
                  </a:moveTo>
                  <a:cubicBezTo>
                    <a:pt x="131827" y="381429"/>
                    <a:pt x="122515" y="377282"/>
                    <a:pt x="114466" y="373625"/>
                  </a:cubicBezTo>
                  <a:cubicBezTo>
                    <a:pt x="110055" y="371740"/>
                    <a:pt x="105626" y="369534"/>
                    <a:pt x="101272" y="367480"/>
                  </a:cubicBezTo>
                  <a:cubicBezTo>
                    <a:pt x="97502" y="365595"/>
                    <a:pt x="93863" y="363917"/>
                    <a:pt x="90169" y="362221"/>
                  </a:cubicBezTo>
                  <a:cubicBezTo>
                    <a:pt x="87624" y="361052"/>
                    <a:pt x="85023" y="360015"/>
                    <a:pt x="82516" y="359016"/>
                  </a:cubicBezTo>
                  <a:cubicBezTo>
                    <a:pt x="80404" y="358168"/>
                    <a:pt x="78425" y="357376"/>
                    <a:pt x="76465" y="356509"/>
                  </a:cubicBezTo>
                  <a:cubicBezTo>
                    <a:pt x="72695" y="354907"/>
                    <a:pt x="69019" y="353154"/>
                    <a:pt x="65382" y="351458"/>
                  </a:cubicBezTo>
                  <a:lnTo>
                    <a:pt x="62121" y="349931"/>
                  </a:lnTo>
                  <a:lnTo>
                    <a:pt x="58351" y="348046"/>
                  </a:lnTo>
                  <a:lnTo>
                    <a:pt x="58124" y="347933"/>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5"/>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6"/>
                  </a:cubicBezTo>
                  <a:cubicBezTo>
                    <a:pt x="6815" y="309140"/>
                    <a:pt x="8323" y="309328"/>
                    <a:pt x="9756" y="309762"/>
                  </a:cubicBezTo>
                  <a:cubicBezTo>
                    <a:pt x="10340" y="309932"/>
                    <a:pt x="10944" y="310139"/>
                    <a:pt x="11641" y="310365"/>
                  </a:cubicBezTo>
                  <a:cubicBezTo>
                    <a:pt x="16806" y="312250"/>
                    <a:pt x="21895" y="314588"/>
                    <a:pt x="26720" y="316755"/>
                  </a:cubicBezTo>
                  <a:cubicBezTo>
                    <a:pt x="29868" y="318188"/>
                    <a:pt x="33054" y="319752"/>
                    <a:pt x="36145" y="321279"/>
                  </a:cubicBezTo>
                  <a:lnTo>
                    <a:pt x="41800" y="324069"/>
                  </a:lnTo>
                  <a:lnTo>
                    <a:pt x="42611" y="324446"/>
                  </a:lnTo>
                  <a:cubicBezTo>
                    <a:pt x="46117" y="326124"/>
                    <a:pt x="49736" y="327858"/>
                    <a:pt x="53430" y="329498"/>
                  </a:cubicBezTo>
                  <a:cubicBezTo>
                    <a:pt x="55674" y="330478"/>
                    <a:pt x="57955" y="331383"/>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3"/>
                    <a:pt x="106417" y="353456"/>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7"/>
                  </a:cubicBezTo>
                  <a:lnTo>
                    <a:pt x="138104" y="368140"/>
                  </a:lnTo>
                  <a:cubicBezTo>
                    <a:pt x="140988" y="368950"/>
                    <a:pt x="144380" y="367065"/>
                    <a:pt x="145775" y="365953"/>
                  </a:cubicBezTo>
                  <a:cubicBezTo>
                    <a:pt x="148923" y="363446"/>
                    <a:pt x="152033" y="360826"/>
                    <a:pt x="155049" y="358262"/>
                  </a:cubicBezTo>
                  <a:cubicBezTo>
                    <a:pt x="158066" y="355699"/>
                    <a:pt x="160987" y="353230"/>
                    <a:pt x="164003" y="350722"/>
                  </a:cubicBezTo>
                  <a:cubicBezTo>
                    <a:pt x="171638" y="344634"/>
                    <a:pt x="180610" y="340770"/>
                    <a:pt x="189168" y="337528"/>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3"/>
                    <a:pt x="291597" y="309310"/>
                    <a:pt x="298307" y="304861"/>
                  </a:cubicBezTo>
                  <a:cubicBezTo>
                    <a:pt x="306356" y="299847"/>
                    <a:pt x="313915" y="294117"/>
                    <a:pt x="320927" y="287727"/>
                  </a:cubicBezTo>
                  <a:cubicBezTo>
                    <a:pt x="328165" y="280526"/>
                    <a:pt x="334800" y="272741"/>
                    <a:pt x="340738" y="264447"/>
                  </a:cubicBezTo>
                  <a:cubicBezTo>
                    <a:pt x="346412" y="256832"/>
                    <a:pt x="351464" y="248764"/>
                    <a:pt x="355818" y="240320"/>
                  </a:cubicBezTo>
                  <a:cubicBezTo>
                    <a:pt x="358080" y="235532"/>
                    <a:pt x="359965" y="230593"/>
                    <a:pt x="361473" y="225523"/>
                  </a:cubicBezTo>
                  <a:cubicBezTo>
                    <a:pt x="362302" y="222978"/>
                    <a:pt x="363112" y="220546"/>
                    <a:pt x="363999" y="218152"/>
                  </a:cubicBezTo>
                  <a:cubicBezTo>
                    <a:pt x="367467" y="207936"/>
                    <a:pt x="369540" y="197286"/>
                    <a:pt x="370143" y="186504"/>
                  </a:cubicBezTo>
                  <a:cubicBezTo>
                    <a:pt x="371388" y="172329"/>
                    <a:pt x="369936" y="157965"/>
                    <a:pt x="368258" y="144544"/>
                  </a:cubicBezTo>
                  <a:cubicBezTo>
                    <a:pt x="366638" y="132443"/>
                    <a:pt x="363358" y="120624"/>
                    <a:pt x="358533" y="109408"/>
                  </a:cubicBezTo>
                  <a:cubicBezTo>
                    <a:pt x="356006" y="103829"/>
                    <a:pt x="353122" y="98438"/>
                    <a:pt x="349880" y="93254"/>
                  </a:cubicBezTo>
                  <a:lnTo>
                    <a:pt x="347034" y="88447"/>
                  </a:lnTo>
                  <a:cubicBezTo>
                    <a:pt x="339305" y="75045"/>
                    <a:pt x="328505" y="63095"/>
                    <a:pt x="313104" y="50748"/>
                  </a:cubicBezTo>
                  <a:cubicBezTo>
                    <a:pt x="309335" y="47713"/>
                    <a:pt x="305093" y="44584"/>
                    <a:pt x="300268" y="41172"/>
                  </a:cubicBezTo>
                  <a:cubicBezTo>
                    <a:pt x="293614" y="36799"/>
                    <a:pt x="286602" y="33010"/>
                    <a:pt x="279288" y="29862"/>
                  </a:cubicBezTo>
                  <a:lnTo>
                    <a:pt x="277403" y="28958"/>
                  </a:lnTo>
                  <a:cubicBezTo>
                    <a:pt x="270844" y="25866"/>
                    <a:pt x="264095" y="23246"/>
                    <a:pt x="257178" y="21097"/>
                  </a:cubicBezTo>
                  <a:cubicBezTo>
                    <a:pt x="256009" y="20739"/>
                    <a:pt x="254746" y="20362"/>
                    <a:pt x="253408" y="20004"/>
                  </a:cubicBezTo>
                  <a:cubicBezTo>
                    <a:pt x="248318" y="18496"/>
                    <a:pt x="243096" y="17516"/>
                    <a:pt x="237819"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9" y="38609"/>
                  </a:cubicBezTo>
                  <a:lnTo>
                    <a:pt x="131620" y="40927"/>
                  </a:lnTo>
                  <a:cubicBezTo>
                    <a:pt x="125625" y="44509"/>
                    <a:pt x="119951" y="48580"/>
                    <a:pt x="114655" y="53123"/>
                  </a:cubicBezTo>
                  <a:cubicBezTo>
                    <a:pt x="102704" y="63999"/>
                    <a:pt x="90357" y="75875"/>
                    <a:pt x="82102" y="91011"/>
                  </a:cubicBezTo>
                  <a:cubicBezTo>
                    <a:pt x="80762" y="93461"/>
                    <a:pt x="79349" y="95968"/>
                    <a:pt x="77973" y="98381"/>
                  </a:cubicBezTo>
                  <a:cubicBezTo>
                    <a:pt x="75429" y="102867"/>
                    <a:pt x="72884" y="107373"/>
                    <a:pt x="70584" y="111953"/>
                  </a:cubicBezTo>
                  <a:cubicBezTo>
                    <a:pt x="68774" y="115798"/>
                    <a:pt x="67285" y="119776"/>
                    <a:pt x="66117" y="123866"/>
                  </a:cubicBezTo>
                  <a:lnTo>
                    <a:pt x="64929" y="127636"/>
                  </a:lnTo>
                  <a:cubicBezTo>
                    <a:pt x="63440" y="131858"/>
                    <a:pt x="62290" y="136175"/>
                    <a:pt x="61461" y="140567"/>
                  </a:cubicBezTo>
                  <a:cubicBezTo>
                    <a:pt x="59896" y="150293"/>
                    <a:pt x="58689" y="160095"/>
                    <a:pt x="57842"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21" y="256625"/>
                    <a:pt x="52507" y="261148"/>
                    <a:pt x="50773" y="265578"/>
                  </a:cubicBezTo>
                  <a:lnTo>
                    <a:pt x="49473" y="269216"/>
                  </a:lnTo>
                  <a:cubicBezTo>
                    <a:pt x="48341" y="272439"/>
                    <a:pt x="47022" y="275587"/>
                    <a:pt x="45495" y="278641"/>
                  </a:cubicBezTo>
                  <a:lnTo>
                    <a:pt x="43610" y="282411"/>
                  </a:lnTo>
                  <a:cubicBezTo>
                    <a:pt x="40895" y="287896"/>
                    <a:pt x="38068" y="293570"/>
                    <a:pt x="34845" y="298810"/>
                  </a:cubicBezTo>
                  <a:cubicBezTo>
                    <a:pt x="33601" y="301148"/>
                    <a:pt x="31377" y="302844"/>
                    <a:pt x="28794" y="303429"/>
                  </a:cubicBezTo>
                  <a:cubicBezTo>
                    <a:pt x="27720" y="303617"/>
                    <a:pt x="26626" y="303560"/>
                    <a:pt x="25571" y="303259"/>
                  </a:cubicBezTo>
                  <a:cubicBezTo>
                    <a:pt x="24440" y="302938"/>
                    <a:pt x="23384" y="302373"/>
                    <a:pt x="22461" y="301638"/>
                  </a:cubicBezTo>
                  <a:cubicBezTo>
                    <a:pt x="21594" y="300922"/>
                    <a:pt x="20821" y="300092"/>
                    <a:pt x="20180" y="299168"/>
                  </a:cubicBezTo>
                  <a:cubicBezTo>
                    <a:pt x="19011" y="297491"/>
                    <a:pt x="19935" y="295267"/>
                    <a:pt x="21236" y="292533"/>
                  </a:cubicBezTo>
                  <a:cubicBezTo>
                    <a:pt x="23780" y="287237"/>
                    <a:pt x="26551" y="281940"/>
                    <a:pt x="29227" y="276832"/>
                  </a:cubicBezTo>
                  <a:cubicBezTo>
                    <a:pt x="30490" y="274438"/>
                    <a:pt x="31753" y="272044"/>
                    <a:pt x="32997" y="269631"/>
                  </a:cubicBezTo>
                  <a:cubicBezTo>
                    <a:pt x="38257" y="259414"/>
                    <a:pt x="40670" y="248387"/>
                    <a:pt x="42422" y="237982"/>
                  </a:cubicBezTo>
                  <a:cubicBezTo>
                    <a:pt x="44854" y="224033"/>
                    <a:pt x="45514" y="209840"/>
                    <a:pt x="44402" y="195740"/>
                  </a:cubicBezTo>
                  <a:cubicBezTo>
                    <a:pt x="42931" y="181414"/>
                    <a:pt x="42931" y="166994"/>
                    <a:pt x="44402" y="152668"/>
                  </a:cubicBezTo>
                  <a:cubicBezTo>
                    <a:pt x="45532" y="141736"/>
                    <a:pt x="47813" y="130954"/>
                    <a:pt x="51225" y="120511"/>
                  </a:cubicBezTo>
                  <a:cubicBezTo>
                    <a:pt x="59896" y="94894"/>
                    <a:pt x="74448" y="71652"/>
                    <a:pt x="93712" y="52652"/>
                  </a:cubicBezTo>
                  <a:lnTo>
                    <a:pt x="95597" y="50767"/>
                  </a:lnTo>
                  <a:cubicBezTo>
                    <a:pt x="100197" y="46281"/>
                    <a:pt x="104928" y="41662"/>
                    <a:pt x="109810" y="37572"/>
                  </a:cubicBezTo>
                  <a:cubicBezTo>
                    <a:pt x="112524" y="35367"/>
                    <a:pt x="115371" y="33350"/>
                    <a:pt x="118368" y="31540"/>
                  </a:cubicBezTo>
                  <a:cubicBezTo>
                    <a:pt x="119461" y="30843"/>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4"/>
                  </a:cubicBezTo>
                  <a:cubicBezTo>
                    <a:pt x="283341" y="13312"/>
                    <a:pt x="301154" y="22587"/>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9"/>
                  </a:cubicBezTo>
                  <a:cubicBezTo>
                    <a:pt x="380794" y="123546"/>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8"/>
                    <a:pt x="359079" y="267765"/>
                    <a:pt x="347976" y="279697"/>
                  </a:cubicBezTo>
                  <a:lnTo>
                    <a:pt x="345865" y="281940"/>
                  </a:lnTo>
                  <a:lnTo>
                    <a:pt x="346600" y="282618"/>
                  </a:lnTo>
                  <a:lnTo>
                    <a:pt x="341662" y="287727"/>
                  </a:lnTo>
                  <a:cubicBezTo>
                    <a:pt x="336007" y="293589"/>
                    <a:pt x="330107" y="299621"/>
                    <a:pt x="324112" y="305276"/>
                  </a:cubicBezTo>
                  <a:cubicBezTo>
                    <a:pt x="320758" y="308273"/>
                    <a:pt x="317157" y="310950"/>
                    <a:pt x="313331" y="313306"/>
                  </a:cubicBezTo>
                  <a:lnTo>
                    <a:pt x="310918" y="314908"/>
                  </a:lnTo>
                  <a:cubicBezTo>
                    <a:pt x="306205" y="318169"/>
                    <a:pt x="301342" y="321166"/>
                    <a:pt x="296328" y="323937"/>
                  </a:cubicBezTo>
                  <a:lnTo>
                    <a:pt x="294971" y="324672"/>
                  </a:lnTo>
                  <a:cubicBezTo>
                    <a:pt x="289618" y="327726"/>
                    <a:pt x="284001" y="330308"/>
                    <a:pt x="278195" y="332382"/>
                  </a:cubicBezTo>
                  <a:cubicBezTo>
                    <a:pt x="268129" y="335605"/>
                    <a:pt x="257120" y="338527"/>
                    <a:pt x="244548" y="341354"/>
                  </a:cubicBezTo>
                  <a:cubicBezTo>
                    <a:pt x="240627" y="342221"/>
                    <a:pt x="236669" y="342749"/>
                    <a:pt x="232484" y="343239"/>
                  </a:cubicBezTo>
                  <a:cubicBezTo>
                    <a:pt x="228299" y="343729"/>
                    <a:pt x="223946" y="344351"/>
                    <a:pt x="219704" y="345313"/>
                  </a:cubicBezTo>
                  <a:cubicBezTo>
                    <a:pt x="210732" y="347292"/>
                    <a:pt x="201910" y="349893"/>
                    <a:pt x="193315" y="353116"/>
                  </a:cubicBezTo>
                  <a:cubicBezTo>
                    <a:pt x="185831" y="355906"/>
                    <a:pt x="178687" y="359506"/>
                    <a:pt x="171976" y="363842"/>
                  </a:cubicBezTo>
                  <a:cubicBezTo>
                    <a:pt x="167397" y="367009"/>
                    <a:pt x="163061" y="370496"/>
                    <a:pt x="159008" y="374285"/>
                  </a:cubicBezTo>
                  <a:cubicBezTo>
                    <a:pt x="157387" y="375717"/>
                    <a:pt x="155765" y="377169"/>
                    <a:pt x="154164" y="378526"/>
                  </a:cubicBezTo>
                  <a:cubicBezTo>
                    <a:pt x="153184" y="379355"/>
                    <a:pt x="152279" y="380222"/>
                    <a:pt x="151506" y="381052"/>
                  </a:cubicBezTo>
                  <a:cubicBezTo>
                    <a:pt x="150299" y="382447"/>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616" name="Freeform: Shape 615">
              <a:extLst>
                <a:ext uri="{FF2B5EF4-FFF2-40B4-BE49-F238E27FC236}">
                  <a16:creationId xmlns:a16="http://schemas.microsoft.com/office/drawing/2014/main" id="{6AE7271D-95EC-E516-2840-8C14F18A8298}"/>
                </a:ext>
              </a:extLst>
            </p:cNvPr>
            <p:cNvSpPr/>
            <p:nvPr/>
          </p:nvSpPr>
          <p:spPr>
            <a:xfrm>
              <a:off x="11424966" y="3465350"/>
              <a:ext cx="151872" cy="77218"/>
            </a:xfrm>
            <a:custGeom>
              <a:avLst/>
              <a:gdLst>
                <a:gd name="connsiteX0" fmla="*/ 139680 w 151872"/>
                <a:gd name="connsiteY0" fmla="*/ 76804 h 77218"/>
                <a:gd name="connsiteX1" fmla="*/ 133158 w 151872"/>
                <a:gd name="connsiteY1" fmla="*/ 74184 h 77218"/>
                <a:gd name="connsiteX2" fmla="*/ 131367 w 151872"/>
                <a:gd name="connsiteY2" fmla="*/ 73355 h 77218"/>
                <a:gd name="connsiteX3" fmla="*/ 122715 w 151872"/>
                <a:gd name="connsiteY3" fmla="*/ 69265 h 77218"/>
                <a:gd name="connsiteX4" fmla="*/ 116796 w 151872"/>
                <a:gd name="connsiteY4" fmla="*/ 66456 h 77218"/>
                <a:gd name="connsiteX5" fmla="*/ 116419 w 151872"/>
                <a:gd name="connsiteY5" fmla="*/ 66268 h 77218"/>
                <a:gd name="connsiteX6" fmla="*/ 98964 w 151872"/>
                <a:gd name="connsiteY6" fmla="*/ 58238 h 77218"/>
                <a:gd name="connsiteX7" fmla="*/ 90199 w 151872"/>
                <a:gd name="connsiteY7" fmla="*/ 54468 h 77218"/>
                <a:gd name="connsiteX8" fmla="*/ 89973 w 151872"/>
                <a:gd name="connsiteY8" fmla="*/ 54468 h 77218"/>
                <a:gd name="connsiteX9" fmla="*/ 83734 w 151872"/>
                <a:gd name="connsiteY9" fmla="*/ 51810 h 77218"/>
                <a:gd name="connsiteX10" fmla="*/ 71387 w 151872"/>
                <a:gd name="connsiteY10" fmla="*/ 46305 h 77218"/>
                <a:gd name="connsiteX11" fmla="*/ 67504 w 151872"/>
                <a:gd name="connsiteY11" fmla="*/ 44534 h 77218"/>
                <a:gd name="connsiteX12" fmla="*/ 52425 w 151872"/>
                <a:gd name="connsiteY12" fmla="*/ 37672 h 77218"/>
                <a:gd name="connsiteX13" fmla="*/ 41115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76 w 151872"/>
                <a:gd name="connsiteY22" fmla="*/ 501 h 77218"/>
                <a:gd name="connsiteX23" fmla="*/ 9221 w 151872"/>
                <a:gd name="connsiteY23" fmla="*/ 1651 h 77218"/>
                <a:gd name="connsiteX24" fmla="*/ 19758 w 151872"/>
                <a:gd name="connsiteY24" fmla="*/ 6608 h 77218"/>
                <a:gd name="connsiteX25" fmla="*/ 20700 w 151872"/>
                <a:gd name="connsiteY25" fmla="*/ 7023 h 77218"/>
                <a:gd name="connsiteX26" fmla="*/ 27335 w 151872"/>
                <a:gd name="connsiteY26" fmla="*/ 9775 h 77218"/>
                <a:gd name="connsiteX27" fmla="*/ 34989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6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3 w 151872"/>
                <a:gd name="connsiteY41" fmla="*/ 56107 h 77218"/>
                <a:gd name="connsiteX42" fmla="*/ 143977 w 151872"/>
                <a:gd name="connsiteY42" fmla="*/ 61762 h 77218"/>
                <a:gd name="connsiteX43" fmla="*/ 146560 w 151872"/>
                <a:gd name="connsiteY43" fmla="*/ 63252 h 77218"/>
                <a:gd name="connsiteX44" fmla="*/ 150839 w 151872"/>
                <a:gd name="connsiteY44" fmla="*/ 71602 h 77218"/>
                <a:gd name="connsiteX45" fmla="*/ 144109 w 151872"/>
                <a:gd name="connsiteY45" fmla="*/ 77540 h 77218"/>
                <a:gd name="connsiteX46" fmla="*/ 139680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04"/>
                  </a:moveTo>
                  <a:cubicBezTo>
                    <a:pt x="137437" y="76107"/>
                    <a:pt x="135269" y="75221"/>
                    <a:pt x="133158" y="74184"/>
                  </a:cubicBezTo>
                  <a:lnTo>
                    <a:pt x="131367" y="73355"/>
                  </a:lnTo>
                  <a:cubicBezTo>
                    <a:pt x="128483" y="72054"/>
                    <a:pt x="125543" y="70641"/>
                    <a:pt x="122715" y="69265"/>
                  </a:cubicBezTo>
                  <a:lnTo>
                    <a:pt x="116796" y="66456"/>
                  </a:lnTo>
                  <a:lnTo>
                    <a:pt x="116419" y="66268"/>
                  </a:lnTo>
                  <a:cubicBezTo>
                    <a:pt x="110632" y="63572"/>
                    <a:pt x="104789" y="60820"/>
                    <a:pt x="98964" y="58238"/>
                  </a:cubicBezTo>
                  <a:cubicBezTo>
                    <a:pt x="96042" y="56937"/>
                    <a:pt x="93083" y="55693"/>
                    <a:pt x="90199" y="54468"/>
                  </a:cubicBezTo>
                  <a:lnTo>
                    <a:pt x="89973" y="54468"/>
                  </a:lnTo>
                  <a:cubicBezTo>
                    <a:pt x="87899" y="53582"/>
                    <a:pt x="85807" y="52714"/>
                    <a:pt x="83734" y="51810"/>
                  </a:cubicBezTo>
                  <a:cubicBezTo>
                    <a:pt x="79586" y="49925"/>
                    <a:pt x="75421" y="48040"/>
                    <a:pt x="71387" y="46305"/>
                  </a:cubicBezTo>
                  <a:lnTo>
                    <a:pt x="67504" y="44534"/>
                  </a:lnTo>
                  <a:cubicBezTo>
                    <a:pt x="62565" y="42309"/>
                    <a:pt x="57457" y="39991"/>
                    <a:pt x="52425" y="37672"/>
                  </a:cubicBezTo>
                  <a:cubicBezTo>
                    <a:pt x="48655" y="35901"/>
                    <a:pt x="44885" y="34072"/>
                    <a:pt x="41115" y="32300"/>
                  </a:cubicBezTo>
                  <a:lnTo>
                    <a:pt x="40888" y="32187"/>
                  </a:lnTo>
                  <a:cubicBezTo>
                    <a:pt x="36496" y="30095"/>
                    <a:pt x="31972" y="27927"/>
                    <a:pt x="27486" y="25854"/>
                  </a:cubicBezTo>
                  <a:cubicBezTo>
                    <a:pt x="22359" y="23478"/>
                    <a:pt x="17553" y="21386"/>
                    <a:pt x="12802" y="19501"/>
                  </a:cubicBezTo>
                  <a:cubicBezTo>
                    <a:pt x="9447" y="18238"/>
                    <a:pt x="6299" y="16466"/>
                    <a:pt x="3471" y="14261"/>
                  </a:cubicBezTo>
                  <a:cubicBezTo>
                    <a:pt x="2020" y="13149"/>
                    <a:pt x="701" y="11886"/>
                    <a:pt x="-487" y="10491"/>
                  </a:cubicBezTo>
                  <a:lnTo>
                    <a:pt x="-1034" y="9831"/>
                  </a:lnTo>
                  <a:lnTo>
                    <a:pt x="-1034" y="8964"/>
                  </a:lnTo>
                  <a:cubicBezTo>
                    <a:pt x="-901" y="6759"/>
                    <a:pt x="-34" y="4648"/>
                    <a:pt x="1398" y="2951"/>
                  </a:cubicBezTo>
                  <a:cubicBezTo>
                    <a:pt x="2548" y="1519"/>
                    <a:pt x="3962" y="-253"/>
                    <a:pt x="6676" y="501"/>
                  </a:cubicBezTo>
                  <a:cubicBezTo>
                    <a:pt x="7562" y="784"/>
                    <a:pt x="8429" y="1179"/>
                    <a:pt x="9221" y="1651"/>
                  </a:cubicBezTo>
                  <a:cubicBezTo>
                    <a:pt x="12670" y="3536"/>
                    <a:pt x="16270" y="5100"/>
                    <a:pt x="19758" y="6608"/>
                  </a:cubicBezTo>
                  <a:lnTo>
                    <a:pt x="20700" y="7023"/>
                  </a:lnTo>
                  <a:cubicBezTo>
                    <a:pt x="22925" y="7965"/>
                    <a:pt x="25168" y="8908"/>
                    <a:pt x="27335" y="9775"/>
                  </a:cubicBezTo>
                  <a:cubicBezTo>
                    <a:pt x="29956" y="10830"/>
                    <a:pt x="32538" y="11867"/>
                    <a:pt x="34989" y="12960"/>
                  </a:cubicBezTo>
                  <a:cubicBezTo>
                    <a:pt x="38061" y="14318"/>
                    <a:pt x="41171" y="15807"/>
                    <a:pt x="44187" y="17239"/>
                  </a:cubicBezTo>
                  <a:lnTo>
                    <a:pt x="48937" y="19501"/>
                  </a:lnTo>
                  <a:lnTo>
                    <a:pt x="51689" y="20783"/>
                  </a:lnTo>
                  <a:cubicBezTo>
                    <a:pt x="54479" y="22103"/>
                    <a:pt x="57344" y="23460"/>
                    <a:pt x="60265" y="24723"/>
                  </a:cubicBezTo>
                  <a:cubicBezTo>
                    <a:pt x="62509" y="25703"/>
                    <a:pt x="64790" y="26608"/>
                    <a:pt x="66995" y="27512"/>
                  </a:cubicBezTo>
                  <a:cubicBezTo>
                    <a:pt x="69710" y="28625"/>
                    <a:pt x="72348" y="29680"/>
                    <a:pt x="74856" y="30811"/>
                  </a:cubicBezTo>
                  <a:cubicBezTo>
                    <a:pt x="77852" y="32131"/>
                    <a:pt x="80888" y="33582"/>
                    <a:pt x="83828" y="34977"/>
                  </a:cubicBezTo>
                  <a:lnTo>
                    <a:pt x="89124" y="37503"/>
                  </a:lnTo>
                  <a:cubicBezTo>
                    <a:pt x="92612" y="39124"/>
                    <a:pt x="96193" y="40802"/>
                    <a:pt x="99831" y="42385"/>
                  </a:cubicBezTo>
                  <a:lnTo>
                    <a:pt x="106127" y="45043"/>
                  </a:lnTo>
                  <a:cubicBezTo>
                    <a:pt x="108879" y="46174"/>
                    <a:pt x="111537" y="47286"/>
                    <a:pt x="114100" y="48417"/>
                  </a:cubicBezTo>
                  <a:cubicBezTo>
                    <a:pt x="116665" y="49548"/>
                    <a:pt x="119209" y="50754"/>
                    <a:pt x="121640" y="51923"/>
                  </a:cubicBezTo>
                  <a:cubicBezTo>
                    <a:pt x="124072" y="53092"/>
                    <a:pt x="126334" y="54128"/>
                    <a:pt x="128709" y="55184"/>
                  </a:cubicBezTo>
                  <a:lnTo>
                    <a:pt x="130783" y="56107"/>
                  </a:lnTo>
                  <a:cubicBezTo>
                    <a:pt x="135081" y="57992"/>
                    <a:pt x="139510" y="60047"/>
                    <a:pt x="143977" y="61762"/>
                  </a:cubicBezTo>
                  <a:cubicBezTo>
                    <a:pt x="144901" y="62120"/>
                    <a:pt x="145787" y="62629"/>
                    <a:pt x="146560" y="63252"/>
                  </a:cubicBezTo>
                  <a:cubicBezTo>
                    <a:pt x="149199" y="65212"/>
                    <a:pt x="150782" y="68303"/>
                    <a:pt x="150839" y="71602"/>
                  </a:cubicBezTo>
                  <a:cubicBezTo>
                    <a:pt x="150010" y="74769"/>
                    <a:pt x="147351" y="77106"/>
                    <a:pt x="144109" y="77540"/>
                  </a:cubicBezTo>
                  <a:cubicBezTo>
                    <a:pt x="142601" y="77521"/>
                    <a:pt x="141112" y="77257"/>
                    <a:pt x="139680" y="76804"/>
                  </a:cubicBezTo>
                  <a:close/>
                </a:path>
              </a:pathLst>
            </a:custGeom>
            <a:grpFill/>
            <a:ln w="1885" cap="flat">
              <a:noFill/>
              <a:prstDash val="solid"/>
              <a:miter/>
            </a:ln>
          </p:spPr>
          <p:txBody>
            <a:bodyPr rtlCol="0" anchor="ctr"/>
            <a:lstStyle/>
            <a:p>
              <a:endParaRPr lang="en-IN"/>
            </a:p>
          </p:txBody>
        </p:sp>
        <p:sp>
          <p:nvSpPr>
            <p:cNvPr id="617" name="Freeform: Shape 616">
              <a:extLst>
                <a:ext uri="{FF2B5EF4-FFF2-40B4-BE49-F238E27FC236}">
                  <a16:creationId xmlns:a16="http://schemas.microsoft.com/office/drawing/2014/main" id="{86AD4B9C-9C17-1040-A407-94EE6CCAFDBC}"/>
                </a:ext>
              </a:extLst>
            </p:cNvPr>
            <p:cNvSpPr/>
            <p:nvPr/>
          </p:nvSpPr>
          <p:spPr>
            <a:xfrm>
              <a:off x="11470978" y="3407612"/>
              <a:ext cx="152109" cy="77407"/>
            </a:xfrm>
            <a:custGeom>
              <a:avLst/>
              <a:gdLst>
                <a:gd name="connsiteX0" fmla="*/ 140810 w 152109"/>
                <a:gd name="connsiteY0" fmla="*/ 77277 h 77407"/>
                <a:gd name="connsiteX1" fmla="*/ 137305 w 152109"/>
                <a:gd name="connsiteY1" fmla="*/ 75976 h 77407"/>
                <a:gd name="connsiteX2" fmla="*/ 123412 w 152109"/>
                <a:gd name="connsiteY2" fmla="*/ 69473 h 77407"/>
                <a:gd name="connsiteX3" fmla="*/ 112423 w 152109"/>
                <a:gd name="connsiteY3" fmla="*/ 64270 h 77407"/>
                <a:gd name="connsiteX4" fmla="*/ 99775 w 152109"/>
                <a:gd name="connsiteY4" fmla="*/ 58710 h 77407"/>
                <a:gd name="connsiteX5" fmla="*/ 87202 w 152109"/>
                <a:gd name="connsiteY5" fmla="*/ 53168 h 77407"/>
                <a:gd name="connsiteX6" fmla="*/ 73460 w 152109"/>
                <a:gd name="connsiteY6" fmla="*/ 46702 h 77407"/>
                <a:gd name="connsiteX7" fmla="*/ 61981 w 152109"/>
                <a:gd name="connsiteY7" fmla="*/ 41293 h 77407"/>
                <a:gd name="connsiteX8" fmla="*/ 54064 w 152109"/>
                <a:gd name="connsiteY8" fmla="*/ 37824 h 77407"/>
                <a:gd name="connsiteX9" fmla="*/ 47749 w 152109"/>
                <a:gd name="connsiteY9" fmla="*/ 35091 h 77407"/>
                <a:gd name="connsiteX10" fmla="*/ 36930 w 152109"/>
                <a:gd name="connsiteY10" fmla="*/ 30096 h 77407"/>
                <a:gd name="connsiteX11" fmla="*/ 27995 w 152109"/>
                <a:gd name="connsiteY11" fmla="*/ 25911 h 77407"/>
                <a:gd name="connsiteX12" fmla="*/ 18400 w 152109"/>
                <a:gd name="connsiteY12" fmla="*/ 21463 h 77407"/>
                <a:gd name="connsiteX13" fmla="*/ 13141 w 152109"/>
                <a:gd name="connsiteY13" fmla="*/ 19276 h 77407"/>
                <a:gd name="connsiteX14" fmla="*/ 4678 w 152109"/>
                <a:gd name="connsiteY14" fmla="*/ 15506 h 77407"/>
                <a:gd name="connsiteX15" fmla="*/ 2699 w 152109"/>
                <a:gd name="connsiteY15" fmla="*/ 14224 h 77407"/>
                <a:gd name="connsiteX16" fmla="*/ -958 w 152109"/>
                <a:gd name="connsiteY16" fmla="*/ 8117 h 77407"/>
                <a:gd name="connsiteX17" fmla="*/ 2981 w 152109"/>
                <a:gd name="connsiteY17" fmla="*/ 1180 h 77407"/>
                <a:gd name="connsiteX18" fmla="*/ 8316 w 152109"/>
                <a:gd name="connsiteY18" fmla="*/ 747 h 77407"/>
                <a:gd name="connsiteX19" fmla="*/ 10483 w 152109"/>
                <a:gd name="connsiteY19" fmla="*/ 1539 h 77407"/>
                <a:gd name="connsiteX20" fmla="*/ 40493 w 152109"/>
                <a:gd name="connsiteY20" fmla="*/ 15242 h 77407"/>
                <a:gd name="connsiteX21" fmla="*/ 52236 w 152109"/>
                <a:gd name="connsiteY21" fmla="*/ 20897 h 77407"/>
                <a:gd name="connsiteX22" fmla="*/ 65016 w 152109"/>
                <a:gd name="connsiteY22" fmla="*/ 26986 h 77407"/>
                <a:gd name="connsiteX23" fmla="*/ 73291 w 152109"/>
                <a:gd name="connsiteY23" fmla="*/ 30548 h 77407"/>
                <a:gd name="connsiteX24" fmla="*/ 80227 w 152109"/>
                <a:gd name="connsiteY24" fmla="*/ 33508 h 77407"/>
                <a:gd name="connsiteX25" fmla="*/ 89652 w 152109"/>
                <a:gd name="connsiteY25" fmla="*/ 37956 h 77407"/>
                <a:gd name="connsiteX26" fmla="*/ 89973 w 152109"/>
                <a:gd name="connsiteY26" fmla="*/ 38107 h 77407"/>
                <a:gd name="connsiteX27" fmla="*/ 94798 w 152109"/>
                <a:gd name="connsiteY27" fmla="*/ 40425 h 77407"/>
                <a:gd name="connsiteX28" fmla="*/ 96929 w 152109"/>
                <a:gd name="connsiteY28" fmla="*/ 41424 h 77407"/>
                <a:gd name="connsiteX29" fmla="*/ 106089 w 152109"/>
                <a:gd name="connsiteY29" fmla="*/ 45684 h 77407"/>
                <a:gd name="connsiteX30" fmla="*/ 113140 w 152109"/>
                <a:gd name="connsiteY30" fmla="*/ 48738 h 77407"/>
                <a:gd name="connsiteX31" fmla="*/ 120943 w 152109"/>
                <a:gd name="connsiteY31" fmla="*/ 52112 h 77407"/>
                <a:gd name="connsiteX32" fmla="*/ 130254 w 152109"/>
                <a:gd name="connsiteY32" fmla="*/ 56448 h 77407"/>
                <a:gd name="connsiteX33" fmla="*/ 135250 w 152109"/>
                <a:gd name="connsiteY33" fmla="*/ 58804 h 77407"/>
                <a:gd name="connsiteX34" fmla="*/ 148162 w 152109"/>
                <a:gd name="connsiteY34" fmla="*/ 64798 h 77407"/>
                <a:gd name="connsiteX35" fmla="*/ 148615 w 152109"/>
                <a:gd name="connsiteY35" fmla="*/ 65137 h 77407"/>
                <a:gd name="connsiteX36" fmla="*/ 151046 w 152109"/>
                <a:gd name="connsiteY36" fmla="*/ 70792 h 77407"/>
                <a:gd name="connsiteX37" fmla="*/ 146918 w 152109"/>
                <a:gd name="connsiteY37" fmla="*/ 76956 h 77407"/>
                <a:gd name="connsiteX38" fmla="*/ 140810 w 152109"/>
                <a:gd name="connsiteY38" fmla="*/ 77277 h 7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07">
                  <a:moveTo>
                    <a:pt x="140810" y="77277"/>
                  </a:moveTo>
                  <a:cubicBezTo>
                    <a:pt x="139604" y="76919"/>
                    <a:pt x="138436" y="76485"/>
                    <a:pt x="137305" y="75976"/>
                  </a:cubicBezTo>
                  <a:cubicBezTo>
                    <a:pt x="132648" y="73921"/>
                    <a:pt x="127880" y="71659"/>
                    <a:pt x="123412" y="69473"/>
                  </a:cubicBezTo>
                  <a:cubicBezTo>
                    <a:pt x="119793" y="67739"/>
                    <a:pt x="116099" y="65948"/>
                    <a:pt x="112423" y="64270"/>
                  </a:cubicBezTo>
                  <a:cubicBezTo>
                    <a:pt x="108219" y="62385"/>
                    <a:pt x="103922" y="60500"/>
                    <a:pt x="99775" y="58710"/>
                  </a:cubicBezTo>
                  <a:cubicBezTo>
                    <a:pt x="95628" y="56919"/>
                    <a:pt x="91330" y="55053"/>
                    <a:pt x="87202" y="53168"/>
                  </a:cubicBezTo>
                  <a:cubicBezTo>
                    <a:pt x="82621" y="51075"/>
                    <a:pt x="77946" y="48851"/>
                    <a:pt x="73460" y="46702"/>
                  </a:cubicBezTo>
                  <a:cubicBezTo>
                    <a:pt x="69691" y="44817"/>
                    <a:pt x="65921" y="43064"/>
                    <a:pt x="61981" y="41293"/>
                  </a:cubicBezTo>
                  <a:cubicBezTo>
                    <a:pt x="59342" y="40067"/>
                    <a:pt x="56665" y="38936"/>
                    <a:pt x="54064" y="37824"/>
                  </a:cubicBezTo>
                  <a:cubicBezTo>
                    <a:pt x="51878" y="36900"/>
                    <a:pt x="49767" y="35939"/>
                    <a:pt x="47749" y="35091"/>
                  </a:cubicBezTo>
                  <a:cubicBezTo>
                    <a:pt x="44130" y="33470"/>
                    <a:pt x="40473" y="31754"/>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7"/>
                    <a:pt x="-91" y="3386"/>
                    <a:pt x="2981" y="1180"/>
                  </a:cubicBezTo>
                  <a:cubicBezTo>
                    <a:pt x="4603" y="219"/>
                    <a:pt x="6563" y="49"/>
                    <a:pt x="8316" y="747"/>
                  </a:cubicBezTo>
                  <a:cubicBezTo>
                    <a:pt x="9051" y="954"/>
                    <a:pt x="9786" y="1218"/>
                    <a:pt x="10483" y="1539"/>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8"/>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4"/>
                    <a:pt x="120943" y="52112"/>
                  </a:cubicBezTo>
                  <a:cubicBezTo>
                    <a:pt x="124053" y="53507"/>
                    <a:pt x="127201" y="54996"/>
                    <a:pt x="130254" y="56448"/>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4996" y="77861"/>
                    <a:pt x="142809" y="77974"/>
                    <a:pt x="140810" y="77277"/>
                  </a:cubicBezTo>
                  <a:close/>
                </a:path>
              </a:pathLst>
            </a:custGeom>
            <a:grpFill/>
            <a:ln w="1885" cap="flat">
              <a:noFill/>
              <a:prstDash val="solid"/>
              <a:miter/>
            </a:ln>
          </p:spPr>
          <p:txBody>
            <a:bodyPr rtlCol="0" anchor="ctr"/>
            <a:lstStyle/>
            <a:p>
              <a:endParaRPr lang="en-IN"/>
            </a:p>
          </p:txBody>
        </p:sp>
        <p:sp>
          <p:nvSpPr>
            <p:cNvPr id="618" name="Freeform: Shape 617">
              <a:extLst>
                <a:ext uri="{FF2B5EF4-FFF2-40B4-BE49-F238E27FC236}">
                  <a16:creationId xmlns:a16="http://schemas.microsoft.com/office/drawing/2014/main" id="{82299FE7-8F4A-BD05-DB13-BB2CDB0016E5}"/>
                </a:ext>
              </a:extLst>
            </p:cNvPr>
            <p:cNvSpPr/>
            <p:nvPr/>
          </p:nvSpPr>
          <p:spPr>
            <a:xfrm>
              <a:off x="11447812" y="3436730"/>
              <a:ext cx="152057" cy="77490"/>
            </a:xfrm>
            <a:custGeom>
              <a:avLst/>
              <a:gdLst>
                <a:gd name="connsiteX0" fmla="*/ 140717 w 152057"/>
                <a:gd name="connsiteY0" fmla="*/ 77395 h 77490"/>
                <a:gd name="connsiteX1" fmla="*/ 137192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6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7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3 w 152057"/>
                <a:gd name="connsiteY20" fmla="*/ 15229 h 77490"/>
                <a:gd name="connsiteX21" fmla="*/ 52217 w 152057"/>
                <a:gd name="connsiteY21" fmla="*/ 20883 h 77490"/>
                <a:gd name="connsiteX22" fmla="*/ 65016 w 152057"/>
                <a:gd name="connsiteY22" fmla="*/ 26972 h 77490"/>
                <a:gd name="connsiteX23" fmla="*/ 73196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6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3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89 w 152057"/>
                <a:gd name="connsiteY37" fmla="*/ 70779 h 77490"/>
                <a:gd name="connsiteX38" fmla="*/ 146861 w 152057"/>
                <a:gd name="connsiteY38" fmla="*/ 76943 h 77490"/>
                <a:gd name="connsiteX39" fmla="*/ 140717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30"/>
                  </a:cubicBezTo>
                  <a:cubicBezTo>
                    <a:pt x="82509" y="51119"/>
                    <a:pt x="77853" y="48894"/>
                    <a:pt x="73347" y="46745"/>
                  </a:cubicBezTo>
                  <a:cubicBezTo>
                    <a:pt x="69577" y="44860"/>
                    <a:pt x="65807" y="43107"/>
                    <a:pt x="61886" y="41335"/>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5"/>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9"/>
                    <a:pt x="52217" y="20883"/>
                  </a:cubicBezTo>
                  <a:cubicBezTo>
                    <a:pt x="56402" y="22900"/>
                    <a:pt x="60719" y="24993"/>
                    <a:pt x="65016" y="26972"/>
                  </a:cubicBezTo>
                  <a:cubicBezTo>
                    <a:pt x="67730" y="28235"/>
                    <a:pt x="70501" y="29385"/>
                    <a:pt x="73196" y="30516"/>
                  </a:cubicBezTo>
                  <a:cubicBezTo>
                    <a:pt x="75572" y="31496"/>
                    <a:pt x="77946"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3"/>
                    <a:pt x="127144" y="54983"/>
                    <a:pt x="130198" y="56434"/>
                  </a:cubicBezTo>
                  <a:lnTo>
                    <a:pt x="135213" y="58790"/>
                  </a:lnTo>
                  <a:lnTo>
                    <a:pt x="147898" y="64690"/>
                  </a:lnTo>
                  <a:lnTo>
                    <a:pt x="148106" y="64785"/>
                  </a:lnTo>
                  <a:lnTo>
                    <a:pt x="148577" y="65124"/>
                  </a:lnTo>
                  <a:cubicBezTo>
                    <a:pt x="150311" y="66462"/>
                    <a:pt x="151216" y="68611"/>
                    <a:pt x="150989" y="70779"/>
                  </a:cubicBezTo>
                  <a:cubicBezTo>
                    <a:pt x="150744" y="73399"/>
                    <a:pt x="149199" y="75717"/>
                    <a:pt x="146861" y="76943"/>
                  </a:cubicBezTo>
                  <a:cubicBezTo>
                    <a:pt x="144958" y="77923"/>
                    <a:pt x="142733" y="78073"/>
                    <a:pt x="140717" y="77395"/>
                  </a:cubicBezTo>
                  <a:close/>
                </a:path>
              </a:pathLst>
            </a:custGeom>
            <a:grpFill/>
            <a:ln w="1885" cap="flat">
              <a:noFill/>
              <a:prstDash val="solid"/>
              <a:miter/>
            </a:ln>
          </p:spPr>
          <p:txBody>
            <a:bodyPr rtlCol="0" anchor="ctr"/>
            <a:lstStyle/>
            <a:p>
              <a:endParaRPr lang="en-IN"/>
            </a:p>
          </p:txBody>
        </p:sp>
        <p:sp>
          <p:nvSpPr>
            <p:cNvPr id="619" name="Freeform: Shape 618">
              <a:extLst>
                <a:ext uri="{FF2B5EF4-FFF2-40B4-BE49-F238E27FC236}">
                  <a16:creationId xmlns:a16="http://schemas.microsoft.com/office/drawing/2014/main" id="{988C77F1-F32B-B74A-8080-646B1CE8CDE2}"/>
                </a:ext>
              </a:extLst>
            </p:cNvPr>
            <p:cNvSpPr/>
            <p:nvPr/>
          </p:nvSpPr>
          <p:spPr>
            <a:xfrm>
              <a:off x="11431221" y="3510376"/>
              <a:ext cx="79775" cy="63557"/>
            </a:xfrm>
            <a:custGeom>
              <a:avLst/>
              <a:gdLst>
                <a:gd name="connsiteX0" fmla="*/ 47564 w 79775"/>
                <a:gd name="connsiteY0" fmla="*/ 60920 h 63557"/>
                <a:gd name="connsiteX1" fmla="*/ 43587 w 79775"/>
                <a:gd name="connsiteY1" fmla="*/ 59695 h 63557"/>
                <a:gd name="connsiteX2" fmla="*/ 21702 w 79775"/>
                <a:gd name="connsiteY2" fmla="*/ 48517 h 63557"/>
                <a:gd name="connsiteX3" fmla="*/ 7621 w 79775"/>
                <a:gd name="connsiteY3" fmla="*/ 31213 h 63557"/>
                <a:gd name="connsiteX4" fmla="*/ -766 w 79775"/>
                <a:gd name="connsiteY4" fmla="*/ 10837 h 63557"/>
                <a:gd name="connsiteX5" fmla="*/ 2513 w 79775"/>
                <a:gd name="connsiteY5" fmla="*/ 1129 h 63557"/>
                <a:gd name="connsiteX6" fmla="*/ 6905 w 79775"/>
                <a:gd name="connsiteY6" fmla="*/ 601 h 63557"/>
                <a:gd name="connsiteX7" fmla="*/ 9846 w 79775"/>
                <a:gd name="connsiteY7" fmla="*/ 2109 h 63557"/>
                <a:gd name="connsiteX8" fmla="*/ 11976 w 79775"/>
                <a:gd name="connsiteY8" fmla="*/ 4729 h 63557"/>
                <a:gd name="connsiteX9" fmla="*/ 15256 w 79775"/>
                <a:gd name="connsiteY9" fmla="*/ 12118 h 63557"/>
                <a:gd name="connsiteX10" fmla="*/ 19760 w 79775"/>
                <a:gd name="connsiteY10" fmla="*/ 21958 h 63557"/>
                <a:gd name="connsiteX11" fmla="*/ 27169 w 79775"/>
                <a:gd name="connsiteY11" fmla="*/ 32495 h 63557"/>
                <a:gd name="connsiteX12" fmla="*/ 33238 w 79775"/>
                <a:gd name="connsiteY12" fmla="*/ 38150 h 63557"/>
                <a:gd name="connsiteX13" fmla="*/ 45472 w 79775"/>
                <a:gd name="connsiteY13" fmla="*/ 45219 h 63557"/>
                <a:gd name="connsiteX14" fmla="*/ 51485 w 79775"/>
                <a:gd name="connsiteY14" fmla="*/ 47217 h 63557"/>
                <a:gd name="connsiteX15" fmla="*/ 73388 w 79775"/>
                <a:gd name="connsiteY15" fmla="*/ 50007 h 63557"/>
                <a:gd name="connsiteX16" fmla="*/ 73728 w 79775"/>
                <a:gd name="connsiteY16" fmla="*/ 50007 h 63557"/>
                <a:gd name="connsiteX17" fmla="*/ 74199 w 79775"/>
                <a:gd name="connsiteY17" fmla="*/ 50120 h 63557"/>
                <a:gd name="connsiteX18" fmla="*/ 76178 w 79775"/>
                <a:gd name="connsiteY18" fmla="*/ 51194 h 63557"/>
                <a:gd name="connsiteX19" fmla="*/ 78723 w 79775"/>
                <a:gd name="connsiteY19" fmla="*/ 56736 h 63557"/>
                <a:gd name="connsiteX20" fmla="*/ 77309 w 79775"/>
                <a:gd name="connsiteY20" fmla="*/ 61410 h 63557"/>
                <a:gd name="connsiteX21" fmla="*/ 71164 w 79775"/>
                <a:gd name="connsiteY21" fmla="*/ 63842 h 63557"/>
                <a:gd name="connsiteX22" fmla="*/ 47564 w 79775"/>
                <a:gd name="connsiteY22" fmla="*/ 60920 h 6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7">
                  <a:moveTo>
                    <a:pt x="47564" y="60920"/>
                  </a:moveTo>
                  <a:cubicBezTo>
                    <a:pt x="46225" y="60543"/>
                    <a:pt x="44907" y="60129"/>
                    <a:pt x="43587" y="59695"/>
                  </a:cubicBezTo>
                  <a:cubicBezTo>
                    <a:pt x="35707" y="57245"/>
                    <a:pt x="28300" y="53456"/>
                    <a:pt x="21702" y="48517"/>
                  </a:cubicBezTo>
                  <a:cubicBezTo>
                    <a:pt x="16104" y="43541"/>
                    <a:pt x="11353" y="37698"/>
                    <a:pt x="7621" y="31213"/>
                  </a:cubicBezTo>
                  <a:cubicBezTo>
                    <a:pt x="3625" y="24974"/>
                    <a:pt x="779" y="18075"/>
                    <a:pt x="-766" y="10837"/>
                  </a:cubicBezTo>
                  <a:cubicBezTo>
                    <a:pt x="-1634" y="7236"/>
                    <a:pt x="-352" y="3466"/>
                    <a:pt x="2513" y="1129"/>
                  </a:cubicBezTo>
                  <a:cubicBezTo>
                    <a:pt x="3814" y="281"/>
                    <a:pt x="5434" y="93"/>
                    <a:pt x="6905" y="601"/>
                  </a:cubicBezTo>
                  <a:cubicBezTo>
                    <a:pt x="7979" y="903"/>
                    <a:pt x="8979" y="1431"/>
                    <a:pt x="9846" y="2109"/>
                  </a:cubicBezTo>
                  <a:cubicBezTo>
                    <a:pt x="10751" y="2807"/>
                    <a:pt x="11467" y="3712"/>
                    <a:pt x="11976" y="4729"/>
                  </a:cubicBezTo>
                  <a:cubicBezTo>
                    <a:pt x="13125" y="7123"/>
                    <a:pt x="14163" y="9555"/>
                    <a:pt x="15256" y="12118"/>
                  </a:cubicBezTo>
                  <a:cubicBezTo>
                    <a:pt x="16688" y="15436"/>
                    <a:pt x="18102" y="18754"/>
                    <a:pt x="19760" y="21958"/>
                  </a:cubicBezTo>
                  <a:cubicBezTo>
                    <a:pt x="21721" y="25803"/>
                    <a:pt x="24210" y="29347"/>
                    <a:pt x="27169" y="32495"/>
                  </a:cubicBezTo>
                  <a:cubicBezTo>
                    <a:pt x="29054" y="34512"/>
                    <a:pt x="31090"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8" y="50007"/>
                  </a:lnTo>
                  <a:lnTo>
                    <a:pt x="74199" y="50120"/>
                  </a:lnTo>
                  <a:cubicBezTo>
                    <a:pt x="74915" y="50346"/>
                    <a:pt x="75593" y="50704"/>
                    <a:pt x="76178" y="51194"/>
                  </a:cubicBezTo>
                  <a:cubicBezTo>
                    <a:pt x="77931" y="52476"/>
                    <a:pt x="78892" y="54568"/>
                    <a:pt x="78723" y="56736"/>
                  </a:cubicBezTo>
                  <a:cubicBezTo>
                    <a:pt x="78421" y="58338"/>
                    <a:pt x="77950" y="59903"/>
                    <a:pt x="77309" y="61410"/>
                  </a:cubicBezTo>
                  <a:cubicBezTo>
                    <a:pt x="76442" y="63673"/>
                    <a:pt x="73878" y="63748"/>
                    <a:pt x="71164" y="63842"/>
                  </a:cubicBezTo>
                  <a:cubicBezTo>
                    <a:pt x="63190" y="64087"/>
                    <a:pt x="55236" y="63107"/>
                    <a:pt x="47564" y="60920"/>
                  </a:cubicBezTo>
                  <a:close/>
                </a:path>
              </a:pathLst>
            </a:custGeom>
            <a:grpFill/>
            <a:ln w="1885" cap="flat">
              <a:noFill/>
              <a:prstDash val="solid"/>
              <a:miter/>
            </a:ln>
          </p:spPr>
          <p:txBody>
            <a:bodyPr rtlCol="0" anchor="ctr"/>
            <a:lstStyle/>
            <a:p>
              <a:endParaRPr lang="en-IN"/>
            </a:p>
          </p:txBody>
        </p:sp>
        <p:sp>
          <p:nvSpPr>
            <p:cNvPr id="620" name="Freeform: Shape 619">
              <a:extLst>
                <a:ext uri="{FF2B5EF4-FFF2-40B4-BE49-F238E27FC236}">
                  <a16:creationId xmlns:a16="http://schemas.microsoft.com/office/drawing/2014/main" id="{0BDBDF37-94F5-AFB4-96B5-4A45C5AB8459}"/>
                </a:ext>
              </a:extLst>
            </p:cNvPr>
            <p:cNvSpPr/>
            <p:nvPr/>
          </p:nvSpPr>
          <p:spPr>
            <a:xfrm>
              <a:off x="11838738" y="3003617"/>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1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4"/>
                    <a:pt x="-620" y="62732"/>
                  </a:cubicBezTo>
                  <a:lnTo>
                    <a:pt x="-357" y="61941"/>
                  </a:lnTo>
                  <a:lnTo>
                    <a:pt x="134" y="61281"/>
                  </a:lnTo>
                  <a:cubicBezTo>
                    <a:pt x="16514" y="39585"/>
                    <a:pt x="31688" y="20509"/>
                    <a:pt x="46522" y="2960"/>
                  </a:cubicBezTo>
                  <a:lnTo>
                    <a:pt x="47314" y="2036"/>
                  </a:lnTo>
                  <a:lnTo>
                    <a:pt x="48445" y="1584"/>
                  </a:lnTo>
                  <a:cubicBezTo>
                    <a:pt x="50274" y="1000"/>
                    <a:pt x="52177" y="679"/>
                    <a:pt x="54100" y="660"/>
                  </a:cubicBezTo>
                  <a:lnTo>
                    <a:pt x="59171" y="321"/>
                  </a:lnTo>
                  <a:lnTo>
                    <a:pt x="59340" y="5411"/>
                  </a:lnTo>
                  <a:cubicBezTo>
                    <a:pt x="59586" y="7427"/>
                    <a:pt x="59322" y="9463"/>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75"/>
                    <a:pt x="11744" y="70235"/>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621" name="Freeform: Shape 620">
              <a:extLst>
                <a:ext uri="{FF2B5EF4-FFF2-40B4-BE49-F238E27FC236}">
                  <a16:creationId xmlns:a16="http://schemas.microsoft.com/office/drawing/2014/main" id="{C468957A-59F9-5496-948E-B2ED818D652D}"/>
                </a:ext>
              </a:extLst>
            </p:cNvPr>
            <p:cNvSpPr/>
            <p:nvPr/>
          </p:nvSpPr>
          <p:spPr>
            <a:xfrm>
              <a:off x="11730275"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2"/>
                    <a:pt x="4999" y="39755"/>
                    <a:pt x="9164" y="17097"/>
                  </a:cubicBezTo>
                  <a:cubicBezTo>
                    <a:pt x="9711" y="14157"/>
                    <a:pt x="11803" y="11555"/>
                    <a:pt x="14480" y="8464"/>
                  </a:cubicBezTo>
                  <a:lnTo>
                    <a:pt x="21624" y="321"/>
                  </a:lnTo>
                  <a:lnTo>
                    <a:pt x="23151" y="11009"/>
                  </a:lnTo>
                  <a:cubicBezTo>
                    <a:pt x="23660" y="13685"/>
                    <a:pt x="23791" y="16438"/>
                    <a:pt x="23547" y="19152"/>
                  </a:cubicBezTo>
                  <a:cubicBezTo>
                    <a:pt x="20455" y="41526"/>
                    <a:pt x="17289" y="64617"/>
                    <a:pt x="13085" y="87388"/>
                  </a:cubicBezTo>
                  <a:cubicBezTo>
                    <a:pt x="12368"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622" name="Freeform: Shape 621">
              <a:extLst>
                <a:ext uri="{FF2B5EF4-FFF2-40B4-BE49-F238E27FC236}">
                  <a16:creationId xmlns:a16="http://schemas.microsoft.com/office/drawing/2014/main" id="{0A5F476B-9913-CCB3-BF71-59E555A415A1}"/>
                </a:ext>
              </a:extLst>
            </p:cNvPr>
            <p:cNvSpPr/>
            <p:nvPr/>
          </p:nvSpPr>
          <p:spPr>
            <a:xfrm>
              <a:off x="11905804" y="3129722"/>
              <a:ext cx="88970" cy="42770"/>
            </a:xfrm>
            <a:custGeom>
              <a:avLst/>
              <a:gdLst>
                <a:gd name="connsiteX0" fmla="*/ 1190 w 88970"/>
                <a:gd name="connsiteY0" fmla="*/ 36117 h 42770"/>
                <a:gd name="connsiteX1" fmla="*/ 3943 w 88970"/>
                <a:gd name="connsiteY1" fmla="*/ 30254 h 42770"/>
                <a:gd name="connsiteX2" fmla="*/ 4734 w 88970"/>
                <a:gd name="connsiteY2" fmla="*/ 29218 h 42770"/>
                <a:gd name="connsiteX3" fmla="*/ 5922 w 88970"/>
                <a:gd name="connsiteY3" fmla="*/ 28709 h 42770"/>
                <a:gd name="connsiteX4" fmla="*/ 76815 w 88970"/>
                <a:gd name="connsiteY4" fmla="*/ 773 h 42770"/>
                <a:gd name="connsiteX5" fmla="*/ 78002 w 88970"/>
                <a:gd name="connsiteY5" fmla="*/ 321 h 42770"/>
                <a:gd name="connsiteX6" fmla="*/ 79266 w 88970"/>
                <a:gd name="connsiteY6" fmla="*/ 528 h 42770"/>
                <a:gd name="connsiteX7" fmla="*/ 80209 w 88970"/>
                <a:gd name="connsiteY7" fmla="*/ 736 h 42770"/>
                <a:gd name="connsiteX8" fmla="*/ 83979 w 88970"/>
                <a:gd name="connsiteY8" fmla="*/ 2225 h 42770"/>
                <a:gd name="connsiteX9" fmla="*/ 87936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1 w 88970"/>
                <a:gd name="connsiteY14" fmla="*/ 42771 h 42770"/>
                <a:gd name="connsiteX15" fmla="*/ 8391 w 88970"/>
                <a:gd name="connsiteY15" fmla="*/ 43091 h 42770"/>
                <a:gd name="connsiteX16" fmla="*/ 7486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3" y="30254"/>
                  </a:cubicBezTo>
                  <a:lnTo>
                    <a:pt x="4734" y="29218"/>
                  </a:lnTo>
                  <a:lnTo>
                    <a:pt x="5922" y="28709"/>
                  </a:lnTo>
                  <a:cubicBezTo>
                    <a:pt x="27693" y="19284"/>
                    <a:pt x="50878" y="10236"/>
                    <a:pt x="76815" y="773"/>
                  </a:cubicBezTo>
                  <a:lnTo>
                    <a:pt x="78002" y="321"/>
                  </a:lnTo>
                  <a:lnTo>
                    <a:pt x="79266" y="528"/>
                  </a:lnTo>
                  <a:cubicBezTo>
                    <a:pt x="79586" y="585"/>
                    <a:pt x="79907" y="642"/>
                    <a:pt x="80209" y="736"/>
                  </a:cubicBezTo>
                  <a:cubicBezTo>
                    <a:pt x="81509" y="1132"/>
                    <a:pt x="82753" y="1640"/>
                    <a:pt x="83979" y="2225"/>
                  </a:cubicBezTo>
                  <a:lnTo>
                    <a:pt x="87936" y="4110"/>
                  </a:lnTo>
                  <a:lnTo>
                    <a:pt x="86636" y="8257"/>
                  </a:lnTo>
                  <a:cubicBezTo>
                    <a:pt x="86410" y="9030"/>
                    <a:pt x="86146" y="9784"/>
                    <a:pt x="85844" y="10538"/>
                  </a:cubicBezTo>
                  <a:lnTo>
                    <a:pt x="85053" y="12423"/>
                  </a:lnTo>
                  <a:lnTo>
                    <a:pt x="83168" y="13195"/>
                  </a:lnTo>
                  <a:cubicBezTo>
                    <a:pt x="57532" y="23959"/>
                    <a:pt x="31557" y="34119"/>
                    <a:pt x="9201" y="42771"/>
                  </a:cubicBezTo>
                  <a:lnTo>
                    <a:pt x="8391" y="43091"/>
                  </a:lnTo>
                  <a:lnTo>
                    <a:pt x="7486" y="43091"/>
                  </a:lnTo>
                  <a:cubicBezTo>
                    <a:pt x="6675" y="43072"/>
                    <a:pt x="5864" y="42997"/>
                    <a:pt x="5073" y="42865"/>
                  </a:cubicBezTo>
                  <a:lnTo>
                    <a:pt x="-1034" y="42017"/>
                  </a:lnTo>
                  <a:close/>
                </a:path>
              </a:pathLst>
            </a:custGeom>
            <a:grpFill/>
            <a:ln w="1885" cap="flat">
              <a:noFill/>
              <a:prstDash val="solid"/>
              <a:miter/>
            </a:ln>
          </p:spPr>
          <p:txBody>
            <a:bodyPr rtlCol="0" anchor="ctr"/>
            <a:lstStyle/>
            <a:p>
              <a:endParaRPr lang="en-IN"/>
            </a:p>
          </p:txBody>
        </p:sp>
        <p:sp>
          <p:nvSpPr>
            <p:cNvPr id="623" name="Freeform: Shape 622">
              <a:extLst>
                <a:ext uri="{FF2B5EF4-FFF2-40B4-BE49-F238E27FC236}">
                  <a16:creationId xmlns:a16="http://schemas.microsoft.com/office/drawing/2014/main" id="{D08BEAD6-E900-CE46-EE2B-8D75739C2B8F}"/>
                </a:ext>
              </a:extLst>
            </p:cNvPr>
            <p:cNvSpPr/>
            <p:nvPr/>
          </p:nvSpPr>
          <p:spPr>
            <a:xfrm>
              <a:off x="11584322" y="2955890"/>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6"/>
                    <a:pt x="25168" y="37398"/>
                  </a:cubicBezTo>
                  <a:cubicBezTo>
                    <a:pt x="30201" y="49896"/>
                    <a:pt x="35403" y="62827"/>
                    <a:pt x="39852" y="75776"/>
                  </a:cubicBezTo>
                  <a:cubicBezTo>
                    <a:pt x="40342" y="78189"/>
                    <a:pt x="40077" y="80677"/>
                    <a:pt x="39079" y="82920"/>
                  </a:cubicBezTo>
                  <a:lnTo>
                    <a:pt x="37325" y="88443"/>
                  </a:lnTo>
                  <a:close/>
                </a:path>
              </a:pathLst>
            </a:custGeom>
            <a:grpFill/>
            <a:ln w="1885" cap="flat">
              <a:noFill/>
              <a:prstDash val="solid"/>
              <a:miter/>
            </a:ln>
          </p:spPr>
          <p:txBody>
            <a:bodyPr rtlCol="0" anchor="ctr"/>
            <a:lstStyle/>
            <a:p>
              <a:endParaRPr lang="en-IN"/>
            </a:p>
          </p:txBody>
        </p:sp>
        <p:sp>
          <p:nvSpPr>
            <p:cNvPr id="624" name="Freeform: Shape 623">
              <a:extLst>
                <a:ext uri="{FF2B5EF4-FFF2-40B4-BE49-F238E27FC236}">
                  <a16:creationId xmlns:a16="http://schemas.microsoft.com/office/drawing/2014/main" id="{F77F56CF-54E3-8273-14A2-90C0AEA04E61}"/>
                </a:ext>
              </a:extLst>
            </p:cNvPr>
            <p:cNvSpPr/>
            <p:nvPr/>
          </p:nvSpPr>
          <p:spPr>
            <a:xfrm>
              <a:off x="11912778" y="3275480"/>
              <a:ext cx="100469" cy="24474"/>
            </a:xfrm>
            <a:custGeom>
              <a:avLst/>
              <a:gdLst>
                <a:gd name="connsiteX0" fmla="*/ 16893 w 100469"/>
                <a:gd name="connsiteY0" fmla="*/ 14333 h 24474"/>
                <a:gd name="connsiteX1" fmla="*/ 9353 w 100469"/>
                <a:gd name="connsiteY1" fmla="*/ 10921 h 24474"/>
                <a:gd name="connsiteX2" fmla="*/ -1034 w 100469"/>
                <a:gd name="connsiteY2" fmla="*/ 5266 h 24474"/>
                <a:gd name="connsiteX3" fmla="*/ 10276 w 100469"/>
                <a:gd name="connsiteY3" fmla="*/ 1892 h 24474"/>
                <a:gd name="connsiteX4" fmla="*/ 20172 w 100469"/>
                <a:gd name="connsiteY4" fmla="*/ 346 h 24474"/>
                <a:gd name="connsiteX5" fmla="*/ 88522 w 100469"/>
                <a:gd name="connsiteY5" fmla="*/ 10601 h 24474"/>
                <a:gd name="connsiteX6" fmla="*/ 88973 w 100469"/>
                <a:gd name="connsiteY6" fmla="*/ 10601 h 24474"/>
                <a:gd name="connsiteX7" fmla="*/ 92518 w 100469"/>
                <a:gd name="connsiteY7" fmla="*/ 12485 h 24474"/>
                <a:gd name="connsiteX8" fmla="*/ 94874 w 100469"/>
                <a:gd name="connsiteY8" fmla="*/ 14616 h 24474"/>
                <a:gd name="connsiteX9" fmla="*/ 99436 w 100469"/>
                <a:gd name="connsiteY9" fmla="*/ 19121 h 24474"/>
                <a:gd name="connsiteX10" fmla="*/ 93894 w 100469"/>
                <a:gd name="connsiteY10" fmla="*/ 22363 h 24474"/>
                <a:gd name="connsiteX11" fmla="*/ 86730 w 100469"/>
                <a:gd name="connsiteY11" fmla="*/ 24757 h 24474"/>
                <a:gd name="connsiteX12" fmla="*/ 18363 w 100469"/>
                <a:gd name="connsiteY12" fmla="*/ 14578 h 24474"/>
                <a:gd name="connsiteX13" fmla="*/ 16893 w 100469"/>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4">
                  <a:moveTo>
                    <a:pt x="16893" y="14333"/>
                  </a:moveTo>
                  <a:cubicBezTo>
                    <a:pt x="14254" y="13485"/>
                    <a:pt x="11727" y="12335"/>
                    <a:pt x="9353" y="10921"/>
                  </a:cubicBezTo>
                  <a:lnTo>
                    <a:pt x="-1034" y="5266"/>
                  </a:lnTo>
                  <a:lnTo>
                    <a:pt x="10276" y="1892"/>
                  </a:lnTo>
                  <a:cubicBezTo>
                    <a:pt x="13443" y="723"/>
                    <a:pt x="16798" y="195"/>
                    <a:pt x="20172" y="346"/>
                  </a:cubicBezTo>
                  <a:cubicBezTo>
                    <a:pt x="45789" y="3513"/>
                    <a:pt x="68145" y="6868"/>
                    <a:pt x="88522" y="10601"/>
                  </a:cubicBezTo>
                  <a:lnTo>
                    <a:pt x="88973" y="10601"/>
                  </a:lnTo>
                  <a:cubicBezTo>
                    <a:pt x="90275" y="10977"/>
                    <a:pt x="91481" y="11618"/>
                    <a:pt x="92518" y="12485"/>
                  </a:cubicBezTo>
                  <a:cubicBezTo>
                    <a:pt x="93347" y="13145"/>
                    <a:pt x="94139" y="13861"/>
                    <a:pt x="94874" y="14616"/>
                  </a:cubicBezTo>
                  <a:lnTo>
                    <a:pt x="99436" y="19121"/>
                  </a:lnTo>
                  <a:lnTo>
                    <a:pt x="93894" y="22363"/>
                  </a:lnTo>
                  <a:cubicBezTo>
                    <a:pt x="90972" y="24059"/>
                    <a:pt x="88861" y="25002"/>
                    <a:pt x="86730" y="24757"/>
                  </a:cubicBezTo>
                  <a:cubicBezTo>
                    <a:pt x="63282" y="22042"/>
                    <a:pt x="40021" y="18253"/>
                    <a:pt x="18363" y="14578"/>
                  </a:cubicBezTo>
                  <a:cubicBezTo>
                    <a:pt x="17911" y="14616"/>
                    <a:pt x="17402" y="14502"/>
                    <a:pt x="16893" y="14333"/>
                  </a:cubicBezTo>
                  <a:close/>
                </a:path>
              </a:pathLst>
            </a:custGeom>
            <a:grpFill/>
            <a:ln w="1885" cap="flat">
              <a:noFill/>
              <a:prstDash val="solid"/>
              <a:miter/>
            </a:ln>
          </p:spPr>
          <p:txBody>
            <a:bodyPr rtlCol="0" anchor="ctr"/>
            <a:lstStyle/>
            <a:p>
              <a:endParaRPr lang="en-IN"/>
            </a:p>
          </p:txBody>
        </p:sp>
        <p:sp>
          <p:nvSpPr>
            <p:cNvPr id="625" name="Freeform: Shape 624">
              <a:extLst>
                <a:ext uri="{FF2B5EF4-FFF2-40B4-BE49-F238E27FC236}">
                  <a16:creationId xmlns:a16="http://schemas.microsoft.com/office/drawing/2014/main" id="{F0B029AA-7E43-A9A1-0F49-D99CCC64F064}"/>
                </a:ext>
              </a:extLst>
            </p:cNvPr>
            <p:cNvSpPr/>
            <p:nvPr/>
          </p:nvSpPr>
          <p:spPr>
            <a:xfrm>
              <a:off x="11393412" y="3196876"/>
              <a:ext cx="94116" cy="27038"/>
            </a:xfrm>
            <a:custGeom>
              <a:avLst/>
              <a:gdLst>
                <a:gd name="connsiteX0" fmla="*/ 9182 w 94116"/>
                <a:gd name="connsiteY0" fmla="*/ 14617 h 27038"/>
                <a:gd name="connsiteX1" fmla="*/ 6053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0 w 94116"/>
                <a:gd name="connsiteY5" fmla="*/ 366 h 27038"/>
                <a:gd name="connsiteX6" fmla="*/ 81414 w 94116"/>
                <a:gd name="connsiteY6" fmla="*/ 10771 h 27038"/>
                <a:gd name="connsiteX7" fmla="*/ 81923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3" y="12883"/>
                  </a:cubicBezTo>
                  <a:cubicBezTo>
                    <a:pt x="5092" y="12110"/>
                    <a:pt x="4187" y="11262"/>
                    <a:pt x="3339" y="10357"/>
                  </a:cubicBezTo>
                  <a:lnTo>
                    <a:pt x="-1034" y="5776"/>
                  </a:lnTo>
                  <a:lnTo>
                    <a:pt x="4489" y="2666"/>
                  </a:lnTo>
                  <a:cubicBezTo>
                    <a:pt x="7411" y="1007"/>
                    <a:pt x="9522" y="102"/>
                    <a:pt x="11670" y="366"/>
                  </a:cubicBezTo>
                  <a:cubicBezTo>
                    <a:pt x="34743" y="3024"/>
                    <a:pt x="58229" y="6530"/>
                    <a:pt x="81414" y="10771"/>
                  </a:cubicBezTo>
                  <a:lnTo>
                    <a:pt x="81923"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3"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626" name="Freeform: Shape 625">
              <a:extLst>
                <a:ext uri="{FF2B5EF4-FFF2-40B4-BE49-F238E27FC236}">
                  <a16:creationId xmlns:a16="http://schemas.microsoft.com/office/drawing/2014/main" id="{583DB096-2C07-E09C-B699-6BBEE8A0DC6F}"/>
                </a:ext>
              </a:extLst>
            </p:cNvPr>
            <p:cNvSpPr/>
            <p:nvPr/>
          </p:nvSpPr>
          <p:spPr>
            <a:xfrm>
              <a:off x="11780378" y="3452165"/>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0"/>
                    <a:pt x="39738" y="81149"/>
                    <a:pt x="38871" y="82958"/>
                  </a:cubicBezTo>
                  <a:lnTo>
                    <a:pt x="36986" y="87916"/>
                  </a:lnTo>
                  <a:close/>
                </a:path>
              </a:pathLst>
            </a:custGeom>
            <a:grpFill/>
            <a:ln w="1885" cap="flat">
              <a:noFill/>
              <a:prstDash val="solid"/>
              <a:miter/>
            </a:ln>
          </p:spPr>
          <p:txBody>
            <a:bodyPr rtlCol="0" anchor="ctr"/>
            <a:lstStyle/>
            <a:p>
              <a:endParaRPr lang="en-IN"/>
            </a:p>
          </p:txBody>
        </p:sp>
        <p:sp>
          <p:nvSpPr>
            <p:cNvPr id="627" name="Freeform: Shape 626">
              <a:extLst>
                <a:ext uri="{FF2B5EF4-FFF2-40B4-BE49-F238E27FC236}">
                  <a16:creationId xmlns:a16="http://schemas.microsoft.com/office/drawing/2014/main" id="{F3E8CD1C-1C3D-D63C-0139-AFDAA1E6EC6B}"/>
                </a:ext>
              </a:extLst>
            </p:cNvPr>
            <p:cNvSpPr/>
            <p:nvPr/>
          </p:nvSpPr>
          <p:spPr>
            <a:xfrm>
              <a:off x="11458293"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36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7" y="51096"/>
                    <a:pt x="39964" y="43274"/>
                    <a:pt x="30539" y="35790"/>
                  </a:cubicBezTo>
                  <a:cubicBezTo>
                    <a:pt x="20681" y="27949"/>
                    <a:pt x="11105" y="20145"/>
                    <a:pt x="2114" y="12548"/>
                  </a:cubicBezTo>
                  <a:lnTo>
                    <a:pt x="1379" y="11945"/>
                  </a:lnTo>
                  <a:lnTo>
                    <a:pt x="927" y="11097"/>
                  </a:lnTo>
                  <a:cubicBezTo>
                    <a:pt x="210" y="9476"/>
                    <a:pt x="-205" y="7742"/>
                    <a:pt x="-336" y="5989"/>
                  </a:cubicBezTo>
                  <a:lnTo>
                    <a:pt x="-1034" y="334"/>
                  </a:lnTo>
                  <a:lnTo>
                    <a:pt x="4621" y="334"/>
                  </a:lnTo>
                  <a:cubicBezTo>
                    <a:pt x="5846" y="277"/>
                    <a:pt x="7053" y="409"/>
                    <a:pt x="8240" y="711"/>
                  </a:cubicBezTo>
                  <a:cubicBezTo>
                    <a:pt x="8655" y="824"/>
                    <a:pt x="9051" y="975"/>
                    <a:pt x="9428" y="1163"/>
                  </a:cubicBezTo>
                  <a:lnTo>
                    <a:pt x="9842" y="1408"/>
                  </a:lnTo>
                  <a:cubicBezTo>
                    <a:pt x="14177"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8" y="41709"/>
                    <a:pt x="65317" y="44951"/>
                    <a:pt x="68597" y="48080"/>
                  </a:cubicBezTo>
                  <a:lnTo>
                    <a:pt x="68729" y="48212"/>
                  </a:lnTo>
                  <a:lnTo>
                    <a:pt x="68993" y="48495"/>
                  </a:lnTo>
                  <a:cubicBezTo>
                    <a:pt x="70143" y="50267"/>
                    <a:pt x="70802"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628" name="Freeform: Shape 627">
              <a:extLst>
                <a:ext uri="{FF2B5EF4-FFF2-40B4-BE49-F238E27FC236}">
                  <a16:creationId xmlns:a16="http://schemas.microsoft.com/office/drawing/2014/main" id="{EB13D1B0-A26B-4854-DC5B-1B89DF283D65}"/>
                </a:ext>
              </a:extLst>
            </p:cNvPr>
            <p:cNvSpPr/>
            <p:nvPr/>
          </p:nvSpPr>
          <p:spPr>
            <a:xfrm>
              <a:off x="11875079" y="3384161"/>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6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7"/>
                    <a:pt x="30898" y="35734"/>
                  </a:cubicBezTo>
                  <a:lnTo>
                    <a:pt x="30125" y="35112"/>
                  </a:lnTo>
                  <a:cubicBezTo>
                    <a:pt x="27580" y="33095"/>
                    <a:pt x="24960" y="31097"/>
                    <a:pt x="22434" y="29156"/>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6"/>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0"/>
                  </a:cubicBezTo>
                  <a:close/>
                </a:path>
              </a:pathLst>
            </a:custGeom>
            <a:grpFill/>
            <a:ln w="1885" cap="flat">
              <a:noFill/>
              <a:prstDash val="solid"/>
              <a:miter/>
            </a:ln>
          </p:spPr>
          <p:txBody>
            <a:bodyPr rtlCol="0" anchor="ctr"/>
            <a:lstStyle/>
            <a:p>
              <a:endParaRPr lang="en-IN"/>
            </a:p>
          </p:txBody>
        </p:sp>
        <p:sp>
          <p:nvSpPr>
            <p:cNvPr id="629" name="Freeform: Shape 628">
              <a:extLst>
                <a:ext uri="{FF2B5EF4-FFF2-40B4-BE49-F238E27FC236}">
                  <a16:creationId xmlns:a16="http://schemas.microsoft.com/office/drawing/2014/main" id="{39D08585-26FB-8C95-5B27-48A18A1EFF1F}"/>
                </a:ext>
              </a:extLst>
            </p:cNvPr>
            <p:cNvSpPr/>
            <p:nvPr/>
          </p:nvSpPr>
          <p:spPr>
            <a:xfrm>
              <a:off x="11382331"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4 w 386729"/>
                <a:gd name="connsiteY3" fmla="*/ 150870 h 171367"/>
                <a:gd name="connsiteX4" fmla="*/ 373565 w 386729"/>
                <a:gd name="connsiteY4" fmla="*/ 109155 h 171367"/>
                <a:gd name="connsiteX5" fmla="*/ 361142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3 w 386729"/>
                <a:gd name="connsiteY9" fmla="*/ 157241 h 171367"/>
                <a:gd name="connsiteX10" fmla="*/ 42639 w 386729"/>
                <a:gd name="connsiteY10" fmla="*/ 156185 h 171367"/>
                <a:gd name="connsiteX11" fmla="*/ 12479 w 386729"/>
                <a:gd name="connsiteY11" fmla="*/ 119315 h 171367"/>
                <a:gd name="connsiteX12" fmla="*/ 36060 w 386729"/>
                <a:gd name="connsiteY12" fmla="*/ 52418 h 171367"/>
                <a:gd name="connsiteX13" fmla="*/ 97812 w 386729"/>
                <a:gd name="connsiteY13" fmla="*/ 38733 h 171367"/>
                <a:gd name="connsiteX14" fmla="*/ 97812 w 386729"/>
                <a:gd name="connsiteY14" fmla="*/ 27423 h 171367"/>
                <a:gd name="connsiteX15" fmla="*/ 6580 w 386729"/>
                <a:gd name="connsiteY15" fmla="*/ 70419 h 171367"/>
                <a:gd name="connsiteX16" fmla="*/ 28219 w 386729"/>
                <a:gd name="connsiteY16" fmla="*/ 160558 h 171367"/>
                <a:gd name="connsiteX17" fmla="*/ 161732 w 386729"/>
                <a:gd name="connsiteY17" fmla="*/ 116299 h 171367"/>
                <a:gd name="connsiteX18" fmla="*/ 222522 w 386729"/>
                <a:gd name="connsiteY18" fmla="*/ 59562 h 171367"/>
                <a:gd name="connsiteX19" fmla="*/ 292793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4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3"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02"/>
                    <a:pt x="391339" y="33907"/>
                    <a:pt x="361142" y="11137"/>
                  </a:cubicBezTo>
                  <a:cubicBezTo>
                    <a:pt x="336186" y="-7713"/>
                    <a:pt x="301596" y="1523"/>
                    <a:pt x="275565" y="12833"/>
                  </a:cubicBezTo>
                  <a:cubicBezTo>
                    <a:pt x="251833" y="23165"/>
                    <a:pt x="229987" y="37349"/>
                    <a:pt x="210891" y="54812"/>
                  </a:cubicBezTo>
                  <a:cubicBezTo>
                    <a:pt x="190025" y="73812"/>
                    <a:pt x="170289" y="94000"/>
                    <a:pt x="148951" y="112492"/>
                  </a:cubicBezTo>
                  <a:cubicBezTo>
                    <a:pt x="128310" y="130361"/>
                    <a:pt x="105107" y="149362"/>
                    <a:pt x="78453" y="157241"/>
                  </a:cubicBezTo>
                  <a:cubicBezTo>
                    <a:pt x="66672" y="160728"/>
                    <a:pt x="53949" y="161520"/>
                    <a:pt x="42639" y="156185"/>
                  </a:cubicBezTo>
                  <a:cubicBezTo>
                    <a:pt x="28370"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80" y="70419"/>
                  </a:cubicBezTo>
                  <a:cubicBezTo>
                    <a:pt x="-9462" y="101125"/>
                    <a:pt x="830" y="139975"/>
                    <a:pt x="28219" y="160558"/>
                  </a:cubicBezTo>
                  <a:cubicBezTo>
                    <a:pt x="72440" y="193791"/>
                    <a:pt x="129612" y="144725"/>
                    <a:pt x="161732" y="116299"/>
                  </a:cubicBezTo>
                  <a:cubicBezTo>
                    <a:pt x="182466" y="97940"/>
                    <a:pt x="201824" y="77997"/>
                    <a:pt x="222522" y="59562"/>
                  </a:cubicBezTo>
                  <a:cubicBezTo>
                    <a:pt x="243011" y="41275"/>
                    <a:pt x="266875" y="27187"/>
                    <a:pt x="292793"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0" y="63577"/>
                    <a:pt x="165464" y="52663"/>
                  </a:cubicBezTo>
                  <a:cubicBezTo>
                    <a:pt x="145275" y="38936"/>
                    <a:pt x="122072"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630" name="Freeform: Shape 629">
              <a:extLst>
                <a:ext uri="{FF2B5EF4-FFF2-40B4-BE49-F238E27FC236}">
                  <a16:creationId xmlns:a16="http://schemas.microsoft.com/office/drawing/2014/main" id="{EAE84B13-4B72-723F-8F85-DBD76D89DE66}"/>
                </a:ext>
              </a:extLst>
            </p:cNvPr>
            <p:cNvSpPr/>
            <p:nvPr/>
          </p:nvSpPr>
          <p:spPr>
            <a:xfrm>
              <a:off x="9527518" y="705369"/>
              <a:ext cx="386729" cy="171368"/>
            </a:xfrm>
            <a:custGeom>
              <a:avLst/>
              <a:gdLst>
                <a:gd name="connsiteX0" fmla="*/ 97793 w 386729"/>
                <a:gd name="connsiteY0" fmla="*/ 38733 h 171368"/>
                <a:gd name="connsiteX1" fmla="*/ 161581 w 386729"/>
                <a:gd name="connsiteY1" fmla="*/ 63727 h 171368"/>
                <a:gd name="connsiteX2" fmla="*/ 203050 w 386729"/>
                <a:gd name="connsiteY2" fmla="*/ 97902 h 171368"/>
                <a:gd name="connsiteX3" fmla="*/ 289004 w 386729"/>
                <a:gd name="connsiteY3" fmla="*/ 150870 h 171368"/>
                <a:gd name="connsiteX4" fmla="*/ 373565 w 386729"/>
                <a:gd name="connsiteY4" fmla="*/ 109155 h 171368"/>
                <a:gd name="connsiteX5" fmla="*/ 361142 w 386729"/>
                <a:gd name="connsiteY5" fmla="*/ 11137 h 171368"/>
                <a:gd name="connsiteX6" fmla="*/ 275565 w 386729"/>
                <a:gd name="connsiteY6" fmla="*/ 12833 h 171368"/>
                <a:gd name="connsiteX7" fmla="*/ 210891 w 386729"/>
                <a:gd name="connsiteY7" fmla="*/ 54812 h 171368"/>
                <a:gd name="connsiteX8" fmla="*/ 148951 w 386729"/>
                <a:gd name="connsiteY8" fmla="*/ 112492 h 171368"/>
                <a:gd name="connsiteX9" fmla="*/ 78453 w 386729"/>
                <a:gd name="connsiteY9" fmla="*/ 157241 h 171368"/>
                <a:gd name="connsiteX10" fmla="*/ 42639 w 386729"/>
                <a:gd name="connsiteY10" fmla="*/ 156185 h 171368"/>
                <a:gd name="connsiteX11" fmla="*/ 12479 w 386729"/>
                <a:gd name="connsiteY11" fmla="*/ 119315 h 171368"/>
                <a:gd name="connsiteX12" fmla="*/ 36060 w 386729"/>
                <a:gd name="connsiteY12" fmla="*/ 52418 h 171368"/>
                <a:gd name="connsiteX13" fmla="*/ 97812 w 386729"/>
                <a:gd name="connsiteY13" fmla="*/ 38733 h 171368"/>
                <a:gd name="connsiteX14" fmla="*/ 97812 w 386729"/>
                <a:gd name="connsiteY14" fmla="*/ 27423 h 171368"/>
                <a:gd name="connsiteX15" fmla="*/ 6580 w 386729"/>
                <a:gd name="connsiteY15" fmla="*/ 70419 h 171368"/>
                <a:gd name="connsiteX16" fmla="*/ 28219 w 386729"/>
                <a:gd name="connsiteY16" fmla="*/ 160558 h 171368"/>
                <a:gd name="connsiteX17" fmla="*/ 161732 w 386729"/>
                <a:gd name="connsiteY17" fmla="*/ 116299 h 171368"/>
                <a:gd name="connsiteX18" fmla="*/ 222522 w 386729"/>
                <a:gd name="connsiteY18" fmla="*/ 59562 h 171368"/>
                <a:gd name="connsiteX19" fmla="*/ 292793 w 386729"/>
                <a:gd name="connsiteY19" fmla="*/ 18092 h 171368"/>
                <a:gd name="connsiteX20" fmla="*/ 338711 w 386729"/>
                <a:gd name="connsiteY20" fmla="*/ 12984 h 171368"/>
                <a:gd name="connsiteX21" fmla="*/ 373225 w 386729"/>
                <a:gd name="connsiteY21" fmla="*/ 52041 h 171368"/>
                <a:gd name="connsiteX22" fmla="*/ 310908 w 386729"/>
                <a:gd name="connsiteY22" fmla="*/ 140634 h 171368"/>
                <a:gd name="connsiteX23" fmla="*/ 210024 w 386729"/>
                <a:gd name="connsiteY23" fmla="*/ 89061 h 171368"/>
                <a:gd name="connsiteX24" fmla="*/ 165464 w 386729"/>
                <a:gd name="connsiteY24" fmla="*/ 52663 h 171368"/>
                <a:gd name="connsiteX25" fmla="*/ 97812 w 386729"/>
                <a:gd name="connsiteY25" fmla="*/ 27423 h 171368"/>
                <a:gd name="connsiteX26" fmla="*/ 97793 w 386729"/>
                <a:gd name="connsiteY26" fmla="*/ 38733 h 17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8">
                  <a:moveTo>
                    <a:pt x="97793" y="38733"/>
                  </a:moveTo>
                  <a:cubicBezTo>
                    <a:pt x="120790" y="41697"/>
                    <a:pt x="142693"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96"/>
                    <a:pt x="391339" y="33907"/>
                    <a:pt x="361142" y="11137"/>
                  </a:cubicBezTo>
                  <a:cubicBezTo>
                    <a:pt x="336186" y="-7713"/>
                    <a:pt x="301596" y="1523"/>
                    <a:pt x="275565" y="12833"/>
                  </a:cubicBezTo>
                  <a:cubicBezTo>
                    <a:pt x="251833" y="23166"/>
                    <a:pt x="229987" y="37350"/>
                    <a:pt x="210891" y="54812"/>
                  </a:cubicBezTo>
                  <a:cubicBezTo>
                    <a:pt x="190025" y="73812"/>
                    <a:pt x="170289" y="94000"/>
                    <a:pt x="148951" y="112492"/>
                  </a:cubicBezTo>
                  <a:cubicBezTo>
                    <a:pt x="128310" y="130361"/>
                    <a:pt x="105107" y="149362"/>
                    <a:pt x="78453" y="157241"/>
                  </a:cubicBezTo>
                  <a:cubicBezTo>
                    <a:pt x="66672" y="160728"/>
                    <a:pt x="53949" y="161520"/>
                    <a:pt x="42639" y="156185"/>
                  </a:cubicBezTo>
                  <a:cubicBezTo>
                    <a:pt x="28370"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80" y="70419"/>
                  </a:cubicBezTo>
                  <a:cubicBezTo>
                    <a:pt x="-9462" y="101125"/>
                    <a:pt x="830" y="139975"/>
                    <a:pt x="28219" y="160558"/>
                  </a:cubicBezTo>
                  <a:cubicBezTo>
                    <a:pt x="72440" y="193791"/>
                    <a:pt x="129612" y="144725"/>
                    <a:pt x="161732" y="116299"/>
                  </a:cubicBezTo>
                  <a:cubicBezTo>
                    <a:pt x="182466" y="97940"/>
                    <a:pt x="201824" y="77997"/>
                    <a:pt x="222522" y="59562"/>
                  </a:cubicBezTo>
                  <a:cubicBezTo>
                    <a:pt x="243011" y="41276"/>
                    <a:pt x="266875" y="27187"/>
                    <a:pt x="292793"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0" y="63577"/>
                    <a:pt x="165464" y="52663"/>
                  </a:cubicBezTo>
                  <a:cubicBezTo>
                    <a:pt x="145275" y="38936"/>
                    <a:pt x="122072"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631" name="Freeform: Shape 630">
              <a:extLst>
                <a:ext uri="{FF2B5EF4-FFF2-40B4-BE49-F238E27FC236}">
                  <a16:creationId xmlns:a16="http://schemas.microsoft.com/office/drawing/2014/main" id="{86462A22-B408-8931-0F03-63481F48CF8D}"/>
                </a:ext>
              </a:extLst>
            </p:cNvPr>
            <p:cNvSpPr/>
            <p:nvPr/>
          </p:nvSpPr>
          <p:spPr>
            <a:xfrm>
              <a:off x="9056450" y="2629129"/>
              <a:ext cx="115574" cy="262188"/>
            </a:xfrm>
            <a:custGeom>
              <a:avLst/>
              <a:gdLst>
                <a:gd name="connsiteX0" fmla="*/ 96374 w 115574"/>
                <a:gd name="connsiteY0" fmla="*/ 7372 h 262188"/>
                <a:gd name="connsiteX1" fmla="*/ 96185 w 115574"/>
                <a:gd name="connsiteY1" fmla="*/ 143090 h 262188"/>
                <a:gd name="connsiteX2" fmla="*/ 1937 w 115574"/>
                <a:gd name="connsiteY2" fmla="*/ 252230 h 262188"/>
                <a:gd name="connsiteX3" fmla="*/ 7592 w 115574"/>
                <a:gd name="connsiteY3" fmla="*/ 261994 h 262188"/>
                <a:gd name="connsiteX4" fmla="*/ 106439 w 115574"/>
                <a:gd name="connsiteY4" fmla="*/ 148726 h 262188"/>
                <a:gd name="connsiteX5" fmla="*/ 107326 w 115574"/>
                <a:gd name="connsiteY5" fmla="*/ 4412 h 262188"/>
                <a:gd name="connsiteX6" fmla="*/ 96412 w 115574"/>
                <a:gd name="connsiteY6" fmla="*/ 7410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4" y="7372"/>
                  </a:moveTo>
                  <a:cubicBezTo>
                    <a:pt x="103725" y="51933"/>
                    <a:pt x="107306" y="98812"/>
                    <a:pt x="96185" y="143090"/>
                  </a:cubicBezTo>
                  <a:cubicBezTo>
                    <a:pt x="83405" y="193852"/>
                    <a:pt x="49777" y="231684"/>
                    <a:pt x="1937" y="252230"/>
                  </a:cubicBezTo>
                  <a:cubicBezTo>
                    <a:pt x="-4736" y="255095"/>
                    <a:pt x="1013" y="264840"/>
                    <a:pt x="7592" y="261994"/>
                  </a:cubicBezTo>
                  <a:cubicBezTo>
                    <a:pt x="57090" y="240712"/>
                    <a:pt x="92566" y="200902"/>
                    <a:pt x="106439" y="148726"/>
                  </a:cubicBezTo>
                  <a:cubicBezTo>
                    <a:pt x="118937" y="101602"/>
                    <a:pt x="115148" y="51895"/>
                    <a:pt x="107326" y="4412"/>
                  </a:cubicBezTo>
                  <a:cubicBezTo>
                    <a:pt x="106137" y="-2750"/>
                    <a:pt x="95243" y="284"/>
                    <a:pt x="96412" y="7410"/>
                  </a:cubicBezTo>
                  <a:close/>
                </a:path>
              </a:pathLst>
            </a:custGeom>
            <a:grpFill/>
            <a:ln w="1885" cap="flat">
              <a:noFill/>
              <a:prstDash val="solid"/>
              <a:miter/>
            </a:ln>
          </p:spPr>
          <p:txBody>
            <a:bodyPr rtlCol="0" anchor="ctr"/>
            <a:lstStyle/>
            <a:p>
              <a:endParaRPr lang="en-IN"/>
            </a:p>
          </p:txBody>
        </p:sp>
        <p:sp>
          <p:nvSpPr>
            <p:cNvPr id="632" name="Freeform: Shape 631">
              <a:extLst>
                <a:ext uri="{FF2B5EF4-FFF2-40B4-BE49-F238E27FC236}">
                  <a16:creationId xmlns:a16="http://schemas.microsoft.com/office/drawing/2014/main" id="{514A40B6-E87C-F992-B22E-EB38146F3D71}"/>
                </a:ext>
              </a:extLst>
            </p:cNvPr>
            <p:cNvSpPr/>
            <p:nvPr/>
          </p:nvSpPr>
          <p:spPr>
            <a:xfrm>
              <a:off x="9131541" y="2137504"/>
              <a:ext cx="653160" cy="458210"/>
            </a:xfrm>
            <a:custGeom>
              <a:avLst/>
              <a:gdLst>
                <a:gd name="connsiteX0" fmla="*/ 641534 w 653160"/>
                <a:gd name="connsiteY0" fmla="*/ 3004 h 458210"/>
                <a:gd name="connsiteX1" fmla="*/ 522780 w 653160"/>
                <a:gd name="connsiteY1" fmla="*/ 103661 h 458210"/>
                <a:gd name="connsiteX2" fmla="*/ 332040 w 653160"/>
                <a:gd name="connsiteY2" fmla="*/ 122643 h 458210"/>
                <a:gd name="connsiteX3" fmla="*/ 214776 w 653160"/>
                <a:gd name="connsiteY3" fmla="*/ 121663 h 458210"/>
                <a:gd name="connsiteX4" fmla="*/ 109444 w 653160"/>
                <a:gd name="connsiteY4" fmla="*/ 139664 h 458210"/>
                <a:gd name="connsiteX5" fmla="*/ 14140 w 653160"/>
                <a:gd name="connsiteY5" fmla="*/ 243206 h 458210"/>
                <a:gd name="connsiteX6" fmla="*/ -751 w 653160"/>
                <a:gd name="connsiteY6" fmla="*/ 330951 h 458210"/>
                <a:gd name="connsiteX7" fmla="*/ 13065 w 653160"/>
                <a:gd name="connsiteY7" fmla="*/ 454455 h 458210"/>
                <a:gd name="connsiteX8" fmla="*/ 23979 w 653160"/>
                <a:gd name="connsiteY8" fmla="*/ 451439 h 458210"/>
                <a:gd name="connsiteX9" fmla="*/ 10313 w 653160"/>
                <a:gd name="connsiteY9" fmla="*/ 337379 h 458210"/>
                <a:gd name="connsiteX10" fmla="*/ 21208 w 653160"/>
                <a:gd name="connsiteY10" fmla="*/ 258719 h 458210"/>
                <a:gd name="connsiteX11" fmla="*/ 117342 w 653160"/>
                <a:gd name="connsiteY11" fmla="*/ 148787 h 458210"/>
                <a:gd name="connsiteX12" fmla="*/ 225558 w 653160"/>
                <a:gd name="connsiteY12" fmla="*/ 132539 h 458210"/>
                <a:gd name="connsiteX13" fmla="*/ 339278 w 653160"/>
                <a:gd name="connsiteY13" fmla="*/ 134141 h 458210"/>
                <a:gd name="connsiteX14" fmla="*/ 523591 w 653160"/>
                <a:gd name="connsiteY14" fmla="*/ 115291 h 458210"/>
                <a:gd name="connsiteX15" fmla="*/ 651279 w 653160"/>
                <a:gd name="connsiteY15" fmla="*/ 8715 h 458210"/>
                <a:gd name="connsiteX16" fmla="*/ 641515 w 653160"/>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0" h="458210">
                  <a:moveTo>
                    <a:pt x="641534" y="3004"/>
                  </a:moveTo>
                  <a:cubicBezTo>
                    <a:pt x="613542" y="49619"/>
                    <a:pt x="574937" y="86150"/>
                    <a:pt x="522780" y="103661"/>
                  </a:cubicBezTo>
                  <a:cubicBezTo>
                    <a:pt x="462028" y="124076"/>
                    <a:pt x="395356" y="124283"/>
                    <a:pt x="332040" y="122643"/>
                  </a:cubicBezTo>
                  <a:cubicBezTo>
                    <a:pt x="292965" y="121644"/>
                    <a:pt x="253851" y="119778"/>
                    <a:pt x="214776" y="121663"/>
                  </a:cubicBezTo>
                  <a:cubicBezTo>
                    <a:pt x="179640" y="123359"/>
                    <a:pt x="142525" y="126997"/>
                    <a:pt x="109444" y="139664"/>
                  </a:cubicBezTo>
                  <a:cubicBezTo>
                    <a:pt x="62320" y="157760"/>
                    <a:pt x="30124" y="195968"/>
                    <a:pt x="14140" y="243206"/>
                  </a:cubicBezTo>
                  <a:cubicBezTo>
                    <a:pt x="4602" y="271386"/>
                    <a:pt x="549" y="301319"/>
                    <a:pt x="-751" y="330951"/>
                  </a:cubicBezTo>
                  <a:cubicBezTo>
                    <a:pt x="-2636" y="372609"/>
                    <a:pt x="5242" y="413720"/>
                    <a:pt x="13065" y="454455"/>
                  </a:cubicBezTo>
                  <a:cubicBezTo>
                    <a:pt x="14441" y="461599"/>
                    <a:pt x="25336" y="458564"/>
                    <a:pt x="23979" y="451439"/>
                  </a:cubicBezTo>
                  <a:cubicBezTo>
                    <a:pt x="16759" y="413852"/>
                    <a:pt x="9276" y="375832"/>
                    <a:pt x="10313" y="337379"/>
                  </a:cubicBezTo>
                  <a:cubicBezTo>
                    <a:pt x="10746" y="310814"/>
                    <a:pt x="14403" y="284400"/>
                    <a:pt x="21208" y="258719"/>
                  </a:cubicBezTo>
                  <a:cubicBezTo>
                    <a:pt x="35157" y="208447"/>
                    <a:pt x="66957" y="166355"/>
                    <a:pt x="117342" y="148787"/>
                  </a:cubicBezTo>
                  <a:cubicBezTo>
                    <a:pt x="151667" y="136799"/>
                    <a:pt x="189460" y="133708"/>
                    <a:pt x="225558" y="132539"/>
                  </a:cubicBezTo>
                  <a:cubicBezTo>
                    <a:pt x="263465" y="131351"/>
                    <a:pt x="301390" y="133274"/>
                    <a:pt x="339278" y="134141"/>
                  </a:cubicBezTo>
                  <a:cubicBezTo>
                    <a:pt x="400446" y="135517"/>
                    <a:pt x="464817" y="134462"/>
                    <a:pt x="523591" y="115291"/>
                  </a:cubicBezTo>
                  <a:cubicBezTo>
                    <a:pt x="579537" y="97064"/>
                    <a:pt x="621289" y="58742"/>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633" name="Freeform: Shape 632">
              <a:extLst>
                <a:ext uri="{FF2B5EF4-FFF2-40B4-BE49-F238E27FC236}">
                  <a16:creationId xmlns:a16="http://schemas.microsoft.com/office/drawing/2014/main" id="{35100DF0-162A-4926-4B94-07966D3876E9}"/>
                </a:ext>
              </a:extLst>
            </p:cNvPr>
            <p:cNvSpPr/>
            <p:nvPr/>
          </p:nvSpPr>
          <p:spPr>
            <a:xfrm>
              <a:off x="9064671" y="2624789"/>
              <a:ext cx="142302" cy="285689"/>
            </a:xfrm>
            <a:custGeom>
              <a:avLst/>
              <a:gdLst>
                <a:gd name="connsiteX0" fmla="*/ 118634 w 142302"/>
                <a:gd name="connsiteY0" fmla="*/ 7414 h 285689"/>
                <a:gd name="connsiteX1" fmla="*/ 113431 w 142302"/>
                <a:gd name="connsiteY1" fmla="*/ 194610 h 285689"/>
                <a:gd name="connsiteX2" fmla="*/ 4366 w 142302"/>
                <a:gd name="connsiteY2" fmla="*/ 274665 h 285689"/>
                <a:gd name="connsiteX3" fmla="*/ 4366 w 142302"/>
                <a:gd name="connsiteY3" fmla="*/ 285975 h 285689"/>
                <a:gd name="connsiteX4" fmla="*/ 105476 w 142302"/>
                <a:gd name="connsiteY4" fmla="*/ 231707 h 285689"/>
                <a:gd name="connsiteX5" fmla="*/ 141196 w 142302"/>
                <a:gd name="connsiteY5" fmla="*/ 110465 h 285689"/>
                <a:gd name="connsiteX6" fmla="*/ 129548 w 142302"/>
                <a:gd name="connsiteY6" fmla="*/ 4398 h 285689"/>
                <a:gd name="connsiteX7" fmla="*/ 118634 w 142302"/>
                <a:gd name="connsiteY7" fmla="*/ 7414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02" h="285689">
                  <a:moveTo>
                    <a:pt x="118634" y="7414"/>
                  </a:moveTo>
                  <a:cubicBezTo>
                    <a:pt x="130339" y="68977"/>
                    <a:pt x="138331" y="135045"/>
                    <a:pt x="113431" y="194610"/>
                  </a:cubicBezTo>
                  <a:cubicBezTo>
                    <a:pt x="94016" y="241056"/>
                    <a:pt x="54280" y="269557"/>
                    <a:pt x="4366" y="274665"/>
                  </a:cubicBezTo>
                  <a:cubicBezTo>
                    <a:pt x="-2796" y="275400"/>
                    <a:pt x="-2872" y="286729"/>
                    <a:pt x="4366" y="285975"/>
                  </a:cubicBezTo>
                  <a:cubicBezTo>
                    <a:pt x="44629" y="281847"/>
                    <a:pt x="81066" y="264694"/>
                    <a:pt x="105476" y="231707"/>
                  </a:cubicBezTo>
                  <a:cubicBezTo>
                    <a:pt x="130886" y="197362"/>
                    <a:pt x="140254" y="152538"/>
                    <a:pt x="141196" y="110465"/>
                  </a:cubicBezTo>
                  <a:cubicBezTo>
                    <a:pt x="141989" y="74801"/>
                    <a:pt x="136183" y="39326"/>
                    <a:pt x="129548" y="4398"/>
                  </a:cubicBezTo>
                  <a:cubicBezTo>
                    <a:pt x="128190" y="-2746"/>
                    <a:pt x="117276" y="288"/>
                    <a:pt x="118634" y="7414"/>
                  </a:cubicBezTo>
                  <a:close/>
                </a:path>
              </a:pathLst>
            </a:custGeom>
            <a:grpFill/>
            <a:ln w="1885" cap="flat">
              <a:noFill/>
              <a:prstDash val="solid"/>
              <a:miter/>
            </a:ln>
          </p:spPr>
          <p:txBody>
            <a:bodyPr rtlCol="0" anchor="ctr"/>
            <a:lstStyle/>
            <a:p>
              <a:endParaRPr lang="en-IN"/>
            </a:p>
          </p:txBody>
        </p:sp>
        <p:sp>
          <p:nvSpPr>
            <p:cNvPr id="634" name="Freeform: Shape 633">
              <a:extLst>
                <a:ext uri="{FF2B5EF4-FFF2-40B4-BE49-F238E27FC236}">
                  <a16:creationId xmlns:a16="http://schemas.microsoft.com/office/drawing/2014/main" id="{D7AC23E6-99E8-2D80-0417-16B5943A4D83}"/>
                </a:ext>
              </a:extLst>
            </p:cNvPr>
            <p:cNvSpPr/>
            <p:nvPr/>
          </p:nvSpPr>
          <p:spPr>
            <a:xfrm>
              <a:off x="9163294" y="2144726"/>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9 w 651904"/>
                <a:gd name="connsiteY7" fmla="*/ 169614 h 455079"/>
                <a:gd name="connsiteX8" fmla="*/ 354177 w 651904"/>
                <a:gd name="connsiteY8" fmla="*/ 162734 h 455079"/>
                <a:gd name="connsiteX9" fmla="*/ 535474 w 651904"/>
                <a:gd name="connsiteY9" fmla="*/ 132159 h 455079"/>
                <a:gd name="connsiteX10" fmla="*/ 650457 w 651904"/>
                <a:gd name="connsiteY10" fmla="*/ 7129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4" y="55893"/>
                    <a:pt x="582410" y="97269"/>
                    <a:pt x="531968" y="121302"/>
                  </a:cubicBezTo>
                  <a:cubicBezTo>
                    <a:pt x="472968" y="149407"/>
                    <a:pt x="406033" y="153045"/>
                    <a:pt x="341774" y="151047"/>
                  </a:cubicBezTo>
                  <a:cubicBezTo>
                    <a:pt x="230731" y="147616"/>
                    <a:pt x="65418" y="123130"/>
                    <a:pt x="14072" y="251968"/>
                  </a:cubicBezTo>
                  <a:cubicBezTo>
                    <a:pt x="-11243" y="315454"/>
                    <a:pt x="160" y="386461"/>
                    <a:pt x="12884" y="451323"/>
                  </a:cubicBezTo>
                  <a:cubicBezTo>
                    <a:pt x="14279" y="458467"/>
                    <a:pt x="25193" y="455432"/>
                    <a:pt x="23780" y="448326"/>
                  </a:cubicBezTo>
                  <a:cubicBezTo>
                    <a:pt x="12055" y="388572"/>
                    <a:pt x="1725" y="324804"/>
                    <a:pt x="21197" y="265484"/>
                  </a:cubicBezTo>
                  <a:cubicBezTo>
                    <a:pt x="37332" y="216267"/>
                    <a:pt x="75541" y="182545"/>
                    <a:pt x="125399" y="169614"/>
                  </a:cubicBezTo>
                  <a:cubicBezTo>
                    <a:pt x="199760" y="150293"/>
                    <a:pt x="278496" y="161188"/>
                    <a:pt x="354177" y="162734"/>
                  </a:cubicBezTo>
                  <a:cubicBezTo>
                    <a:pt x="415721" y="163997"/>
                    <a:pt x="478981" y="158398"/>
                    <a:pt x="535474" y="132159"/>
                  </a:cubicBezTo>
                  <a:cubicBezTo>
                    <a:pt x="589723" y="106976"/>
                    <a:pt x="628761" y="62416"/>
                    <a:pt x="650457" y="7129"/>
                  </a:cubicBezTo>
                  <a:cubicBezTo>
                    <a:pt x="653116" y="343"/>
                    <a:pt x="642182" y="-2597"/>
                    <a:pt x="639562" y="4113"/>
                  </a:cubicBezTo>
                  <a:close/>
                </a:path>
              </a:pathLst>
            </a:custGeom>
            <a:grpFill/>
            <a:ln w="1885" cap="flat">
              <a:noFill/>
              <a:prstDash val="solid"/>
              <a:miter/>
            </a:ln>
          </p:spPr>
          <p:txBody>
            <a:bodyPr rtlCol="0" anchor="ctr"/>
            <a:lstStyle/>
            <a:p>
              <a:endParaRPr lang="en-IN"/>
            </a:p>
          </p:txBody>
        </p:sp>
        <p:sp>
          <p:nvSpPr>
            <p:cNvPr id="635" name="Freeform: Shape 634">
              <a:extLst>
                <a:ext uri="{FF2B5EF4-FFF2-40B4-BE49-F238E27FC236}">
                  <a16:creationId xmlns:a16="http://schemas.microsoft.com/office/drawing/2014/main" id="{216EA969-C0AE-DA60-9244-6DF038C64E63}"/>
                </a:ext>
              </a:extLst>
            </p:cNvPr>
            <p:cNvSpPr/>
            <p:nvPr/>
          </p:nvSpPr>
          <p:spPr>
            <a:xfrm>
              <a:off x="9529956" y="2000754"/>
              <a:ext cx="111273" cy="269457"/>
            </a:xfrm>
            <a:custGeom>
              <a:avLst/>
              <a:gdLst>
                <a:gd name="connsiteX0" fmla="*/ 17166 w 111273"/>
                <a:gd name="connsiteY0" fmla="*/ 262673 h 269457"/>
                <a:gd name="connsiteX1" fmla="*/ 21540 w 111273"/>
                <a:gd name="connsiteY1" fmla="*/ 108520 h 269457"/>
                <a:gd name="connsiteX2" fmla="*/ 107419 w 111273"/>
                <a:gd name="connsiteY2" fmla="*/ 10803 h 269457"/>
                <a:gd name="connsiteX3" fmla="*/ 101765 w 111273"/>
                <a:gd name="connsiteY3" fmla="*/ 1039 h 269457"/>
                <a:gd name="connsiteX4" fmla="*/ 11474 w 111273"/>
                <a:gd name="connsiteY4" fmla="*/ 103204 h 269457"/>
                <a:gd name="connsiteX5" fmla="*/ 6309 w 111273"/>
                <a:gd name="connsiteY5" fmla="*/ 265689 h 269457"/>
                <a:gd name="connsiteX6" fmla="*/ 17223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6" y="262673"/>
                  </a:moveTo>
                  <a:cubicBezTo>
                    <a:pt x="9212" y="211778"/>
                    <a:pt x="5027" y="158245"/>
                    <a:pt x="21540" y="108520"/>
                  </a:cubicBezTo>
                  <a:cubicBezTo>
                    <a:pt x="36035" y="64939"/>
                    <a:pt x="67156" y="32065"/>
                    <a:pt x="107419" y="10803"/>
                  </a:cubicBezTo>
                  <a:cubicBezTo>
                    <a:pt x="113847" y="7410"/>
                    <a:pt x="108135" y="-2392"/>
                    <a:pt x="101765" y="1039"/>
                  </a:cubicBezTo>
                  <a:cubicBezTo>
                    <a:pt x="59654" y="23281"/>
                    <a:pt x="27195" y="57908"/>
                    <a:pt x="11474" y="103204"/>
                  </a:cubicBezTo>
                  <a:cubicBezTo>
                    <a:pt x="-6621" y="155455"/>
                    <a:pt x="-2060" y="212080"/>
                    <a:pt x="6309" y="265689"/>
                  </a:cubicBezTo>
                  <a:cubicBezTo>
                    <a:pt x="7440" y="272852"/>
                    <a:pt x="18335" y="269817"/>
                    <a:pt x="17223" y="262673"/>
                  </a:cubicBezTo>
                  <a:close/>
                </a:path>
              </a:pathLst>
            </a:custGeom>
            <a:grpFill/>
            <a:ln w="1885" cap="flat">
              <a:noFill/>
              <a:prstDash val="solid"/>
              <a:miter/>
            </a:ln>
          </p:spPr>
          <p:txBody>
            <a:bodyPr rtlCol="0" anchor="ctr"/>
            <a:lstStyle/>
            <a:p>
              <a:endParaRPr lang="en-IN"/>
            </a:p>
          </p:txBody>
        </p:sp>
        <p:sp>
          <p:nvSpPr>
            <p:cNvPr id="636" name="Freeform: Shape 635">
              <a:extLst>
                <a:ext uri="{FF2B5EF4-FFF2-40B4-BE49-F238E27FC236}">
                  <a16:creationId xmlns:a16="http://schemas.microsoft.com/office/drawing/2014/main" id="{891B95E0-1E47-F23F-08DF-2DB8CA905080}"/>
                </a:ext>
              </a:extLst>
            </p:cNvPr>
            <p:cNvSpPr/>
            <p:nvPr/>
          </p:nvSpPr>
          <p:spPr>
            <a:xfrm>
              <a:off x="8894487" y="2297072"/>
              <a:ext cx="673163" cy="438326"/>
            </a:xfrm>
            <a:custGeom>
              <a:avLst/>
              <a:gdLst>
                <a:gd name="connsiteX0" fmla="*/ 8201 w 673163"/>
                <a:gd name="connsiteY0" fmla="*/ 436674 h 438326"/>
                <a:gd name="connsiteX1" fmla="*/ 142317 w 673163"/>
                <a:gd name="connsiteY1" fmla="*/ 346422 h 438326"/>
                <a:gd name="connsiteX2" fmla="*/ 342464 w 673163"/>
                <a:gd name="connsiteY2" fmla="*/ 343010 h 438326"/>
                <a:gd name="connsiteX3" fmla="*/ 563326 w 673163"/>
                <a:gd name="connsiteY3" fmla="*/ 328835 h 438326"/>
                <a:gd name="connsiteX4" fmla="*/ 657405 w 673163"/>
                <a:gd name="connsiteY4" fmla="*/ 225821 h 438326"/>
                <a:gd name="connsiteX5" fmla="*/ 659101 w 673163"/>
                <a:gd name="connsiteY5" fmla="*/ 4412 h 438326"/>
                <a:gd name="connsiteX6" fmla="*/ 648207 w 673163"/>
                <a:gd name="connsiteY6" fmla="*/ 7410 h 438326"/>
                <a:gd name="connsiteX7" fmla="*/ 661401 w 673163"/>
                <a:gd name="connsiteY7" fmla="*/ 128387 h 438326"/>
                <a:gd name="connsiteX8" fmla="*/ 650430 w 673163"/>
                <a:gd name="connsiteY8" fmla="*/ 209705 h 438326"/>
                <a:gd name="connsiteX9" fmla="*/ 559216 w 673163"/>
                <a:gd name="connsiteY9" fmla="*/ 318392 h 438326"/>
                <a:gd name="connsiteX10" fmla="*/ 339014 w 673163"/>
                <a:gd name="connsiteY10" fmla="*/ 331418 h 438326"/>
                <a:gd name="connsiteX11" fmla="*/ 145069 w 673163"/>
                <a:gd name="connsiteY11" fmla="*/ 334339 h 438326"/>
                <a:gd name="connsiteX12" fmla="*/ 69765 w 673163"/>
                <a:gd name="connsiteY12" fmla="*/ 363274 h 438326"/>
                <a:gd name="connsiteX13" fmla="*/ 266 w 673163"/>
                <a:gd name="connsiteY13" fmla="*/ 428682 h 438326"/>
                <a:gd name="connsiteX14" fmla="*/ 8259 w 673163"/>
                <a:gd name="connsiteY14" fmla="*/ 436674 h 43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6">
                  <a:moveTo>
                    <a:pt x="8201" y="436674"/>
                  </a:moveTo>
                  <a:cubicBezTo>
                    <a:pt x="43093" y="391944"/>
                    <a:pt x="86221" y="358712"/>
                    <a:pt x="142317" y="346422"/>
                  </a:cubicBezTo>
                  <a:cubicBezTo>
                    <a:pt x="207557" y="332134"/>
                    <a:pt x="276565" y="337563"/>
                    <a:pt x="342464" y="343010"/>
                  </a:cubicBezTo>
                  <a:cubicBezTo>
                    <a:pt x="414753" y="348985"/>
                    <a:pt x="494222" y="356412"/>
                    <a:pt x="563326" y="328835"/>
                  </a:cubicBezTo>
                  <a:cubicBezTo>
                    <a:pt x="609998" y="310230"/>
                    <a:pt x="641910" y="273191"/>
                    <a:pt x="657405" y="225821"/>
                  </a:cubicBezTo>
                  <a:cubicBezTo>
                    <a:pt x="681099" y="153495"/>
                    <a:pt x="672051" y="77776"/>
                    <a:pt x="659101" y="4412"/>
                  </a:cubicBezTo>
                  <a:cubicBezTo>
                    <a:pt x="657839" y="-2750"/>
                    <a:pt x="646943" y="284"/>
                    <a:pt x="648207" y="7410"/>
                  </a:cubicBezTo>
                  <a:cubicBezTo>
                    <a:pt x="655238" y="47333"/>
                    <a:pt x="662607" y="87672"/>
                    <a:pt x="661401" y="128387"/>
                  </a:cubicBezTo>
                  <a:cubicBezTo>
                    <a:pt x="660835" y="155821"/>
                    <a:pt x="657160" y="183102"/>
                    <a:pt x="650430" y="209705"/>
                  </a:cubicBezTo>
                  <a:cubicBezTo>
                    <a:pt x="637386" y="258921"/>
                    <a:pt x="607547" y="299429"/>
                    <a:pt x="559216" y="318392"/>
                  </a:cubicBezTo>
                  <a:cubicBezTo>
                    <a:pt x="490132" y="345517"/>
                    <a:pt x="411134" y="337374"/>
                    <a:pt x="339014" y="331418"/>
                  </a:cubicBezTo>
                  <a:cubicBezTo>
                    <a:pt x="274925" y="326121"/>
                    <a:pt x="208668" y="321785"/>
                    <a:pt x="145069" y="334339"/>
                  </a:cubicBezTo>
                  <a:cubicBezTo>
                    <a:pt x="118416" y="339315"/>
                    <a:pt x="92894" y="349136"/>
                    <a:pt x="69765" y="363274"/>
                  </a:cubicBezTo>
                  <a:cubicBezTo>
                    <a:pt x="42527" y="380238"/>
                    <a:pt x="19926" y="403461"/>
                    <a:pt x="266" y="428682"/>
                  </a:cubicBezTo>
                  <a:cubicBezTo>
                    <a:pt x="-4164" y="434337"/>
                    <a:pt x="3791" y="442424"/>
                    <a:pt x="8259" y="436674"/>
                  </a:cubicBezTo>
                  <a:close/>
                </a:path>
              </a:pathLst>
            </a:custGeom>
            <a:grpFill/>
            <a:ln w="1885" cap="flat">
              <a:noFill/>
              <a:prstDash val="solid"/>
              <a:miter/>
            </a:ln>
          </p:spPr>
          <p:txBody>
            <a:bodyPr rtlCol="0" anchor="ctr"/>
            <a:lstStyle/>
            <a:p>
              <a:endParaRPr lang="en-IN"/>
            </a:p>
          </p:txBody>
        </p:sp>
        <p:sp>
          <p:nvSpPr>
            <p:cNvPr id="637" name="Freeform: Shape 636">
              <a:extLst>
                <a:ext uri="{FF2B5EF4-FFF2-40B4-BE49-F238E27FC236}">
                  <a16:creationId xmlns:a16="http://schemas.microsoft.com/office/drawing/2014/main" id="{D8934D3D-7FC4-F5FA-E4D1-ABAEF734C5C5}"/>
                </a:ext>
              </a:extLst>
            </p:cNvPr>
            <p:cNvSpPr/>
            <p:nvPr/>
          </p:nvSpPr>
          <p:spPr>
            <a:xfrm>
              <a:off x="9494642" y="1982075"/>
              <a:ext cx="138193" cy="289556"/>
            </a:xfrm>
            <a:custGeom>
              <a:avLst/>
              <a:gdLst>
                <a:gd name="connsiteX0" fmla="*/ 20983 w 138193"/>
                <a:gd name="connsiteY0" fmla="*/ 282766 h 289556"/>
                <a:gd name="connsiteX1" fmla="*/ 25413 w 138193"/>
                <a:gd name="connsiteY1" fmla="*/ 92628 h 289556"/>
                <a:gd name="connsiteX2" fmla="*/ 133083 w 138193"/>
                <a:gd name="connsiteY2" fmla="*/ 11348 h 289556"/>
                <a:gd name="connsiteX3" fmla="*/ 130066 w 138193"/>
                <a:gd name="connsiteY3" fmla="*/ 434 h 289556"/>
                <a:gd name="connsiteX4" fmla="*/ 30596 w 138193"/>
                <a:gd name="connsiteY4" fmla="*/ 58869 h 289556"/>
                <a:gd name="connsiteX5" fmla="*/ -921 w 138193"/>
                <a:gd name="connsiteY5" fmla="*/ 176170 h 289556"/>
                <a:gd name="connsiteX6" fmla="*/ 10069 w 138193"/>
                <a:gd name="connsiteY6" fmla="*/ 285800 h 289556"/>
                <a:gd name="connsiteX7" fmla="*/ 20983 w 138193"/>
                <a:gd name="connsiteY7" fmla="*/ 282784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3" h="289556">
                  <a:moveTo>
                    <a:pt x="20983" y="282766"/>
                  </a:moveTo>
                  <a:cubicBezTo>
                    <a:pt x="9918" y="220807"/>
                    <a:pt x="1757" y="152891"/>
                    <a:pt x="25413" y="92628"/>
                  </a:cubicBezTo>
                  <a:cubicBezTo>
                    <a:pt x="43904" y="45504"/>
                    <a:pt x="84733" y="20434"/>
                    <a:pt x="133083" y="11348"/>
                  </a:cubicBezTo>
                  <a:cubicBezTo>
                    <a:pt x="140227" y="10010"/>
                    <a:pt x="137191" y="-904"/>
                    <a:pt x="130066" y="434"/>
                  </a:cubicBezTo>
                  <a:cubicBezTo>
                    <a:pt x="90784" y="7824"/>
                    <a:pt x="53932" y="25335"/>
                    <a:pt x="30596" y="58869"/>
                  </a:cubicBezTo>
                  <a:cubicBezTo>
                    <a:pt x="7261" y="92402"/>
                    <a:pt x="154" y="135964"/>
                    <a:pt x="-921" y="176170"/>
                  </a:cubicBezTo>
                  <a:cubicBezTo>
                    <a:pt x="-1900" y="213003"/>
                    <a:pt x="3622" y="249684"/>
                    <a:pt x="10069" y="285800"/>
                  </a:cubicBezTo>
                  <a:cubicBezTo>
                    <a:pt x="11351" y="292944"/>
                    <a:pt x="22265" y="289910"/>
                    <a:pt x="20983" y="282784"/>
                  </a:cubicBezTo>
                  <a:close/>
                </a:path>
              </a:pathLst>
            </a:custGeom>
            <a:grpFill/>
            <a:ln w="1885" cap="flat">
              <a:noFill/>
              <a:prstDash val="solid"/>
              <a:miter/>
            </a:ln>
          </p:spPr>
          <p:txBody>
            <a:bodyPr rtlCol="0" anchor="ctr"/>
            <a:lstStyle/>
            <a:p>
              <a:endParaRPr lang="en-IN"/>
            </a:p>
          </p:txBody>
        </p:sp>
        <p:sp>
          <p:nvSpPr>
            <p:cNvPr id="638" name="Freeform: Shape 637">
              <a:extLst>
                <a:ext uri="{FF2B5EF4-FFF2-40B4-BE49-F238E27FC236}">
                  <a16:creationId xmlns:a16="http://schemas.microsoft.com/office/drawing/2014/main" id="{9BA6FB02-D4FE-0BA2-394D-CC3DC25F9A12}"/>
                </a:ext>
              </a:extLst>
            </p:cNvPr>
            <p:cNvSpPr/>
            <p:nvPr/>
          </p:nvSpPr>
          <p:spPr>
            <a:xfrm>
              <a:off x="8863781" y="2295836"/>
              <a:ext cx="673209" cy="429445"/>
            </a:xfrm>
            <a:custGeom>
              <a:avLst/>
              <a:gdLst>
                <a:gd name="connsiteX0" fmla="*/ 9577 w 673209"/>
                <a:gd name="connsiteY0" fmla="*/ 427072 h 429445"/>
                <a:gd name="connsiteX1" fmla="*/ 135323 w 673209"/>
                <a:gd name="connsiteY1" fmla="*/ 319119 h 429445"/>
                <a:gd name="connsiteX2" fmla="*/ 332378 w 673209"/>
                <a:gd name="connsiteY2" fmla="*/ 305717 h 429445"/>
                <a:gd name="connsiteX3" fmla="*/ 656933 w 673209"/>
                <a:gd name="connsiteY3" fmla="*/ 210036 h 429445"/>
                <a:gd name="connsiteX4" fmla="*/ 658403 w 673209"/>
                <a:gd name="connsiteY4" fmla="*/ 4404 h 429445"/>
                <a:gd name="connsiteX5" fmla="*/ 647508 w 673209"/>
                <a:gd name="connsiteY5" fmla="*/ 7401 h 429445"/>
                <a:gd name="connsiteX6" fmla="*/ 650015 w 673209"/>
                <a:gd name="connsiteY6" fmla="*/ 195748 h 429445"/>
                <a:gd name="connsiteX7" fmla="*/ 547076 w 673209"/>
                <a:gd name="connsiteY7" fmla="*/ 292654 h 429445"/>
                <a:gd name="connsiteX8" fmla="*/ 325611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3" y="338478"/>
                    <a:pt x="135323" y="319119"/>
                  </a:cubicBezTo>
                  <a:cubicBezTo>
                    <a:pt x="198564" y="296820"/>
                    <a:pt x="266649" y="299308"/>
                    <a:pt x="332378" y="305717"/>
                  </a:cubicBezTo>
                  <a:cubicBezTo>
                    <a:pt x="442593" y="316499"/>
                    <a:pt x="606397" y="338893"/>
                    <a:pt x="656933" y="210036"/>
                  </a:cubicBezTo>
                  <a:cubicBezTo>
                    <a:pt x="682549" y="144740"/>
                    <a:pt x="670806" y="71113"/>
                    <a:pt x="658403" y="4404"/>
                  </a:cubicBezTo>
                  <a:cubicBezTo>
                    <a:pt x="657084" y="-2740"/>
                    <a:pt x="646188" y="276"/>
                    <a:pt x="647508" y="7401"/>
                  </a:cubicBezTo>
                  <a:cubicBezTo>
                    <a:pt x="658912" y="68814"/>
                    <a:pt x="669392" y="134712"/>
                    <a:pt x="650015" y="195748"/>
                  </a:cubicBezTo>
                  <a:cubicBezTo>
                    <a:pt x="634332" y="245172"/>
                    <a:pt x="596727" y="278913"/>
                    <a:pt x="547076" y="292654"/>
                  </a:cubicBezTo>
                  <a:cubicBezTo>
                    <a:pt x="474976" y="312616"/>
                    <a:pt x="398635" y="300647"/>
                    <a:pt x="325611" y="293766"/>
                  </a:cubicBezTo>
                  <a:cubicBezTo>
                    <a:pt x="261956" y="287772"/>
                    <a:pt x="195944" y="286453"/>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639" name="Freeform: Shape 638">
              <a:extLst>
                <a:ext uri="{FF2B5EF4-FFF2-40B4-BE49-F238E27FC236}">
                  <a16:creationId xmlns:a16="http://schemas.microsoft.com/office/drawing/2014/main" id="{18188C97-35A2-BC20-2275-AC039A730CE2}"/>
                </a:ext>
              </a:extLst>
            </p:cNvPr>
            <p:cNvSpPr/>
            <p:nvPr/>
          </p:nvSpPr>
          <p:spPr>
            <a:xfrm>
              <a:off x="9602701" y="2014283"/>
              <a:ext cx="166984" cy="149492"/>
            </a:xfrm>
            <a:custGeom>
              <a:avLst/>
              <a:gdLst>
                <a:gd name="connsiteX0" fmla="*/ 164134 w 166984"/>
                <a:gd name="connsiteY0" fmla="*/ 140306 h 149492"/>
                <a:gd name="connsiteX1" fmla="*/ 8775 w 166984"/>
                <a:gd name="connsiteY1" fmla="*/ 1817 h 149492"/>
                <a:gd name="connsiteX2" fmla="*/ 783 w 166984"/>
                <a:gd name="connsiteY2" fmla="*/ 9809 h 149492"/>
                <a:gd name="connsiteX3" fmla="*/ 156123 w 166984"/>
                <a:gd name="connsiteY3" fmla="*/ 148317 h 149492"/>
                <a:gd name="connsiteX4" fmla="*/ 164134 w 166984"/>
                <a:gd name="connsiteY4" fmla="*/ 140325 h 149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92">
                  <a:moveTo>
                    <a:pt x="164134" y="140306"/>
                  </a:moveTo>
                  <a:lnTo>
                    <a:pt x="8775" y="1817"/>
                  </a:lnTo>
                  <a:cubicBezTo>
                    <a:pt x="3365" y="-3008"/>
                    <a:pt x="-4665" y="4965"/>
                    <a:pt x="783" y="9809"/>
                  </a:cubicBezTo>
                  <a:lnTo>
                    <a:pt x="156123" y="148317"/>
                  </a:lnTo>
                  <a:cubicBezTo>
                    <a:pt x="161551" y="153143"/>
                    <a:pt x="169582" y="145169"/>
                    <a:pt x="164134" y="140325"/>
                  </a:cubicBezTo>
                  <a:close/>
                </a:path>
              </a:pathLst>
            </a:custGeom>
            <a:grpFill/>
            <a:ln w="1885" cap="flat">
              <a:noFill/>
              <a:prstDash val="solid"/>
              <a:miter/>
            </a:ln>
          </p:spPr>
          <p:txBody>
            <a:bodyPr rtlCol="0" anchor="ctr"/>
            <a:lstStyle/>
            <a:p>
              <a:endParaRPr lang="en-IN"/>
            </a:p>
          </p:txBody>
        </p:sp>
        <p:sp>
          <p:nvSpPr>
            <p:cNvPr id="640" name="Freeform: Shape 639">
              <a:extLst>
                <a:ext uri="{FF2B5EF4-FFF2-40B4-BE49-F238E27FC236}">
                  <a16:creationId xmlns:a16="http://schemas.microsoft.com/office/drawing/2014/main" id="{3CFD0B94-2E0C-D12F-6EC9-8DA90DDB352C}"/>
                </a:ext>
              </a:extLst>
            </p:cNvPr>
            <p:cNvSpPr/>
            <p:nvPr/>
          </p:nvSpPr>
          <p:spPr>
            <a:xfrm>
              <a:off x="9561214" y="2071443"/>
              <a:ext cx="167860" cy="140520"/>
            </a:xfrm>
            <a:custGeom>
              <a:avLst/>
              <a:gdLst>
                <a:gd name="connsiteX0" fmla="*/ 165000 w 167860"/>
                <a:gd name="connsiteY0" fmla="*/ 131344 h 140520"/>
                <a:gd name="connsiteX1" fmla="*/ 8924 w 167860"/>
                <a:gd name="connsiteY1" fmla="*/ 1621 h 140520"/>
                <a:gd name="connsiteX2" fmla="*/ 932 w 167860"/>
                <a:gd name="connsiteY2" fmla="*/ 9613 h 140520"/>
                <a:gd name="connsiteX3" fmla="*/ 157007 w 167860"/>
                <a:gd name="connsiteY3" fmla="*/ 139356 h 140520"/>
                <a:gd name="connsiteX4" fmla="*/ 165000 w 167860"/>
                <a:gd name="connsiteY4" fmla="*/ 131344 h 140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0">
                  <a:moveTo>
                    <a:pt x="165000" y="131344"/>
                  </a:moveTo>
                  <a:cubicBezTo>
                    <a:pt x="114370" y="86458"/>
                    <a:pt x="62344" y="43216"/>
                    <a:pt x="8924" y="1621"/>
                  </a:cubicBezTo>
                  <a:cubicBezTo>
                    <a:pt x="3269" y="-2809"/>
                    <a:pt x="-4798" y="5146"/>
                    <a:pt x="932" y="9613"/>
                  </a:cubicBezTo>
                  <a:cubicBezTo>
                    <a:pt x="54314" y="51195"/>
                    <a:pt x="106339" y="94442"/>
                    <a:pt x="157007" y="139356"/>
                  </a:cubicBezTo>
                  <a:cubicBezTo>
                    <a:pt x="162437" y="144162"/>
                    <a:pt x="170466" y="136189"/>
                    <a:pt x="165000" y="131344"/>
                  </a:cubicBezTo>
                  <a:close/>
                </a:path>
              </a:pathLst>
            </a:custGeom>
            <a:grpFill/>
            <a:ln w="1885" cap="flat">
              <a:noFill/>
              <a:prstDash val="solid"/>
              <a:miter/>
            </a:ln>
          </p:spPr>
          <p:txBody>
            <a:bodyPr rtlCol="0" anchor="ctr"/>
            <a:lstStyle/>
            <a:p>
              <a:endParaRPr lang="en-IN"/>
            </a:p>
          </p:txBody>
        </p:sp>
        <p:sp>
          <p:nvSpPr>
            <p:cNvPr id="641" name="Freeform: Shape 640">
              <a:extLst>
                <a:ext uri="{FF2B5EF4-FFF2-40B4-BE49-F238E27FC236}">
                  <a16:creationId xmlns:a16="http://schemas.microsoft.com/office/drawing/2014/main" id="{BF679F43-F1DF-579B-0387-1D645855A9E0}"/>
                </a:ext>
              </a:extLst>
            </p:cNvPr>
            <p:cNvSpPr/>
            <p:nvPr/>
          </p:nvSpPr>
          <p:spPr>
            <a:xfrm>
              <a:off x="9537786" y="2141918"/>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0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49" y="60310"/>
                    <a:pt x="47828" y="29200"/>
                    <a:pt x="7188" y="1323"/>
                  </a:cubicBezTo>
                  <a:cubicBezTo>
                    <a:pt x="1174" y="-2824"/>
                    <a:pt x="-4480" y="6978"/>
                    <a:pt x="1533" y="11087"/>
                  </a:cubicBezTo>
                  <a:cubicBezTo>
                    <a:pt x="41363" y="38435"/>
                    <a:pt x="78930" y="68950"/>
                    <a:pt x="113859" y="102339"/>
                  </a:cubicBezTo>
                  <a:cubicBezTo>
                    <a:pt x="119118" y="107372"/>
                    <a:pt x="127053" y="99398"/>
                    <a:pt x="121850" y="94347"/>
                  </a:cubicBezTo>
                  <a:close/>
                </a:path>
              </a:pathLst>
            </a:custGeom>
            <a:grpFill/>
            <a:ln w="1885" cap="flat">
              <a:noFill/>
              <a:prstDash val="solid"/>
              <a:miter/>
            </a:ln>
          </p:spPr>
          <p:txBody>
            <a:bodyPr rtlCol="0" anchor="ctr"/>
            <a:lstStyle/>
            <a:p>
              <a:endParaRPr lang="en-IN"/>
            </a:p>
          </p:txBody>
        </p:sp>
        <p:sp>
          <p:nvSpPr>
            <p:cNvPr id="642" name="Freeform: Shape 641">
              <a:extLst>
                <a:ext uri="{FF2B5EF4-FFF2-40B4-BE49-F238E27FC236}">
                  <a16:creationId xmlns:a16="http://schemas.microsoft.com/office/drawing/2014/main" id="{3B4FDC1B-7601-E2DB-3400-53954B7003DF}"/>
                </a:ext>
              </a:extLst>
            </p:cNvPr>
            <p:cNvSpPr/>
            <p:nvPr/>
          </p:nvSpPr>
          <p:spPr>
            <a:xfrm>
              <a:off x="9420042" y="2291627"/>
              <a:ext cx="111256" cy="106536"/>
            </a:xfrm>
            <a:custGeom>
              <a:avLst/>
              <a:gdLst>
                <a:gd name="connsiteX0" fmla="*/ 108495 w 111256"/>
                <a:gd name="connsiteY0" fmla="*/ 97264 h 106536"/>
                <a:gd name="connsiteX1" fmla="*/ 8705 w 111256"/>
                <a:gd name="connsiteY1" fmla="*/ 1922 h 106536"/>
                <a:gd name="connsiteX2" fmla="*/ 694 w 111256"/>
                <a:gd name="connsiteY2" fmla="*/ 9914 h 106536"/>
                <a:gd name="connsiteX3" fmla="*/ 100484 w 111256"/>
                <a:gd name="connsiteY3" fmla="*/ 105256 h 106536"/>
                <a:gd name="connsiteX4" fmla="*/ 108495 w 111256"/>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6" h="106536">
                  <a:moveTo>
                    <a:pt x="108495" y="97264"/>
                  </a:moveTo>
                  <a:lnTo>
                    <a:pt x="8705" y="1922"/>
                  </a:lnTo>
                  <a:cubicBezTo>
                    <a:pt x="3427" y="-3111"/>
                    <a:pt x="-4584" y="4881"/>
                    <a:pt x="694" y="9914"/>
                  </a:cubicBezTo>
                  <a:lnTo>
                    <a:pt x="100484" y="105256"/>
                  </a:lnTo>
                  <a:cubicBezTo>
                    <a:pt x="105761" y="110289"/>
                    <a:pt x="113773" y="102297"/>
                    <a:pt x="108495" y="97264"/>
                  </a:cubicBezTo>
                  <a:close/>
                </a:path>
              </a:pathLst>
            </a:custGeom>
            <a:grpFill/>
            <a:ln w="1885" cap="flat">
              <a:noFill/>
              <a:prstDash val="solid"/>
              <a:miter/>
            </a:ln>
          </p:spPr>
          <p:txBody>
            <a:bodyPr rtlCol="0" anchor="ctr"/>
            <a:lstStyle/>
            <a:p>
              <a:endParaRPr lang="en-IN"/>
            </a:p>
          </p:txBody>
        </p:sp>
        <p:sp>
          <p:nvSpPr>
            <p:cNvPr id="643" name="Freeform: Shape 642">
              <a:extLst>
                <a:ext uri="{FF2B5EF4-FFF2-40B4-BE49-F238E27FC236}">
                  <a16:creationId xmlns:a16="http://schemas.microsoft.com/office/drawing/2014/main" id="{EB967354-16B1-1801-0F3E-66DDC57411A8}"/>
                </a:ext>
              </a:extLst>
            </p:cNvPr>
            <p:cNvSpPr/>
            <p:nvPr/>
          </p:nvSpPr>
          <p:spPr>
            <a:xfrm>
              <a:off x="9321636" y="2293113"/>
              <a:ext cx="204171" cy="190845"/>
            </a:xfrm>
            <a:custGeom>
              <a:avLst/>
              <a:gdLst>
                <a:gd name="connsiteX0" fmla="*/ 201623 w 204171"/>
                <a:gd name="connsiteY0" fmla="*/ 181374 h 190845"/>
                <a:gd name="connsiteX1" fmla="*/ 7037 w 204171"/>
                <a:gd name="connsiteY1" fmla="*/ 1435 h 190845"/>
                <a:gd name="connsiteX2" fmla="*/ 1383 w 204171"/>
                <a:gd name="connsiteY2" fmla="*/ 11199 h 190845"/>
                <a:gd name="connsiteX3" fmla="*/ 193650 w 204171"/>
                <a:gd name="connsiteY3" fmla="*/ 189348 h 190845"/>
                <a:gd name="connsiteX4" fmla="*/ 201642 w 204171"/>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1" h="190845">
                  <a:moveTo>
                    <a:pt x="201623" y="181374"/>
                  </a:moveTo>
                  <a:cubicBezTo>
                    <a:pt x="142661" y="115308"/>
                    <a:pt x="77497" y="55053"/>
                    <a:pt x="7037" y="1435"/>
                  </a:cubicBezTo>
                  <a:cubicBezTo>
                    <a:pt x="1250" y="-2976"/>
                    <a:pt x="-4386" y="6845"/>
                    <a:pt x="1383" y="11199"/>
                  </a:cubicBezTo>
                  <a:cubicBezTo>
                    <a:pt x="71013" y="64302"/>
                    <a:pt x="135403" y="123958"/>
                    <a:pt x="193650" y="189348"/>
                  </a:cubicBezTo>
                  <a:cubicBezTo>
                    <a:pt x="198494" y="194795"/>
                    <a:pt x="206467" y="186784"/>
                    <a:pt x="201642" y="181355"/>
                  </a:cubicBezTo>
                  <a:close/>
                </a:path>
              </a:pathLst>
            </a:custGeom>
            <a:grpFill/>
            <a:ln w="1885" cap="flat">
              <a:noFill/>
              <a:prstDash val="solid"/>
              <a:miter/>
            </a:ln>
          </p:spPr>
          <p:txBody>
            <a:bodyPr rtlCol="0" anchor="ctr"/>
            <a:lstStyle/>
            <a:p>
              <a:endParaRPr lang="en-IN"/>
            </a:p>
          </p:txBody>
        </p:sp>
        <p:sp>
          <p:nvSpPr>
            <p:cNvPr id="644" name="Freeform: Shape 643">
              <a:extLst>
                <a:ext uri="{FF2B5EF4-FFF2-40B4-BE49-F238E27FC236}">
                  <a16:creationId xmlns:a16="http://schemas.microsoft.com/office/drawing/2014/main" id="{72F71CEB-4F23-E4AB-4258-F7E65DA7FF13}"/>
                </a:ext>
              </a:extLst>
            </p:cNvPr>
            <p:cNvSpPr/>
            <p:nvPr/>
          </p:nvSpPr>
          <p:spPr>
            <a:xfrm>
              <a:off x="9237460" y="2327008"/>
              <a:ext cx="251173" cy="226147"/>
            </a:xfrm>
            <a:custGeom>
              <a:avLst/>
              <a:gdLst>
                <a:gd name="connsiteX0" fmla="*/ 248457 w 251173"/>
                <a:gd name="connsiteY0" fmla="*/ 216846 h 226147"/>
                <a:gd name="connsiteX1" fmla="*/ 8877 w 251173"/>
                <a:gd name="connsiteY1" fmla="*/ 1714 h 226147"/>
                <a:gd name="connsiteX2" fmla="*/ 885 w 251173"/>
                <a:gd name="connsiteY2" fmla="*/ 9706 h 226147"/>
                <a:gd name="connsiteX3" fmla="*/ 240446 w 251173"/>
                <a:gd name="connsiteY3" fmla="*/ 224838 h 226147"/>
                <a:gd name="connsiteX4" fmla="*/ 248457 w 251173"/>
                <a:gd name="connsiteY4" fmla="*/ 216846 h 22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73" h="226147">
                  <a:moveTo>
                    <a:pt x="248457" y="216846"/>
                  </a:moveTo>
                  <a:cubicBezTo>
                    <a:pt x="171532" y="141924"/>
                    <a:pt x="91684" y="70214"/>
                    <a:pt x="8877" y="1714"/>
                  </a:cubicBezTo>
                  <a:cubicBezTo>
                    <a:pt x="3222" y="-2904"/>
                    <a:pt x="-4733" y="5051"/>
                    <a:pt x="885" y="9706"/>
                  </a:cubicBezTo>
                  <a:cubicBezTo>
                    <a:pt x="83616" y="78144"/>
                    <a:pt x="163483" y="149854"/>
                    <a:pt x="240446" y="224838"/>
                  </a:cubicBezTo>
                  <a:cubicBezTo>
                    <a:pt x="245668" y="229928"/>
                    <a:pt x="253641" y="221936"/>
                    <a:pt x="248457" y="216846"/>
                  </a:cubicBezTo>
                  <a:close/>
                </a:path>
              </a:pathLst>
            </a:custGeom>
            <a:grpFill/>
            <a:ln w="1885" cap="flat">
              <a:noFill/>
              <a:prstDash val="solid"/>
              <a:miter/>
            </a:ln>
          </p:spPr>
          <p:txBody>
            <a:bodyPr rtlCol="0" anchor="ctr"/>
            <a:lstStyle/>
            <a:p>
              <a:endParaRPr lang="en-IN"/>
            </a:p>
          </p:txBody>
        </p:sp>
        <p:sp>
          <p:nvSpPr>
            <p:cNvPr id="645" name="Freeform: Shape 644">
              <a:extLst>
                <a:ext uri="{FF2B5EF4-FFF2-40B4-BE49-F238E27FC236}">
                  <a16:creationId xmlns:a16="http://schemas.microsoft.com/office/drawing/2014/main" id="{2C784A9F-9975-C5E2-6C37-931BAF3C4241}"/>
                </a:ext>
              </a:extLst>
            </p:cNvPr>
            <p:cNvSpPr/>
            <p:nvPr/>
          </p:nvSpPr>
          <p:spPr>
            <a:xfrm>
              <a:off x="9182622" y="2390563"/>
              <a:ext cx="242263" cy="199386"/>
            </a:xfrm>
            <a:custGeom>
              <a:avLst/>
              <a:gdLst>
                <a:gd name="connsiteX0" fmla="*/ 239451 w 242263"/>
                <a:gd name="connsiteY0" fmla="*/ 190180 h 199386"/>
                <a:gd name="connsiteX1" fmla="*/ 7129 w 242263"/>
                <a:gd name="connsiteY1" fmla="*/ 1363 h 199386"/>
                <a:gd name="connsiteX2" fmla="*/ 1474 w 242263"/>
                <a:gd name="connsiteY2" fmla="*/ 11127 h 199386"/>
                <a:gd name="connsiteX3" fmla="*/ 231440 w 242263"/>
                <a:gd name="connsiteY3" fmla="*/ 198173 h 199386"/>
                <a:gd name="connsiteX4" fmla="*/ 239451 w 242263"/>
                <a:gd name="connsiteY4" fmla="*/ 190180 h 1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6">
                  <a:moveTo>
                    <a:pt x="239451" y="190180"/>
                  </a:moveTo>
                  <a:cubicBezTo>
                    <a:pt x="165787" y="122717"/>
                    <a:pt x="88220" y="59676"/>
                    <a:pt x="7129" y="1363"/>
                  </a:cubicBezTo>
                  <a:cubicBezTo>
                    <a:pt x="1209" y="-2897"/>
                    <a:pt x="-4445" y="7018"/>
                    <a:pt x="1474" y="11127"/>
                  </a:cubicBezTo>
                  <a:cubicBezTo>
                    <a:pt x="81736" y="68901"/>
                    <a:pt x="158529" y="131351"/>
                    <a:pt x="231440" y="198173"/>
                  </a:cubicBezTo>
                  <a:cubicBezTo>
                    <a:pt x="236813" y="203074"/>
                    <a:pt x="244824" y="195100"/>
                    <a:pt x="239451" y="190180"/>
                  </a:cubicBezTo>
                  <a:close/>
                </a:path>
              </a:pathLst>
            </a:custGeom>
            <a:grpFill/>
            <a:ln w="1885" cap="flat">
              <a:noFill/>
              <a:prstDash val="solid"/>
              <a:miter/>
            </a:ln>
          </p:spPr>
          <p:txBody>
            <a:bodyPr rtlCol="0" anchor="ctr"/>
            <a:lstStyle/>
            <a:p>
              <a:endParaRPr lang="en-IN"/>
            </a:p>
          </p:txBody>
        </p:sp>
        <p:sp>
          <p:nvSpPr>
            <p:cNvPr id="646" name="Freeform: Shape 645">
              <a:extLst>
                <a:ext uri="{FF2B5EF4-FFF2-40B4-BE49-F238E27FC236}">
                  <a16:creationId xmlns:a16="http://schemas.microsoft.com/office/drawing/2014/main" id="{13F67E0F-E19B-4B0F-FB6D-2FEA9C22B997}"/>
                </a:ext>
              </a:extLst>
            </p:cNvPr>
            <p:cNvSpPr/>
            <p:nvPr/>
          </p:nvSpPr>
          <p:spPr>
            <a:xfrm>
              <a:off x="9161733" y="2467092"/>
              <a:ext cx="173847" cy="143770"/>
            </a:xfrm>
            <a:custGeom>
              <a:avLst/>
              <a:gdLst>
                <a:gd name="connsiteX0" fmla="*/ 170993 w 173847"/>
                <a:gd name="connsiteY0" fmla="*/ 134706 h 143770"/>
                <a:gd name="connsiteX1" fmla="*/ 8885 w 173847"/>
                <a:gd name="connsiteY1" fmla="*/ 1703 h 143770"/>
                <a:gd name="connsiteX2" fmla="*/ 892 w 173847"/>
                <a:gd name="connsiteY2" fmla="*/ 9695 h 143770"/>
                <a:gd name="connsiteX3" fmla="*/ 162887 w 173847"/>
                <a:gd name="connsiteY3" fmla="*/ 142718 h 143770"/>
                <a:gd name="connsiteX4" fmla="*/ 170898 w 173847"/>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7" h="143770">
                  <a:moveTo>
                    <a:pt x="170993" y="134706"/>
                  </a:moveTo>
                  <a:lnTo>
                    <a:pt x="8885" y="1703"/>
                  </a:lnTo>
                  <a:cubicBezTo>
                    <a:pt x="3230" y="-2897"/>
                    <a:pt x="-4743" y="5077"/>
                    <a:pt x="892" y="9695"/>
                  </a:cubicBezTo>
                  <a:cubicBezTo>
                    <a:pt x="54934" y="54030"/>
                    <a:pt x="108920" y="98364"/>
                    <a:pt x="162887" y="142718"/>
                  </a:cubicBezTo>
                  <a:cubicBezTo>
                    <a:pt x="168542" y="147298"/>
                    <a:pt x="176515" y="139343"/>
                    <a:pt x="170898" y="134706"/>
                  </a:cubicBezTo>
                  <a:close/>
                </a:path>
              </a:pathLst>
            </a:custGeom>
            <a:grpFill/>
            <a:ln w="1885" cap="flat">
              <a:noFill/>
              <a:prstDash val="solid"/>
              <a:miter/>
            </a:ln>
          </p:spPr>
          <p:txBody>
            <a:bodyPr rtlCol="0" anchor="ctr"/>
            <a:lstStyle/>
            <a:p>
              <a:endParaRPr lang="en-IN"/>
            </a:p>
          </p:txBody>
        </p:sp>
        <p:sp>
          <p:nvSpPr>
            <p:cNvPr id="647" name="Freeform: Shape 646">
              <a:extLst>
                <a:ext uri="{FF2B5EF4-FFF2-40B4-BE49-F238E27FC236}">
                  <a16:creationId xmlns:a16="http://schemas.microsoft.com/office/drawing/2014/main" id="{38C1D280-7751-9D62-8A58-2E5479773D49}"/>
                </a:ext>
              </a:extLst>
            </p:cNvPr>
            <p:cNvSpPr/>
            <p:nvPr/>
          </p:nvSpPr>
          <p:spPr>
            <a:xfrm>
              <a:off x="9038506" y="2631929"/>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3" y="96709"/>
                    <a:pt x="130698" y="86889"/>
                    <a:pt x="124704" y="82779"/>
                  </a:cubicBezTo>
                  <a:close/>
                </a:path>
              </a:pathLst>
            </a:custGeom>
            <a:grpFill/>
            <a:ln w="1885" cap="flat">
              <a:noFill/>
              <a:prstDash val="solid"/>
              <a:miter/>
            </a:ln>
          </p:spPr>
          <p:txBody>
            <a:bodyPr rtlCol="0" anchor="ctr"/>
            <a:lstStyle/>
            <a:p>
              <a:endParaRPr lang="en-IN"/>
            </a:p>
          </p:txBody>
        </p:sp>
        <p:sp>
          <p:nvSpPr>
            <p:cNvPr id="648" name="Freeform: Shape 647">
              <a:extLst>
                <a:ext uri="{FF2B5EF4-FFF2-40B4-BE49-F238E27FC236}">
                  <a16:creationId xmlns:a16="http://schemas.microsoft.com/office/drawing/2014/main" id="{E1E4ACB9-15F6-E911-4E55-602119431009}"/>
                </a:ext>
              </a:extLst>
            </p:cNvPr>
            <p:cNvSpPr/>
            <p:nvPr/>
          </p:nvSpPr>
          <p:spPr>
            <a:xfrm>
              <a:off x="8950917" y="2670067"/>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649" name="Freeform: Shape 648">
              <a:extLst>
                <a:ext uri="{FF2B5EF4-FFF2-40B4-BE49-F238E27FC236}">
                  <a16:creationId xmlns:a16="http://schemas.microsoft.com/office/drawing/2014/main" id="{DDDED04B-E84A-4530-9C4F-3D66381EA228}"/>
                </a:ext>
              </a:extLst>
            </p:cNvPr>
            <p:cNvSpPr/>
            <p:nvPr/>
          </p:nvSpPr>
          <p:spPr>
            <a:xfrm>
              <a:off x="8903299" y="2720779"/>
              <a:ext cx="186874" cy="150662"/>
            </a:xfrm>
            <a:custGeom>
              <a:avLst/>
              <a:gdLst>
                <a:gd name="connsiteX0" fmla="*/ 183890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0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0" y="141579"/>
                  </a:moveTo>
                  <a:lnTo>
                    <a:pt x="8908" y="1658"/>
                  </a:lnTo>
                  <a:cubicBezTo>
                    <a:pt x="3253" y="-2847"/>
                    <a:pt x="-4776" y="5107"/>
                    <a:pt x="916" y="9650"/>
                  </a:cubicBezTo>
                  <a:lnTo>
                    <a:pt x="175898" y="149647"/>
                  </a:lnTo>
                  <a:cubicBezTo>
                    <a:pt x="181553" y="154152"/>
                    <a:pt x="189583" y="146198"/>
                    <a:pt x="183890" y="141655"/>
                  </a:cubicBezTo>
                  <a:close/>
                </a:path>
              </a:pathLst>
            </a:custGeom>
            <a:grpFill/>
            <a:ln w="1885" cap="flat">
              <a:noFill/>
              <a:prstDash val="solid"/>
              <a:miter/>
            </a:ln>
          </p:spPr>
          <p:txBody>
            <a:bodyPr rtlCol="0" anchor="ctr"/>
            <a:lstStyle/>
            <a:p>
              <a:endParaRPr lang="en-IN"/>
            </a:p>
          </p:txBody>
        </p:sp>
        <p:sp>
          <p:nvSpPr>
            <p:cNvPr id="650" name="Freeform: Shape 649">
              <a:extLst>
                <a:ext uri="{FF2B5EF4-FFF2-40B4-BE49-F238E27FC236}">
                  <a16:creationId xmlns:a16="http://schemas.microsoft.com/office/drawing/2014/main" id="{2D996E84-6D42-3DB7-33A1-4D0F228436EA}"/>
                </a:ext>
              </a:extLst>
            </p:cNvPr>
            <p:cNvSpPr/>
            <p:nvPr/>
          </p:nvSpPr>
          <p:spPr>
            <a:xfrm>
              <a:off x="11309835"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7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1 w 882390"/>
                <a:gd name="connsiteY9" fmla="*/ 67051 h 610297"/>
                <a:gd name="connsiteX10" fmla="*/ 81412 w 882390"/>
                <a:gd name="connsiteY10" fmla="*/ 210026 h 610297"/>
                <a:gd name="connsiteX11" fmla="*/ 151571 w 882390"/>
                <a:gd name="connsiteY11" fmla="*/ 383048 h 610297"/>
                <a:gd name="connsiteX12" fmla="*/ 212266 w 882390"/>
                <a:gd name="connsiteY12" fmla="*/ 532677 h 610297"/>
                <a:gd name="connsiteX13" fmla="*/ 241785 w 882390"/>
                <a:gd name="connsiteY13" fmla="*/ 605493 h 610297"/>
                <a:gd name="connsiteX14" fmla="*/ 242219 w 882390"/>
                <a:gd name="connsiteY14" fmla="*/ 606530 h 610297"/>
                <a:gd name="connsiteX15" fmla="*/ 249419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8 w 882390"/>
                <a:gd name="connsiteY20" fmla="*/ 354754 h 610297"/>
                <a:gd name="connsiteX21" fmla="*/ 852101 w 882390"/>
                <a:gd name="connsiteY21" fmla="*/ 330608 h 610297"/>
                <a:gd name="connsiteX22" fmla="*/ 876606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4 w 882390"/>
                <a:gd name="connsiteY31" fmla="*/ 600102 h 610297"/>
                <a:gd name="connsiteX32" fmla="*/ 253039 w 882390"/>
                <a:gd name="connsiteY32" fmla="*/ 603476 h 610297"/>
                <a:gd name="connsiteX33" fmla="*/ 229062 w 882390"/>
                <a:gd name="connsiteY33" fmla="*/ 543987 h 610297"/>
                <a:gd name="connsiteX34" fmla="*/ 171081 w 882390"/>
                <a:gd name="connsiteY34" fmla="*/ 401011 h 610297"/>
                <a:gd name="connsiteX35" fmla="*/ 100921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7 w 882390"/>
                <a:gd name="connsiteY39" fmla="*/ 5544 h 610297"/>
                <a:gd name="connsiteX40" fmla="*/ 10273 w 882390"/>
                <a:gd name="connsiteY40" fmla="*/ 4508 h 610297"/>
                <a:gd name="connsiteX41" fmla="*/ 3318 w 882390"/>
                <a:gd name="connsiteY41" fmla="*/ 11463 h 610297"/>
                <a:gd name="connsiteX42" fmla="*/ 90027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0 w 882390"/>
                <a:gd name="connsiteY46" fmla="*/ 304821 h 610297"/>
                <a:gd name="connsiteX47" fmla="*/ 872931 w 882390"/>
                <a:gd name="connsiteY47" fmla="*/ 316772 h 610297"/>
                <a:gd name="connsiteX48" fmla="*/ 874476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69" y="-770"/>
                    <a:pt x="-2319" y="3584"/>
                    <a:pt x="-716" y="7524"/>
                  </a:cubicBezTo>
                  <a:cubicBezTo>
                    <a:pt x="7333" y="27353"/>
                    <a:pt x="15362" y="47197"/>
                    <a:pt x="23411" y="67051"/>
                  </a:cubicBez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8"/>
                    <a:pt x="246366" y="611295"/>
                    <a:pt x="249419" y="610366"/>
                  </a:cubicBezTo>
                  <a:cubicBezTo>
                    <a:pt x="249797" y="610251"/>
                    <a:pt x="250174" y="610094"/>
                    <a:pt x="250513" y="609904"/>
                  </a:cubicBezTo>
                  <a:lnTo>
                    <a:pt x="312830" y="580989"/>
                  </a:lnTo>
                  <a:lnTo>
                    <a:pt x="462459" y="511565"/>
                  </a:lnTo>
                  <a:lnTo>
                    <a:pt x="643567" y="427514"/>
                  </a:lnTo>
                  <a:lnTo>
                    <a:pt x="800208" y="354754"/>
                  </a:lnTo>
                  <a:lnTo>
                    <a:pt x="852101" y="330608"/>
                  </a:lnTo>
                  <a:cubicBezTo>
                    <a:pt x="860056" y="326838"/>
                    <a:pt x="869066" y="323860"/>
                    <a:pt x="876606" y="319298"/>
                  </a:cubicBezTo>
                  <a:cubicBezTo>
                    <a:pt x="876965" y="319104"/>
                    <a:pt x="877341"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0" y="594504"/>
                    <a:pt x="245857" y="599593"/>
                  </a:cubicBezTo>
                  <a:cubicBezTo>
                    <a:pt x="245499" y="599804"/>
                    <a:pt x="245140" y="599976"/>
                    <a:pt x="244744" y="600102"/>
                  </a:cubicBezTo>
                  <a:lnTo>
                    <a:pt x="253039" y="603476"/>
                  </a:lnTo>
                  <a:lnTo>
                    <a:pt x="229062" y="543987"/>
                  </a:lnTo>
                  <a:cubicBezTo>
                    <a:pt x="209741" y="496334"/>
                    <a:pt x="190420" y="448677"/>
                    <a:pt x="171081" y="401011"/>
                  </a:cubicBezTo>
                  <a:cubicBezTo>
                    <a:pt x="147688" y="343331"/>
                    <a:pt x="124314" y="285657"/>
                    <a:pt x="100921" y="227990"/>
                  </a:cubicBezTo>
                  <a:cubicBezTo>
                    <a:pt x="80696" y="178114"/>
                    <a:pt x="60451" y="128243"/>
                    <a:pt x="40225" y="78380"/>
                  </a:cubicBezTo>
                  <a:cubicBezTo>
                    <a:pt x="33590" y="61980"/>
                    <a:pt x="26955" y="45587"/>
                    <a:pt x="20301" y="29201"/>
                  </a:cubicBezTo>
                  <a:lnTo>
                    <a:pt x="13949" y="13574"/>
                  </a:lnTo>
                  <a:cubicBezTo>
                    <a:pt x="13006" y="11256"/>
                    <a:pt x="12272" y="7542"/>
                    <a:pt x="10707" y="5544"/>
                  </a:cubicBezTo>
                  <a:cubicBezTo>
                    <a:pt x="10518" y="5220"/>
                    <a:pt x="10367" y="4871"/>
                    <a:pt x="10273" y="4508"/>
                  </a:cubicBezTo>
                  <a:lnTo>
                    <a:pt x="3318" y="11463"/>
                  </a:lnTo>
                  <a:lnTo>
                    <a:pt x="90027" y="41887"/>
                  </a:lnTo>
                  <a:lnTo>
                    <a:pt x="298127" y="114948"/>
                  </a:lnTo>
                  <a:lnTo>
                    <a:pt x="549903" y="203334"/>
                  </a:lnTo>
                  <a:lnTo>
                    <a:pt x="767372" y="279713"/>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651" name="Freeform: Shape 650">
              <a:extLst>
                <a:ext uri="{FF2B5EF4-FFF2-40B4-BE49-F238E27FC236}">
                  <a16:creationId xmlns:a16="http://schemas.microsoft.com/office/drawing/2014/main" id="{B812386E-A105-5D21-B40C-CE42E62C1749}"/>
                </a:ext>
              </a:extLst>
            </p:cNvPr>
            <p:cNvSpPr/>
            <p:nvPr/>
          </p:nvSpPr>
          <p:spPr>
            <a:xfrm>
              <a:off x="11568066"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8 w 263831"/>
                <a:gd name="connsiteY11" fmla="*/ 563 h 178378"/>
                <a:gd name="connsiteX12" fmla="*/ -705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6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621"/>
                  </a:lnTo>
                  <a:cubicBezTo>
                    <a:pt x="70170" y="177675"/>
                    <a:pt x="73411" y="179384"/>
                    <a:pt x="76465" y="178440"/>
                  </a:cubicBezTo>
                  <a:cubicBezTo>
                    <a:pt x="76823" y="178327"/>
                    <a:pt x="77181" y="178178"/>
                    <a:pt x="77521" y="177995"/>
                  </a:cubicBezTo>
                  <a:lnTo>
                    <a:pt x="236952" y="109382"/>
                  </a:lnTo>
                  <a:lnTo>
                    <a:pt x="259816"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652" name="Freeform: Shape 651">
              <a:extLst>
                <a:ext uri="{FF2B5EF4-FFF2-40B4-BE49-F238E27FC236}">
                  <a16:creationId xmlns:a16="http://schemas.microsoft.com/office/drawing/2014/main" id="{E9142078-F472-0A2A-BD43-1CDC66974CBF}"/>
                </a:ext>
              </a:extLst>
            </p:cNvPr>
            <p:cNvSpPr/>
            <p:nvPr/>
          </p:nvSpPr>
          <p:spPr>
            <a:xfrm>
              <a:off x="11350379" y="1416887"/>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0" y="10985"/>
                    <a:pt x="-866" y="13985"/>
                  </a:cubicBezTo>
                  <a:cubicBezTo>
                    <a:pt x="-35" y="16994"/>
                    <a:pt x="3075" y="18756"/>
                    <a:pt x="6091" y="17925"/>
                  </a:cubicBezTo>
                  <a:lnTo>
                    <a:pt x="22810" y="11422"/>
                  </a:lnTo>
                  <a:cubicBezTo>
                    <a:pt x="25770" y="10521"/>
                    <a:pt x="27504" y="7463"/>
                    <a:pt x="26750" y="4466"/>
                  </a:cubicBezTo>
                  <a:cubicBezTo>
                    <a:pt x="25921" y="1458"/>
                    <a:pt x="22810" y="-305"/>
                    <a:pt x="19794" y="527"/>
                  </a:cubicBezTo>
                  <a:close/>
                </a:path>
              </a:pathLst>
            </a:custGeom>
            <a:grpFill/>
            <a:ln w="1885" cap="flat">
              <a:noFill/>
              <a:prstDash val="solid"/>
              <a:miter/>
            </a:ln>
          </p:spPr>
          <p:txBody>
            <a:bodyPr rtlCol="0" anchor="ctr"/>
            <a:lstStyle/>
            <a:p>
              <a:endParaRPr lang="en-IN"/>
            </a:p>
          </p:txBody>
        </p:sp>
        <p:sp>
          <p:nvSpPr>
            <p:cNvPr id="653" name="Freeform: Shape 652">
              <a:extLst>
                <a:ext uri="{FF2B5EF4-FFF2-40B4-BE49-F238E27FC236}">
                  <a16:creationId xmlns:a16="http://schemas.microsoft.com/office/drawing/2014/main" id="{A3EE6A9B-29E3-3C7A-C125-D72EC4CD4119}"/>
                </a:ext>
              </a:extLst>
            </p:cNvPr>
            <p:cNvSpPr/>
            <p:nvPr/>
          </p:nvSpPr>
          <p:spPr>
            <a:xfrm>
              <a:off x="11393621" y="1519129"/>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3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8" y="1472"/>
                    <a:pt x="17418" y="-302"/>
                    <a:pt x="14402" y="523"/>
                  </a:cubicBezTo>
                  <a:cubicBezTo>
                    <a:pt x="14402" y="523"/>
                    <a:pt x="14402" y="525"/>
                    <a:pt x="14402" y="525"/>
                  </a:cubicBezTo>
                  <a:close/>
                </a:path>
              </a:pathLst>
            </a:custGeom>
            <a:grpFill/>
            <a:ln w="1885" cap="flat">
              <a:noFill/>
              <a:prstDash val="solid"/>
              <a:miter/>
            </a:ln>
          </p:spPr>
          <p:txBody>
            <a:bodyPr rtlCol="0" anchor="ctr"/>
            <a:lstStyle/>
            <a:p>
              <a:endParaRPr lang="en-IN"/>
            </a:p>
          </p:txBody>
        </p:sp>
        <p:sp>
          <p:nvSpPr>
            <p:cNvPr id="654" name="Freeform: Shape 653">
              <a:extLst>
                <a:ext uri="{FF2B5EF4-FFF2-40B4-BE49-F238E27FC236}">
                  <a16:creationId xmlns:a16="http://schemas.microsoft.com/office/drawing/2014/main" id="{C4033668-4EFB-1AB3-5A46-9F4EA66F9DBF}"/>
                </a:ext>
              </a:extLst>
            </p:cNvPr>
            <p:cNvSpPr/>
            <p:nvPr/>
          </p:nvSpPr>
          <p:spPr>
            <a:xfrm>
              <a:off x="11433601" y="1618939"/>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5" name="Freeform: Shape 654">
              <a:extLst>
                <a:ext uri="{FF2B5EF4-FFF2-40B4-BE49-F238E27FC236}">
                  <a16:creationId xmlns:a16="http://schemas.microsoft.com/office/drawing/2014/main" id="{9C99FA07-6012-7788-6D8F-AF248C5EFDC8}"/>
                </a:ext>
              </a:extLst>
            </p:cNvPr>
            <p:cNvSpPr/>
            <p:nvPr/>
          </p:nvSpPr>
          <p:spPr>
            <a:xfrm>
              <a:off x="11473544"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6" name="Freeform: Shape 655">
              <a:extLst>
                <a:ext uri="{FF2B5EF4-FFF2-40B4-BE49-F238E27FC236}">
                  <a16:creationId xmlns:a16="http://schemas.microsoft.com/office/drawing/2014/main" id="{877CCA23-A404-54E8-6BA9-29A31D4BA928}"/>
                </a:ext>
              </a:extLst>
            </p:cNvPr>
            <p:cNvSpPr/>
            <p:nvPr/>
          </p:nvSpPr>
          <p:spPr>
            <a:xfrm>
              <a:off x="11516823"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5"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7" name="Freeform: Shape 656">
              <a:extLst>
                <a:ext uri="{FF2B5EF4-FFF2-40B4-BE49-F238E27FC236}">
                  <a16:creationId xmlns:a16="http://schemas.microsoft.com/office/drawing/2014/main" id="{441C2EC2-E8BD-1BF6-9415-8B9B5CCB19CA}"/>
                </a:ext>
              </a:extLst>
            </p:cNvPr>
            <p:cNvSpPr/>
            <p:nvPr/>
          </p:nvSpPr>
          <p:spPr>
            <a:xfrm>
              <a:off x="11654596"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9"/>
                    <a:pt x="7070" y="22381"/>
                    <a:pt x="10067" y="21658"/>
                  </a:cubicBezTo>
                  <a:cubicBezTo>
                    <a:pt x="13082" y="20832"/>
                    <a:pt x="14854" y="17722"/>
                    <a:pt x="14025" y="14709"/>
                  </a:cubicBezTo>
                  <a:cubicBezTo>
                    <a:pt x="14025" y="14708"/>
                    <a:pt x="14025" y="14704"/>
                    <a:pt x="14025" y="14702"/>
                  </a:cubicBezTo>
                  <a:lnTo>
                    <a:pt x="10067" y="4448"/>
                  </a:lnTo>
                  <a:cubicBezTo>
                    <a:pt x="9163" y="1492"/>
                    <a:pt x="6109" y="-246"/>
                    <a:pt x="3111" y="489"/>
                  </a:cubicBezTo>
                  <a:cubicBezTo>
                    <a:pt x="96" y="1322"/>
                    <a:pt x="-1658" y="4436"/>
                    <a:pt x="-828" y="7445"/>
                  </a:cubicBezTo>
                  <a:close/>
                </a:path>
              </a:pathLst>
            </a:custGeom>
            <a:grpFill/>
            <a:ln w="1885" cap="flat">
              <a:noFill/>
              <a:prstDash val="solid"/>
              <a:miter/>
            </a:ln>
          </p:spPr>
          <p:txBody>
            <a:bodyPr rtlCol="0" anchor="ctr"/>
            <a:lstStyle/>
            <a:p>
              <a:endParaRPr lang="en-IN"/>
            </a:p>
          </p:txBody>
        </p:sp>
        <p:sp>
          <p:nvSpPr>
            <p:cNvPr id="658" name="Freeform: Shape 657">
              <a:extLst>
                <a:ext uri="{FF2B5EF4-FFF2-40B4-BE49-F238E27FC236}">
                  <a16:creationId xmlns:a16="http://schemas.microsoft.com/office/drawing/2014/main" id="{8CB986ED-77AE-79CD-F0CB-8E2891126D53}"/>
                </a:ext>
              </a:extLst>
            </p:cNvPr>
            <p:cNvSpPr/>
            <p:nvPr/>
          </p:nvSpPr>
          <p:spPr>
            <a:xfrm>
              <a:off x="11752746"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2" y="15769"/>
                  </a:cubicBezTo>
                  <a:cubicBezTo>
                    <a:pt x="14422" y="15767"/>
                    <a:pt x="14422" y="15763"/>
                    <a:pt x="14422" y="15761"/>
                  </a:cubicBezTo>
                  <a:lnTo>
                    <a:pt x="10067" y="4451"/>
                  </a:lnTo>
                  <a:cubicBezTo>
                    <a:pt x="9181" y="1490"/>
                    <a:pt x="6109" y="-252"/>
                    <a:pt x="3112"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659" name="Freeform: Shape 658">
              <a:extLst>
                <a:ext uri="{FF2B5EF4-FFF2-40B4-BE49-F238E27FC236}">
                  <a16:creationId xmlns:a16="http://schemas.microsoft.com/office/drawing/2014/main" id="{6096A81A-DB5F-2B8D-4975-641C5D9F0092}"/>
                </a:ext>
              </a:extLst>
            </p:cNvPr>
            <p:cNvSpPr/>
            <p:nvPr/>
          </p:nvSpPr>
          <p:spPr>
            <a:xfrm>
              <a:off x="11849917" y="1767788"/>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8"/>
                    <a:pt x="16551" y="21968"/>
                    <a:pt x="15721" y="18956"/>
                  </a:cubicBezTo>
                  <a:cubicBezTo>
                    <a:pt x="15721" y="18954"/>
                    <a:pt x="15721" y="18950"/>
                    <a:pt x="15721" y="18948"/>
                  </a:cubicBezTo>
                  <a:lnTo>
                    <a:pt x="10066" y="4434"/>
                  </a:lnTo>
                  <a:cubicBezTo>
                    <a:pt x="9162" y="1480"/>
                    <a:pt x="6109"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660" name="Freeform: Shape 659">
              <a:extLst>
                <a:ext uri="{FF2B5EF4-FFF2-40B4-BE49-F238E27FC236}">
                  <a16:creationId xmlns:a16="http://schemas.microsoft.com/office/drawing/2014/main" id="{A7605ADB-A2AB-5146-E799-A9667B29B142}"/>
                </a:ext>
              </a:extLst>
            </p:cNvPr>
            <p:cNvSpPr/>
            <p:nvPr/>
          </p:nvSpPr>
          <p:spPr>
            <a:xfrm>
              <a:off x="11947822" y="1722758"/>
              <a:ext cx="16488" cy="24675"/>
            </a:xfrm>
            <a:custGeom>
              <a:avLst/>
              <a:gdLst>
                <a:gd name="connsiteX0" fmla="*/ -828 w 16488"/>
                <a:gd name="connsiteY0" fmla="*/ 7448 h 24675"/>
                <a:gd name="connsiteX1" fmla="*/ 4337 w 16488"/>
                <a:gd name="connsiteY1" fmla="*/ 20869 h 24675"/>
                <a:gd name="connsiteX2" fmla="*/ 11292 w 16488"/>
                <a:gd name="connsiteY2" fmla="*/ 24828 h 24675"/>
                <a:gd name="connsiteX3" fmla="*/ 15250 w 16488"/>
                <a:gd name="connsiteY3" fmla="*/ 17880 h 24675"/>
                <a:gd name="connsiteX4" fmla="*/ 15250 w 16488"/>
                <a:gd name="connsiteY4" fmla="*/ 17872 h 24675"/>
                <a:gd name="connsiteX5" fmla="*/ 10066 w 16488"/>
                <a:gd name="connsiteY5" fmla="*/ 4451 h 24675"/>
                <a:gd name="connsiteX6" fmla="*/ 3111 w 16488"/>
                <a:gd name="connsiteY6" fmla="*/ 493 h 24675"/>
                <a:gd name="connsiteX7" fmla="*/ -828 w 16488"/>
                <a:gd name="connsiteY7"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5">
                  <a:moveTo>
                    <a:pt x="-828" y="7448"/>
                  </a:moveTo>
                  <a:lnTo>
                    <a:pt x="4337" y="20869"/>
                  </a:lnTo>
                  <a:cubicBezTo>
                    <a:pt x="5242" y="23825"/>
                    <a:pt x="8295" y="25563"/>
                    <a:pt x="11292" y="24828"/>
                  </a:cubicBezTo>
                  <a:cubicBezTo>
                    <a:pt x="14308" y="24002"/>
                    <a:pt x="16080" y="20892"/>
                    <a:pt x="15250" y="17880"/>
                  </a:cubicBezTo>
                  <a:cubicBezTo>
                    <a:pt x="15250" y="17878"/>
                    <a:pt x="15250" y="17874"/>
                    <a:pt x="15250" y="17872"/>
                  </a:cubicBezTo>
                  <a:cubicBezTo>
                    <a:pt x="13516" y="13386"/>
                    <a:pt x="11801" y="8919"/>
                    <a:pt x="10066" y="4451"/>
                  </a:cubicBezTo>
                  <a:cubicBezTo>
                    <a:pt x="9181" y="1490"/>
                    <a:pt x="6109" y="-252"/>
                    <a:pt x="3111"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661" name="Freeform: Shape 660">
              <a:extLst>
                <a:ext uri="{FF2B5EF4-FFF2-40B4-BE49-F238E27FC236}">
                  <a16:creationId xmlns:a16="http://schemas.microsoft.com/office/drawing/2014/main" id="{00EB41E6-2B02-5531-4355-DEB8D0CB5F9B}"/>
                </a:ext>
              </a:extLst>
            </p:cNvPr>
            <p:cNvSpPr/>
            <p:nvPr/>
          </p:nvSpPr>
          <p:spPr>
            <a:xfrm>
              <a:off x="12045578" y="1676480"/>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662" name="Freeform: Shape 661">
              <a:extLst>
                <a:ext uri="{FF2B5EF4-FFF2-40B4-BE49-F238E27FC236}">
                  <a16:creationId xmlns:a16="http://schemas.microsoft.com/office/drawing/2014/main" id="{226D3A05-7E59-C5C7-024B-D80390200217}"/>
                </a:ext>
              </a:extLst>
            </p:cNvPr>
            <p:cNvSpPr/>
            <p:nvPr/>
          </p:nvSpPr>
          <p:spPr>
            <a:xfrm>
              <a:off x="11490669" y="245271"/>
              <a:ext cx="386816" cy="384893"/>
            </a:xfrm>
            <a:custGeom>
              <a:avLst/>
              <a:gdLst>
                <a:gd name="connsiteX0" fmla="*/ 141252 w 386816"/>
                <a:gd name="connsiteY0" fmla="*/ 384846 h 384893"/>
                <a:gd name="connsiteX1" fmla="*/ 114466 w 386816"/>
                <a:gd name="connsiteY1" fmla="*/ 373536 h 384893"/>
                <a:gd name="connsiteX2" fmla="*/ 101272 w 386816"/>
                <a:gd name="connsiteY2" fmla="*/ 367391 h 384893"/>
                <a:gd name="connsiteX3" fmla="*/ 90169 w 386816"/>
                <a:gd name="connsiteY3" fmla="*/ 362132 h 384893"/>
                <a:gd name="connsiteX4" fmla="*/ 82516 w 386816"/>
                <a:gd name="connsiteY4" fmla="*/ 358928 h 384893"/>
                <a:gd name="connsiteX5" fmla="*/ 76465 w 386816"/>
                <a:gd name="connsiteY5" fmla="*/ 356421 h 384893"/>
                <a:gd name="connsiteX6" fmla="*/ 65382 w 386816"/>
                <a:gd name="connsiteY6" fmla="*/ 351369 h 384893"/>
                <a:gd name="connsiteX7" fmla="*/ 62121 w 386816"/>
                <a:gd name="connsiteY7" fmla="*/ 349842 h 384893"/>
                <a:gd name="connsiteX8" fmla="*/ 58351 w 386816"/>
                <a:gd name="connsiteY8" fmla="*/ 347957 h 384893"/>
                <a:gd name="connsiteX9" fmla="*/ 58124 w 386816"/>
                <a:gd name="connsiteY9" fmla="*/ 347844 h 384893"/>
                <a:gd name="connsiteX10" fmla="*/ 50849 w 386816"/>
                <a:gd name="connsiteY10" fmla="*/ 344470 h 384893"/>
                <a:gd name="connsiteX11" fmla="*/ 43704 w 386816"/>
                <a:gd name="connsiteY11" fmla="*/ 341492 h 384893"/>
                <a:gd name="connsiteX12" fmla="*/ 35938 w 386816"/>
                <a:gd name="connsiteY12" fmla="*/ 338250 h 384893"/>
                <a:gd name="connsiteX13" fmla="*/ 28662 w 386816"/>
                <a:gd name="connsiteY13" fmla="*/ 334857 h 384893"/>
                <a:gd name="connsiteX14" fmla="*/ 21932 w 386816"/>
                <a:gd name="connsiteY14" fmla="*/ 331709 h 384893"/>
                <a:gd name="connsiteX15" fmla="*/ 21330 w 386816"/>
                <a:gd name="connsiteY15" fmla="*/ 331426 h 384893"/>
                <a:gd name="connsiteX16" fmla="*/ 5929 w 386816"/>
                <a:gd name="connsiteY16" fmla="*/ 324885 h 384893"/>
                <a:gd name="connsiteX17" fmla="*/ 3592 w 386816"/>
                <a:gd name="connsiteY17" fmla="*/ 323509 h 384893"/>
                <a:gd name="connsiteX18" fmla="*/ -1008 w 386816"/>
                <a:gd name="connsiteY18" fmla="*/ 315008 h 384893"/>
                <a:gd name="connsiteX19" fmla="*/ 5307 w 386816"/>
                <a:gd name="connsiteY19" fmla="*/ 309108 h 384893"/>
                <a:gd name="connsiteX20" fmla="*/ 9756 w 386816"/>
                <a:gd name="connsiteY20" fmla="*/ 309673 h 384893"/>
                <a:gd name="connsiteX21" fmla="*/ 11641 w 386816"/>
                <a:gd name="connsiteY21" fmla="*/ 310277 h 384893"/>
                <a:gd name="connsiteX22" fmla="*/ 26720 w 386816"/>
                <a:gd name="connsiteY22" fmla="*/ 316667 h 384893"/>
                <a:gd name="connsiteX23" fmla="*/ 36145 w 386816"/>
                <a:gd name="connsiteY23" fmla="*/ 321191 h 384893"/>
                <a:gd name="connsiteX24" fmla="*/ 41800 w 386816"/>
                <a:gd name="connsiteY24" fmla="*/ 323980 h 384893"/>
                <a:gd name="connsiteX25" fmla="*/ 42611 w 386816"/>
                <a:gd name="connsiteY25" fmla="*/ 324357 h 384893"/>
                <a:gd name="connsiteX26" fmla="*/ 53430 w 386816"/>
                <a:gd name="connsiteY26" fmla="*/ 329409 h 384893"/>
                <a:gd name="connsiteX27" fmla="*/ 60160 w 386816"/>
                <a:gd name="connsiteY27" fmla="*/ 332274 h 384893"/>
                <a:gd name="connsiteX28" fmla="*/ 68567 w 386816"/>
                <a:gd name="connsiteY28" fmla="*/ 335893 h 384893"/>
                <a:gd name="connsiteX29" fmla="*/ 77238 w 386816"/>
                <a:gd name="connsiteY29" fmla="*/ 340097 h 384893"/>
                <a:gd name="connsiteX30" fmla="*/ 83044 w 386816"/>
                <a:gd name="connsiteY30" fmla="*/ 342962 h 384893"/>
                <a:gd name="connsiteX31" fmla="*/ 93732 w 386816"/>
                <a:gd name="connsiteY31" fmla="*/ 347901 h 384893"/>
                <a:gd name="connsiteX32" fmla="*/ 100536 w 386816"/>
                <a:gd name="connsiteY32" fmla="*/ 350898 h 384893"/>
                <a:gd name="connsiteX33" fmla="*/ 100763 w 386816"/>
                <a:gd name="connsiteY33" fmla="*/ 350898 h 384893"/>
                <a:gd name="connsiteX34" fmla="*/ 109150 w 386816"/>
                <a:gd name="connsiteY34" fmla="*/ 354668 h 384893"/>
                <a:gd name="connsiteX35" fmla="*/ 119688 w 386816"/>
                <a:gd name="connsiteY35" fmla="*/ 359587 h 384893"/>
                <a:gd name="connsiteX36" fmla="*/ 123759 w 386816"/>
                <a:gd name="connsiteY36" fmla="*/ 361472 h 384893"/>
                <a:gd name="connsiteX37" fmla="*/ 127529 w 386816"/>
                <a:gd name="connsiteY37" fmla="*/ 363357 h 384893"/>
                <a:gd name="connsiteX38" fmla="*/ 137727 w 386816"/>
                <a:gd name="connsiteY38" fmla="*/ 367938 h 384893"/>
                <a:gd name="connsiteX39" fmla="*/ 138104 w 386816"/>
                <a:gd name="connsiteY39" fmla="*/ 368051 h 384893"/>
                <a:gd name="connsiteX40" fmla="*/ 145775 w 386816"/>
                <a:gd name="connsiteY40" fmla="*/ 365864 h 384893"/>
                <a:gd name="connsiteX41" fmla="*/ 155049 w 386816"/>
                <a:gd name="connsiteY41" fmla="*/ 358174 h 384893"/>
                <a:gd name="connsiteX42" fmla="*/ 164003 w 386816"/>
                <a:gd name="connsiteY42" fmla="*/ 350728 h 384893"/>
                <a:gd name="connsiteX43" fmla="*/ 189168 w 386816"/>
                <a:gd name="connsiteY43" fmla="*/ 337533 h 384893"/>
                <a:gd name="connsiteX44" fmla="*/ 212786 w 386816"/>
                <a:gd name="connsiteY44" fmla="*/ 330559 h 384893"/>
                <a:gd name="connsiteX45" fmla="*/ 226980 w 386816"/>
                <a:gd name="connsiteY45" fmla="*/ 328674 h 384893"/>
                <a:gd name="connsiteX46" fmla="*/ 237555 w 386816"/>
                <a:gd name="connsiteY46" fmla="*/ 327392 h 384893"/>
                <a:gd name="connsiteX47" fmla="*/ 277139 w 386816"/>
                <a:gd name="connsiteY47" fmla="*/ 316440 h 384893"/>
                <a:gd name="connsiteX48" fmla="*/ 298307 w 386816"/>
                <a:gd name="connsiteY48" fmla="*/ 304867 h 384893"/>
                <a:gd name="connsiteX49" fmla="*/ 320927 w 386816"/>
                <a:gd name="connsiteY49" fmla="*/ 287732 h 384893"/>
                <a:gd name="connsiteX50" fmla="*/ 340738 w 386816"/>
                <a:gd name="connsiteY50" fmla="*/ 264453 h 384893"/>
                <a:gd name="connsiteX51" fmla="*/ 355818 w 386816"/>
                <a:gd name="connsiteY51" fmla="*/ 240325 h 384893"/>
                <a:gd name="connsiteX52" fmla="*/ 361473 w 386816"/>
                <a:gd name="connsiteY52" fmla="*/ 225528 h 384893"/>
                <a:gd name="connsiteX53" fmla="*/ 363999 w 386816"/>
                <a:gd name="connsiteY53" fmla="*/ 218158 h 384893"/>
                <a:gd name="connsiteX54" fmla="*/ 370143 w 386816"/>
                <a:gd name="connsiteY54" fmla="*/ 186509 h 384893"/>
                <a:gd name="connsiteX55" fmla="*/ 368258 w 386816"/>
                <a:gd name="connsiteY55" fmla="*/ 144550 h 384893"/>
                <a:gd name="connsiteX56" fmla="*/ 358513 w 386816"/>
                <a:gd name="connsiteY56" fmla="*/ 109414 h 384893"/>
                <a:gd name="connsiteX57" fmla="*/ 349861 w 386816"/>
                <a:gd name="connsiteY57" fmla="*/ 93260 h 384893"/>
                <a:gd name="connsiteX58" fmla="*/ 347015 w 386816"/>
                <a:gd name="connsiteY58" fmla="*/ 88453 h 384893"/>
                <a:gd name="connsiteX59" fmla="*/ 313085 w 386816"/>
                <a:gd name="connsiteY59" fmla="*/ 50848 h 384893"/>
                <a:gd name="connsiteX60" fmla="*/ 300249 w 386816"/>
                <a:gd name="connsiteY60" fmla="*/ 41272 h 384893"/>
                <a:gd name="connsiteX61" fmla="*/ 279269 w 386816"/>
                <a:gd name="connsiteY61" fmla="*/ 29962 h 384893"/>
                <a:gd name="connsiteX62" fmla="*/ 277384 w 386816"/>
                <a:gd name="connsiteY62" fmla="*/ 29058 h 384893"/>
                <a:gd name="connsiteX63" fmla="*/ 257158 w 386816"/>
                <a:gd name="connsiteY63" fmla="*/ 21197 h 384893"/>
                <a:gd name="connsiteX64" fmla="*/ 253388 w 386816"/>
                <a:gd name="connsiteY64" fmla="*/ 20104 h 384893"/>
                <a:gd name="connsiteX65" fmla="*/ 237799 w 386816"/>
                <a:gd name="connsiteY65" fmla="*/ 17163 h 384893"/>
                <a:gd name="connsiteX66" fmla="*/ 202740 w 386816"/>
                <a:gd name="connsiteY66" fmla="*/ 16466 h 384893"/>
                <a:gd name="connsiteX67" fmla="*/ 174126 w 386816"/>
                <a:gd name="connsiteY67" fmla="*/ 22121 h 384893"/>
                <a:gd name="connsiteX68" fmla="*/ 150714 w 386816"/>
                <a:gd name="connsiteY68" fmla="*/ 30226 h 384893"/>
                <a:gd name="connsiteX69" fmla="*/ 135219 w 386816"/>
                <a:gd name="connsiteY69" fmla="*/ 38709 h 384893"/>
                <a:gd name="connsiteX70" fmla="*/ 131600 w 386816"/>
                <a:gd name="connsiteY70" fmla="*/ 41027 h 384893"/>
                <a:gd name="connsiteX71" fmla="*/ 114636 w 386816"/>
                <a:gd name="connsiteY71" fmla="*/ 53223 h 384893"/>
                <a:gd name="connsiteX72" fmla="*/ 82082 w 386816"/>
                <a:gd name="connsiteY72" fmla="*/ 91111 h 384893"/>
                <a:gd name="connsiteX73" fmla="*/ 77954 w 386816"/>
                <a:gd name="connsiteY73" fmla="*/ 98481 h 384893"/>
                <a:gd name="connsiteX74" fmla="*/ 70565 w 386816"/>
                <a:gd name="connsiteY74" fmla="*/ 112053 h 384893"/>
                <a:gd name="connsiteX75" fmla="*/ 66098 w 386816"/>
                <a:gd name="connsiteY75" fmla="*/ 123966 h 384893"/>
                <a:gd name="connsiteX76" fmla="*/ 64910 w 386816"/>
                <a:gd name="connsiteY76" fmla="*/ 127736 h 384893"/>
                <a:gd name="connsiteX77" fmla="*/ 61441 w 386816"/>
                <a:gd name="connsiteY77" fmla="*/ 140667 h 384893"/>
                <a:gd name="connsiteX78" fmla="*/ 57822 w 386816"/>
                <a:gd name="connsiteY78" fmla="*/ 169808 h 384893"/>
                <a:gd name="connsiteX79" fmla="*/ 59142 w 386816"/>
                <a:gd name="connsiteY79" fmla="*/ 194181 h 384893"/>
                <a:gd name="connsiteX80" fmla="*/ 60198 w 386816"/>
                <a:gd name="connsiteY80" fmla="*/ 203304 h 384893"/>
                <a:gd name="connsiteX81" fmla="*/ 59255 w 386816"/>
                <a:gd name="connsiteY81" fmla="*/ 226395 h 384893"/>
                <a:gd name="connsiteX82" fmla="*/ 55033 w 386816"/>
                <a:gd name="connsiteY82" fmla="*/ 252106 h 384893"/>
                <a:gd name="connsiteX83" fmla="*/ 50754 w 386816"/>
                <a:gd name="connsiteY83" fmla="*/ 265678 h 384893"/>
                <a:gd name="connsiteX84" fmla="*/ 49453 w 386816"/>
                <a:gd name="connsiteY84" fmla="*/ 269316 h 384893"/>
                <a:gd name="connsiteX85" fmla="*/ 45476 w 386816"/>
                <a:gd name="connsiteY85" fmla="*/ 278741 h 384893"/>
                <a:gd name="connsiteX86" fmla="*/ 43591 w 386816"/>
                <a:gd name="connsiteY86" fmla="*/ 282511 h 384893"/>
                <a:gd name="connsiteX87" fmla="*/ 34826 w 386816"/>
                <a:gd name="connsiteY87" fmla="*/ 298910 h 384893"/>
                <a:gd name="connsiteX88" fmla="*/ 28776 w 386816"/>
                <a:gd name="connsiteY88" fmla="*/ 303528 h 384893"/>
                <a:gd name="connsiteX89" fmla="*/ 25552 w 386816"/>
                <a:gd name="connsiteY89" fmla="*/ 303359 h 384893"/>
                <a:gd name="connsiteX90" fmla="*/ 22441 w 386816"/>
                <a:gd name="connsiteY90" fmla="*/ 301738 h 384893"/>
                <a:gd name="connsiteX91" fmla="*/ 20161 w 386816"/>
                <a:gd name="connsiteY91" fmla="*/ 299268 h 384893"/>
                <a:gd name="connsiteX92" fmla="*/ 21216 w 386816"/>
                <a:gd name="connsiteY92" fmla="*/ 292633 h 384893"/>
                <a:gd name="connsiteX93" fmla="*/ 29209 w 386816"/>
                <a:gd name="connsiteY93" fmla="*/ 276931 h 384893"/>
                <a:gd name="connsiteX94" fmla="*/ 32979 w 386816"/>
                <a:gd name="connsiteY94" fmla="*/ 269731 h 384893"/>
                <a:gd name="connsiteX95" fmla="*/ 42404 w 386816"/>
                <a:gd name="connsiteY95" fmla="*/ 238082 h 384893"/>
                <a:gd name="connsiteX96" fmla="*/ 44383 w 386816"/>
                <a:gd name="connsiteY96" fmla="*/ 195840 h 384893"/>
                <a:gd name="connsiteX97" fmla="*/ 44383 w 386816"/>
                <a:gd name="connsiteY97" fmla="*/ 152768 h 384893"/>
                <a:gd name="connsiteX98" fmla="*/ 51207 w 386816"/>
                <a:gd name="connsiteY98" fmla="*/ 120611 h 384893"/>
                <a:gd name="connsiteX99" fmla="*/ 93694 w 386816"/>
                <a:gd name="connsiteY99" fmla="*/ 52752 h 384893"/>
                <a:gd name="connsiteX100" fmla="*/ 95579 w 386816"/>
                <a:gd name="connsiteY100" fmla="*/ 50867 h 384893"/>
                <a:gd name="connsiteX101" fmla="*/ 109792 w 386816"/>
                <a:gd name="connsiteY101" fmla="*/ 37578 h 384893"/>
                <a:gd name="connsiteX102" fmla="*/ 118349 w 386816"/>
                <a:gd name="connsiteY102" fmla="*/ 31546 h 384893"/>
                <a:gd name="connsiteX103" fmla="*/ 121327 w 386816"/>
                <a:gd name="connsiteY103" fmla="*/ 29661 h 384893"/>
                <a:gd name="connsiteX104" fmla="*/ 121911 w 386816"/>
                <a:gd name="connsiteY104" fmla="*/ 29284 h 384893"/>
                <a:gd name="connsiteX105" fmla="*/ 129791 w 386816"/>
                <a:gd name="connsiteY105" fmla="*/ 24477 h 384893"/>
                <a:gd name="connsiteX106" fmla="*/ 130281 w 386816"/>
                <a:gd name="connsiteY106" fmla="*/ 24232 h 384893"/>
                <a:gd name="connsiteX107" fmla="*/ 151393 w 386816"/>
                <a:gd name="connsiteY107" fmla="*/ 13902 h 384893"/>
                <a:gd name="connsiteX108" fmla="*/ 203531 w 386816"/>
                <a:gd name="connsiteY108" fmla="*/ 1217 h 384893"/>
                <a:gd name="connsiteX109" fmla="*/ 237612 w 386816"/>
                <a:gd name="connsiteY109" fmla="*/ 1952 h 384893"/>
                <a:gd name="connsiteX110" fmla="*/ 243963 w 386816"/>
                <a:gd name="connsiteY110" fmla="*/ 3045 h 384893"/>
                <a:gd name="connsiteX111" fmla="*/ 244265 w 386816"/>
                <a:gd name="connsiteY111" fmla="*/ 3045 h 384893"/>
                <a:gd name="connsiteX112" fmla="*/ 261664 w 386816"/>
                <a:gd name="connsiteY112" fmla="*/ 6608 h 384893"/>
                <a:gd name="connsiteX113" fmla="*/ 264302 w 386816"/>
                <a:gd name="connsiteY113" fmla="*/ 7399 h 384893"/>
                <a:gd name="connsiteX114" fmla="*/ 316912 w 386816"/>
                <a:gd name="connsiteY114" fmla="*/ 34750 h 384893"/>
                <a:gd name="connsiteX115" fmla="*/ 319362 w 386816"/>
                <a:gd name="connsiteY115" fmla="*/ 36635 h 384893"/>
                <a:gd name="connsiteX116" fmla="*/ 323961 w 386816"/>
                <a:gd name="connsiteY116" fmla="*/ 40235 h 384893"/>
                <a:gd name="connsiteX117" fmla="*/ 342924 w 386816"/>
                <a:gd name="connsiteY117" fmla="*/ 58369 h 384893"/>
                <a:gd name="connsiteX118" fmla="*/ 352840 w 386816"/>
                <a:gd name="connsiteY118" fmla="*/ 70772 h 384893"/>
                <a:gd name="connsiteX119" fmla="*/ 357779 w 386816"/>
                <a:gd name="connsiteY119" fmla="*/ 76898 h 384893"/>
                <a:gd name="connsiteX120" fmla="*/ 374951 w 386816"/>
                <a:gd name="connsiteY120" fmla="*/ 108754 h 384893"/>
                <a:gd name="connsiteX121" fmla="*/ 385149 w 386816"/>
                <a:gd name="connsiteY121" fmla="*/ 155049 h 384893"/>
                <a:gd name="connsiteX122" fmla="*/ 385242 w 386816"/>
                <a:gd name="connsiteY122" fmla="*/ 188715 h 384893"/>
                <a:gd name="connsiteX123" fmla="*/ 379795 w 386816"/>
                <a:gd name="connsiteY123" fmla="*/ 217687 h 384893"/>
                <a:gd name="connsiteX124" fmla="*/ 379361 w 386816"/>
                <a:gd name="connsiteY124" fmla="*/ 219572 h 384893"/>
                <a:gd name="connsiteX125" fmla="*/ 372877 w 386816"/>
                <a:gd name="connsiteY125" fmla="*/ 239138 h 384893"/>
                <a:gd name="connsiteX126" fmla="*/ 347957 w 386816"/>
                <a:gd name="connsiteY126" fmla="*/ 279702 h 384893"/>
                <a:gd name="connsiteX127" fmla="*/ 345847 w 386816"/>
                <a:gd name="connsiteY127" fmla="*/ 281945 h 384893"/>
                <a:gd name="connsiteX128" fmla="*/ 346581 w 386816"/>
                <a:gd name="connsiteY128" fmla="*/ 282624 h 384893"/>
                <a:gd name="connsiteX129" fmla="*/ 341643 w 386816"/>
                <a:gd name="connsiteY129" fmla="*/ 287732 h 384893"/>
                <a:gd name="connsiteX130" fmla="*/ 324094 w 386816"/>
                <a:gd name="connsiteY130" fmla="*/ 305281 h 384893"/>
                <a:gd name="connsiteX131" fmla="*/ 313312 w 386816"/>
                <a:gd name="connsiteY131" fmla="*/ 313311 h 384893"/>
                <a:gd name="connsiteX132" fmla="*/ 310899 w 386816"/>
                <a:gd name="connsiteY132" fmla="*/ 314914 h 384893"/>
                <a:gd name="connsiteX133" fmla="*/ 296309 w 386816"/>
                <a:gd name="connsiteY133" fmla="*/ 323943 h 384893"/>
                <a:gd name="connsiteX134" fmla="*/ 294952 w 386816"/>
                <a:gd name="connsiteY134" fmla="*/ 324678 h 384893"/>
                <a:gd name="connsiteX135" fmla="*/ 278176 w 386816"/>
                <a:gd name="connsiteY135" fmla="*/ 332387 h 384893"/>
                <a:gd name="connsiteX136" fmla="*/ 244529 w 386816"/>
                <a:gd name="connsiteY136" fmla="*/ 341360 h 384893"/>
                <a:gd name="connsiteX137" fmla="*/ 232466 w 386816"/>
                <a:gd name="connsiteY137" fmla="*/ 343245 h 384893"/>
                <a:gd name="connsiteX138" fmla="*/ 219685 w 386816"/>
                <a:gd name="connsiteY138" fmla="*/ 345318 h 384893"/>
                <a:gd name="connsiteX139" fmla="*/ 193296 w 386816"/>
                <a:gd name="connsiteY139" fmla="*/ 353122 h 384893"/>
                <a:gd name="connsiteX140" fmla="*/ 171958 w 386816"/>
                <a:gd name="connsiteY140" fmla="*/ 363848 h 384893"/>
                <a:gd name="connsiteX141" fmla="*/ 158989 w 386816"/>
                <a:gd name="connsiteY141" fmla="*/ 374290 h 384893"/>
                <a:gd name="connsiteX142" fmla="*/ 154145 w 386816"/>
                <a:gd name="connsiteY142" fmla="*/ 378531 h 384893"/>
                <a:gd name="connsiteX143" fmla="*/ 151487 w 386816"/>
                <a:gd name="connsiteY143" fmla="*/ 381057 h 384893"/>
                <a:gd name="connsiteX144" fmla="*/ 147245 w 386816"/>
                <a:gd name="connsiteY144" fmla="*/ 384563 h 384893"/>
                <a:gd name="connsiteX145" fmla="*/ 141704 w 386816"/>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6" h="384893">
                  <a:moveTo>
                    <a:pt x="141252" y="384846"/>
                  </a:moveTo>
                  <a:cubicBezTo>
                    <a:pt x="131827" y="381340"/>
                    <a:pt x="122515" y="377193"/>
                    <a:pt x="114466" y="373536"/>
                  </a:cubicBezTo>
                  <a:cubicBezTo>
                    <a:pt x="110055" y="371651"/>
                    <a:pt x="105626" y="369446"/>
                    <a:pt x="101272" y="367391"/>
                  </a:cubicBezTo>
                  <a:cubicBezTo>
                    <a:pt x="97502" y="365601"/>
                    <a:pt x="93863" y="363829"/>
                    <a:pt x="90169" y="362132"/>
                  </a:cubicBezTo>
                  <a:cubicBezTo>
                    <a:pt x="87624" y="360964"/>
                    <a:pt x="85023" y="359927"/>
                    <a:pt x="82516" y="358928"/>
                  </a:cubicBezTo>
                  <a:cubicBezTo>
                    <a:pt x="80404" y="358080"/>
                    <a:pt x="78425" y="357288"/>
                    <a:pt x="76465" y="356421"/>
                  </a:cubicBezTo>
                  <a:cubicBezTo>
                    <a:pt x="72695" y="354818"/>
                    <a:pt x="69019" y="353065"/>
                    <a:pt x="65382" y="351369"/>
                  </a:cubicBezTo>
                  <a:lnTo>
                    <a:pt x="62121" y="349842"/>
                  </a:lnTo>
                  <a:lnTo>
                    <a:pt x="58351" y="347957"/>
                  </a:lnTo>
                  <a:lnTo>
                    <a:pt x="58124" y="347844"/>
                  </a:lnTo>
                  <a:cubicBezTo>
                    <a:pt x="55750" y="346713"/>
                    <a:pt x="53318" y="345544"/>
                    <a:pt x="50849" y="344470"/>
                  </a:cubicBezTo>
                  <a:cubicBezTo>
                    <a:pt x="48379" y="343396"/>
                    <a:pt x="46041" y="342453"/>
                    <a:pt x="43704" y="341492"/>
                  </a:cubicBezTo>
                  <a:cubicBezTo>
                    <a:pt x="41066" y="340417"/>
                    <a:pt x="38445" y="339362"/>
                    <a:pt x="35938" y="338250"/>
                  </a:cubicBezTo>
                  <a:cubicBezTo>
                    <a:pt x="33431" y="337137"/>
                    <a:pt x="31056" y="336006"/>
                    <a:pt x="28662" y="334857"/>
                  </a:cubicBezTo>
                  <a:cubicBezTo>
                    <a:pt x="26268" y="333707"/>
                    <a:pt x="24213" y="332727"/>
                    <a:pt x="21932" y="331709"/>
                  </a:cubicBezTo>
                  <a:lnTo>
                    <a:pt x="21330" y="331426"/>
                  </a:lnTo>
                  <a:cubicBezTo>
                    <a:pt x="16335" y="329202"/>
                    <a:pt x="11169" y="326883"/>
                    <a:pt x="5929" y="324885"/>
                  </a:cubicBezTo>
                  <a:cubicBezTo>
                    <a:pt x="5081" y="324547"/>
                    <a:pt x="4289" y="324083"/>
                    <a:pt x="3592" y="323509"/>
                  </a:cubicBezTo>
                  <a:cubicBezTo>
                    <a:pt x="726" y="321228"/>
                    <a:pt x="-1290" y="317496"/>
                    <a:pt x="-1008" y="315008"/>
                  </a:cubicBezTo>
                  <a:cubicBezTo>
                    <a:pt x="-725" y="311717"/>
                    <a:pt x="2009" y="309172"/>
                    <a:pt x="5307" y="309108"/>
                  </a:cubicBezTo>
                  <a:cubicBezTo>
                    <a:pt x="6815" y="309047"/>
                    <a:pt x="8323" y="309239"/>
                    <a:pt x="9756" y="309673"/>
                  </a:cubicBezTo>
                  <a:cubicBezTo>
                    <a:pt x="10340" y="309843"/>
                    <a:pt x="10944" y="310050"/>
                    <a:pt x="11641" y="310277"/>
                  </a:cubicBezTo>
                  <a:cubicBezTo>
                    <a:pt x="16806" y="312162"/>
                    <a:pt x="21895" y="314499"/>
                    <a:pt x="26720" y="316667"/>
                  </a:cubicBezTo>
                  <a:cubicBezTo>
                    <a:pt x="29868" y="318099"/>
                    <a:pt x="33054" y="319664"/>
                    <a:pt x="36145" y="321191"/>
                  </a:cubicBezTo>
                  <a:lnTo>
                    <a:pt x="41800" y="323980"/>
                  </a:lnTo>
                  <a:lnTo>
                    <a:pt x="42611" y="324357"/>
                  </a:lnTo>
                  <a:cubicBezTo>
                    <a:pt x="46117" y="326035"/>
                    <a:pt x="49736" y="327769"/>
                    <a:pt x="53430" y="329409"/>
                  </a:cubicBezTo>
                  <a:cubicBezTo>
                    <a:pt x="55674" y="330389"/>
                    <a:pt x="57955" y="331294"/>
                    <a:pt x="60160" y="332274"/>
                  </a:cubicBezTo>
                  <a:cubicBezTo>
                    <a:pt x="62968" y="333443"/>
                    <a:pt x="65815" y="334649"/>
                    <a:pt x="68567" y="335893"/>
                  </a:cubicBezTo>
                  <a:cubicBezTo>
                    <a:pt x="71319" y="337137"/>
                    <a:pt x="74391" y="338683"/>
                    <a:pt x="77238" y="340097"/>
                  </a:cubicBezTo>
                  <a:lnTo>
                    <a:pt x="83044" y="342962"/>
                  </a:lnTo>
                  <a:cubicBezTo>
                    <a:pt x="86229" y="344489"/>
                    <a:pt x="89622" y="346053"/>
                    <a:pt x="93732" y="347901"/>
                  </a:cubicBezTo>
                  <a:lnTo>
                    <a:pt x="100536" y="350898"/>
                  </a:lnTo>
                  <a:lnTo>
                    <a:pt x="100763" y="350898"/>
                  </a:lnTo>
                  <a:cubicBezTo>
                    <a:pt x="103533" y="352104"/>
                    <a:pt x="106417" y="353367"/>
                    <a:pt x="109150" y="354668"/>
                  </a:cubicBezTo>
                  <a:cubicBezTo>
                    <a:pt x="112657" y="356270"/>
                    <a:pt x="116219" y="357948"/>
                    <a:pt x="119688" y="359587"/>
                  </a:cubicBezTo>
                  <a:lnTo>
                    <a:pt x="123759" y="361472"/>
                  </a:lnTo>
                  <a:cubicBezTo>
                    <a:pt x="125041" y="362057"/>
                    <a:pt x="126304" y="362679"/>
                    <a:pt x="127529" y="363357"/>
                  </a:cubicBezTo>
                  <a:cubicBezTo>
                    <a:pt x="130827" y="364978"/>
                    <a:pt x="134201" y="366618"/>
                    <a:pt x="137727" y="367938"/>
                  </a:cubicBezTo>
                  <a:lnTo>
                    <a:pt x="138104" y="368051"/>
                  </a:lnTo>
                  <a:cubicBezTo>
                    <a:pt x="140988" y="368862"/>
                    <a:pt x="144380" y="366977"/>
                    <a:pt x="145775" y="365864"/>
                  </a:cubicBezTo>
                  <a:cubicBezTo>
                    <a:pt x="148923" y="363357"/>
                    <a:pt x="152033" y="360737"/>
                    <a:pt x="155049" y="358174"/>
                  </a:cubicBezTo>
                  <a:cubicBezTo>
                    <a:pt x="158066" y="355610"/>
                    <a:pt x="160987" y="353141"/>
                    <a:pt x="164003" y="350728"/>
                  </a:cubicBezTo>
                  <a:cubicBezTo>
                    <a:pt x="171638" y="344640"/>
                    <a:pt x="180610" y="340775"/>
                    <a:pt x="189168" y="337533"/>
                  </a:cubicBezTo>
                  <a:cubicBezTo>
                    <a:pt x="196839" y="334594"/>
                    <a:pt x="204737" y="332262"/>
                    <a:pt x="212786" y="330559"/>
                  </a:cubicBezTo>
                  <a:cubicBezTo>
                    <a:pt x="217480" y="329680"/>
                    <a:pt x="222211" y="329050"/>
                    <a:pt x="226980" y="328674"/>
                  </a:cubicBezTo>
                  <a:cubicBezTo>
                    <a:pt x="230468" y="328297"/>
                    <a:pt x="234030" y="327939"/>
                    <a:pt x="237555" y="327392"/>
                  </a:cubicBezTo>
                  <a:cubicBezTo>
                    <a:pt x="251165" y="325476"/>
                    <a:pt x="264473" y="321794"/>
                    <a:pt x="277139" y="316440"/>
                  </a:cubicBezTo>
                  <a:cubicBezTo>
                    <a:pt x="284510" y="313193"/>
                    <a:pt x="291597" y="309321"/>
                    <a:pt x="298307" y="304867"/>
                  </a:cubicBezTo>
                  <a:cubicBezTo>
                    <a:pt x="306356" y="299852"/>
                    <a:pt x="313915" y="294117"/>
                    <a:pt x="320927" y="287732"/>
                  </a:cubicBezTo>
                  <a:cubicBezTo>
                    <a:pt x="328165" y="280538"/>
                    <a:pt x="334800" y="272751"/>
                    <a:pt x="340738" y="264453"/>
                  </a:cubicBezTo>
                  <a:cubicBezTo>
                    <a:pt x="346412" y="256837"/>
                    <a:pt x="351464" y="248768"/>
                    <a:pt x="355818" y="240325"/>
                  </a:cubicBezTo>
                  <a:cubicBezTo>
                    <a:pt x="358080" y="235542"/>
                    <a:pt x="359965" y="230596"/>
                    <a:pt x="361473" y="225528"/>
                  </a:cubicBezTo>
                  <a:cubicBezTo>
                    <a:pt x="362302" y="222965"/>
                    <a:pt x="363112" y="220552"/>
                    <a:pt x="363999" y="218158"/>
                  </a:cubicBezTo>
                  <a:cubicBezTo>
                    <a:pt x="367900" y="207715"/>
                    <a:pt x="369258" y="196782"/>
                    <a:pt x="370143" y="186509"/>
                  </a:cubicBezTo>
                  <a:cubicBezTo>
                    <a:pt x="371388" y="172334"/>
                    <a:pt x="369936" y="157971"/>
                    <a:pt x="368258" y="144550"/>
                  </a:cubicBezTo>
                  <a:cubicBezTo>
                    <a:pt x="366619" y="132450"/>
                    <a:pt x="363339" y="120631"/>
                    <a:pt x="358513" y="109414"/>
                  </a:cubicBezTo>
                  <a:cubicBezTo>
                    <a:pt x="355988" y="103842"/>
                    <a:pt x="353104" y="98445"/>
                    <a:pt x="349861" y="93260"/>
                  </a:cubicBezTo>
                  <a:lnTo>
                    <a:pt x="347015" y="88453"/>
                  </a:lnTo>
                  <a:cubicBezTo>
                    <a:pt x="339287" y="75051"/>
                    <a:pt x="328486" y="63100"/>
                    <a:pt x="313085" y="50848"/>
                  </a:cubicBezTo>
                  <a:cubicBezTo>
                    <a:pt x="309315" y="47813"/>
                    <a:pt x="305074" y="44684"/>
                    <a:pt x="300249" y="41272"/>
                  </a:cubicBezTo>
                  <a:cubicBezTo>
                    <a:pt x="293595" y="36893"/>
                    <a:pt x="286583" y="33108"/>
                    <a:pt x="279269" y="29962"/>
                  </a:cubicBezTo>
                  <a:lnTo>
                    <a:pt x="277384" y="29058"/>
                  </a:lnTo>
                  <a:cubicBezTo>
                    <a:pt x="270824" y="25972"/>
                    <a:pt x="264076" y="23344"/>
                    <a:pt x="257158" y="21197"/>
                  </a:cubicBezTo>
                  <a:cubicBezTo>
                    <a:pt x="255990" y="20839"/>
                    <a:pt x="254726" y="20462"/>
                    <a:pt x="253388" y="20104"/>
                  </a:cubicBezTo>
                  <a:cubicBezTo>
                    <a:pt x="248299" y="18596"/>
                    <a:pt x="243078" y="17610"/>
                    <a:pt x="237799" y="17163"/>
                  </a:cubicBezTo>
                  <a:cubicBezTo>
                    <a:pt x="226151" y="16117"/>
                    <a:pt x="214426" y="15884"/>
                    <a:pt x="202740" y="16466"/>
                  </a:cubicBezTo>
                  <a:cubicBezTo>
                    <a:pt x="193051" y="17450"/>
                    <a:pt x="183457" y="19342"/>
                    <a:pt x="174126" y="22121"/>
                  </a:cubicBezTo>
                  <a:cubicBezTo>
                    <a:pt x="166152" y="24289"/>
                    <a:pt x="158330" y="26995"/>
                    <a:pt x="150714" y="30226"/>
                  </a:cubicBezTo>
                  <a:cubicBezTo>
                    <a:pt x="145304" y="32596"/>
                    <a:pt x="140121" y="35434"/>
                    <a:pt x="135219" y="38709"/>
                  </a:cubicBezTo>
                  <a:lnTo>
                    <a:pt x="131600" y="41027"/>
                  </a:lnTo>
                  <a:cubicBezTo>
                    <a:pt x="125606" y="44601"/>
                    <a:pt x="119933" y="48682"/>
                    <a:pt x="114636" y="53223"/>
                  </a:cubicBezTo>
                  <a:cubicBezTo>
                    <a:pt x="102685" y="64099"/>
                    <a:pt x="90338" y="75975"/>
                    <a:pt x="82082" y="91111"/>
                  </a:cubicBezTo>
                  <a:cubicBezTo>
                    <a:pt x="80744" y="93561"/>
                    <a:pt x="79330" y="96068"/>
                    <a:pt x="77954" y="98481"/>
                  </a:cubicBezTo>
                  <a:cubicBezTo>
                    <a:pt x="75409" y="102967"/>
                    <a:pt x="72864" y="107472"/>
                    <a:pt x="70565" y="112053"/>
                  </a:cubicBezTo>
                  <a:cubicBezTo>
                    <a:pt x="68774" y="115900"/>
                    <a:pt x="67267" y="119883"/>
                    <a:pt x="66098" y="123966"/>
                  </a:cubicBezTo>
                  <a:lnTo>
                    <a:pt x="64910" y="127736"/>
                  </a:lnTo>
                  <a:cubicBezTo>
                    <a:pt x="63421" y="131951"/>
                    <a:pt x="62272" y="136273"/>
                    <a:pt x="61441" y="140667"/>
                  </a:cubicBezTo>
                  <a:cubicBezTo>
                    <a:pt x="59878" y="150393"/>
                    <a:pt x="58671" y="160195"/>
                    <a:pt x="57822" y="169808"/>
                  </a:cubicBezTo>
                  <a:cubicBezTo>
                    <a:pt x="57389" y="177957"/>
                    <a:pt x="57842" y="186127"/>
                    <a:pt x="59142" y="194181"/>
                  </a:cubicBezTo>
                  <a:cubicBezTo>
                    <a:pt x="59520" y="197197"/>
                    <a:pt x="59915" y="200307"/>
                    <a:pt x="60198" y="203304"/>
                  </a:cubicBezTo>
                  <a:cubicBezTo>
                    <a:pt x="60669" y="211013"/>
                    <a:pt x="60349" y="218750"/>
                    <a:pt x="59255" y="226395"/>
                  </a:cubicBezTo>
                  <a:cubicBezTo>
                    <a:pt x="58313" y="235035"/>
                    <a:pt x="56899" y="243618"/>
                    <a:pt x="55033" y="252106"/>
                  </a:cubicBezTo>
                  <a:cubicBezTo>
                    <a:pt x="53921" y="256721"/>
                    <a:pt x="52488" y="261255"/>
                    <a:pt x="50754" y="265678"/>
                  </a:cubicBezTo>
                  <a:lnTo>
                    <a:pt x="49453" y="269316"/>
                  </a:lnTo>
                  <a:cubicBezTo>
                    <a:pt x="48322" y="272538"/>
                    <a:pt x="47003" y="275686"/>
                    <a:pt x="45476" y="278741"/>
                  </a:cubicBezTo>
                  <a:lnTo>
                    <a:pt x="43591" y="282511"/>
                  </a:lnTo>
                  <a:cubicBezTo>
                    <a:pt x="40877" y="287996"/>
                    <a:pt x="38049" y="293670"/>
                    <a:pt x="34826" y="298910"/>
                  </a:cubicBezTo>
                  <a:cubicBezTo>
                    <a:pt x="33582" y="301254"/>
                    <a:pt x="31357" y="302940"/>
                    <a:pt x="28776" y="303528"/>
                  </a:cubicBezTo>
                  <a:cubicBezTo>
                    <a:pt x="27701" y="303716"/>
                    <a:pt x="26607" y="303658"/>
                    <a:pt x="25552" y="303359"/>
                  </a:cubicBezTo>
                  <a:cubicBezTo>
                    <a:pt x="24421" y="303032"/>
                    <a:pt x="23365" y="302481"/>
                    <a:pt x="22441" y="301738"/>
                  </a:cubicBezTo>
                  <a:cubicBezTo>
                    <a:pt x="21574" y="301026"/>
                    <a:pt x="20802" y="300195"/>
                    <a:pt x="20161" y="299268"/>
                  </a:cubicBezTo>
                  <a:cubicBezTo>
                    <a:pt x="18993" y="297591"/>
                    <a:pt x="19916" y="295366"/>
                    <a:pt x="21216" y="292633"/>
                  </a:cubicBezTo>
                  <a:cubicBezTo>
                    <a:pt x="23761" y="287336"/>
                    <a:pt x="26533" y="282040"/>
                    <a:pt x="29209" y="276931"/>
                  </a:cubicBezTo>
                  <a:cubicBezTo>
                    <a:pt x="30472" y="274538"/>
                    <a:pt x="31735" y="272144"/>
                    <a:pt x="32979" y="269731"/>
                  </a:cubicBezTo>
                  <a:cubicBezTo>
                    <a:pt x="38238" y="259514"/>
                    <a:pt x="40651" y="248487"/>
                    <a:pt x="42404" y="238082"/>
                  </a:cubicBezTo>
                  <a:cubicBezTo>
                    <a:pt x="44836" y="224141"/>
                    <a:pt x="45514" y="209948"/>
                    <a:pt x="44383" y="195840"/>
                  </a:cubicBezTo>
                  <a:cubicBezTo>
                    <a:pt x="42931" y="181520"/>
                    <a:pt x="42931" y="167088"/>
                    <a:pt x="44383" y="152768"/>
                  </a:cubicBezTo>
                  <a:cubicBezTo>
                    <a:pt x="45514" y="141837"/>
                    <a:pt x="47795" y="131057"/>
                    <a:pt x="51207" y="120611"/>
                  </a:cubicBezTo>
                  <a:cubicBezTo>
                    <a:pt x="59878" y="94986"/>
                    <a:pt x="74429" y="71748"/>
                    <a:pt x="93694" y="52752"/>
                  </a:cubicBezTo>
                  <a:lnTo>
                    <a:pt x="95579" y="50867"/>
                  </a:lnTo>
                  <a:cubicBezTo>
                    <a:pt x="100178" y="46381"/>
                    <a:pt x="104909" y="41762"/>
                    <a:pt x="109792" y="37578"/>
                  </a:cubicBezTo>
                  <a:cubicBezTo>
                    <a:pt x="112506" y="35367"/>
                    <a:pt x="115352" y="33350"/>
                    <a:pt x="118349" y="31546"/>
                  </a:cubicBezTo>
                  <a:cubicBezTo>
                    <a:pt x="119442" y="30848"/>
                    <a:pt x="120404" y="30245"/>
                    <a:pt x="121327" y="29661"/>
                  </a:cubicBezTo>
                  <a:lnTo>
                    <a:pt x="121911" y="29284"/>
                  </a:lnTo>
                  <a:cubicBezTo>
                    <a:pt x="124456" y="27546"/>
                    <a:pt x="127077" y="25942"/>
                    <a:pt x="129791" y="24477"/>
                  </a:cubicBezTo>
                  <a:lnTo>
                    <a:pt x="130281" y="24232"/>
                  </a:lnTo>
                  <a:cubicBezTo>
                    <a:pt x="137142" y="20726"/>
                    <a:pt x="144249" y="17088"/>
                    <a:pt x="151393" y="13902"/>
                  </a:cubicBezTo>
                  <a:cubicBezTo>
                    <a:pt x="165832" y="7475"/>
                    <a:pt x="182401" y="3441"/>
                    <a:pt x="203531" y="1217"/>
                  </a:cubicBezTo>
                  <a:cubicBezTo>
                    <a:pt x="214860" y="-188"/>
                    <a:pt x="226340" y="61"/>
                    <a:pt x="237612" y="1952"/>
                  </a:cubicBezTo>
                  <a:cubicBezTo>
                    <a:pt x="239722" y="2329"/>
                    <a:pt x="241871" y="2706"/>
                    <a:pt x="243963" y="3045"/>
                  </a:cubicBezTo>
                  <a:lnTo>
                    <a:pt x="244265" y="3045"/>
                  </a:lnTo>
                  <a:cubicBezTo>
                    <a:pt x="250127" y="3914"/>
                    <a:pt x="255933" y="5103"/>
                    <a:pt x="261664" y="6608"/>
                  </a:cubicBezTo>
                  <a:cubicBezTo>
                    <a:pt x="262550" y="6853"/>
                    <a:pt x="263417" y="7117"/>
                    <a:pt x="264302" y="7399"/>
                  </a:cubicBezTo>
                  <a:cubicBezTo>
                    <a:pt x="283322" y="13326"/>
                    <a:pt x="301135" y="22586"/>
                    <a:pt x="316912" y="34750"/>
                  </a:cubicBezTo>
                  <a:lnTo>
                    <a:pt x="319362" y="36635"/>
                  </a:lnTo>
                  <a:cubicBezTo>
                    <a:pt x="320909" y="37823"/>
                    <a:pt x="322435" y="39029"/>
                    <a:pt x="323961" y="40235"/>
                  </a:cubicBezTo>
                  <a:cubicBezTo>
                    <a:pt x="330974" y="45508"/>
                    <a:pt x="337345" y="51594"/>
                    <a:pt x="342924" y="58369"/>
                  </a:cubicBezTo>
                  <a:cubicBezTo>
                    <a:pt x="346185" y="62554"/>
                    <a:pt x="349579" y="66738"/>
                    <a:pt x="352840" y="70772"/>
                  </a:cubicBezTo>
                  <a:cubicBezTo>
                    <a:pt x="354574" y="72902"/>
                    <a:pt x="356176" y="74900"/>
                    <a:pt x="357779" y="76898"/>
                  </a:cubicBezTo>
                  <a:cubicBezTo>
                    <a:pt x="366015" y="87171"/>
                    <a:pt x="371294" y="99311"/>
                    <a:pt x="374951" y="108754"/>
                  </a:cubicBezTo>
                  <a:cubicBezTo>
                    <a:pt x="380775" y="123547"/>
                    <a:pt x="384224" y="139174"/>
                    <a:pt x="385149" y="155049"/>
                  </a:cubicBezTo>
                  <a:cubicBezTo>
                    <a:pt x="385958" y="166255"/>
                    <a:pt x="385996" y="177505"/>
                    <a:pt x="385242" y="188715"/>
                  </a:cubicBezTo>
                  <a:cubicBezTo>
                    <a:pt x="384131" y="198491"/>
                    <a:pt x="382302" y="208174"/>
                    <a:pt x="379795" y="217687"/>
                  </a:cubicBezTo>
                  <a:lnTo>
                    <a:pt x="379361" y="219572"/>
                  </a:lnTo>
                  <a:cubicBezTo>
                    <a:pt x="377891" y="226301"/>
                    <a:pt x="375704" y="232858"/>
                    <a:pt x="372877" y="239138"/>
                  </a:cubicBezTo>
                  <a:cubicBezTo>
                    <a:pt x="366355" y="253124"/>
                    <a:pt x="359060" y="267770"/>
                    <a:pt x="347957" y="279702"/>
                  </a:cubicBezTo>
                  <a:lnTo>
                    <a:pt x="345847" y="281945"/>
                  </a:lnTo>
                  <a:lnTo>
                    <a:pt x="346581" y="282624"/>
                  </a:lnTo>
                  <a:lnTo>
                    <a:pt x="341643" y="287732"/>
                  </a:lnTo>
                  <a:cubicBezTo>
                    <a:pt x="335988" y="293595"/>
                    <a:pt x="330088" y="299627"/>
                    <a:pt x="324094" y="305281"/>
                  </a:cubicBezTo>
                  <a:cubicBezTo>
                    <a:pt x="320738" y="308272"/>
                    <a:pt x="317139" y="310959"/>
                    <a:pt x="313312" y="313311"/>
                  </a:cubicBezTo>
                  <a:lnTo>
                    <a:pt x="310899" y="314914"/>
                  </a:lnTo>
                  <a:cubicBezTo>
                    <a:pt x="306187" y="318166"/>
                    <a:pt x="301323" y="321179"/>
                    <a:pt x="296309" y="323943"/>
                  </a:cubicBezTo>
                  <a:lnTo>
                    <a:pt x="294952" y="324678"/>
                  </a:lnTo>
                  <a:cubicBezTo>
                    <a:pt x="289598" y="327736"/>
                    <a:pt x="283981" y="330316"/>
                    <a:pt x="278176" y="332387"/>
                  </a:cubicBezTo>
                  <a:cubicBezTo>
                    <a:pt x="268110" y="335611"/>
                    <a:pt x="257102" y="338532"/>
                    <a:pt x="244529" y="341360"/>
                  </a:cubicBezTo>
                  <a:cubicBezTo>
                    <a:pt x="240609" y="342227"/>
                    <a:pt x="236650" y="342755"/>
                    <a:pt x="232466" y="343245"/>
                  </a:cubicBezTo>
                  <a:cubicBezTo>
                    <a:pt x="228281" y="343735"/>
                    <a:pt x="223926" y="344357"/>
                    <a:pt x="219685" y="345318"/>
                  </a:cubicBezTo>
                  <a:cubicBezTo>
                    <a:pt x="210713" y="347293"/>
                    <a:pt x="201891" y="349901"/>
                    <a:pt x="193296" y="353122"/>
                  </a:cubicBezTo>
                  <a:cubicBezTo>
                    <a:pt x="185813" y="355921"/>
                    <a:pt x="178669" y="359517"/>
                    <a:pt x="171958" y="363848"/>
                  </a:cubicBezTo>
                  <a:cubicBezTo>
                    <a:pt x="167377" y="367005"/>
                    <a:pt x="163042" y="370495"/>
                    <a:pt x="158989" y="374290"/>
                  </a:cubicBezTo>
                  <a:cubicBezTo>
                    <a:pt x="157368" y="375723"/>
                    <a:pt x="155747" y="377174"/>
                    <a:pt x="154145" y="378531"/>
                  </a:cubicBezTo>
                  <a:cubicBezTo>
                    <a:pt x="153164" y="379361"/>
                    <a:pt x="152260" y="380228"/>
                    <a:pt x="151487" y="381057"/>
                  </a:cubicBezTo>
                  <a:cubicBezTo>
                    <a:pt x="150281" y="382449"/>
                    <a:pt x="148848" y="383633"/>
                    <a:pt x="147245" y="384563"/>
                  </a:cubicBezTo>
                  <a:cubicBezTo>
                    <a:pt x="145493" y="385276"/>
                    <a:pt x="143551" y="385408"/>
                    <a:pt x="141704" y="384940"/>
                  </a:cubicBezTo>
                  <a:close/>
                </a:path>
              </a:pathLst>
            </a:custGeom>
            <a:grpFill/>
            <a:ln w="1885" cap="flat">
              <a:noFill/>
              <a:prstDash val="solid"/>
              <a:miter/>
            </a:ln>
          </p:spPr>
          <p:txBody>
            <a:bodyPr rtlCol="0" anchor="ctr"/>
            <a:lstStyle/>
            <a:p>
              <a:endParaRPr lang="en-IN"/>
            </a:p>
          </p:txBody>
        </p:sp>
        <p:sp>
          <p:nvSpPr>
            <p:cNvPr id="663" name="Freeform: Shape 662">
              <a:extLst>
                <a:ext uri="{FF2B5EF4-FFF2-40B4-BE49-F238E27FC236}">
                  <a16:creationId xmlns:a16="http://schemas.microsoft.com/office/drawing/2014/main" id="{BDF541ED-D082-B033-0D98-2FD489894925}"/>
                </a:ext>
              </a:extLst>
            </p:cNvPr>
            <p:cNvSpPr/>
            <p:nvPr/>
          </p:nvSpPr>
          <p:spPr>
            <a:xfrm>
              <a:off x="11424966" y="637798"/>
              <a:ext cx="152099" cy="77117"/>
            </a:xfrm>
            <a:custGeom>
              <a:avLst/>
              <a:gdLst>
                <a:gd name="connsiteX0" fmla="*/ 139680 w 152099"/>
                <a:gd name="connsiteY0" fmla="*/ 76899 h 77117"/>
                <a:gd name="connsiteX1" fmla="*/ 133158 w 152099"/>
                <a:gd name="connsiteY1" fmla="*/ 74279 h 77117"/>
                <a:gd name="connsiteX2" fmla="*/ 131367 w 152099"/>
                <a:gd name="connsiteY2" fmla="*/ 73449 h 77117"/>
                <a:gd name="connsiteX3" fmla="*/ 122715 w 152099"/>
                <a:gd name="connsiteY3" fmla="*/ 69359 h 77117"/>
                <a:gd name="connsiteX4" fmla="*/ 116796 w 152099"/>
                <a:gd name="connsiteY4" fmla="*/ 66550 h 77117"/>
                <a:gd name="connsiteX5" fmla="*/ 116419 w 152099"/>
                <a:gd name="connsiteY5" fmla="*/ 66362 h 77117"/>
                <a:gd name="connsiteX6" fmla="*/ 98964 w 152099"/>
                <a:gd name="connsiteY6" fmla="*/ 58332 h 77117"/>
                <a:gd name="connsiteX7" fmla="*/ 90199 w 152099"/>
                <a:gd name="connsiteY7" fmla="*/ 54562 h 77117"/>
                <a:gd name="connsiteX8" fmla="*/ 89973 w 152099"/>
                <a:gd name="connsiteY8" fmla="*/ 54468 h 77117"/>
                <a:gd name="connsiteX9" fmla="*/ 83734 w 152099"/>
                <a:gd name="connsiteY9" fmla="*/ 51810 h 77117"/>
                <a:gd name="connsiteX10" fmla="*/ 71387 w 152099"/>
                <a:gd name="connsiteY10" fmla="*/ 46306 h 77117"/>
                <a:gd name="connsiteX11" fmla="*/ 67504 w 152099"/>
                <a:gd name="connsiteY11" fmla="*/ 44534 h 77117"/>
                <a:gd name="connsiteX12" fmla="*/ 52425 w 152099"/>
                <a:gd name="connsiteY12" fmla="*/ 37672 h 77117"/>
                <a:gd name="connsiteX13" fmla="*/ 41115 w 152099"/>
                <a:gd name="connsiteY13" fmla="*/ 32300 h 77117"/>
                <a:gd name="connsiteX14" fmla="*/ 40888 w 152099"/>
                <a:gd name="connsiteY14" fmla="*/ 32187 h 77117"/>
                <a:gd name="connsiteX15" fmla="*/ 27486 w 152099"/>
                <a:gd name="connsiteY15" fmla="*/ 25854 h 77117"/>
                <a:gd name="connsiteX16" fmla="*/ 12802 w 152099"/>
                <a:gd name="connsiteY16" fmla="*/ 19501 h 77117"/>
                <a:gd name="connsiteX17" fmla="*/ 3471 w 152099"/>
                <a:gd name="connsiteY17" fmla="*/ 14261 h 77117"/>
                <a:gd name="connsiteX18" fmla="*/ -487 w 152099"/>
                <a:gd name="connsiteY18" fmla="*/ 10491 h 77117"/>
                <a:gd name="connsiteX19" fmla="*/ -1034 w 152099"/>
                <a:gd name="connsiteY19" fmla="*/ 9831 h 77117"/>
                <a:gd name="connsiteX20" fmla="*/ -1034 w 152099"/>
                <a:gd name="connsiteY20" fmla="*/ 8964 h 77117"/>
                <a:gd name="connsiteX21" fmla="*/ 1398 w 152099"/>
                <a:gd name="connsiteY21" fmla="*/ 2951 h 77117"/>
                <a:gd name="connsiteX22" fmla="*/ 6695 w 152099"/>
                <a:gd name="connsiteY22" fmla="*/ 501 h 77117"/>
                <a:gd name="connsiteX23" fmla="*/ 9221 w 152099"/>
                <a:gd name="connsiteY23" fmla="*/ 1651 h 77117"/>
                <a:gd name="connsiteX24" fmla="*/ 19758 w 152099"/>
                <a:gd name="connsiteY24" fmla="*/ 6608 h 77117"/>
                <a:gd name="connsiteX25" fmla="*/ 20700 w 152099"/>
                <a:gd name="connsiteY25" fmla="*/ 7023 h 77117"/>
                <a:gd name="connsiteX26" fmla="*/ 27335 w 152099"/>
                <a:gd name="connsiteY26" fmla="*/ 9775 h 77117"/>
                <a:gd name="connsiteX27" fmla="*/ 34989 w 152099"/>
                <a:gd name="connsiteY27" fmla="*/ 12960 h 77117"/>
                <a:gd name="connsiteX28" fmla="*/ 44187 w 152099"/>
                <a:gd name="connsiteY28" fmla="*/ 17239 h 77117"/>
                <a:gd name="connsiteX29" fmla="*/ 48937 w 152099"/>
                <a:gd name="connsiteY29" fmla="*/ 19501 h 77117"/>
                <a:gd name="connsiteX30" fmla="*/ 51689 w 152099"/>
                <a:gd name="connsiteY30" fmla="*/ 20783 h 77117"/>
                <a:gd name="connsiteX31" fmla="*/ 60285 w 152099"/>
                <a:gd name="connsiteY31" fmla="*/ 24723 h 77117"/>
                <a:gd name="connsiteX32" fmla="*/ 66995 w 152099"/>
                <a:gd name="connsiteY32" fmla="*/ 27512 h 77117"/>
                <a:gd name="connsiteX33" fmla="*/ 74856 w 152099"/>
                <a:gd name="connsiteY33" fmla="*/ 30811 h 77117"/>
                <a:gd name="connsiteX34" fmla="*/ 83828 w 152099"/>
                <a:gd name="connsiteY34" fmla="*/ 34977 h 77117"/>
                <a:gd name="connsiteX35" fmla="*/ 89124 w 152099"/>
                <a:gd name="connsiteY35" fmla="*/ 37503 h 77117"/>
                <a:gd name="connsiteX36" fmla="*/ 99831 w 152099"/>
                <a:gd name="connsiteY36" fmla="*/ 42385 h 77117"/>
                <a:gd name="connsiteX37" fmla="*/ 106127 w 152099"/>
                <a:gd name="connsiteY37" fmla="*/ 45043 h 77117"/>
                <a:gd name="connsiteX38" fmla="*/ 114100 w 152099"/>
                <a:gd name="connsiteY38" fmla="*/ 48417 h 77117"/>
                <a:gd name="connsiteX39" fmla="*/ 121640 w 152099"/>
                <a:gd name="connsiteY39" fmla="*/ 51923 h 77117"/>
                <a:gd name="connsiteX40" fmla="*/ 128709 w 152099"/>
                <a:gd name="connsiteY40" fmla="*/ 55184 h 77117"/>
                <a:gd name="connsiteX41" fmla="*/ 130783 w 152099"/>
                <a:gd name="connsiteY41" fmla="*/ 56107 h 77117"/>
                <a:gd name="connsiteX42" fmla="*/ 143977 w 152099"/>
                <a:gd name="connsiteY42" fmla="*/ 61762 h 77117"/>
                <a:gd name="connsiteX43" fmla="*/ 146560 w 152099"/>
                <a:gd name="connsiteY43" fmla="*/ 63252 h 77117"/>
                <a:gd name="connsiteX44" fmla="*/ 151065 w 152099"/>
                <a:gd name="connsiteY44" fmla="*/ 71489 h 77117"/>
                <a:gd name="connsiteX45" fmla="*/ 144335 w 152099"/>
                <a:gd name="connsiteY45" fmla="*/ 77427 h 77117"/>
                <a:gd name="connsiteX46" fmla="*/ 139680 w 152099"/>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099" h="77117">
                  <a:moveTo>
                    <a:pt x="139680" y="76899"/>
                  </a:moveTo>
                  <a:cubicBezTo>
                    <a:pt x="137437" y="76197"/>
                    <a:pt x="135269" y="75321"/>
                    <a:pt x="133158" y="74279"/>
                  </a:cubicBezTo>
                  <a:lnTo>
                    <a:pt x="131367" y="73449"/>
                  </a:lnTo>
                  <a:cubicBezTo>
                    <a:pt x="128483" y="72149"/>
                    <a:pt x="125543" y="70735"/>
                    <a:pt x="122715" y="69359"/>
                  </a:cubicBezTo>
                  <a:lnTo>
                    <a:pt x="116796" y="66550"/>
                  </a:lnTo>
                  <a:lnTo>
                    <a:pt x="116419" y="66362"/>
                  </a:lnTo>
                  <a:cubicBezTo>
                    <a:pt x="110632" y="63666"/>
                    <a:pt x="104789" y="60914"/>
                    <a:pt x="98964" y="58332"/>
                  </a:cubicBezTo>
                  <a:cubicBezTo>
                    <a:pt x="96042" y="57031"/>
                    <a:pt x="93083" y="55787"/>
                    <a:pt x="90199" y="54562"/>
                  </a:cubicBezTo>
                  <a:lnTo>
                    <a:pt x="89973" y="54468"/>
                  </a:lnTo>
                  <a:cubicBezTo>
                    <a:pt x="87899" y="53582"/>
                    <a:pt x="85807" y="52715"/>
                    <a:pt x="83734" y="51810"/>
                  </a:cubicBezTo>
                  <a:cubicBezTo>
                    <a:pt x="79606" y="49925"/>
                    <a:pt x="75421" y="48040"/>
                    <a:pt x="71387" y="46306"/>
                  </a:cubicBezTo>
                  <a:lnTo>
                    <a:pt x="67504" y="44534"/>
                  </a:lnTo>
                  <a:cubicBezTo>
                    <a:pt x="62565" y="42309"/>
                    <a:pt x="57457" y="39991"/>
                    <a:pt x="52425" y="37672"/>
                  </a:cubicBezTo>
                  <a:lnTo>
                    <a:pt x="41115" y="32300"/>
                  </a:lnTo>
                  <a:lnTo>
                    <a:pt x="40888" y="32187"/>
                  </a:lnTo>
                  <a:cubicBezTo>
                    <a:pt x="36496" y="30095"/>
                    <a:pt x="31972" y="27927"/>
                    <a:pt x="27486" y="25854"/>
                  </a:cubicBezTo>
                  <a:cubicBezTo>
                    <a:pt x="22359" y="23479"/>
                    <a:pt x="17553" y="21386"/>
                    <a:pt x="12802" y="19501"/>
                  </a:cubicBezTo>
                  <a:cubicBezTo>
                    <a:pt x="9447" y="18232"/>
                    <a:pt x="6299" y="16465"/>
                    <a:pt x="3471" y="14261"/>
                  </a:cubicBezTo>
                  <a:cubicBezTo>
                    <a:pt x="2020" y="13141"/>
                    <a:pt x="701" y="11878"/>
                    <a:pt x="-487" y="10491"/>
                  </a:cubicBezTo>
                  <a:lnTo>
                    <a:pt x="-1034" y="9831"/>
                  </a:lnTo>
                  <a:lnTo>
                    <a:pt x="-1034" y="8964"/>
                  </a:lnTo>
                  <a:cubicBezTo>
                    <a:pt x="-901" y="6750"/>
                    <a:pt x="-34" y="4640"/>
                    <a:pt x="1398" y="2951"/>
                  </a:cubicBezTo>
                  <a:cubicBezTo>
                    <a:pt x="2548" y="1519"/>
                    <a:pt x="3962" y="-253"/>
                    <a:pt x="6695" y="501"/>
                  </a:cubicBezTo>
                  <a:cubicBezTo>
                    <a:pt x="7581" y="788"/>
                    <a:pt x="8429" y="1174"/>
                    <a:pt x="9221" y="1651"/>
                  </a:cubicBezTo>
                  <a:cubicBezTo>
                    <a:pt x="12670" y="3536"/>
                    <a:pt x="16270" y="5100"/>
                    <a:pt x="19758" y="6608"/>
                  </a:cubicBezTo>
                  <a:lnTo>
                    <a:pt x="20700" y="7023"/>
                  </a:lnTo>
                  <a:cubicBezTo>
                    <a:pt x="22925" y="7965"/>
                    <a:pt x="25168" y="8908"/>
                    <a:pt x="27335" y="9775"/>
                  </a:cubicBezTo>
                  <a:cubicBezTo>
                    <a:pt x="29956" y="10830"/>
                    <a:pt x="32538" y="11867"/>
                    <a:pt x="34989" y="12960"/>
                  </a:cubicBezTo>
                  <a:cubicBezTo>
                    <a:pt x="38061" y="14318"/>
                    <a:pt x="41171" y="15807"/>
                    <a:pt x="44187" y="17239"/>
                  </a:cubicBezTo>
                  <a:lnTo>
                    <a:pt x="48937" y="19501"/>
                  </a:lnTo>
                  <a:lnTo>
                    <a:pt x="51689" y="20783"/>
                  </a:lnTo>
                  <a:cubicBezTo>
                    <a:pt x="54479" y="22103"/>
                    <a:pt x="57344" y="23460"/>
                    <a:pt x="60285" y="24723"/>
                  </a:cubicBezTo>
                  <a:cubicBezTo>
                    <a:pt x="62509" y="25703"/>
                    <a:pt x="64790" y="26608"/>
                    <a:pt x="66995" y="27512"/>
                  </a:cubicBezTo>
                  <a:cubicBezTo>
                    <a:pt x="69710" y="28625"/>
                    <a:pt x="72348" y="29680"/>
                    <a:pt x="74856" y="30811"/>
                  </a:cubicBezTo>
                  <a:cubicBezTo>
                    <a:pt x="77852" y="32131"/>
                    <a:pt x="80888" y="33582"/>
                    <a:pt x="83828" y="34977"/>
                  </a:cubicBezTo>
                  <a:lnTo>
                    <a:pt x="89124" y="37503"/>
                  </a:lnTo>
                  <a:cubicBezTo>
                    <a:pt x="92612" y="39124"/>
                    <a:pt x="96193" y="40801"/>
                    <a:pt x="99831" y="42385"/>
                  </a:cubicBezTo>
                  <a:lnTo>
                    <a:pt x="106127" y="45043"/>
                  </a:lnTo>
                  <a:cubicBezTo>
                    <a:pt x="108879" y="46174"/>
                    <a:pt x="111537" y="47286"/>
                    <a:pt x="114100" y="48417"/>
                  </a:cubicBezTo>
                  <a:cubicBezTo>
                    <a:pt x="116665" y="49548"/>
                    <a:pt x="119209" y="50754"/>
                    <a:pt x="121640" y="51923"/>
                  </a:cubicBezTo>
                  <a:cubicBezTo>
                    <a:pt x="124072" y="53092"/>
                    <a:pt x="126334" y="54128"/>
                    <a:pt x="128709" y="55184"/>
                  </a:cubicBezTo>
                  <a:lnTo>
                    <a:pt x="130783" y="56107"/>
                  </a:lnTo>
                  <a:cubicBezTo>
                    <a:pt x="135081" y="57992"/>
                    <a:pt x="139510" y="60047"/>
                    <a:pt x="143977" y="61762"/>
                  </a:cubicBezTo>
                  <a:cubicBezTo>
                    <a:pt x="144901" y="62127"/>
                    <a:pt x="145787" y="62629"/>
                    <a:pt x="146560" y="63252"/>
                  </a:cubicBezTo>
                  <a:cubicBezTo>
                    <a:pt x="149256" y="65148"/>
                    <a:pt x="150933" y="68192"/>
                    <a:pt x="151065" y="71489"/>
                  </a:cubicBezTo>
                  <a:cubicBezTo>
                    <a:pt x="150235" y="74651"/>
                    <a:pt x="147578" y="76997"/>
                    <a:pt x="144335" y="77427"/>
                  </a:cubicBezTo>
                  <a:cubicBezTo>
                    <a:pt x="142771" y="77490"/>
                    <a:pt x="141188" y="77312"/>
                    <a:pt x="139680" y="76899"/>
                  </a:cubicBezTo>
                  <a:close/>
                </a:path>
              </a:pathLst>
            </a:custGeom>
            <a:grpFill/>
            <a:ln w="1885" cap="flat">
              <a:noFill/>
              <a:prstDash val="solid"/>
              <a:miter/>
            </a:ln>
          </p:spPr>
          <p:txBody>
            <a:bodyPr rtlCol="0" anchor="ctr"/>
            <a:lstStyle/>
            <a:p>
              <a:endParaRPr lang="en-IN"/>
            </a:p>
          </p:txBody>
        </p:sp>
        <p:sp>
          <p:nvSpPr>
            <p:cNvPr id="664" name="Freeform: Shape 663">
              <a:extLst>
                <a:ext uri="{FF2B5EF4-FFF2-40B4-BE49-F238E27FC236}">
                  <a16:creationId xmlns:a16="http://schemas.microsoft.com/office/drawing/2014/main" id="{5FCCD037-B82F-C3D6-5E2E-BFD7BE111EBF}"/>
                </a:ext>
              </a:extLst>
            </p:cNvPr>
            <p:cNvSpPr/>
            <p:nvPr/>
          </p:nvSpPr>
          <p:spPr>
            <a:xfrm>
              <a:off x="11470978" y="580155"/>
              <a:ext cx="152113" cy="77408"/>
            </a:xfrm>
            <a:custGeom>
              <a:avLst/>
              <a:gdLst>
                <a:gd name="connsiteX0" fmla="*/ 140810 w 152113"/>
                <a:gd name="connsiteY0" fmla="*/ 77276 h 77408"/>
                <a:gd name="connsiteX1" fmla="*/ 137305 w 152113"/>
                <a:gd name="connsiteY1" fmla="*/ 75975 h 77408"/>
                <a:gd name="connsiteX2" fmla="*/ 123412 w 152113"/>
                <a:gd name="connsiteY2" fmla="*/ 69472 h 77408"/>
                <a:gd name="connsiteX3" fmla="*/ 112423 w 152113"/>
                <a:gd name="connsiteY3" fmla="*/ 64270 h 77408"/>
                <a:gd name="connsiteX4" fmla="*/ 99775 w 152113"/>
                <a:gd name="connsiteY4" fmla="*/ 58709 h 77408"/>
                <a:gd name="connsiteX5" fmla="*/ 87202 w 152113"/>
                <a:gd name="connsiteY5" fmla="*/ 53167 h 77408"/>
                <a:gd name="connsiteX6" fmla="*/ 73460 w 152113"/>
                <a:gd name="connsiteY6" fmla="*/ 46702 h 77408"/>
                <a:gd name="connsiteX7" fmla="*/ 61981 w 152113"/>
                <a:gd name="connsiteY7" fmla="*/ 41292 h 77408"/>
                <a:gd name="connsiteX8" fmla="*/ 54064 w 152113"/>
                <a:gd name="connsiteY8" fmla="*/ 37823 h 77408"/>
                <a:gd name="connsiteX9" fmla="*/ 47749 w 152113"/>
                <a:gd name="connsiteY9" fmla="*/ 35090 h 77408"/>
                <a:gd name="connsiteX10" fmla="*/ 36930 w 152113"/>
                <a:gd name="connsiteY10" fmla="*/ 30095 h 77408"/>
                <a:gd name="connsiteX11" fmla="*/ 27995 w 152113"/>
                <a:gd name="connsiteY11" fmla="*/ 25910 h 77408"/>
                <a:gd name="connsiteX12" fmla="*/ 18400 w 152113"/>
                <a:gd name="connsiteY12" fmla="*/ 21462 h 77408"/>
                <a:gd name="connsiteX13" fmla="*/ 13141 w 152113"/>
                <a:gd name="connsiteY13" fmla="*/ 19275 h 77408"/>
                <a:gd name="connsiteX14" fmla="*/ 4678 w 152113"/>
                <a:gd name="connsiteY14" fmla="*/ 15505 h 77408"/>
                <a:gd name="connsiteX15" fmla="*/ 2699 w 152113"/>
                <a:gd name="connsiteY15" fmla="*/ 14224 h 77408"/>
                <a:gd name="connsiteX16" fmla="*/ -958 w 152113"/>
                <a:gd name="connsiteY16" fmla="*/ 8116 h 77408"/>
                <a:gd name="connsiteX17" fmla="*/ 2981 w 152113"/>
                <a:gd name="connsiteY17" fmla="*/ 1180 h 77408"/>
                <a:gd name="connsiteX18" fmla="*/ 8316 w 152113"/>
                <a:gd name="connsiteY18" fmla="*/ 746 h 77408"/>
                <a:gd name="connsiteX19" fmla="*/ 10483 w 152113"/>
                <a:gd name="connsiteY19" fmla="*/ 1538 h 77408"/>
                <a:gd name="connsiteX20" fmla="*/ 40493 w 152113"/>
                <a:gd name="connsiteY20" fmla="*/ 15241 h 77408"/>
                <a:gd name="connsiteX21" fmla="*/ 52236 w 152113"/>
                <a:gd name="connsiteY21" fmla="*/ 20896 h 77408"/>
                <a:gd name="connsiteX22" fmla="*/ 65016 w 152113"/>
                <a:gd name="connsiteY22" fmla="*/ 26985 h 77408"/>
                <a:gd name="connsiteX23" fmla="*/ 73291 w 152113"/>
                <a:gd name="connsiteY23" fmla="*/ 30547 h 77408"/>
                <a:gd name="connsiteX24" fmla="*/ 80227 w 152113"/>
                <a:gd name="connsiteY24" fmla="*/ 33507 h 77408"/>
                <a:gd name="connsiteX25" fmla="*/ 89652 w 152113"/>
                <a:gd name="connsiteY25" fmla="*/ 37955 h 77408"/>
                <a:gd name="connsiteX26" fmla="*/ 89973 w 152113"/>
                <a:gd name="connsiteY26" fmla="*/ 38106 h 77408"/>
                <a:gd name="connsiteX27" fmla="*/ 94798 w 152113"/>
                <a:gd name="connsiteY27" fmla="*/ 40425 h 77408"/>
                <a:gd name="connsiteX28" fmla="*/ 96929 w 152113"/>
                <a:gd name="connsiteY28" fmla="*/ 41424 h 77408"/>
                <a:gd name="connsiteX29" fmla="*/ 106089 w 152113"/>
                <a:gd name="connsiteY29" fmla="*/ 45684 h 77408"/>
                <a:gd name="connsiteX30" fmla="*/ 113140 w 152113"/>
                <a:gd name="connsiteY30" fmla="*/ 48737 h 77408"/>
                <a:gd name="connsiteX31" fmla="*/ 120943 w 152113"/>
                <a:gd name="connsiteY31" fmla="*/ 52112 h 77408"/>
                <a:gd name="connsiteX32" fmla="*/ 130254 w 152113"/>
                <a:gd name="connsiteY32" fmla="*/ 56447 h 77408"/>
                <a:gd name="connsiteX33" fmla="*/ 135250 w 152113"/>
                <a:gd name="connsiteY33" fmla="*/ 58803 h 77408"/>
                <a:gd name="connsiteX34" fmla="*/ 148162 w 152113"/>
                <a:gd name="connsiteY34" fmla="*/ 64797 h 77408"/>
                <a:gd name="connsiteX35" fmla="*/ 148615 w 152113"/>
                <a:gd name="connsiteY35" fmla="*/ 65137 h 77408"/>
                <a:gd name="connsiteX36" fmla="*/ 151046 w 152113"/>
                <a:gd name="connsiteY36" fmla="*/ 70792 h 77408"/>
                <a:gd name="connsiteX37" fmla="*/ 146918 w 152113"/>
                <a:gd name="connsiteY37" fmla="*/ 76955 h 77408"/>
                <a:gd name="connsiteX38" fmla="*/ 140810 w 152113"/>
                <a:gd name="connsiteY38" fmla="*/ 77276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08">
                  <a:moveTo>
                    <a:pt x="140810" y="77276"/>
                  </a:moveTo>
                  <a:cubicBezTo>
                    <a:pt x="139604" y="76924"/>
                    <a:pt x="138436" y="76489"/>
                    <a:pt x="137305" y="75975"/>
                  </a:cubicBezTo>
                  <a:cubicBezTo>
                    <a:pt x="132648" y="73921"/>
                    <a:pt x="127880" y="71659"/>
                    <a:pt x="123412" y="69472"/>
                  </a:cubicBezTo>
                  <a:cubicBezTo>
                    <a:pt x="119793" y="67738"/>
                    <a:pt x="116099" y="65947"/>
                    <a:pt x="112423" y="64270"/>
                  </a:cubicBezTo>
                  <a:cubicBezTo>
                    <a:pt x="108219" y="62385"/>
                    <a:pt x="103922" y="60500"/>
                    <a:pt x="99775" y="58709"/>
                  </a:cubicBezTo>
                  <a:cubicBezTo>
                    <a:pt x="95628" y="56918"/>
                    <a:pt x="91330" y="55052"/>
                    <a:pt x="87202" y="53167"/>
                  </a:cubicBezTo>
                  <a:cubicBezTo>
                    <a:pt x="82621" y="51075"/>
                    <a:pt x="77946" y="48851"/>
                    <a:pt x="73460" y="46702"/>
                  </a:cubicBezTo>
                  <a:cubicBezTo>
                    <a:pt x="69691" y="44911"/>
                    <a:pt x="65921" y="43064"/>
                    <a:pt x="61981" y="41292"/>
                  </a:cubicBezTo>
                  <a:cubicBezTo>
                    <a:pt x="59342" y="40067"/>
                    <a:pt x="56665" y="38936"/>
                    <a:pt x="54064" y="37823"/>
                  </a:cubicBezTo>
                  <a:cubicBezTo>
                    <a:pt x="51878" y="36900"/>
                    <a:pt x="49767" y="35938"/>
                    <a:pt x="47749" y="35090"/>
                  </a:cubicBezTo>
                  <a:cubicBezTo>
                    <a:pt x="44150" y="33469"/>
                    <a:pt x="40473" y="31754"/>
                    <a:pt x="36930" y="30095"/>
                  </a:cubicBezTo>
                  <a:lnTo>
                    <a:pt x="27995" y="25910"/>
                  </a:lnTo>
                  <a:cubicBezTo>
                    <a:pt x="24809" y="24402"/>
                    <a:pt x="21605" y="22894"/>
                    <a:pt x="18400" y="21462"/>
                  </a:cubicBezTo>
                  <a:cubicBezTo>
                    <a:pt x="16629" y="20689"/>
                    <a:pt x="14857" y="19954"/>
                    <a:pt x="13141" y="19275"/>
                  </a:cubicBezTo>
                  <a:cubicBezTo>
                    <a:pt x="10125" y="18050"/>
                    <a:pt x="7355" y="16919"/>
                    <a:pt x="4678" y="15505"/>
                  </a:cubicBezTo>
                  <a:cubicBezTo>
                    <a:pt x="3981" y="15138"/>
                    <a:pt x="3321" y="14709"/>
                    <a:pt x="2699" y="14224"/>
                  </a:cubicBezTo>
                  <a:cubicBezTo>
                    <a:pt x="757" y="12719"/>
                    <a:pt x="-543" y="10539"/>
                    <a:pt x="-958" y="8116"/>
                  </a:cubicBezTo>
                  <a:cubicBezTo>
                    <a:pt x="-1372" y="5666"/>
                    <a:pt x="-91" y="3385"/>
                    <a:pt x="2981" y="1180"/>
                  </a:cubicBezTo>
                  <a:cubicBezTo>
                    <a:pt x="4603" y="214"/>
                    <a:pt x="6563" y="53"/>
                    <a:pt x="8316" y="746"/>
                  </a:cubicBezTo>
                  <a:cubicBezTo>
                    <a:pt x="9051" y="952"/>
                    <a:pt x="9786" y="1217"/>
                    <a:pt x="10483" y="1538"/>
                  </a:cubicBezTo>
                  <a:cubicBezTo>
                    <a:pt x="19550" y="5628"/>
                    <a:pt x="30088" y="10397"/>
                    <a:pt x="40493" y="15241"/>
                  </a:cubicBezTo>
                  <a:cubicBezTo>
                    <a:pt x="44413" y="17126"/>
                    <a:pt x="48391" y="19011"/>
                    <a:pt x="52236" y="20896"/>
                  </a:cubicBezTo>
                  <a:cubicBezTo>
                    <a:pt x="56420" y="22913"/>
                    <a:pt x="60718" y="25006"/>
                    <a:pt x="65016" y="26985"/>
                  </a:cubicBezTo>
                  <a:cubicBezTo>
                    <a:pt x="67768" y="28267"/>
                    <a:pt x="70577" y="29416"/>
                    <a:pt x="73291" y="30547"/>
                  </a:cubicBezTo>
                  <a:cubicBezTo>
                    <a:pt x="75666" y="31546"/>
                    <a:pt x="78004" y="32432"/>
                    <a:pt x="80227" y="33507"/>
                  </a:cubicBezTo>
                  <a:cubicBezTo>
                    <a:pt x="83357" y="34921"/>
                    <a:pt x="86561" y="36466"/>
                    <a:pt x="89652" y="37955"/>
                  </a:cubicBezTo>
                  <a:lnTo>
                    <a:pt x="89973" y="38106"/>
                  </a:lnTo>
                  <a:lnTo>
                    <a:pt x="94798" y="40425"/>
                  </a:lnTo>
                  <a:lnTo>
                    <a:pt x="96929" y="41424"/>
                  </a:lnTo>
                  <a:cubicBezTo>
                    <a:pt x="99926" y="42856"/>
                    <a:pt x="102998" y="44308"/>
                    <a:pt x="106089" y="45684"/>
                  </a:cubicBezTo>
                  <a:cubicBezTo>
                    <a:pt x="108446" y="46739"/>
                    <a:pt x="110820" y="47757"/>
                    <a:pt x="113140" y="48737"/>
                  </a:cubicBezTo>
                  <a:cubicBezTo>
                    <a:pt x="115458" y="49718"/>
                    <a:pt x="118379" y="50943"/>
                    <a:pt x="120943" y="52112"/>
                  </a:cubicBezTo>
                  <a:cubicBezTo>
                    <a:pt x="124053" y="53506"/>
                    <a:pt x="127201" y="54996"/>
                    <a:pt x="130254" y="56447"/>
                  </a:cubicBezTo>
                  <a:lnTo>
                    <a:pt x="135250" y="58803"/>
                  </a:lnTo>
                  <a:lnTo>
                    <a:pt x="148162" y="64797"/>
                  </a:lnTo>
                  <a:lnTo>
                    <a:pt x="148615" y="65137"/>
                  </a:lnTo>
                  <a:cubicBezTo>
                    <a:pt x="150349" y="66477"/>
                    <a:pt x="151273" y="68613"/>
                    <a:pt x="151046" y="70792"/>
                  </a:cubicBezTo>
                  <a:cubicBezTo>
                    <a:pt x="150801" y="73409"/>
                    <a:pt x="149237" y="75725"/>
                    <a:pt x="146918" y="76955"/>
                  </a:cubicBezTo>
                  <a:cubicBezTo>
                    <a:pt x="144996" y="77862"/>
                    <a:pt x="142809" y="77977"/>
                    <a:pt x="140810" y="77276"/>
                  </a:cubicBezTo>
                  <a:close/>
                </a:path>
              </a:pathLst>
            </a:custGeom>
            <a:grpFill/>
            <a:ln w="1885" cap="flat">
              <a:noFill/>
              <a:prstDash val="solid"/>
              <a:miter/>
            </a:ln>
          </p:spPr>
          <p:txBody>
            <a:bodyPr rtlCol="0" anchor="ctr"/>
            <a:lstStyle/>
            <a:p>
              <a:endParaRPr lang="en-IN"/>
            </a:p>
          </p:txBody>
        </p:sp>
        <p:sp>
          <p:nvSpPr>
            <p:cNvPr id="665" name="Freeform: Shape 664">
              <a:extLst>
                <a:ext uri="{FF2B5EF4-FFF2-40B4-BE49-F238E27FC236}">
                  <a16:creationId xmlns:a16="http://schemas.microsoft.com/office/drawing/2014/main" id="{66767DA9-1B35-A4EA-2908-32314F89C451}"/>
                </a:ext>
              </a:extLst>
            </p:cNvPr>
            <p:cNvSpPr/>
            <p:nvPr/>
          </p:nvSpPr>
          <p:spPr>
            <a:xfrm>
              <a:off x="11447812" y="609273"/>
              <a:ext cx="151925" cy="77527"/>
            </a:xfrm>
            <a:custGeom>
              <a:avLst/>
              <a:gdLst>
                <a:gd name="connsiteX0" fmla="*/ 140717 w 151925"/>
                <a:gd name="connsiteY0" fmla="*/ 77394 h 77527"/>
                <a:gd name="connsiteX1" fmla="*/ 137192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6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7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80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69 w 151925"/>
                <a:gd name="connsiteY30" fmla="*/ 48874 h 77527"/>
                <a:gd name="connsiteX31" fmla="*/ 120755 w 151925"/>
                <a:gd name="connsiteY31" fmla="*/ 52248 h 77527"/>
                <a:gd name="connsiteX32" fmla="*/ 130067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7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7" y="77394"/>
                  </a:moveTo>
                  <a:cubicBezTo>
                    <a:pt x="139510" y="77047"/>
                    <a:pt x="138341" y="76612"/>
                    <a:pt x="137192" y="76093"/>
                  </a:cubicBezTo>
                  <a:cubicBezTo>
                    <a:pt x="132517" y="74038"/>
                    <a:pt x="127767" y="71776"/>
                    <a:pt x="123299" y="69590"/>
                  </a:cubicBezTo>
                  <a:cubicBezTo>
                    <a:pt x="119699" y="67856"/>
                    <a:pt x="116005" y="66084"/>
                    <a:pt x="112310" y="64387"/>
                  </a:cubicBezTo>
                  <a:cubicBezTo>
                    <a:pt x="108106" y="62502"/>
                    <a:pt x="103790" y="60617"/>
                    <a:pt x="99643" y="58732"/>
                  </a:cubicBezTo>
                  <a:cubicBezTo>
                    <a:pt x="95496" y="56847"/>
                    <a:pt x="91217" y="55094"/>
                    <a:pt x="87108" y="53228"/>
                  </a:cubicBezTo>
                  <a:cubicBezTo>
                    <a:pt x="82509" y="51117"/>
                    <a:pt x="77853" y="48893"/>
                    <a:pt x="73347" y="46744"/>
                  </a:cubicBezTo>
                  <a:cubicBezTo>
                    <a:pt x="69577" y="44953"/>
                    <a:pt x="65807" y="43106"/>
                    <a:pt x="61886" y="41334"/>
                  </a:cubicBezTo>
                  <a:cubicBezTo>
                    <a:pt x="59285"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7" y="21504"/>
                  </a:cubicBezTo>
                  <a:cubicBezTo>
                    <a:pt x="16497" y="20712"/>
                    <a:pt x="14706" y="19977"/>
                    <a:pt x="12953" y="19280"/>
                  </a:cubicBezTo>
                  <a:cubicBezTo>
                    <a:pt x="10013" y="18092"/>
                    <a:pt x="7298" y="16961"/>
                    <a:pt x="4584" y="15510"/>
                  </a:cubicBezTo>
                  <a:cubicBezTo>
                    <a:pt x="3924" y="15142"/>
                    <a:pt x="3283" y="14713"/>
                    <a:pt x="2699" y="14228"/>
                  </a:cubicBezTo>
                  <a:cubicBezTo>
                    <a:pt x="757" y="12729"/>
                    <a:pt x="-562" y="10546"/>
                    <a:pt x="-958" y="8121"/>
                  </a:cubicBezTo>
                  <a:cubicBezTo>
                    <a:pt x="-1372" y="5651"/>
                    <a:pt x="-91" y="3389"/>
                    <a:pt x="2963" y="1165"/>
                  </a:cubicBezTo>
                  <a:cubicBezTo>
                    <a:pt x="4584" y="219"/>
                    <a:pt x="6544" y="59"/>
                    <a:pt x="8297" y="732"/>
                  </a:cubicBezTo>
                  <a:cubicBezTo>
                    <a:pt x="9033" y="941"/>
                    <a:pt x="9767" y="1212"/>
                    <a:pt x="10465" y="1542"/>
                  </a:cubicBezTo>
                  <a:cubicBezTo>
                    <a:pt x="19456" y="5765"/>
                    <a:pt x="30068" y="10628"/>
                    <a:pt x="40380" y="15434"/>
                  </a:cubicBezTo>
                  <a:cubicBezTo>
                    <a:pt x="44300" y="17319"/>
                    <a:pt x="48278" y="19204"/>
                    <a:pt x="52123" y="21089"/>
                  </a:cubicBezTo>
                  <a:cubicBezTo>
                    <a:pt x="56307" y="23106"/>
                    <a:pt x="60624" y="25199"/>
                    <a:pt x="64922" y="27178"/>
                  </a:cubicBezTo>
                  <a:cubicBezTo>
                    <a:pt x="67636" y="28441"/>
                    <a:pt x="70407" y="29591"/>
                    <a:pt x="73102" y="30722"/>
                  </a:cubicBezTo>
                  <a:cubicBezTo>
                    <a:pt x="75478" y="31702"/>
                    <a:pt x="77853" y="32607"/>
                    <a:pt x="80115" y="33700"/>
                  </a:cubicBezTo>
                  <a:cubicBezTo>
                    <a:pt x="83263"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69" y="48874"/>
                  </a:lnTo>
                  <a:cubicBezTo>
                    <a:pt x="115534" y="49967"/>
                    <a:pt x="118191" y="51098"/>
                    <a:pt x="120755" y="52248"/>
                  </a:cubicBezTo>
                  <a:cubicBezTo>
                    <a:pt x="123865" y="53643"/>
                    <a:pt x="127013" y="55132"/>
                    <a:pt x="130067" y="56583"/>
                  </a:cubicBezTo>
                  <a:lnTo>
                    <a:pt x="135080" y="58940"/>
                  </a:lnTo>
                  <a:lnTo>
                    <a:pt x="147766" y="64840"/>
                  </a:lnTo>
                  <a:lnTo>
                    <a:pt x="147974" y="64934"/>
                  </a:lnTo>
                  <a:lnTo>
                    <a:pt x="148445" y="65273"/>
                  </a:lnTo>
                  <a:cubicBezTo>
                    <a:pt x="150179" y="66615"/>
                    <a:pt x="151084" y="68753"/>
                    <a:pt x="150858" y="70928"/>
                  </a:cubicBezTo>
                  <a:cubicBezTo>
                    <a:pt x="150613" y="73551"/>
                    <a:pt x="149066" y="75873"/>
                    <a:pt x="146730" y="77092"/>
                  </a:cubicBezTo>
                  <a:cubicBezTo>
                    <a:pt x="144845" y="77982"/>
                    <a:pt x="142677" y="78091"/>
                    <a:pt x="140717" y="77394"/>
                  </a:cubicBezTo>
                  <a:close/>
                </a:path>
              </a:pathLst>
            </a:custGeom>
            <a:grpFill/>
            <a:ln w="1885" cap="flat">
              <a:noFill/>
              <a:prstDash val="solid"/>
              <a:miter/>
            </a:ln>
          </p:spPr>
          <p:txBody>
            <a:bodyPr rtlCol="0" anchor="ctr"/>
            <a:lstStyle/>
            <a:p>
              <a:endParaRPr lang="en-IN"/>
            </a:p>
          </p:txBody>
        </p:sp>
        <p:sp>
          <p:nvSpPr>
            <p:cNvPr id="666" name="Freeform: Shape 665">
              <a:extLst>
                <a:ext uri="{FF2B5EF4-FFF2-40B4-BE49-F238E27FC236}">
                  <a16:creationId xmlns:a16="http://schemas.microsoft.com/office/drawing/2014/main" id="{E5C527F3-912D-1BEC-6D5D-F59C0DF55279}"/>
                </a:ext>
              </a:extLst>
            </p:cNvPr>
            <p:cNvSpPr/>
            <p:nvPr/>
          </p:nvSpPr>
          <p:spPr>
            <a:xfrm>
              <a:off x="11431221" y="682920"/>
              <a:ext cx="79780" cy="63554"/>
            </a:xfrm>
            <a:custGeom>
              <a:avLst/>
              <a:gdLst>
                <a:gd name="connsiteX0" fmla="*/ 47564 w 79780"/>
                <a:gd name="connsiteY0" fmla="*/ 60917 h 63554"/>
                <a:gd name="connsiteX1" fmla="*/ 43587 w 79780"/>
                <a:gd name="connsiteY1" fmla="*/ 59692 h 63554"/>
                <a:gd name="connsiteX2" fmla="*/ 21702 w 79780"/>
                <a:gd name="connsiteY2" fmla="*/ 48514 h 63554"/>
                <a:gd name="connsiteX3" fmla="*/ 7621 w 79780"/>
                <a:gd name="connsiteY3" fmla="*/ 31210 h 63554"/>
                <a:gd name="connsiteX4" fmla="*/ -766 w 79780"/>
                <a:gd name="connsiteY4" fmla="*/ 10834 h 63554"/>
                <a:gd name="connsiteX5" fmla="*/ 2513 w 79780"/>
                <a:gd name="connsiteY5" fmla="*/ 1107 h 63554"/>
                <a:gd name="connsiteX6" fmla="*/ 6905 w 79780"/>
                <a:gd name="connsiteY6" fmla="*/ 598 h 63554"/>
                <a:gd name="connsiteX7" fmla="*/ 9846 w 79780"/>
                <a:gd name="connsiteY7" fmla="*/ 2106 h 63554"/>
                <a:gd name="connsiteX8" fmla="*/ 11976 w 79780"/>
                <a:gd name="connsiteY8" fmla="*/ 4726 h 63554"/>
                <a:gd name="connsiteX9" fmla="*/ 15256 w 79780"/>
                <a:gd name="connsiteY9" fmla="*/ 12116 h 63554"/>
                <a:gd name="connsiteX10" fmla="*/ 19760 w 79780"/>
                <a:gd name="connsiteY10" fmla="*/ 21955 h 63554"/>
                <a:gd name="connsiteX11" fmla="*/ 27169 w 79780"/>
                <a:gd name="connsiteY11" fmla="*/ 32492 h 63554"/>
                <a:gd name="connsiteX12" fmla="*/ 33238 w 79780"/>
                <a:gd name="connsiteY12" fmla="*/ 38147 h 63554"/>
                <a:gd name="connsiteX13" fmla="*/ 45472 w 79780"/>
                <a:gd name="connsiteY13" fmla="*/ 45216 h 63554"/>
                <a:gd name="connsiteX14" fmla="*/ 51485 w 79780"/>
                <a:gd name="connsiteY14" fmla="*/ 47214 h 63554"/>
                <a:gd name="connsiteX15" fmla="*/ 73388 w 79780"/>
                <a:gd name="connsiteY15" fmla="*/ 50004 h 63554"/>
                <a:gd name="connsiteX16" fmla="*/ 73728 w 79780"/>
                <a:gd name="connsiteY16" fmla="*/ 50004 h 63554"/>
                <a:gd name="connsiteX17" fmla="*/ 74199 w 79780"/>
                <a:gd name="connsiteY17" fmla="*/ 50117 h 63554"/>
                <a:gd name="connsiteX18" fmla="*/ 76178 w 79780"/>
                <a:gd name="connsiteY18" fmla="*/ 51191 h 63554"/>
                <a:gd name="connsiteX19" fmla="*/ 78723 w 79780"/>
                <a:gd name="connsiteY19" fmla="*/ 56733 h 63554"/>
                <a:gd name="connsiteX20" fmla="*/ 77309 w 79780"/>
                <a:gd name="connsiteY20" fmla="*/ 61408 h 63554"/>
                <a:gd name="connsiteX21" fmla="*/ 71164 w 79780"/>
                <a:gd name="connsiteY21" fmla="*/ 63839 h 63554"/>
                <a:gd name="connsiteX22" fmla="*/ 47564 w 79780"/>
                <a:gd name="connsiteY22" fmla="*/ 60917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80" h="63554">
                  <a:moveTo>
                    <a:pt x="47564" y="60917"/>
                  </a:moveTo>
                  <a:cubicBezTo>
                    <a:pt x="46225" y="60540"/>
                    <a:pt x="44907" y="60126"/>
                    <a:pt x="43587" y="59692"/>
                  </a:cubicBezTo>
                  <a:cubicBezTo>
                    <a:pt x="35707" y="57242"/>
                    <a:pt x="28300" y="53461"/>
                    <a:pt x="21702" y="48514"/>
                  </a:cubicBezTo>
                  <a:cubicBezTo>
                    <a:pt x="16104" y="43539"/>
                    <a:pt x="11353" y="37697"/>
                    <a:pt x="7621" y="31210"/>
                  </a:cubicBezTo>
                  <a:cubicBezTo>
                    <a:pt x="3625" y="24979"/>
                    <a:pt x="779" y="18076"/>
                    <a:pt x="-766" y="10834"/>
                  </a:cubicBezTo>
                  <a:cubicBezTo>
                    <a:pt x="-1634" y="7231"/>
                    <a:pt x="-352" y="3451"/>
                    <a:pt x="2513" y="1107"/>
                  </a:cubicBezTo>
                  <a:cubicBezTo>
                    <a:pt x="3833" y="283"/>
                    <a:pt x="5434" y="96"/>
                    <a:pt x="6905" y="598"/>
                  </a:cubicBezTo>
                  <a:cubicBezTo>
                    <a:pt x="7979" y="909"/>
                    <a:pt x="8979" y="1421"/>
                    <a:pt x="9846" y="2106"/>
                  </a:cubicBezTo>
                  <a:cubicBezTo>
                    <a:pt x="10751" y="2807"/>
                    <a:pt x="11467" y="3703"/>
                    <a:pt x="11976" y="4726"/>
                  </a:cubicBezTo>
                  <a:cubicBezTo>
                    <a:pt x="13125" y="7120"/>
                    <a:pt x="14163" y="9552"/>
                    <a:pt x="15256" y="12116"/>
                  </a:cubicBezTo>
                  <a:cubicBezTo>
                    <a:pt x="16688" y="15433"/>
                    <a:pt x="18102" y="18751"/>
                    <a:pt x="19760" y="21955"/>
                  </a:cubicBezTo>
                  <a:cubicBezTo>
                    <a:pt x="21721" y="25803"/>
                    <a:pt x="24210" y="29351"/>
                    <a:pt x="27169" y="32492"/>
                  </a:cubicBezTo>
                  <a:cubicBezTo>
                    <a:pt x="29054" y="34513"/>
                    <a:pt x="31090"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8" y="50004"/>
                  </a:lnTo>
                  <a:lnTo>
                    <a:pt x="74199" y="50117"/>
                  </a:lnTo>
                  <a:cubicBezTo>
                    <a:pt x="74915" y="50338"/>
                    <a:pt x="75593" y="50704"/>
                    <a:pt x="76178" y="51191"/>
                  </a:cubicBezTo>
                  <a:cubicBezTo>
                    <a:pt x="77950" y="52462"/>
                    <a:pt x="78912" y="54567"/>
                    <a:pt x="78723" y="56733"/>
                  </a:cubicBezTo>
                  <a:cubicBezTo>
                    <a:pt x="78421" y="58337"/>
                    <a:pt x="77950" y="59904"/>
                    <a:pt x="77309" y="61408"/>
                  </a:cubicBezTo>
                  <a:cubicBezTo>
                    <a:pt x="76442" y="63670"/>
                    <a:pt x="73878" y="63745"/>
                    <a:pt x="71164" y="63839"/>
                  </a:cubicBezTo>
                  <a:cubicBezTo>
                    <a:pt x="63190" y="64083"/>
                    <a:pt x="55236" y="63097"/>
                    <a:pt x="47564" y="60917"/>
                  </a:cubicBezTo>
                  <a:close/>
                </a:path>
              </a:pathLst>
            </a:custGeom>
            <a:grpFill/>
            <a:ln w="1885" cap="flat">
              <a:noFill/>
              <a:prstDash val="solid"/>
              <a:miter/>
            </a:ln>
          </p:spPr>
          <p:txBody>
            <a:bodyPr rtlCol="0" anchor="ctr"/>
            <a:lstStyle/>
            <a:p>
              <a:endParaRPr lang="en-IN"/>
            </a:p>
          </p:txBody>
        </p:sp>
        <p:sp>
          <p:nvSpPr>
            <p:cNvPr id="667" name="Freeform: Shape 666">
              <a:extLst>
                <a:ext uri="{FF2B5EF4-FFF2-40B4-BE49-F238E27FC236}">
                  <a16:creationId xmlns:a16="http://schemas.microsoft.com/office/drawing/2014/main" id="{3043ACC4-185D-B87C-F777-A7C0FAC26905}"/>
                </a:ext>
              </a:extLst>
            </p:cNvPr>
            <p:cNvSpPr/>
            <p:nvPr/>
          </p:nvSpPr>
          <p:spPr>
            <a:xfrm>
              <a:off x="11838738" y="176159"/>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2"/>
                    <a:pt x="-620" y="62732"/>
                  </a:cubicBezTo>
                  <a:lnTo>
                    <a:pt x="-357" y="61941"/>
                  </a:lnTo>
                  <a:lnTo>
                    <a:pt x="134" y="61281"/>
                  </a:lnTo>
                  <a:cubicBezTo>
                    <a:pt x="16514" y="39585"/>
                    <a:pt x="31688" y="20509"/>
                    <a:pt x="46522" y="2960"/>
                  </a:cubicBezTo>
                  <a:lnTo>
                    <a:pt x="47314" y="2036"/>
                  </a:lnTo>
                  <a:lnTo>
                    <a:pt x="48445" y="1584"/>
                  </a:lnTo>
                  <a:cubicBezTo>
                    <a:pt x="50274" y="992"/>
                    <a:pt x="52177" y="679"/>
                    <a:pt x="54100" y="660"/>
                  </a:cubicBezTo>
                  <a:lnTo>
                    <a:pt x="59171" y="321"/>
                  </a:lnTo>
                  <a:lnTo>
                    <a:pt x="59340" y="5410"/>
                  </a:lnTo>
                  <a:cubicBezTo>
                    <a:pt x="59586" y="7418"/>
                    <a:pt x="59322" y="9457"/>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84"/>
                    <a:pt x="11744" y="70235"/>
                  </a:cubicBezTo>
                  <a:lnTo>
                    <a:pt x="11123" y="70894"/>
                  </a:lnTo>
                  <a:lnTo>
                    <a:pt x="10293" y="71290"/>
                  </a:lnTo>
                  <a:cubicBezTo>
                    <a:pt x="8390" y="72014"/>
                    <a:pt x="6373" y="72372"/>
                    <a:pt x="4337" y="72346"/>
                  </a:cubicBezTo>
                  <a:lnTo>
                    <a:pt x="-620" y="72666"/>
                  </a:lnTo>
                  <a:close/>
                </a:path>
              </a:pathLst>
            </a:custGeom>
            <a:grpFill/>
            <a:ln w="1885" cap="flat">
              <a:noFill/>
              <a:prstDash val="solid"/>
              <a:miter/>
            </a:ln>
          </p:spPr>
          <p:txBody>
            <a:bodyPr rtlCol="0" anchor="ctr"/>
            <a:lstStyle/>
            <a:p>
              <a:endParaRPr lang="en-IN"/>
            </a:p>
          </p:txBody>
        </p:sp>
        <p:sp>
          <p:nvSpPr>
            <p:cNvPr id="668" name="Freeform: Shape 667">
              <a:extLst>
                <a:ext uri="{FF2B5EF4-FFF2-40B4-BE49-F238E27FC236}">
                  <a16:creationId xmlns:a16="http://schemas.microsoft.com/office/drawing/2014/main" id="{C89E6810-B4D1-323D-A6CF-0D711135E04B}"/>
                </a:ext>
              </a:extLst>
            </p:cNvPr>
            <p:cNvSpPr/>
            <p:nvPr/>
          </p:nvSpPr>
          <p:spPr>
            <a:xfrm>
              <a:off x="11730275"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8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8" y="90359"/>
                    <a:pt x="-1052" y="87882"/>
                    <a:pt x="-1034" y="85352"/>
                  </a:cubicBezTo>
                  <a:cubicBezTo>
                    <a:pt x="1567" y="62732"/>
                    <a:pt x="4999" y="39755"/>
                    <a:pt x="9164" y="17097"/>
                  </a:cubicBezTo>
                  <a:cubicBezTo>
                    <a:pt x="9711" y="14157"/>
                    <a:pt x="11803" y="11555"/>
                    <a:pt x="14480" y="8464"/>
                  </a:cubicBezTo>
                  <a:lnTo>
                    <a:pt x="21624" y="321"/>
                  </a:lnTo>
                  <a:lnTo>
                    <a:pt x="23151" y="11009"/>
                  </a:lnTo>
                  <a:cubicBezTo>
                    <a:pt x="23640" y="13701"/>
                    <a:pt x="23773" y="16447"/>
                    <a:pt x="23509" y="19171"/>
                  </a:cubicBezTo>
                  <a:cubicBezTo>
                    <a:pt x="20417" y="41545"/>
                    <a:pt x="17251" y="64636"/>
                    <a:pt x="13048"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669" name="Freeform: Shape 668">
              <a:extLst>
                <a:ext uri="{FF2B5EF4-FFF2-40B4-BE49-F238E27FC236}">
                  <a16:creationId xmlns:a16="http://schemas.microsoft.com/office/drawing/2014/main" id="{FB006D63-0EB1-4A45-75DE-5F1538AADE3B}"/>
                </a:ext>
              </a:extLst>
            </p:cNvPr>
            <p:cNvSpPr/>
            <p:nvPr/>
          </p:nvSpPr>
          <p:spPr>
            <a:xfrm>
              <a:off x="11905804" y="302264"/>
              <a:ext cx="88970" cy="42675"/>
            </a:xfrm>
            <a:custGeom>
              <a:avLst/>
              <a:gdLst>
                <a:gd name="connsiteX0" fmla="*/ 1190 w 88970"/>
                <a:gd name="connsiteY0" fmla="*/ 36117 h 42675"/>
                <a:gd name="connsiteX1" fmla="*/ 3943 w 88970"/>
                <a:gd name="connsiteY1" fmla="*/ 30254 h 42675"/>
                <a:gd name="connsiteX2" fmla="*/ 4734 w 88970"/>
                <a:gd name="connsiteY2" fmla="*/ 29218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8 h 42675"/>
                <a:gd name="connsiteX7" fmla="*/ 80209 w 88970"/>
                <a:gd name="connsiteY7" fmla="*/ 736 h 42675"/>
                <a:gd name="connsiteX8" fmla="*/ 83979 w 88970"/>
                <a:gd name="connsiteY8" fmla="*/ 2225 h 42675"/>
                <a:gd name="connsiteX9" fmla="*/ 87936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3" y="30254"/>
                  </a:cubicBezTo>
                  <a:lnTo>
                    <a:pt x="4734" y="29218"/>
                  </a:lnTo>
                  <a:lnTo>
                    <a:pt x="5922" y="28709"/>
                  </a:lnTo>
                  <a:cubicBezTo>
                    <a:pt x="27693" y="19284"/>
                    <a:pt x="50878" y="10236"/>
                    <a:pt x="76815" y="773"/>
                  </a:cubicBezTo>
                  <a:lnTo>
                    <a:pt x="78002" y="321"/>
                  </a:lnTo>
                  <a:lnTo>
                    <a:pt x="79266" y="528"/>
                  </a:lnTo>
                  <a:cubicBezTo>
                    <a:pt x="79586" y="581"/>
                    <a:pt x="79907" y="649"/>
                    <a:pt x="80209" y="736"/>
                  </a:cubicBezTo>
                  <a:cubicBezTo>
                    <a:pt x="81509" y="1139"/>
                    <a:pt x="82753" y="1637"/>
                    <a:pt x="83979" y="2225"/>
                  </a:cubicBezTo>
                  <a:lnTo>
                    <a:pt x="87936" y="4016"/>
                  </a:lnTo>
                  <a:lnTo>
                    <a:pt x="86636" y="8162"/>
                  </a:lnTo>
                  <a:cubicBezTo>
                    <a:pt x="86410" y="8935"/>
                    <a:pt x="86146" y="9697"/>
                    <a:pt x="85844" y="10443"/>
                  </a:cubicBezTo>
                  <a:lnTo>
                    <a:pt x="85053" y="12328"/>
                  </a:lnTo>
                  <a:lnTo>
                    <a:pt x="83168" y="13101"/>
                  </a:lnTo>
                  <a:cubicBezTo>
                    <a:pt x="57532" y="23864"/>
                    <a:pt x="31557" y="34024"/>
                    <a:pt x="9201" y="42676"/>
                  </a:cubicBezTo>
                  <a:lnTo>
                    <a:pt x="8391" y="42997"/>
                  </a:lnTo>
                  <a:lnTo>
                    <a:pt x="7505" y="42997"/>
                  </a:lnTo>
                  <a:cubicBezTo>
                    <a:pt x="6695"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670" name="Freeform: Shape 669">
              <a:extLst>
                <a:ext uri="{FF2B5EF4-FFF2-40B4-BE49-F238E27FC236}">
                  <a16:creationId xmlns:a16="http://schemas.microsoft.com/office/drawing/2014/main" id="{D78D661B-CDEF-91FE-D4D7-0453FB744F40}"/>
                </a:ext>
              </a:extLst>
            </p:cNvPr>
            <p:cNvSpPr/>
            <p:nvPr/>
          </p:nvSpPr>
          <p:spPr>
            <a:xfrm>
              <a:off x="11584322" y="128432"/>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4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77"/>
                    <a:pt x="29710" y="84427"/>
                    <a:pt x="28561" y="83561"/>
                  </a:cubicBezTo>
                  <a:cubicBezTo>
                    <a:pt x="28052" y="83173"/>
                    <a:pt x="27618" y="82724"/>
                    <a:pt x="27222" y="82223"/>
                  </a:cubicBezTo>
                  <a:lnTo>
                    <a:pt x="26845" y="81733"/>
                  </a:lnTo>
                  <a:lnTo>
                    <a:pt x="26600" y="81167"/>
                  </a:lnTo>
                  <a:cubicBezTo>
                    <a:pt x="17458" y="59735"/>
                    <a:pt x="8542" y="36984"/>
                    <a:pt x="-675" y="11631"/>
                  </a:cubicBezTo>
                  <a:lnTo>
                    <a:pt x="-1034" y="10651"/>
                  </a:lnTo>
                  <a:lnTo>
                    <a:pt x="-1034" y="9633"/>
                  </a:lnTo>
                  <a:cubicBezTo>
                    <a:pt x="-675" y="7316"/>
                    <a:pt x="173" y="5105"/>
                    <a:pt x="1473" y="3148"/>
                  </a:cubicBezTo>
                  <a:lnTo>
                    <a:pt x="3227" y="321"/>
                  </a:lnTo>
                  <a:lnTo>
                    <a:pt x="6506" y="905"/>
                  </a:lnTo>
                  <a:lnTo>
                    <a:pt x="8297" y="1245"/>
                  </a:lnTo>
                  <a:lnTo>
                    <a:pt x="10917" y="1772"/>
                  </a:lnTo>
                  <a:lnTo>
                    <a:pt x="14121" y="9802"/>
                  </a:lnTo>
                  <a:cubicBezTo>
                    <a:pt x="16120" y="14760"/>
                    <a:pt x="18004" y="19472"/>
                    <a:pt x="19871" y="24204"/>
                  </a:cubicBezTo>
                  <a:cubicBezTo>
                    <a:pt x="21623" y="28596"/>
                    <a:pt x="23377" y="33006"/>
                    <a:pt x="25168" y="37398"/>
                  </a:cubicBezTo>
                  <a:cubicBezTo>
                    <a:pt x="30201" y="49896"/>
                    <a:pt x="35403" y="62827"/>
                    <a:pt x="39852" y="75776"/>
                  </a:cubicBezTo>
                  <a:cubicBezTo>
                    <a:pt x="40342" y="78180"/>
                    <a:pt x="40077" y="80679"/>
                    <a:pt x="39079" y="82920"/>
                  </a:cubicBezTo>
                  <a:lnTo>
                    <a:pt x="37325" y="88443"/>
                  </a:lnTo>
                  <a:close/>
                </a:path>
              </a:pathLst>
            </a:custGeom>
            <a:grpFill/>
            <a:ln w="1885" cap="flat">
              <a:noFill/>
              <a:prstDash val="solid"/>
              <a:miter/>
            </a:ln>
          </p:spPr>
          <p:txBody>
            <a:bodyPr rtlCol="0" anchor="ctr"/>
            <a:lstStyle/>
            <a:p>
              <a:endParaRPr lang="en-IN"/>
            </a:p>
          </p:txBody>
        </p:sp>
        <p:sp>
          <p:nvSpPr>
            <p:cNvPr id="671" name="Freeform: Shape 670">
              <a:extLst>
                <a:ext uri="{FF2B5EF4-FFF2-40B4-BE49-F238E27FC236}">
                  <a16:creationId xmlns:a16="http://schemas.microsoft.com/office/drawing/2014/main" id="{8CB8B2DF-A0FA-BCF3-3031-0C3F81B01E1B}"/>
                </a:ext>
              </a:extLst>
            </p:cNvPr>
            <p:cNvSpPr/>
            <p:nvPr/>
          </p:nvSpPr>
          <p:spPr>
            <a:xfrm>
              <a:off x="11912778" y="448020"/>
              <a:ext cx="100469" cy="24476"/>
            </a:xfrm>
            <a:custGeom>
              <a:avLst/>
              <a:gdLst>
                <a:gd name="connsiteX0" fmla="*/ 16893 w 100469"/>
                <a:gd name="connsiteY0" fmla="*/ 14335 h 24476"/>
                <a:gd name="connsiteX1" fmla="*/ 9353 w 100469"/>
                <a:gd name="connsiteY1" fmla="*/ 10923 h 24476"/>
                <a:gd name="connsiteX2" fmla="*/ -1034 w 100469"/>
                <a:gd name="connsiteY2" fmla="*/ 5268 h 24476"/>
                <a:gd name="connsiteX3" fmla="*/ 10276 w 100469"/>
                <a:gd name="connsiteY3" fmla="*/ 1894 h 24476"/>
                <a:gd name="connsiteX4" fmla="*/ 20172 w 100469"/>
                <a:gd name="connsiteY4" fmla="*/ 348 h 24476"/>
                <a:gd name="connsiteX5" fmla="*/ 88522 w 100469"/>
                <a:gd name="connsiteY5" fmla="*/ 10603 h 24476"/>
                <a:gd name="connsiteX6" fmla="*/ 88973 w 100469"/>
                <a:gd name="connsiteY6" fmla="*/ 10603 h 24476"/>
                <a:gd name="connsiteX7" fmla="*/ 92518 w 100469"/>
                <a:gd name="connsiteY7" fmla="*/ 12488 h 24476"/>
                <a:gd name="connsiteX8" fmla="*/ 94874 w 100469"/>
                <a:gd name="connsiteY8" fmla="*/ 14618 h 24476"/>
                <a:gd name="connsiteX9" fmla="*/ 99436 w 100469"/>
                <a:gd name="connsiteY9" fmla="*/ 19123 h 24476"/>
                <a:gd name="connsiteX10" fmla="*/ 93894 w 100469"/>
                <a:gd name="connsiteY10" fmla="*/ 22365 h 24476"/>
                <a:gd name="connsiteX11" fmla="*/ 86730 w 100469"/>
                <a:gd name="connsiteY11" fmla="*/ 24759 h 24476"/>
                <a:gd name="connsiteX12" fmla="*/ 18363 w 100469"/>
                <a:gd name="connsiteY12" fmla="*/ 14580 h 24476"/>
                <a:gd name="connsiteX13" fmla="*/ 16893 w 100469"/>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6">
                  <a:moveTo>
                    <a:pt x="16893" y="14335"/>
                  </a:moveTo>
                  <a:cubicBezTo>
                    <a:pt x="14254" y="13485"/>
                    <a:pt x="11727" y="12341"/>
                    <a:pt x="9353" y="10923"/>
                  </a:cubicBezTo>
                  <a:lnTo>
                    <a:pt x="-1034" y="5268"/>
                  </a:lnTo>
                  <a:lnTo>
                    <a:pt x="10276" y="1894"/>
                  </a:lnTo>
                  <a:cubicBezTo>
                    <a:pt x="13443" y="716"/>
                    <a:pt x="16798" y="191"/>
                    <a:pt x="20172" y="348"/>
                  </a:cubicBezTo>
                  <a:cubicBezTo>
                    <a:pt x="45789" y="3515"/>
                    <a:pt x="68145" y="6870"/>
                    <a:pt x="88522" y="10603"/>
                  </a:cubicBezTo>
                  <a:lnTo>
                    <a:pt x="88973" y="10603"/>
                  </a:lnTo>
                  <a:cubicBezTo>
                    <a:pt x="90275" y="10987"/>
                    <a:pt x="91481" y="11628"/>
                    <a:pt x="92518" y="12488"/>
                  </a:cubicBezTo>
                  <a:cubicBezTo>
                    <a:pt x="93347" y="13150"/>
                    <a:pt x="94139" y="13861"/>
                    <a:pt x="94874" y="14618"/>
                  </a:cubicBezTo>
                  <a:lnTo>
                    <a:pt x="99436" y="19123"/>
                  </a:lnTo>
                  <a:lnTo>
                    <a:pt x="93894" y="22365"/>
                  </a:lnTo>
                  <a:cubicBezTo>
                    <a:pt x="90972" y="24061"/>
                    <a:pt x="88861" y="25004"/>
                    <a:pt x="86730" y="24759"/>
                  </a:cubicBezTo>
                  <a:cubicBezTo>
                    <a:pt x="63282" y="22044"/>
                    <a:pt x="40021" y="18256"/>
                    <a:pt x="18363" y="14580"/>
                  </a:cubicBezTo>
                  <a:cubicBezTo>
                    <a:pt x="17911" y="14618"/>
                    <a:pt x="17402" y="14504"/>
                    <a:pt x="16893" y="14335"/>
                  </a:cubicBezTo>
                  <a:close/>
                </a:path>
              </a:pathLst>
            </a:custGeom>
            <a:grpFill/>
            <a:ln w="1885" cap="flat">
              <a:noFill/>
              <a:prstDash val="solid"/>
              <a:miter/>
            </a:ln>
          </p:spPr>
          <p:txBody>
            <a:bodyPr rtlCol="0" anchor="ctr"/>
            <a:lstStyle/>
            <a:p>
              <a:endParaRPr lang="en-IN"/>
            </a:p>
          </p:txBody>
        </p:sp>
        <p:sp>
          <p:nvSpPr>
            <p:cNvPr id="672" name="Freeform: Shape 671">
              <a:extLst>
                <a:ext uri="{FF2B5EF4-FFF2-40B4-BE49-F238E27FC236}">
                  <a16:creationId xmlns:a16="http://schemas.microsoft.com/office/drawing/2014/main" id="{FC8598A6-5D3C-21F3-0096-7C65B17AED3D}"/>
                </a:ext>
              </a:extLst>
            </p:cNvPr>
            <p:cNvSpPr/>
            <p:nvPr/>
          </p:nvSpPr>
          <p:spPr>
            <a:xfrm>
              <a:off x="11393412" y="369405"/>
              <a:ext cx="94116" cy="27051"/>
            </a:xfrm>
            <a:custGeom>
              <a:avLst/>
              <a:gdLst>
                <a:gd name="connsiteX0" fmla="*/ 9182 w 94116"/>
                <a:gd name="connsiteY0" fmla="*/ 14630 h 27051"/>
                <a:gd name="connsiteX1" fmla="*/ 6053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0 w 94116"/>
                <a:gd name="connsiteY5" fmla="*/ 361 h 27051"/>
                <a:gd name="connsiteX6" fmla="*/ 81414 w 94116"/>
                <a:gd name="connsiteY6" fmla="*/ 10785 h 27051"/>
                <a:gd name="connsiteX7" fmla="*/ 81923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3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3" y="12896"/>
                  </a:cubicBezTo>
                  <a:cubicBezTo>
                    <a:pt x="5092" y="12121"/>
                    <a:pt x="4187" y="11277"/>
                    <a:pt x="3339" y="10370"/>
                  </a:cubicBezTo>
                  <a:lnTo>
                    <a:pt x="-1034" y="5789"/>
                  </a:lnTo>
                  <a:lnTo>
                    <a:pt x="4489" y="2679"/>
                  </a:lnTo>
                  <a:cubicBezTo>
                    <a:pt x="7411" y="1020"/>
                    <a:pt x="9522" y="116"/>
                    <a:pt x="11670" y="361"/>
                  </a:cubicBezTo>
                  <a:cubicBezTo>
                    <a:pt x="34743" y="3037"/>
                    <a:pt x="58229" y="6543"/>
                    <a:pt x="81414" y="10785"/>
                  </a:cubicBezTo>
                  <a:lnTo>
                    <a:pt x="81923"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3"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673" name="Freeform: Shape 672">
              <a:extLst>
                <a:ext uri="{FF2B5EF4-FFF2-40B4-BE49-F238E27FC236}">
                  <a16:creationId xmlns:a16="http://schemas.microsoft.com/office/drawing/2014/main" id="{7B534E54-CA3D-2EF9-9AA8-304946A4074A}"/>
                </a:ext>
              </a:extLst>
            </p:cNvPr>
            <p:cNvSpPr/>
            <p:nvPr/>
          </p:nvSpPr>
          <p:spPr>
            <a:xfrm>
              <a:off x="11780378" y="624707"/>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7"/>
                    <a:pt x="29502" y="84361"/>
                    <a:pt x="28259" y="83448"/>
                  </a:cubicBezTo>
                  <a:cubicBezTo>
                    <a:pt x="28032" y="83274"/>
                    <a:pt x="27825" y="83086"/>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1"/>
                    <a:pt x="33669"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674" name="Freeform: Shape 673">
              <a:extLst>
                <a:ext uri="{FF2B5EF4-FFF2-40B4-BE49-F238E27FC236}">
                  <a16:creationId xmlns:a16="http://schemas.microsoft.com/office/drawing/2014/main" id="{A5EBCC14-1458-3AE6-9DB8-FF5A7CFB04A0}"/>
                </a:ext>
              </a:extLst>
            </p:cNvPr>
            <p:cNvSpPr/>
            <p:nvPr/>
          </p:nvSpPr>
          <p:spPr>
            <a:xfrm>
              <a:off x="11458293"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7" y="51093"/>
                    <a:pt x="39964" y="43270"/>
                    <a:pt x="30539" y="35787"/>
                  </a:cubicBezTo>
                  <a:cubicBezTo>
                    <a:pt x="20681" y="27945"/>
                    <a:pt x="11105" y="20142"/>
                    <a:pt x="2114" y="12545"/>
                  </a:cubicBezTo>
                  <a:lnTo>
                    <a:pt x="1379" y="11942"/>
                  </a:lnTo>
                  <a:lnTo>
                    <a:pt x="927" y="11094"/>
                  </a:lnTo>
                  <a:cubicBezTo>
                    <a:pt x="210" y="9476"/>
                    <a:pt x="-205" y="7748"/>
                    <a:pt x="-318" y="5986"/>
                  </a:cubicBezTo>
                  <a:lnTo>
                    <a:pt x="-1034" y="331"/>
                  </a:lnTo>
                  <a:lnTo>
                    <a:pt x="4621" y="331"/>
                  </a:lnTo>
                  <a:cubicBezTo>
                    <a:pt x="5846" y="283"/>
                    <a:pt x="7053" y="410"/>
                    <a:pt x="8240" y="708"/>
                  </a:cubicBezTo>
                  <a:cubicBezTo>
                    <a:pt x="8655" y="819"/>
                    <a:pt x="9051" y="970"/>
                    <a:pt x="9428" y="1160"/>
                  </a:cubicBezTo>
                  <a:lnTo>
                    <a:pt x="9842" y="1405"/>
                  </a:lnTo>
                  <a:cubicBezTo>
                    <a:pt x="14177"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8" y="41706"/>
                    <a:pt x="65317" y="44948"/>
                    <a:pt x="68597" y="48077"/>
                  </a:cubicBezTo>
                  <a:lnTo>
                    <a:pt x="68729" y="48209"/>
                  </a:lnTo>
                  <a:lnTo>
                    <a:pt x="68993" y="48492"/>
                  </a:lnTo>
                  <a:cubicBezTo>
                    <a:pt x="70143" y="50265"/>
                    <a:pt x="70802"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675" name="Freeform: Shape 674">
              <a:extLst>
                <a:ext uri="{FF2B5EF4-FFF2-40B4-BE49-F238E27FC236}">
                  <a16:creationId xmlns:a16="http://schemas.microsoft.com/office/drawing/2014/main" id="{55B9C05A-E7DA-5F56-8915-20B34D704BC9}"/>
                </a:ext>
              </a:extLst>
            </p:cNvPr>
            <p:cNvSpPr/>
            <p:nvPr/>
          </p:nvSpPr>
          <p:spPr>
            <a:xfrm>
              <a:off x="11875079" y="556797"/>
              <a:ext cx="73306" cy="59923"/>
            </a:xfrm>
            <a:custGeom>
              <a:avLst/>
              <a:gdLst>
                <a:gd name="connsiteX0" fmla="*/ 61755 w 73306"/>
                <a:gd name="connsiteY0" fmla="*/ 59636 h 59923"/>
                <a:gd name="connsiteX1" fmla="*/ 61132 w 73306"/>
                <a:gd name="connsiteY1" fmla="*/ 59183 h 59923"/>
                <a:gd name="connsiteX2" fmla="*/ 46694 w 73306"/>
                <a:gd name="connsiteY2" fmla="*/ 48345 h 59923"/>
                <a:gd name="connsiteX3" fmla="*/ 38815 w 73306"/>
                <a:gd name="connsiteY3" fmla="*/ 41992 h 59923"/>
                <a:gd name="connsiteX4" fmla="*/ 30898 w 73306"/>
                <a:gd name="connsiteY4" fmla="*/ 35640 h 59923"/>
                <a:gd name="connsiteX5" fmla="*/ 30125 w 73306"/>
                <a:gd name="connsiteY5" fmla="*/ 35018 h 59923"/>
                <a:gd name="connsiteX6" fmla="*/ 22434 w 73306"/>
                <a:gd name="connsiteY6" fmla="*/ 29061 h 59923"/>
                <a:gd name="connsiteX7" fmla="*/ 14235 w 73306"/>
                <a:gd name="connsiteY7" fmla="*/ 22690 h 59923"/>
                <a:gd name="connsiteX8" fmla="*/ 2586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9 w 73306"/>
                <a:gd name="connsiteY12" fmla="*/ 598 h 59923"/>
                <a:gd name="connsiteX13" fmla="*/ 9240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3 w 73306"/>
                <a:gd name="connsiteY17" fmla="*/ 49871 h 59923"/>
                <a:gd name="connsiteX18" fmla="*/ 71237 w 73306"/>
                <a:gd name="connsiteY18" fmla="*/ 51266 h 59923"/>
                <a:gd name="connsiteX19" fmla="*/ 71802 w 73306"/>
                <a:gd name="connsiteY19" fmla="*/ 54716 h 59923"/>
                <a:gd name="connsiteX20" fmla="*/ 72273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5" y="59636"/>
                  </a:moveTo>
                  <a:lnTo>
                    <a:pt x="61132" y="59183"/>
                  </a:lnTo>
                  <a:cubicBezTo>
                    <a:pt x="56817" y="56186"/>
                    <a:pt x="52367" y="52850"/>
                    <a:pt x="46694" y="48345"/>
                  </a:cubicBezTo>
                  <a:cubicBezTo>
                    <a:pt x="44074" y="46252"/>
                    <a:pt x="41397" y="44085"/>
                    <a:pt x="38815" y="41992"/>
                  </a:cubicBezTo>
                  <a:cubicBezTo>
                    <a:pt x="36232" y="39900"/>
                    <a:pt x="33518" y="37713"/>
                    <a:pt x="30898" y="35640"/>
                  </a:cubicBezTo>
                  <a:lnTo>
                    <a:pt x="30125" y="35018"/>
                  </a:lnTo>
                  <a:cubicBezTo>
                    <a:pt x="27580" y="33001"/>
                    <a:pt x="24979" y="31003"/>
                    <a:pt x="22434" y="29061"/>
                  </a:cubicBezTo>
                  <a:cubicBezTo>
                    <a:pt x="19889" y="27120"/>
                    <a:pt x="16893" y="24801"/>
                    <a:pt x="14235" y="22690"/>
                  </a:cubicBezTo>
                  <a:cubicBezTo>
                    <a:pt x="9541" y="18920"/>
                    <a:pt x="5828" y="15791"/>
                    <a:pt x="2586" y="12700"/>
                  </a:cubicBezTo>
                  <a:cubicBezTo>
                    <a:pt x="1059" y="10848"/>
                    <a:pt x="154" y="8569"/>
                    <a:pt x="-16" y="6178"/>
                  </a:cubicBezTo>
                  <a:lnTo>
                    <a:pt x="-1034" y="617"/>
                  </a:lnTo>
                  <a:lnTo>
                    <a:pt x="4621" y="372"/>
                  </a:lnTo>
                  <a:cubicBezTo>
                    <a:pt x="5847" y="258"/>
                    <a:pt x="7072" y="335"/>
                    <a:pt x="8279" y="598"/>
                  </a:cubicBezTo>
                  <a:lnTo>
                    <a:pt x="9240" y="843"/>
                  </a:lnTo>
                  <a:lnTo>
                    <a:pt x="10031" y="1446"/>
                  </a:lnTo>
                  <a:cubicBezTo>
                    <a:pt x="19645" y="8741"/>
                    <a:pt x="29314" y="16244"/>
                    <a:pt x="38758" y="23746"/>
                  </a:cubicBezTo>
                  <a:cubicBezTo>
                    <a:pt x="49182" y="32021"/>
                    <a:pt x="59587" y="40503"/>
                    <a:pt x="69690" y="48948"/>
                  </a:cubicBezTo>
                  <a:lnTo>
                    <a:pt x="70803" y="49871"/>
                  </a:lnTo>
                  <a:lnTo>
                    <a:pt x="71237" y="51266"/>
                  </a:lnTo>
                  <a:cubicBezTo>
                    <a:pt x="71538" y="52394"/>
                    <a:pt x="71726" y="53550"/>
                    <a:pt x="71802" y="54716"/>
                  </a:cubicBezTo>
                  <a:lnTo>
                    <a:pt x="72273" y="59711"/>
                  </a:lnTo>
                  <a:lnTo>
                    <a:pt x="67202" y="60126"/>
                  </a:lnTo>
                  <a:cubicBezTo>
                    <a:pt x="65657" y="60332"/>
                    <a:pt x="64092" y="60268"/>
                    <a:pt x="62565" y="59937"/>
                  </a:cubicBezTo>
                  <a:close/>
                </a:path>
              </a:pathLst>
            </a:custGeom>
            <a:grpFill/>
            <a:ln w="1885" cap="flat">
              <a:noFill/>
              <a:prstDash val="solid"/>
              <a:miter/>
            </a:ln>
          </p:spPr>
          <p:txBody>
            <a:bodyPr rtlCol="0" anchor="ctr"/>
            <a:lstStyle/>
            <a:p>
              <a:endParaRPr lang="en-IN"/>
            </a:p>
          </p:txBody>
        </p:sp>
        <p:sp>
          <p:nvSpPr>
            <p:cNvPr id="676" name="Freeform: Shape 675">
              <a:extLst>
                <a:ext uri="{FF2B5EF4-FFF2-40B4-BE49-F238E27FC236}">
                  <a16:creationId xmlns:a16="http://schemas.microsoft.com/office/drawing/2014/main" id="{A838DB29-002A-741B-5B1F-21F64AF6D7F2}"/>
                </a:ext>
              </a:extLst>
            </p:cNvPr>
            <p:cNvSpPr/>
            <p:nvPr/>
          </p:nvSpPr>
          <p:spPr>
            <a:xfrm>
              <a:off x="8560942" y="1320017"/>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4" y="321"/>
                    <a:pt x="-2846" y="11631"/>
                    <a:pt x="4430" y="11631"/>
                  </a:cubicBezTo>
                  <a:close/>
                </a:path>
              </a:pathLst>
            </a:custGeom>
            <a:grpFill/>
            <a:ln w="1885" cap="flat">
              <a:noFill/>
              <a:prstDash val="solid"/>
              <a:miter/>
            </a:ln>
          </p:spPr>
          <p:txBody>
            <a:bodyPr rtlCol="0" anchor="ctr"/>
            <a:lstStyle/>
            <a:p>
              <a:endParaRPr lang="en-IN"/>
            </a:p>
          </p:txBody>
        </p:sp>
        <p:sp>
          <p:nvSpPr>
            <p:cNvPr id="677" name="Freeform: Shape 676">
              <a:extLst>
                <a:ext uri="{FF2B5EF4-FFF2-40B4-BE49-F238E27FC236}">
                  <a16:creationId xmlns:a16="http://schemas.microsoft.com/office/drawing/2014/main" id="{50943D2C-FF18-BC92-FDD0-AC8928413DE3}"/>
                </a:ext>
              </a:extLst>
            </p:cNvPr>
            <p:cNvSpPr/>
            <p:nvPr/>
          </p:nvSpPr>
          <p:spPr>
            <a:xfrm>
              <a:off x="8397636" y="1199663"/>
              <a:ext cx="177511" cy="279752"/>
            </a:xfrm>
            <a:custGeom>
              <a:avLst/>
              <a:gdLst>
                <a:gd name="connsiteX0" fmla="*/ 8268 w 177511"/>
                <a:gd name="connsiteY0" fmla="*/ 278032 h 279752"/>
                <a:gd name="connsiteX1" fmla="*/ 115164 w 177511"/>
                <a:gd name="connsiteY1" fmla="*/ 151833 h 279752"/>
                <a:gd name="connsiteX2" fmla="*/ 108322 w 177511"/>
                <a:gd name="connsiteY2" fmla="*/ 152701 h 279752"/>
                <a:gd name="connsiteX3" fmla="*/ 127944 w 177511"/>
                <a:gd name="connsiteY3" fmla="*/ 167780 h 279752"/>
                <a:gd name="connsiteX4" fmla="*/ 135955 w 177511"/>
                <a:gd name="connsiteY4" fmla="*/ 167780 h 279752"/>
                <a:gd name="connsiteX5" fmla="*/ 174824 w 177511"/>
                <a:gd name="connsiteY5" fmla="*/ 129270 h 279752"/>
                <a:gd name="connsiteX6" fmla="*/ 174824 w 177511"/>
                <a:gd name="connsiteY6" fmla="*/ 121272 h 279752"/>
                <a:gd name="connsiteX7" fmla="*/ 173674 w 177511"/>
                <a:gd name="connsiteY7" fmla="*/ 120392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8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8" y="278032"/>
                  </a:moveTo>
                  <a:cubicBezTo>
                    <a:pt x="42291" y="234627"/>
                    <a:pt x="77936" y="192562"/>
                    <a:pt x="115164" y="151833"/>
                  </a:cubicBezTo>
                  <a:lnTo>
                    <a:pt x="108322" y="152701"/>
                  </a:lnTo>
                  <a:cubicBezTo>
                    <a:pt x="114994" y="157526"/>
                    <a:pt x="121762" y="162333"/>
                    <a:pt x="127944" y="167780"/>
                  </a:cubicBezTo>
                  <a:cubicBezTo>
                    <a:pt x="130187" y="169918"/>
                    <a:pt x="133712" y="169918"/>
                    <a:pt x="135955" y="167780"/>
                  </a:cubicBezTo>
                  <a:lnTo>
                    <a:pt x="174824" y="129270"/>
                  </a:lnTo>
                  <a:cubicBezTo>
                    <a:pt x="177029" y="127059"/>
                    <a:pt x="177029" y="123480"/>
                    <a:pt x="174824" y="121272"/>
                  </a:cubicBezTo>
                  <a:cubicBezTo>
                    <a:pt x="174484" y="120931"/>
                    <a:pt x="174088" y="120635"/>
                    <a:pt x="173674" y="120392"/>
                  </a:cubicBezTo>
                  <a:cubicBezTo>
                    <a:pt x="118821" y="83782"/>
                    <a:pt x="66042" y="44169"/>
                    <a:pt x="15562" y="1733"/>
                  </a:cubicBezTo>
                  <a:cubicBezTo>
                    <a:pt x="10020" y="-2923"/>
                    <a:pt x="1971" y="5032"/>
                    <a:pt x="7551" y="9725"/>
                  </a:cubicBezTo>
                  <a:cubicBezTo>
                    <a:pt x="58766" y="52795"/>
                    <a:pt x="112318" y="93000"/>
                    <a:pt x="167962" y="130156"/>
                  </a:cubicBezTo>
                  <a:lnTo>
                    <a:pt x="166831" y="121278"/>
                  </a:lnTo>
                  <a:lnTo>
                    <a:pt x="127944" y="159769"/>
                  </a:lnTo>
                  <a:lnTo>
                    <a:pt x="135955" y="159769"/>
                  </a:lnTo>
                  <a:cubicBezTo>
                    <a:pt x="129037" y="153700"/>
                    <a:pt x="121479" y="148327"/>
                    <a:pt x="114033" y="142936"/>
                  </a:cubicBezTo>
                  <a:cubicBezTo>
                    <a:pt x="111809" y="141636"/>
                    <a:pt x="108981" y="142000"/>
                    <a:pt x="107172" y="143822"/>
                  </a:cubicBezTo>
                  <a:cubicBezTo>
                    <a:pt x="69943" y="184538"/>
                    <a:pt x="34318" y="226635"/>
                    <a:pt x="275" y="270115"/>
                  </a:cubicBezTo>
                  <a:cubicBezTo>
                    <a:pt x="-4173" y="275770"/>
                    <a:pt x="3781" y="283838"/>
                    <a:pt x="8268" y="278108"/>
                  </a:cubicBezTo>
                  <a:close/>
                </a:path>
              </a:pathLst>
            </a:custGeom>
            <a:grpFill/>
            <a:ln w="1885" cap="flat">
              <a:noFill/>
              <a:prstDash val="solid"/>
              <a:miter/>
            </a:ln>
          </p:spPr>
          <p:txBody>
            <a:bodyPr rtlCol="0" anchor="ctr"/>
            <a:lstStyle/>
            <a:p>
              <a:endParaRPr lang="en-IN"/>
            </a:p>
          </p:txBody>
        </p:sp>
        <p:sp>
          <p:nvSpPr>
            <p:cNvPr id="678" name="Freeform: Shape 677">
              <a:extLst>
                <a:ext uri="{FF2B5EF4-FFF2-40B4-BE49-F238E27FC236}">
                  <a16:creationId xmlns:a16="http://schemas.microsoft.com/office/drawing/2014/main" id="{7FBFD8EC-60EC-5937-217C-A29D9B2C0A3A}"/>
                </a:ext>
              </a:extLst>
            </p:cNvPr>
            <p:cNvSpPr/>
            <p:nvPr/>
          </p:nvSpPr>
          <p:spPr>
            <a:xfrm>
              <a:off x="7854154" y="1197299"/>
              <a:ext cx="559540" cy="712428"/>
            </a:xfrm>
            <a:custGeom>
              <a:avLst/>
              <a:gdLst>
                <a:gd name="connsiteX0" fmla="*/ 543512 w 559540"/>
                <a:gd name="connsiteY0" fmla="*/ 273234 h 712428"/>
                <a:gd name="connsiteX1" fmla="*/ 424872 w 559540"/>
                <a:gd name="connsiteY1" fmla="*/ 668154 h 712428"/>
                <a:gd name="connsiteX2" fmla="*/ 413430 w 559540"/>
                <a:gd name="connsiteY2" fmla="*/ 705495 h 712428"/>
                <a:gd name="connsiteX3" fmla="*/ 421743 w 559540"/>
                <a:gd name="connsiteY3" fmla="*/ 702121 h 712428"/>
                <a:gd name="connsiteX4" fmla="*/ 89724 w 559540"/>
                <a:gd name="connsiteY4" fmla="*/ 431176 h 712428"/>
                <a:gd name="connsiteX5" fmla="*/ 8670 w 559540"/>
                <a:gd name="connsiteY5" fmla="*/ 342092 h 712428"/>
                <a:gd name="connsiteX6" fmla="*/ 6182 w 559540"/>
                <a:gd name="connsiteY6" fmla="*/ 351517 h 712428"/>
                <a:gd name="connsiteX7" fmla="*/ 184990 w 559540"/>
                <a:gd name="connsiteY7" fmla="*/ 285109 h 712428"/>
                <a:gd name="connsiteX8" fmla="*/ 428152 w 559540"/>
                <a:gd name="connsiteY8" fmla="*/ 194800 h 712428"/>
                <a:gd name="connsiteX9" fmla="*/ 447868 w 559540"/>
                <a:gd name="connsiteY9" fmla="*/ 187467 h 712428"/>
                <a:gd name="connsiteX10" fmla="*/ 467774 w 559540"/>
                <a:gd name="connsiteY10" fmla="*/ 166884 h 712428"/>
                <a:gd name="connsiteX11" fmla="*/ 496294 w 559540"/>
                <a:gd name="connsiteY11" fmla="*/ 135499 h 712428"/>
                <a:gd name="connsiteX12" fmla="*/ 554596 w 559540"/>
                <a:gd name="connsiteY12" fmla="*/ 71410 h 712428"/>
                <a:gd name="connsiteX13" fmla="*/ 554596 w 559540"/>
                <a:gd name="connsiteY13" fmla="*/ 63399 h 712428"/>
                <a:gd name="connsiteX14" fmla="*/ 530751 w 559540"/>
                <a:gd name="connsiteY14" fmla="*/ 34804 h 712428"/>
                <a:gd name="connsiteX15" fmla="*/ 531637 w 559540"/>
                <a:gd name="connsiteY15" fmla="*/ 41646 h 712428"/>
                <a:gd name="connsiteX16" fmla="*/ 556669 w 559540"/>
                <a:gd name="connsiteY16" fmla="*/ 9809 h 712428"/>
                <a:gd name="connsiteX17" fmla="*/ 548677 w 559540"/>
                <a:gd name="connsiteY17" fmla="*/ 1798 h 712428"/>
                <a:gd name="connsiteX18" fmla="*/ 521760 w 559540"/>
                <a:gd name="connsiteY18" fmla="*/ 36010 h 712428"/>
                <a:gd name="connsiteX19" fmla="*/ 522646 w 559540"/>
                <a:gd name="connsiteY19" fmla="*/ 42852 h 712428"/>
                <a:gd name="connsiteX20" fmla="*/ 546491 w 559540"/>
                <a:gd name="connsiteY20" fmla="*/ 71466 h 712428"/>
                <a:gd name="connsiteX21" fmla="*/ 546491 w 559540"/>
                <a:gd name="connsiteY21" fmla="*/ 63455 h 712428"/>
                <a:gd name="connsiteX22" fmla="*/ 494390 w 559540"/>
                <a:gd name="connsiteY22" fmla="*/ 120796 h 712428"/>
                <a:gd name="connsiteX23" fmla="*/ 472072 w 559540"/>
                <a:gd name="connsiteY23" fmla="*/ 145301 h 712428"/>
                <a:gd name="connsiteX24" fmla="*/ 459669 w 559540"/>
                <a:gd name="connsiteY24" fmla="*/ 158948 h 712428"/>
                <a:gd name="connsiteX25" fmla="*/ 444778 w 559540"/>
                <a:gd name="connsiteY25" fmla="*/ 175328 h 712428"/>
                <a:gd name="connsiteX26" fmla="*/ 443873 w 559540"/>
                <a:gd name="connsiteY26" fmla="*/ 176949 h 712428"/>
                <a:gd name="connsiteX27" fmla="*/ 441177 w 559540"/>
                <a:gd name="connsiteY27" fmla="*/ 177948 h 712428"/>
                <a:gd name="connsiteX28" fmla="*/ 430187 w 559540"/>
                <a:gd name="connsiteY28" fmla="*/ 182039 h 712428"/>
                <a:gd name="connsiteX29" fmla="*/ 335449 w 559540"/>
                <a:gd name="connsiteY29" fmla="*/ 217212 h 712428"/>
                <a:gd name="connsiteX30" fmla="*/ 68763 w 559540"/>
                <a:gd name="connsiteY30" fmla="*/ 316249 h 712428"/>
                <a:gd name="connsiteX31" fmla="*/ 3015 w 559540"/>
                <a:gd name="connsiteY31" fmla="*/ 340753 h 712428"/>
                <a:gd name="connsiteX32" fmla="*/ -774 w 559540"/>
                <a:gd name="connsiteY32" fmla="*/ 347948 h 712428"/>
                <a:gd name="connsiteX33" fmla="*/ 527 w 559540"/>
                <a:gd name="connsiteY33" fmla="*/ 350178 h 712428"/>
                <a:gd name="connsiteX34" fmla="*/ 315317 w 559540"/>
                <a:gd name="connsiteY34" fmla="*/ 642839 h 712428"/>
                <a:gd name="connsiteX35" fmla="*/ 416032 w 559540"/>
                <a:gd name="connsiteY35" fmla="*/ 711980 h 712428"/>
                <a:gd name="connsiteX36" fmla="*/ 423759 w 559540"/>
                <a:gd name="connsiteY36" fmla="*/ 709938 h 712428"/>
                <a:gd name="connsiteX37" fmla="*/ 424325 w 559540"/>
                <a:gd name="connsiteY37" fmla="*/ 708606 h 712428"/>
                <a:gd name="connsiteX38" fmla="*/ 521778 w 559540"/>
                <a:gd name="connsiteY38" fmla="*/ 387218 h 712428"/>
                <a:gd name="connsiteX39" fmla="*/ 554407 w 559540"/>
                <a:gd name="connsiteY39" fmla="*/ 276344 h 712428"/>
                <a:gd name="connsiteX40" fmla="*/ 543512 w 559540"/>
                <a:gd name="connsiteY40" fmla="*/ 273328 h 71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428">
                  <a:moveTo>
                    <a:pt x="543512" y="273234"/>
                  </a:moveTo>
                  <a:cubicBezTo>
                    <a:pt x="505417" y="405295"/>
                    <a:pt x="465079" y="536715"/>
                    <a:pt x="424872" y="668154"/>
                  </a:cubicBezTo>
                  <a:cubicBezTo>
                    <a:pt x="421102" y="680595"/>
                    <a:pt x="417295" y="693041"/>
                    <a:pt x="413430" y="705495"/>
                  </a:cubicBezTo>
                  <a:lnTo>
                    <a:pt x="421743" y="702121"/>
                  </a:lnTo>
                  <a:cubicBezTo>
                    <a:pt x="301048" y="624836"/>
                    <a:pt x="189646" y="533923"/>
                    <a:pt x="89724" y="431176"/>
                  </a:cubicBezTo>
                  <a:cubicBezTo>
                    <a:pt x="61732" y="402373"/>
                    <a:pt x="34701" y="372679"/>
                    <a:pt x="8670" y="342092"/>
                  </a:cubicBezTo>
                  <a:lnTo>
                    <a:pt x="6182" y="351517"/>
                  </a:lnTo>
                  <a:lnTo>
                    <a:pt x="184990" y="285109"/>
                  </a:lnTo>
                  <a:lnTo>
                    <a:pt x="428152" y="194800"/>
                  </a:lnTo>
                  <a:cubicBezTo>
                    <a:pt x="434523" y="192425"/>
                    <a:pt x="441837" y="190653"/>
                    <a:pt x="447868" y="187467"/>
                  </a:cubicBezTo>
                  <a:cubicBezTo>
                    <a:pt x="455710" y="183339"/>
                    <a:pt x="461798" y="173462"/>
                    <a:pt x="467774" y="166884"/>
                  </a:cubicBezTo>
                  <a:lnTo>
                    <a:pt x="496294" y="135499"/>
                  </a:lnTo>
                  <a:lnTo>
                    <a:pt x="554596" y="71410"/>
                  </a:lnTo>
                  <a:cubicBezTo>
                    <a:pt x="556707" y="69159"/>
                    <a:pt x="556707" y="65649"/>
                    <a:pt x="554596" y="63399"/>
                  </a:cubicBezTo>
                  <a:lnTo>
                    <a:pt x="530751" y="34804"/>
                  </a:lnTo>
                  <a:cubicBezTo>
                    <a:pt x="531033" y="37084"/>
                    <a:pt x="531335" y="39365"/>
                    <a:pt x="531637" y="41646"/>
                  </a:cubicBezTo>
                  <a:cubicBezTo>
                    <a:pt x="537913" y="29563"/>
                    <a:pt x="546415" y="18764"/>
                    <a:pt x="556669" y="9809"/>
                  </a:cubicBezTo>
                  <a:cubicBezTo>
                    <a:pt x="562155" y="4983"/>
                    <a:pt x="554124" y="-2990"/>
                    <a:pt x="548677" y="1798"/>
                  </a:cubicBezTo>
                  <a:cubicBezTo>
                    <a:pt x="537650" y="11420"/>
                    <a:pt x="528508" y="23024"/>
                    <a:pt x="521760" y="36010"/>
                  </a:cubicBezTo>
                  <a:cubicBezTo>
                    <a:pt x="520553" y="38242"/>
                    <a:pt x="520911" y="41003"/>
                    <a:pt x="522646" y="42852"/>
                  </a:cubicBezTo>
                  <a:lnTo>
                    <a:pt x="546491" y="71466"/>
                  </a:lnTo>
                  <a:lnTo>
                    <a:pt x="546491" y="63455"/>
                  </a:lnTo>
                  <a:lnTo>
                    <a:pt x="494390" y="120796"/>
                  </a:lnTo>
                  <a:lnTo>
                    <a:pt x="472072" y="145301"/>
                  </a:lnTo>
                  <a:cubicBezTo>
                    <a:pt x="467925" y="149849"/>
                    <a:pt x="463797" y="154399"/>
                    <a:pt x="459669" y="158948"/>
                  </a:cubicBezTo>
                  <a:cubicBezTo>
                    <a:pt x="455032" y="164037"/>
                    <a:pt x="450244" y="171125"/>
                    <a:pt x="444778" y="175328"/>
                  </a:cubicBezTo>
                  <a:cubicBezTo>
                    <a:pt x="443891" y="176007"/>
                    <a:pt x="444947" y="176252"/>
                    <a:pt x="443873" y="176949"/>
                  </a:cubicBezTo>
                  <a:cubicBezTo>
                    <a:pt x="443006" y="177372"/>
                    <a:pt x="442101" y="177705"/>
                    <a:pt x="441177" y="177948"/>
                  </a:cubicBezTo>
                  <a:lnTo>
                    <a:pt x="430187" y="182039"/>
                  </a:lnTo>
                  <a:lnTo>
                    <a:pt x="335449" y="217212"/>
                  </a:lnTo>
                  <a:lnTo>
                    <a:pt x="68763" y="316249"/>
                  </a:lnTo>
                  <a:lnTo>
                    <a:pt x="3015" y="340753"/>
                  </a:lnTo>
                  <a:cubicBezTo>
                    <a:pt x="-20" y="341694"/>
                    <a:pt x="-1716" y="344915"/>
                    <a:pt x="-774" y="347948"/>
                  </a:cubicBezTo>
                  <a:cubicBezTo>
                    <a:pt x="-509" y="348780"/>
                    <a:pt x="-76" y="349543"/>
                    <a:pt x="527" y="350178"/>
                  </a:cubicBezTo>
                  <a:cubicBezTo>
                    <a:pt x="93927" y="459444"/>
                    <a:pt x="199543" y="557638"/>
                    <a:pt x="315317" y="642839"/>
                  </a:cubicBezTo>
                  <a:cubicBezTo>
                    <a:pt x="348116" y="666991"/>
                    <a:pt x="381687" y="690039"/>
                    <a:pt x="416032" y="711980"/>
                  </a:cubicBezTo>
                  <a:cubicBezTo>
                    <a:pt x="418727" y="713552"/>
                    <a:pt x="422196" y="712638"/>
                    <a:pt x="423759" y="709938"/>
                  </a:cubicBezTo>
                  <a:cubicBezTo>
                    <a:pt x="424005" y="709520"/>
                    <a:pt x="424194" y="709071"/>
                    <a:pt x="424325" y="708606"/>
                  </a:cubicBezTo>
                  <a:cubicBezTo>
                    <a:pt x="457199" y="601601"/>
                    <a:pt x="489677" y="494473"/>
                    <a:pt x="521778" y="387218"/>
                  </a:cubicBezTo>
                  <a:cubicBezTo>
                    <a:pt x="532787" y="350297"/>
                    <a:pt x="543663" y="313340"/>
                    <a:pt x="554407" y="276344"/>
                  </a:cubicBezTo>
                  <a:cubicBezTo>
                    <a:pt x="556443" y="269332"/>
                    <a:pt x="545529" y="266335"/>
                    <a:pt x="543512" y="273328"/>
                  </a:cubicBezTo>
                  <a:close/>
                </a:path>
              </a:pathLst>
            </a:custGeom>
            <a:grpFill/>
            <a:ln w="1885" cap="flat">
              <a:noFill/>
              <a:prstDash val="solid"/>
              <a:miter/>
            </a:ln>
          </p:spPr>
          <p:txBody>
            <a:bodyPr rtlCol="0" anchor="ctr"/>
            <a:lstStyle/>
            <a:p>
              <a:endParaRPr lang="en-IN"/>
            </a:p>
          </p:txBody>
        </p:sp>
        <p:sp>
          <p:nvSpPr>
            <p:cNvPr id="679" name="Freeform: Shape 678">
              <a:extLst>
                <a:ext uri="{FF2B5EF4-FFF2-40B4-BE49-F238E27FC236}">
                  <a16:creationId xmlns:a16="http://schemas.microsoft.com/office/drawing/2014/main" id="{D7CBACA5-3A26-8F82-9876-89207D0B3E4D}"/>
                </a:ext>
              </a:extLst>
            </p:cNvPr>
            <p:cNvSpPr/>
            <p:nvPr/>
          </p:nvSpPr>
          <p:spPr>
            <a:xfrm>
              <a:off x="7963042" y="1493824"/>
              <a:ext cx="424637" cy="76425"/>
            </a:xfrm>
            <a:custGeom>
              <a:avLst/>
              <a:gdLst>
                <a:gd name="connsiteX0" fmla="*/ 413832 w 424637"/>
                <a:gd name="connsiteY0" fmla="*/ 44548 h 76425"/>
                <a:gd name="connsiteX1" fmla="*/ 378773 w 424637"/>
                <a:gd name="connsiteY1" fmla="*/ 60872 h 76425"/>
                <a:gd name="connsiteX2" fmla="*/ 336266 w 424637"/>
                <a:gd name="connsiteY2" fmla="*/ 65208 h 76425"/>
                <a:gd name="connsiteX3" fmla="*/ 261187 w 424637"/>
                <a:gd name="connsiteY3" fmla="*/ 31599 h 76425"/>
                <a:gd name="connsiteX4" fmla="*/ 195535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9 w 424637"/>
                <a:gd name="connsiteY8" fmla="*/ 16123 h 76425"/>
                <a:gd name="connsiteX9" fmla="*/ 94518 w 424637"/>
                <a:gd name="connsiteY9" fmla="*/ 24700 h 76425"/>
                <a:gd name="connsiteX10" fmla="*/ 188240 w 424637"/>
                <a:gd name="connsiteY10" fmla="*/ 11769 h 76425"/>
                <a:gd name="connsiteX11" fmla="*/ 262714 w 424637"/>
                <a:gd name="connsiteY11" fmla="*/ 46848 h 76425"/>
                <a:gd name="connsiteX12" fmla="*/ 339339 w 424637"/>
                <a:gd name="connsiteY12" fmla="*/ 76706 h 76425"/>
                <a:gd name="connsiteX13" fmla="*/ 384579 w 424637"/>
                <a:gd name="connsiteY13" fmla="*/ 71277 h 76425"/>
                <a:gd name="connsiteX14" fmla="*/ 421825 w 424637"/>
                <a:gd name="connsiteY14" fmla="*/ 52616 h 76425"/>
                <a:gd name="connsiteX15" fmla="*/ 413832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2" y="44548"/>
                  </a:moveTo>
                  <a:cubicBezTo>
                    <a:pt x="403862" y="53672"/>
                    <a:pt x="391873" y="58290"/>
                    <a:pt x="378773" y="60872"/>
                  </a:cubicBezTo>
                  <a:cubicBezTo>
                    <a:pt x="364635" y="63643"/>
                    <a:pt x="350705" y="65943"/>
                    <a:pt x="336266" y="65208"/>
                  </a:cubicBezTo>
                  <a:cubicBezTo>
                    <a:pt x="306333" y="63719"/>
                    <a:pt x="284411" y="48884"/>
                    <a:pt x="261187" y="31599"/>
                  </a:cubicBezTo>
                  <a:cubicBezTo>
                    <a:pt x="241622" y="17047"/>
                    <a:pt x="220586" y="2532"/>
                    <a:pt x="195535" y="553"/>
                  </a:cubicBezTo>
                  <a:cubicBezTo>
                    <a:pt x="182038" y="-503"/>
                    <a:pt x="167995" y="2268"/>
                    <a:pt x="154668" y="4323"/>
                  </a:cubicBezTo>
                  <a:cubicBezTo>
                    <a:pt x="139795" y="6528"/>
                    <a:pt x="124998" y="9167"/>
                    <a:pt x="110126" y="11335"/>
                  </a:cubicBezTo>
                  <a:cubicBezTo>
                    <a:pt x="75046" y="16443"/>
                    <a:pt x="39402" y="18347"/>
                    <a:pt x="5774" y="5209"/>
                  </a:cubicBezTo>
                  <a:cubicBezTo>
                    <a:pt x="-1011" y="2551"/>
                    <a:pt x="-3952" y="13484"/>
                    <a:pt x="2759" y="16123"/>
                  </a:cubicBezTo>
                  <a:cubicBezTo>
                    <a:pt x="32145" y="27584"/>
                    <a:pt x="63530" y="28206"/>
                    <a:pt x="94518" y="24700"/>
                  </a:cubicBezTo>
                  <a:cubicBezTo>
                    <a:pt x="125507" y="21194"/>
                    <a:pt x="156855" y="12711"/>
                    <a:pt x="188240" y="11769"/>
                  </a:cubicBezTo>
                  <a:cubicBezTo>
                    <a:pt x="217061" y="10902"/>
                    <a:pt x="240868" y="30618"/>
                    <a:pt x="262714" y="46848"/>
                  </a:cubicBezTo>
                  <a:cubicBezTo>
                    <a:pt x="285994" y="64190"/>
                    <a:pt x="309839" y="75952"/>
                    <a:pt x="339339" y="76706"/>
                  </a:cubicBezTo>
                  <a:cubicBezTo>
                    <a:pt x="354569" y="77102"/>
                    <a:pt x="369762" y="74519"/>
                    <a:pt x="384579" y="71277"/>
                  </a:cubicBezTo>
                  <a:cubicBezTo>
                    <a:pt x="398452" y="68525"/>
                    <a:pt x="411326" y="62077"/>
                    <a:pt x="421825" y="52616"/>
                  </a:cubicBezTo>
                  <a:cubicBezTo>
                    <a:pt x="427198" y="47677"/>
                    <a:pt x="419186" y="39704"/>
                    <a:pt x="413832" y="44624"/>
                  </a:cubicBezTo>
                  <a:close/>
                </a:path>
              </a:pathLst>
            </a:custGeom>
            <a:grpFill/>
            <a:ln w="1885" cap="flat">
              <a:noFill/>
              <a:prstDash val="solid"/>
              <a:miter/>
            </a:ln>
          </p:spPr>
          <p:txBody>
            <a:bodyPr rtlCol="0" anchor="ctr"/>
            <a:lstStyle/>
            <a:p>
              <a:endParaRPr lang="en-IN"/>
            </a:p>
          </p:txBody>
        </p:sp>
        <p:sp>
          <p:nvSpPr>
            <p:cNvPr id="680" name="Freeform: Shape 679">
              <a:extLst>
                <a:ext uri="{FF2B5EF4-FFF2-40B4-BE49-F238E27FC236}">
                  <a16:creationId xmlns:a16="http://schemas.microsoft.com/office/drawing/2014/main" id="{227CEA6F-7EB6-A739-5D0C-3C80E21A3101}"/>
                </a:ext>
              </a:extLst>
            </p:cNvPr>
            <p:cNvSpPr/>
            <p:nvPr/>
          </p:nvSpPr>
          <p:spPr>
            <a:xfrm>
              <a:off x="8224021" y="1630299"/>
              <a:ext cx="61618" cy="61669"/>
            </a:xfrm>
            <a:custGeom>
              <a:avLst/>
              <a:gdLst>
                <a:gd name="connsiteX0" fmla="*/ 54233 w 61618"/>
                <a:gd name="connsiteY0" fmla="*/ 11784 h 61669"/>
                <a:gd name="connsiteX1" fmla="*/ 10483 w 61618"/>
                <a:gd name="connsiteY1" fmla="*/ 6676 h 61669"/>
                <a:gd name="connsiteX2" fmla="*/ 4828 w 61618"/>
                <a:gd name="connsiteY2" fmla="*/ 49823 h 61669"/>
                <a:gd name="connsiteX3" fmla="*/ 47842 w 61618"/>
                <a:gd name="connsiteY3" fmla="*/ 56628 h 61669"/>
                <a:gd name="connsiteX4" fmla="*/ 55382 w 61618"/>
                <a:gd name="connsiteY4" fmla="*/ 13274 h 61669"/>
                <a:gd name="connsiteX5" fmla="*/ 45619 w 61618"/>
                <a:gd name="connsiteY5" fmla="*/ 18929 h 61669"/>
                <a:gd name="connsiteX6" fmla="*/ 42678 w 61618"/>
                <a:gd name="connsiteY6" fmla="*/ 46449 h 61669"/>
                <a:gd name="connsiteX7" fmla="*/ 13857 w 61618"/>
                <a:gd name="connsiteY7" fmla="*/ 42943 h 61669"/>
                <a:gd name="connsiteX8" fmla="*/ 18042 w 61618"/>
                <a:gd name="connsiteY8" fmla="*/ 15215 h 61669"/>
                <a:gd name="connsiteX9" fmla="*/ 46316 w 61618"/>
                <a:gd name="connsiteY9" fmla="*/ 19796 h 61669"/>
                <a:gd name="connsiteX10" fmla="*/ 54328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3" y="11784"/>
                  </a:moveTo>
                  <a:cubicBezTo>
                    <a:pt x="43734" y="-864"/>
                    <a:pt x="23564" y="-3748"/>
                    <a:pt x="10483" y="6676"/>
                  </a:cubicBezTo>
                  <a:cubicBezTo>
                    <a:pt x="-2185" y="16780"/>
                    <a:pt x="-4899" y="36836"/>
                    <a:pt x="4828" y="49823"/>
                  </a:cubicBezTo>
                  <a:cubicBezTo>
                    <a:pt x="14554" y="62811"/>
                    <a:pt x="34591" y="65921"/>
                    <a:pt x="47842" y="56628"/>
                  </a:cubicBezTo>
                  <a:cubicBezTo>
                    <a:pt x="61584" y="46977"/>
                    <a:pt x="64393" y="26883"/>
                    <a:pt x="55382" y="13274"/>
                  </a:cubicBezTo>
                  <a:cubicBezTo>
                    <a:pt x="51387" y="7223"/>
                    <a:pt x="41585" y="12897"/>
                    <a:pt x="45619" y="18929"/>
                  </a:cubicBezTo>
                  <a:cubicBezTo>
                    <a:pt x="51274" y="27373"/>
                    <a:pt x="50727" y="39531"/>
                    <a:pt x="42678" y="46449"/>
                  </a:cubicBezTo>
                  <a:cubicBezTo>
                    <a:pt x="34629" y="53367"/>
                    <a:pt x="20228" y="51614"/>
                    <a:pt x="13857" y="42943"/>
                  </a:cubicBezTo>
                  <a:cubicBezTo>
                    <a:pt x="7844" y="34016"/>
                    <a:pt x="9653" y="21971"/>
                    <a:pt x="18042" y="15215"/>
                  </a:cubicBezTo>
                  <a:cubicBezTo>
                    <a:pt x="27052" y="8523"/>
                    <a:pt x="39530" y="11634"/>
                    <a:pt x="46316" y="19796"/>
                  </a:cubicBezTo>
                  <a:cubicBezTo>
                    <a:pt x="50972" y="25450"/>
                    <a:pt x="58927" y="17364"/>
                    <a:pt x="54328" y="11803"/>
                  </a:cubicBezTo>
                  <a:close/>
                </a:path>
              </a:pathLst>
            </a:custGeom>
            <a:grpFill/>
            <a:ln w="1885" cap="flat">
              <a:noFill/>
              <a:prstDash val="solid"/>
              <a:miter/>
            </a:ln>
          </p:spPr>
          <p:txBody>
            <a:bodyPr rtlCol="0" anchor="ctr"/>
            <a:lstStyle/>
            <a:p>
              <a:endParaRPr lang="en-IN"/>
            </a:p>
          </p:txBody>
        </p:sp>
        <p:sp>
          <p:nvSpPr>
            <p:cNvPr id="681" name="Freeform: Shape 680">
              <a:extLst>
                <a:ext uri="{FF2B5EF4-FFF2-40B4-BE49-F238E27FC236}">
                  <a16:creationId xmlns:a16="http://schemas.microsoft.com/office/drawing/2014/main" id="{FE33693A-C356-914D-B616-157B655BDF15}"/>
                </a:ext>
              </a:extLst>
            </p:cNvPr>
            <p:cNvSpPr/>
            <p:nvPr/>
          </p:nvSpPr>
          <p:spPr>
            <a:xfrm>
              <a:off x="8066892" y="1576089"/>
              <a:ext cx="70555" cy="67364"/>
            </a:xfrm>
            <a:custGeom>
              <a:avLst/>
              <a:gdLst>
                <a:gd name="connsiteX0" fmla="*/ 67218 w 70555"/>
                <a:gd name="connsiteY0" fmla="*/ 21283 h 67364"/>
                <a:gd name="connsiteX1" fmla="*/ 16324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1 w 70555"/>
                <a:gd name="connsiteY6" fmla="*/ 18512 h 67364"/>
                <a:gd name="connsiteX7" fmla="*/ 39489 w 70555"/>
                <a:gd name="connsiteY7" fmla="*/ 12028 h 67364"/>
                <a:gd name="connsiteX8" fmla="*/ 56247 w 70555"/>
                <a:gd name="connsiteY8" fmla="*/ 24280 h 67364"/>
                <a:gd name="connsiteX9" fmla="*/ 67218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8" y="21283"/>
                  </a:moveTo>
                  <a:cubicBezTo>
                    <a:pt x="60092" y="2132"/>
                    <a:pt x="33062" y="-5314"/>
                    <a:pt x="16324"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1" y="18512"/>
                  </a:cubicBezTo>
                  <a:cubicBezTo>
                    <a:pt x="22996" y="12744"/>
                    <a:pt x="31460" y="9596"/>
                    <a:pt x="39489" y="12028"/>
                  </a:cubicBezTo>
                  <a:cubicBezTo>
                    <a:pt x="45050" y="13706"/>
                    <a:pt x="54098" y="18531"/>
                    <a:pt x="56247" y="24280"/>
                  </a:cubicBezTo>
                  <a:cubicBezTo>
                    <a:pt x="58810" y="31047"/>
                    <a:pt x="69762" y="28126"/>
                    <a:pt x="67218" y="21283"/>
                  </a:cubicBezTo>
                  <a:close/>
                </a:path>
              </a:pathLst>
            </a:custGeom>
            <a:grpFill/>
            <a:ln w="1885" cap="flat">
              <a:noFill/>
              <a:prstDash val="solid"/>
              <a:miter/>
            </a:ln>
          </p:spPr>
          <p:txBody>
            <a:bodyPr rtlCol="0" anchor="ctr"/>
            <a:lstStyle/>
            <a:p>
              <a:endParaRPr lang="en-IN"/>
            </a:p>
          </p:txBody>
        </p:sp>
        <p:sp>
          <p:nvSpPr>
            <p:cNvPr id="682" name="Freeform: Shape 681">
              <a:extLst>
                <a:ext uri="{FF2B5EF4-FFF2-40B4-BE49-F238E27FC236}">
                  <a16:creationId xmlns:a16="http://schemas.microsoft.com/office/drawing/2014/main" id="{9228F8B1-8DF1-0A62-568C-9F8F7D75D1C4}"/>
                </a:ext>
              </a:extLst>
            </p:cNvPr>
            <p:cNvSpPr/>
            <p:nvPr/>
          </p:nvSpPr>
          <p:spPr>
            <a:xfrm>
              <a:off x="8122109" y="1692589"/>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6 w 63118"/>
                <a:gd name="connsiteY5" fmla="*/ 20163 h 60745"/>
                <a:gd name="connsiteX6" fmla="*/ 42896 w 63118"/>
                <a:gd name="connsiteY6" fmla="*/ 46552 h 60745"/>
                <a:gd name="connsiteX7" fmla="*/ 14338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8" y="-3645"/>
                    <a:pt x="7854" y="7967"/>
                  </a:cubicBezTo>
                  <a:cubicBezTo>
                    <a:pt x="-4040" y="19578"/>
                    <a:pt x="-4096" y="40822"/>
                    <a:pt x="8288" y="52301"/>
                  </a:cubicBezTo>
                  <a:cubicBezTo>
                    <a:pt x="20672" y="63781"/>
                    <a:pt x="41463" y="64252"/>
                    <a:pt x="53772" y="52132"/>
                  </a:cubicBezTo>
                  <a:cubicBezTo>
                    <a:pt x="67175" y="38937"/>
                    <a:pt x="63405" y="20804"/>
                    <a:pt x="49361" y="10398"/>
                  </a:cubicBezTo>
                  <a:cubicBezTo>
                    <a:pt x="43518" y="6063"/>
                    <a:pt x="37863" y="15865"/>
                    <a:pt x="43706" y="20163"/>
                  </a:cubicBezTo>
                  <a:cubicBezTo>
                    <a:pt x="53301" y="27269"/>
                    <a:pt x="53131" y="39861"/>
                    <a:pt x="42896" y="46552"/>
                  </a:cubicBezTo>
                  <a:cubicBezTo>
                    <a:pt x="33603" y="52362"/>
                    <a:pt x="21464" y="50511"/>
                    <a:pt x="14338" y="42198"/>
                  </a:cubicBezTo>
                  <a:cubicBezTo>
                    <a:pt x="-1043" y="23348"/>
                    <a:pt x="27251" y="-402"/>
                    <a:pt x="42613" y="19333"/>
                  </a:cubicBezTo>
                  <a:cubicBezTo>
                    <a:pt x="46967" y="25026"/>
                    <a:pt x="54922" y="16958"/>
                    <a:pt x="50511" y="11284"/>
                  </a:cubicBezTo>
                  <a:close/>
                </a:path>
              </a:pathLst>
            </a:custGeom>
            <a:grpFill/>
            <a:ln w="1885" cap="flat">
              <a:noFill/>
              <a:prstDash val="solid"/>
              <a:miter/>
            </a:ln>
          </p:spPr>
          <p:txBody>
            <a:bodyPr rtlCol="0" anchor="ctr"/>
            <a:lstStyle/>
            <a:p>
              <a:endParaRPr lang="en-IN"/>
            </a:p>
          </p:txBody>
        </p:sp>
        <p:sp>
          <p:nvSpPr>
            <p:cNvPr id="683" name="Freeform: Shape 682">
              <a:extLst>
                <a:ext uri="{FF2B5EF4-FFF2-40B4-BE49-F238E27FC236}">
                  <a16:creationId xmlns:a16="http://schemas.microsoft.com/office/drawing/2014/main" id="{EC17AAC4-1716-ECCA-A7F8-A3AFA14C6C43}"/>
                </a:ext>
              </a:extLst>
            </p:cNvPr>
            <p:cNvSpPr/>
            <p:nvPr/>
          </p:nvSpPr>
          <p:spPr>
            <a:xfrm>
              <a:off x="10145752" y="2266273"/>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684" name="Freeform: Shape 683">
              <a:extLst>
                <a:ext uri="{FF2B5EF4-FFF2-40B4-BE49-F238E27FC236}">
                  <a16:creationId xmlns:a16="http://schemas.microsoft.com/office/drawing/2014/main" id="{A07EAE7E-6C13-26BA-B791-317B2F4AC164}"/>
                </a:ext>
              </a:extLst>
            </p:cNvPr>
            <p:cNvSpPr/>
            <p:nvPr/>
          </p:nvSpPr>
          <p:spPr>
            <a:xfrm>
              <a:off x="10142481" y="2145844"/>
              <a:ext cx="177523" cy="279683"/>
            </a:xfrm>
            <a:custGeom>
              <a:avLst/>
              <a:gdLst>
                <a:gd name="connsiteX0" fmla="*/ 175181 w 177523"/>
                <a:gd name="connsiteY0" fmla="*/ 270115 h 279683"/>
                <a:gd name="connsiteX1" fmla="*/ 68284 w 177523"/>
                <a:gd name="connsiteY1" fmla="*/ 143822 h 279683"/>
                <a:gd name="connsiteX2" fmla="*/ 61422 w 177523"/>
                <a:gd name="connsiteY2" fmla="*/ 142936 h 279683"/>
                <a:gd name="connsiteX3" fmla="*/ 39500 w 177523"/>
                <a:gd name="connsiteY3" fmla="*/ 159769 h 279683"/>
                <a:gd name="connsiteX4" fmla="*/ 47492 w 177523"/>
                <a:gd name="connsiteY4" fmla="*/ 159769 h 279683"/>
                <a:gd name="connsiteX5" fmla="*/ 8624 w 177523"/>
                <a:gd name="connsiteY5" fmla="*/ 121278 h 279683"/>
                <a:gd name="connsiteX6" fmla="*/ 7474 w 177523"/>
                <a:gd name="connsiteY6" fmla="*/ 130156 h 279683"/>
                <a:gd name="connsiteX7" fmla="*/ 167886 w 177523"/>
                <a:gd name="connsiteY7" fmla="*/ 9725 h 279683"/>
                <a:gd name="connsiteX8" fmla="*/ 159893 w 177523"/>
                <a:gd name="connsiteY8" fmla="*/ 1733 h 279683"/>
                <a:gd name="connsiteX9" fmla="*/ 1763 w 177523"/>
                <a:gd name="connsiteY9" fmla="*/ 120430 h 279683"/>
                <a:gd name="connsiteX10" fmla="*/ -254 w 177523"/>
                <a:gd name="connsiteY10" fmla="*/ 128169 h 279683"/>
                <a:gd name="connsiteX11" fmla="*/ 632 w 177523"/>
                <a:gd name="connsiteY11" fmla="*/ 129308 h 279683"/>
                <a:gd name="connsiteX12" fmla="*/ 39500 w 177523"/>
                <a:gd name="connsiteY12" fmla="*/ 167818 h 279683"/>
                <a:gd name="connsiteX13" fmla="*/ 47492 w 177523"/>
                <a:gd name="connsiteY13" fmla="*/ 167818 h 279683"/>
                <a:gd name="connsiteX14" fmla="*/ 67133 w 177523"/>
                <a:gd name="connsiteY14" fmla="*/ 152738 h 279683"/>
                <a:gd name="connsiteX15" fmla="*/ 60273 w 177523"/>
                <a:gd name="connsiteY15" fmla="*/ 151871 h 279683"/>
                <a:gd name="connsiteX16" fmla="*/ 167188 w 177523"/>
                <a:gd name="connsiteY16" fmla="*/ 278070 h 279683"/>
                <a:gd name="connsiteX17" fmla="*/ 175181 w 177523"/>
                <a:gd name="connsiteY17" fmla="*/ 270078 h 27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683">
                  <a:moveTo>
                    <a:pt x="175181" y="270115"/>
                  </a:moveTo>
                  <a:cubicBezTo>
                    <a:pt x="141156" y="226710"/>
                    <a:pt x="105531" y="184613"/>
                    <a:pt x="68284" y="143822"/>
                  </a:cubicBezTo>
                  <a:cubicBezTo>
                    <a:pt x="66474" y="141999"/>
                    <a:pt x="63647" y="141636"/>
                    <a:pt x="61422" y="142936"/>
                  </a:cubicBezTo>
                  <a:cubicBezTo>
                    <a:pt x="53882" y="148327"/>
                    <a:pt x="46343" y="153700"/>
                    <a:pt x="39500" y="159769"/>
                  </a:cubicBezTo>
                  <a:lnTo>
                    <a:pt x="47492" y="159769"/>
                  </a:lnTo>
                  <a:lnTo>
                    <a:pt x="8624" y="121278"/>
                  </a:lnTo>
                  <a:cubicBezTo>
                    <a:pt x="8247" y="124237"/>
                    <a:pt x="7870" y="127197"/>
                    <a:pt x="7474" y="130156"/>
                  </a:cubicBezTo>
                  <a:cubicBezTo>
                    <a:pt x="63138" y="93009"/>
                    <a:pt x="116689" y="52803"/>
                    <a:pt x="167886" y="9725"/>
                  </a:cubicBezTo>
                  <a:cubicBezTo>
                    <a:pt x="173540" y="5032"/>
                    <a:pt x="165435" y="-2923"/>
                    <a:pt x="159893" y="1733"/>
                  </a:cubicBezTo>
                  <a:cubicBezTo>
                    <a:pt x="109414" y="44186"/>
                    <a:pt x="56616" y="83812"/>
                    <a:pt x="1763" y="120430"/>
                  </a:cubicBezTo>
                  <a:cubicBezTo>
                    <a:pt x="-933" y="122011"/>
                    <a:pt x="-1837" y="125478"/>
                    <a:pt x="-254" y="128169"/>
                  </a:cubicBezTo>
                  <a:cubicBezTo>
                    <a:pt x="-9" y="128586"/>
                    <a:pt x="292" y="128967"/>
                    <a:pt x="632" y="129308"/>
                  </a:cubicBezTo>
                  <a:lnTo>
                    <a:pt x="39500" y="167818"/>
                  </a:lnTo>
                  <a:cubicBezTo>
                    <a:pt x="41743" y="169944"/>
                    <a:pt x="45249" y="169944"/>
                    <a:pt x="47492" y="167818"/>
                  </a:cubicBezTo>
                  <a:cubicBezTo>
                    <a:pt x="53694" y="162370"/>
                    <a:pt x="60461" y="157564"/>
                    <a:pt x="67133" y="152738"/>
                  </a:cubicBezTo>
                  <a:lnTo>
                    <a:pt x="60273" y="151871"/>
                  </a:lnTo>
                  <a:cubicBezTo>
                    <a:pt x="97501" y="192562"/>
                    <a:pt x="133145" y="234627"/>
                    <a:pt x="167188" y="278070"/>
                  </a:cubicBezTo>
                  <a:cubicBezTo>
                    <a:pt x="171674" y="283725"/>
                    <a:pt x="179629" y="275733"/>
                    <a:pt x="175181" y="270078"/>
                  </a:cubicBezTo>
                  <a:close/>
                </a:path>
              </a:pathLst>
            </a:custGeom>
            <a:grpFill/>
            <a:ln w="1885" cap="flat">
              <a:noFill/>
              <a:prstDash val="solid"/>
              <a:miter/>
            </a:ln>
          </p:spPr>
          <p:txBody>
            <a:bodyPr rtlCol="0" anchor="ctr"/>
            <a:lstStyle/>
            <a:p>
              <a:endParaRPr lang="en-IN"/>
            </a:p>
          </p:txBody>
        </p:sp>
        <p:sp>
          <p:nvSpPr>
            <p:cNvPr id="685" name="Freeform: Shape 684">
              <a:extLst>
                <a:ext uri="{FF2B5EF4-FFF2-40B4-BE49-F238E27FC236}">
                  <a16:creationId xmlns:a16="http://schemas.microsoft.com/office/drawing/2014/main" id="{9A4BFD86-D2FB-7F13-947E-5B7EEEF8AFEE}"/>
                </a:ext>
              </a:extLst>
            </p:cNvPr>
            <p:cNvSpPr/>
            <p:nvPr/>
          </p:nvSpPr>
          <p:spPr>
            <a:xfrm>
              <a:off x="10303984" y="2143525"/>
              <a:ext cx="559419" cy="712365"/>
            </a:xfrm>
            <a:custGeom>
              <a:avLst/>
              <a:gdLst>
                <a:gd name="connsiteX0" fmla="*/ 3008 w 559419"/>
                <a:gd name="connsiteY0" fmla="*/ 276280 h 712365"/>
                <a:gd name="connsiteX1" fmla="*/ 121648 w 559419"/>
                <a:gd name="connsiteY1" fmla="*/ 671181 h 712365"/>
                <a:gd name="connsiteX2" fmla="*/ 133091 w 559419"/>
                <a:gd name="connsiteY2" fmla="*/ 708542 h 712365"/>
                <a:gd name="connsiteX3" fmla="*/ 140046 w 559419"/>
                <a:gd name="connsiteY3" fmla="*/ 712481 h 712365"/>
                <a:gd name="connsiteX4" fmla="*/ 141403 w 559419"/>
                <a:gd name="connsiteY4" fmla="*/ 711916 h 712365"/>
                <a:gd name="connsiteX5" fmla="*/ 474534 w 559419"/>
                <a:gd name="connsiteY5" fmla="*/ 440480 h 712365"/>
                <a:gd name="connsiteX6" fmla="*/ 556832 w 559419"/>
                <a:gd name="connsiteY6" fmla="*/ 350208 h 712365"/>
                <a:gd name="connsiteX7" fmla="*/ 556568 w 559419"/>
                <a:gd name="connsiteY7" fmla="*/ 342082 h 712365"/>
                <a:gd name="connsiteX8" fmla="*/ 554344 w 559419"/>
                <a:gd name="connsiteY8" fmla="*/ 340784 h 712365"/>
                <a:gd name="connsiteX9" fmla="*/ 377251 w 559419"/>
                <a:gd name="connsiteY9" fmla="*/ 274904 h 712365"/>
                <a:gd name="connsiteX10" fmla="*/ 134334 w 559419"/>
                <a:gd name="connsiteY10" fmla="*/ 184689 h 712365"/>
                <a:gd name="connsiteX11" fmla="*/ 112790 w 559419"/>
                <a:gd name="connsiteY11" fmla="*/ 176678 h 712365"/>
                <a:gd name="connsiteX12" fmla="*/ 110094 w 559419"/>
                <a:gd name="connsiteY12" fmla="*/ 172587 h 712365"/>
                <a:gd name="connsiteX13" fmla="*/ 97690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3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5 w 559419"/>
                <a:gd name="connsiteY21" fmla="*/ 41695 h 712365"/>
                <a:gd name="connsiteX22" fmla="*/ 26721 w 559419"/>
                <a:gd name="connsiteY22" fmla="*/ 34853 h 712365"/>
                <a:gd name="connsiteX23" fmla="*/ 2877 w 559419"/>
                <a:gd name="connsiteY23" fmla="*/ 63448 h 712365"/>
                <a:gd name="connsiteX24" fmla="*/ 2877 w 559419"/>
                <a:gd name="connsiteY24" fmla="*/ 71459 h 712365"/>
                <a:gd name="connsiteX25" fmla="*/ 104570 w 559419"/>
                <a:gd name="connsiteY25" fmla="*/ 183369 h 712365"/>
                <a:gd name="connsiteX26" fmla="*/ 122177 w 559419"/>
                <a:gd name="connsiteY26" fmla="*/ 192248 h 712365"/>
                <a:gd name="connsiteX27" fmla="*/ 215822 w 559419"/>
                <a:gd name="connsiteY27" fmla="*/ 227025 h 712365"/>
                <a:gd name="connsiteX28" fmla="*/ 484921 w 559419"/>
                <a:gd name="connsiteY28" fmla="*/ 326929 h 712365"/>
                <a:gd name="connsiteX29" fmla="*/ 551328 w 559419"/>
                <a:gd name="connsiteY29" fmla="*/ 351584 h 712365"/>
                <a:gd name="connsiteX30" fmla="*/ 548839 w 559419"/>
                <a:gd name="connsiteY30" fmla="*/ 342160 h 712365"/>
                <a:gd name="connsiteX31" fmla="*/ 235067 w 559419"/>
                <a:gd name="connsiteY31" fmla="*/ 634029 h 712365"/>
                <a:gd name="connsiteX32" fmla="*/ 135692 w 559419"/>
                <a:gd name="connsiteY32" fmla="*/ 702189 h 712365"/>
                <a:gd name="connsiteX33" fmla="*/ 144004 w 559419"/>
                <a:gd name="connsiteY33" fmla="*/ 705563 h 712365"/>
                <a:gd name="connsiteX34" fmla="*/ 46570 w 559419"/>
                <a:gd name="connsiteY34" fmla="*/ 384194 h 712365"/>
                <a:gd name="connsiteX35" fmla="*/ 13922 w 559419"/>
                <a:gd name="connsiteY35" fmla="*/ 273302 h 712365"/>
                <a:gd name="connsiteX36" fmla="*/ 3008 w 559419"/>
                <a:gd name="connsiteY36" fmla="*/ 276317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1" y="708542"/>
                  </a:cubicBezTo>
                  <a:cubicBezTo>
                    <a:pt x="133920" y="711558"/>
                    <a:pt x="137030" y="713311"/>
                    <a:pt x="140046" y="712481"/>
                  </a:cubicBezTo>
                  <a:cubicBezTo>
                    <a:pt x="140517" y="712349"/>
                    <a:pt x="140969" y="712161"/>
                    <a:pt x="141403" y="711916"/>
                  </a:cubicBezTo>
                  <a:cubicBezTo>
                    <a:pt x="262456" y="634462"/>
                    <a:pt x="374235" y="543399"/>
                    <a:pt x="474534" y="440480"/>
                  </a:cubicBezTo>
                  <a:cubicBezTo>
                    <a:pt x="502960" y="411300"/>
                    <a:pt x="530386" y="381216"/>
                    <a:pt x="556832" y="350208"/>
                  </a:cubicBezTo>
                  <a:cubicBezTo>
                    <a:pt x="559000" y="347894"/>
                    <a:pt x="558887" y="344254"/>
                    <a:pt x="556568" y="342082"/>
                  </a:cubicBezTo>
                  <a:cubicBezTo>
                    <a:pt x="555946" y="341487"/>
                    <a:pt x="555174" y="341042"/>
                    <a:pt x="554344" y="340784"/>
                  </a:cubicBezTo>
                  <a:lnTo>
                    <a:pt x="377251" y="274904"/>
                  </a:lnTo>
                  <a:lnTo>
                    <a:pt x="134334" y="184689"/>
                  </a:lnTo>
                  <a:cubicBezTo>
                    <a:pt x="128001" y="182333"/>
                    <a:pt x="118350" y="180674"/>
                    <a:pt x="112790" y="176678"/>
                  </a:cubicBezTo>
                  <a:cubicBezTo>
                    <a:pt x="112940" y="176791"/>
                    <a:pt x="109020" y="171193"/>
                    <a:pt x="110094" y="172587"/>
                  </a:cubicBezTo>
                  <a:cubicBezTo>
                    <a:pt x="106192" y="167830"/>
                    <a:pt x="102063" y="163276"/>
                    <a:pt x="97690" y="158940"/>
                  </a:cubicBezTo>
                  <a:cubicBezTo>
                    <a:pt x="87776" y="148021"/>
                    <a:pt x="77861" y="137099"/>
                    <a:pt x="67927" y="126179"/>
                  </a:cubicBezTo>
                  <a:lnTo>
                    <a:pt x="10869" y="63391"/>
                  </a:lnTo>
                  <a:lnTo>
                    <a:pt x="10869" y="71402"/>
                  </a:lnTo>
                  <a:lnTo>
                    <a:pt x="34713" y="42788"/>
                  </a:lnTo>
                  <a:cubicBezTo>
                    <a:pt x="36448" y="40934"/>
                    <a:pt x="36806" y="38181"/>
                    <a:pt x="35600" y="35946"/>
                  </a:cubicBezTo>
                  <a:cubicBezTo>
                    <a:pt x="28871" y="22994"/>
                    <a:pt x="19766" y="11411"/>
                    <a:pt x="8795" y="1790"/>
                  </a:cubicBezTo>
                  <a:cubicBezTo>
                    <a:pt x="3348" y="-2979"/>
                    <a:pt x="-4682" y="4976"/>
                    <a:pt x="803" y="9801"/>
                  </a:cubicBezTo>
                  <a:cubicBezTo>
                    <a:pt x="11077" y="18774"/>
                    <a:pt x="19559" y="29592"/>
                    <a:pt x="25835" y="41695"/>
                  </a:cubicBezTo>
                  <a:cubicBezTo>
                    <a:pt x="26137" y="39414"/>
                    <a:pt x="26420" y="37133"/>
                    <a:pt x="26721" y="34853"/>
                  </a:cubicBezTo>
                  <a:cubicBezTo>
                    <a:pt x="18766" y="44391"/>
                    <a:pt x="10812" y="53923"/>
                    <a:pt x="2877" y="63448"/>
                  </a:cubicBezTo>
                  <a:cubicBezTo>
                    <a:pt x="746" y="65694"/>
                    <a:pt x="746" y="69212"/>
                    <a:pt x="2877" y="71459"/>
                  </a:cubicBezTo>
                  <a:cubicBezTo>
                    <a:pt x="36806" y="108706"/>
                    <a:pt x="69680" y="147103"/>
                    <a:pt x="104570" y="183369"/>
                  </a:cubicBezTo>
                  <a:cubicBezTo>
                    <a:pt x="109434" y="188421"/>
                    <a:pt x="115655" y="189835"/>
                    <a:pt x="122177" y="192248"/>
                  </a:cubicBezTo>
                  <a:lnTo>
                    <a:pt x="215822" y="227025"/>
                  </a:lnTo>
                  <a:lnTo>
                    <a:pt x="484921" y="326929"/>
                  </a:lnTo>
                  <a:lnTo>
                    <a:pt x="551328" y="351584"/>
                  </a:lnTo>
                  <a:lnTo>
                    <a:pt x="548839" y="342160"/>
                  </a:lnTo>
                  <a:cubicBezTo>
                    <a:pt x="455779" y="451149"/>
                    <a:pt x="350503" y="549092"/>
                    <a:pt x="235067" y="634029"/>
                  </a:cubicBezTo>
                  <a:cubicBezTo>
                    <a:pt x="202684" y="657817"/>
                    <a:pt x="169564" y="680531"/>
                    <a:pt x="135692" y="702189"/>
                  </a:cubicBezTo>
                  <a:lnTo>
                    <a:pt x="144004" y="705563"/>
                  </a:lnTo>
                  <a:cubicBezTo>
                    <a:pt x="111130" y="598554"/>
                    <a:pt x="78652" y="491430"/>
                    <a:pt x="46570" y="384194"/>
                  </a:cubicBezTo>
                  <a:cubicBezTo>
                    <a:pt x="35543" y="347273"/>
                    <a:pt x="24667" y="310309"/>
                    <a:pt x="13922" y="273302"/>
                  </a:cubicBezTo>
                  <a:cubicBezTo>
                    <a:pt x="11906" y="266327"/>
                    <a:pt x="992" y="269287"/>
                    <a:pt x="3008" y="276317"/>
                  </a:cubicBezTo>
                  <a:close/>
                </a:path>
              </a:pathLst>
            </a:custGeom>
            <a:grpFill/>
            <a:ln w="1885" cap="flat">
              <a:noFill/>
              <a:prstDash val="solid"/>
              <a:miter/>
            </a:ln>
          </p:spPr>
          <p:txBody>
            <a:bodyPr rtlCol="0" anchor="ctr"/>
            <a:lstStyle/>
            <a:p>
              <a:endParaRPr lang="en-IN"/>
            </a:p>
          </p:txBody>
        </p:sp>
        <p:sp>
          <p:nvSpPr>
            <p:cNvPr id="686" name="Freeform: Shape 685">
              <a:extLst>
                <a:ext uri="{FF2B5EF4-FFF2-40B4-BE49-F238E27FC236}">
                  <a16:creationId xmlns:a16="http://schemas.microsoft.com/office/drawing/2014/main" id="{E9793F09-565F-6E7D-A0FC-A5EF358D78A8}"/>
                </a:ext>
              </a:extLst>
            </p:cNvPr>
            <p:cNvSpPr/>
            <p:nvPr/>
          </p:nvSpPr>
          <p:spPr>
            <a:xfrm>
              <a:off x="10329926" y="2440114"/>
              <a:ext cx="424608" cy="76339"/>
            </a:xfrm>
            <a:custGeom>
              <a:avLst/>
              <a:gdLst>
                <a:gd name="connsiteX0" fmla="*/ 704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5 w 424608"/>
                <a:gd name="connsiteY8" fmla="*/ 482 h 76339"/>
                <a:gd name="connsiteX9" fmla="*/ 169805 w 424608"/>
                <a:gd name="connsiteY9" fmla="*/ 25344 h 76339"/>
                <a:gd name="connsiteX10" fmla="*/ 98572 w 424608"/>
                <a:gd name="connsiteY10" fmla="*/ 63854 h 76339"/>
                <a:gd name="connsiteX11" fmla="*/ 49562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04" y="52507"/>
                  </a:moveTo>
                  <a:cubicBezTo>
                    <a:pt x="19705" y="69924"/>
                    <a:pt x="47395" y="75127"/>
                    <a:pt x="72427" y="76446"/>
                  </a:cubicBezTo>
                  <a:cubicBezTo>
                    <a:pt x="100155" y="78105"/>
                    <a:pt x="127619" y="70113"/>
                    <a:pt x="150126" y="53826"/>
                  </a:cubicBezTo>
                  <a:cubicBezTo>
                    <a:pt x="172105" y="38125"/>
                    <a:pt x="193952" y="17446"/>
                    <a:pt x="221453" y="12545"/>
                  </a:cubicBezTo>
                  <a:cubicBezTo>
                    <a:pt x="237268" y="9718"/>
                    <a:pt x="254327" y="13431"/>
                    <a:pt x="269991" y="15863"/>
                  </a:cubicBezTo>
                  <a:cubicBezTo>
                    <a:pt x="285655" y="18295"/>
                    <a:pt x="301282" y="21047"/>
                    <a:pt x="317002" y="23158"/>
                  </a:cubicBezTo>
                  <a:cubicBezTo>
                    <a:pt x="351573" y="27833"/>
                    <a:pt x="386746" y="28813"/>
                    <a:pt x="419790" y="15976"/>
                  </a:cubicBezTo>
                  <a:cubicBezTo>
                    <a:pt x="426481" y="13356"/>
                    <a:pt x="423560" y="2404"/>
                    <a:pt x="416774" y="5062"/>
                  </a:cubicBezTo>
                  <a:cubicBezTo>
                    <a:pt x="357925" y="28040"/>
                    <a:pt x="297361" y="4553"/>
                    <a:pt x="237475" y="482"/>
                  </a:cubicBezTo>
                  <a:cubicBezTo>
                    <a:pt x="212141" y="-1234"/>
                    <a:pt x="189766" y="11038"/>
                    <a:pt x="169805" y="25344"/>
                  </a:cubicBezTo>
                  <a:cubicBezTo>
                    <a:pt x="147185" y="41536"/>
                    <a:pt x="126960" y="59104"/>
                    <a:pt x="98572" y="63854"/>
                  </a:cubicBezTo>
                  <a:cubicBezTo>
                    <a:pt x="82041" y="66644"/>
                    <a:pt x="65830" y="64891"/>
                    <a:pt x="49562" y="61800"/>
                  </a:cubicBezTo>
                  <a:cubicBezTo>
                    <a:pt x="34389" y="58935"/>
                    <a:pt x="20440" y="55202"/>
                    <a:pt x="8753" y="44477"/>
                  </a:cubicBezTo>
                  <a:cubicBezTo>
                    <a:pt x="3400" y="39557"/>
                    <a:pt x="-4630" y="47531"/>
                    <a:pt x="742" y="52469"/>
                  </a:cubicBezTo>
                  <a:close/>
                </a:path>
              </a:pathLst>
            </a:custGeom>
            <a:grpFill/>
            <a:ln w="1885" cap="flat">
              <a:noFill/>
              <a:prstDash val="solid"/>
              <a:miter/>
            </a:ln>
          </p:spPr>
          <p:txBody>
            <a:bodyPr rtlCol="0" anchor="ctr"/>
            <a:lstStyle/>
            <a:p>
              <a:endParaRPr lang="en-IN"/>
            </a:p>
          </p:txBody>
        </p:sp>
        <p:sp>
          <p:nvSpPr>
            <p:cNvPr id="687" name="Freeform: Shape 686">
              <a:extLst>
                <a:ext uri="{FF2B5EF4-FFF2-40B4-BE49-F238E27FC236}">
                  <a16:creationId xmlns:a16="http://schemas.microsoft.com/office/drawing/2014/main" id="{FD4CD273-921C-30A3-85A5-D165705A44FF}"/>
                </a:ext>
              </a:extLst>
            </p:cNvPr>
            <p:cNvSpPr/>
            <p:nvPr/>
          </p:nvSpPr>
          <p:spPr>
            <a:xfrm>
              <a:off x="10432037" y="2576574"/>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9 h 61678"/>
                <a:gd name="connsiteX5" fmla="*/ 4208 w 61623"/>
                <a:gd name="connsiteY5" fmla="*/ 13274 h 61678"/>
                <a:gd name="connsiteX6" fmla="*/ 11748 w 61623"/>
                <a:gd name="connsiteY6" fmla="*/ 56628 h 61678"/>
                <a:gd name="connsiteX7" fmla="*/ 54744 w 61623"/>
                <a:gd name="connsiteY7" fmla="*/ 49823 h 61678"/>
                <a:gd name="connsiteX8" fmla="*/ 49089 w 61623"/>
                <a:gd name="connsiteY8" fmla="*/ 6676 h 61678"/>
                <a:gd name="connsiteX9" fmla="*/ 5339 w 61623"/>
                <a:gd name="connsiteY9" fmla="*/ 11784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5" y="34216"/>
                    <a:pt x="45734" y="42905"/>
                  </a:cubicBezTo>
                  <a:cubicBezTo>
                    <a:pt x="39005" y="51312"/>
                    <a:pt x="26978" y="53178"/>
                    <a:pt x="18025" y="47203"/>
                  </a:cubicBezTo>
                  <a:cubicBezTo>
                    <a:pt x="9015" y="40625"/>
                    <a:pt x="8091" y="27750"/>
                    <a:pt x="13972" y="18929"/>
                  </a:cubicBezTo>
                  <a:cubicBezTo>
                    <a:pt x="18006" y="12840"/>
                    <a:pt x="8204" y="7166"/>
                    <a:pt x="4208" y="13274"/>
                  </a:cubicBezTo>
                  <a:cubicBezTo>
                    <a:pt x="-4858" y="26959"/>
                    <a:pt x="-2050" y="47052"/>
                    <a:pt x="11748" y="56628"/>
                  </a:cubicBezTo>
                  <a:cubicBezTo>
                    <a:pt x="24942" y="65940"/>
                    <a:pt x="45056" y="62810"/>
                    <a:pt x="54744" y="49823"/>
                  </a:cubicBezTo>
                  <a:cubicBezTo>
                    <a:pt x="64433" y="36836"/>
                    <a:pt x="61756" y="16780"/>
                    <a:pt x="49089" y="6676"/>
                  </a:cubicBezTo>
                  <a:cubicBezTo>
                    <a:pt x="36007" y="-3748"/>
                    <a:pt x="15819" y="-864"/>
                    <a:pt x="5339" y="11784"/>
                  </a:cubicBezTo>
                  <a:cubicBezTo>
                    <a:pt x="721" y="17439"/>
                    <a:pt x="8695" y="25394"/>
                    <a:pt x="13332" y="19777"/>
                  </a:cubicBezTo>
                  <a:close/>
                </a:path>
              </a:pathLst>
            </a:custGeom>
            <a:grpFill/>
            <a:ln w="1885" cap="flat">
              <a:noFill/>
              <a:prstDash val="solid"/>
              <a:miter/>
            </a:ln>
          </p:spPr>
          <p:txBody>
            <a:bodyPr rtlCol="0" anchor="ctr"/>
            <a:lstStyle/>
            <a:p>
              <a:endParaRPr lang="en-IN"/>
            </a:p>
          </p:txBody>
        </p:sp>
        <p:sp>
          <p:nvSpPr>
            <p:cNvPr id="688" name="Freeform: Shape 687">
              <a:extLst>
                <a:ext uri="{FF2B5EF4-FFF2-40B4-BE49-F238E27FC236}">
                  <a16:creationId xmlns:a16="http://schemas.microsoft.com/office/drawing/2014/main" id="{D7479F3D-EFCE-E7FE-774F-6B75340D5BFE}"/>
                </a:ext>
              </a:extLst>
            </p:cNvPr>
            <p:cNvSpPr/>
            <p:nvPr/>
          </p:nvSpPr>
          <p:spPr>
            <a:xfrm>
              <a:off x="10580158" y="2522345"/>
              <a:ext cx="70529" cy="67364"/>
            </a:xfrm>
            <a:custGeom>
              <a:avLst/>
              <a:gdLst>
                <a:gd name="connsiteX0" fmla="*/ 12219 w 70529"/>
                <a:gd name="connsiteY0" fmla="*/ 24280 h 67364"/>
                <a:gd name="connsiteX1" fmla="*/ 28072 w 70529"/>
                <a:gd name="connsiteY1" fmla="*/ 12330 h 67364"/>
                <a:gd name="connsiteX2" fmla="*/ 50334 w 70529"/>
                <a:gd name="connsiteY2" fmla="*/ 17664 h 67364"/>
                <a:gd name="connsiteX3" fmla="*/ 42983 w 70529"/>
                <a:gd name="connsiteY3" fmla="*/ 55137 h 67364"/>
                <a:gd name="connsiteX4" fmla="*/ 12219 w 70529"/>
                <a:gd name="connsiteY4" fmla="*/ 24280 h 67364"/>
                <a:gd name="connsiteX5" fmla="*/ 1305 w 70529"/>
                <a:gd name="connsiteY5" fmla="*/ 21283 h 67364"/>
                <a:gd name="connsiteX6" fmla="*/ 60061 w 70529"/>
                <a:gd name="connsiteY6" fmla="*/ 57248 h 67364"/>
                <a:gd name="connsiteX7" fmla="*/ 52143 w 70529"/>
                <a:gd name="connsiteY7" fmla="*/ 4922 h 67364"/>
                <a:gd name="connsiteX8" fmla="*/ 1249 w 70529"/>
                <a:gd name="connsiteY8" fmla="*/ 21283 h 67364"/>
                <a:gd name="connsiteX9" fmla="*/ 12219 w 70529"/>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9" h="67364">
                  <a:moveTo>
                    <a:pt x="12219" y="24280"/>
                  </a:moveTo>
                  <a:cubicBezTo>
                    <a:pt x="14293" y="18625"/>
                    <a:pt x="22757" y="14196"/>
                    <a:pt x="28072" y="12330"/>
                  </a:cubicBezTo>
                  <a:cubicBezTo>
                    <a:pt x="35952" y="9540"/>
                    <a:pt x="44283" y="12216"/>
                    <a:pt x="50334" y="17664"/>
                  </a:cubicBezTo>
                  <a:cubicBezTo>
                    <a:pt x="63529" y="29577"/>
                    <a:pt x="59118" y="48785"/>
                    <a:pt x="42983" y="55137"/>
                  </a:cubicBezTo>
                  <a:cubicBezTo>
                    <a:pt x="22907" y="63035"/>
                    <a:pt x="5037" y="43450"/>
                    <a:pt x="12219" y="24280"/>
                  </a:cubicBezTo>
                  <a:cubicBezTo>
                    <a:pt x="14764" y="17457"/>
                    <a:pt x="3850" y="14516"/>
                    <a:pt x="1305" y="21283"/>
                  </a:cubicBezTo>
                  <a:cubicBezTo>
                    <a:pt x="-11890" y="56702"/>
                    <a:pt x="33878" y="83242"/>
                    <a:pt x="60061" y="57248"/>
                  </a:cubicBezTo>
                  <a:cubicBezTo>
                    <a:pt x="76045" y="41396"/>
                    <a:pt x="70597" y="16269"/>
                    <a:pt x="52143" y="4922"/>
                  </a:cubicBezTo>
                  <a:cubicBezTo>
                    <a:pt x="35461" y="-5314"/>
                    <a:pt x="8431" y="2132"/>
                    <a:pt x="1249" y="21283"/>
                  </a:cubicBezTo>
                  <a:cubicBezTo>
                    <a:pt x="-1239" y="28107"/>
                    <a:pt x="9694" y="31066"/>
                    <a:pt x="12219" y="24280"/>
                  </a:cubicBezTo>
                  <a:close/>
                </a:path>
              </a:pathLst>
            </a:custGeom>
            <a:grpFill/>
            <a:ln w="1885" cap="flat">
              <a:noFill/>
              <a:prstDash val="solid"/>
              <a:miter/>
            </a:ln>
          </p:spPr>
          <p:txBody>
            <a:bodyPr rtlCol="0" anchor="ctr"/>
            <a:lstStyle/>
            <a:p>
              <a:endParaRPr lang="en-IN"/>
            </a:p>
          </p:txBody>
        </p:sp>
        <p:sp>
          <p:nvSpPr>
            <p:cNvPr id="689" name="Freeform: Shape 688">
              <a:extLst>
                <a:ext uri="{FF2B5EF4-FFF2-40B4-BE49-F238E27FC236}">
                  <a16:creationId xmlns:a16="http://schemas.microsoft.com/office/drawing/2014/main" id="{C6126AEA-B5BE-D535-23BF-C50C586299E5}"/>
                </a:ext>
              </a:extLst>
            </p:cNvPr>
            <p:cNvSpPr/>
            <p:nvPr/>
          </p:nvSpPr>
          <p:spPr>
            <a:xfrm>
              <a:off x="10532601" y="2638845"/>
              <a:ext cx="63182" cy="60794"/>
            </a:xfrm>
            <a:custGeom>
              <a:avLst/>
              <a:gdLst>
                <a:gd name="connsiteX0" fmla="*/ 18345 w 63182"/>
                <a:gd name="connsiteY0" fmla="*/ 19277 h 60794"/>
                <a:gd name="connsiteX1" fmla="*/ 46619 w 63182"/>
                <a:gd name="connsiteY1" fmla="*/ 42141 h 60794"/>
                <a:gd name="connsiteX2" fmla="*/ 19212 w 63182"/>
                <a:gd name="connsiteY2" fmla="*/ 47156 h 60794"/>
                <a:gd name="connsiteX3" fmla="*/ 17327 w 63182"/>
                <a:gd name="connsiteY3" fmla="*/ 20163 h 60794"/>
                <a:gd name="connsiteX4" fmla="*/ 11672 w 63182"/>
                <a:gd name="connsiteY4" fmla="*/ 10399 h 60794"/>
                <a:gd name="connsiteX5" fmla="*/ 7280 w 63182"/>
                <a:gd name="connsiteY5" fmla="*/ 52132 h 60794"/>
                <a:gd name="connsiteX6" fmla="*/ 52745 w 63182"/>
                <a:gd name="connsiteY6" fmla="*/ 52301 h 60794"/>
                <a:gd name="connsiteX7" fmla="*/ 53198 w 63182"/>
                <a:gd name="connsiteY7" fmla="*/ 7967 h 60794"/>
                <a:gd name="connsiteX8" fmla="*/ 10542 w 63182"/>
                <a:gd name="connsiteY8" fmla="*/ 11284 h 60794"/>
                <a:gd name="connsiteX9" fmla="*/ 18345 w 63182"/>
                <a:gd name="connsiteY9" fmla="*/ 19277 h 6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4">
                  <a:moveTo>
                    <a:pt x="18345" y="19277"/>
                  </a:moveTo>
                  <a:cubicBezTo>
                    <a:pt x="33669" y="-478"/>
                    <a:pt x="61963" y="23254"/>
                    <a:pt x="46619" y="42141"/>
                  </a:cubicBezTo>
                  <a:cubicBezTo>
                    <a:pt x="39815" y="50096"/>
                    <a:pt x="28392" y="52188"/>
                    <a:pt x="19212" y="47156"/>
                  </a:cubicBezTo>
                  <a:cubicBezTo>
                    <a:pt x="8204" y="40822"/>
                    <a:pt x="7130" y="27684"/>
                    <a:pt x="17327" y="20163"/>
                  </a:cubicBezTo>
                  <a:cubicBezTo>
                    <a:pt x="23114" y="15884"/>
                    <a:pt x="17478" y="6063"/>
                    <a:pt x="11672" y="10399"/>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2" y="11284"/>
                  </a:cubicBezTo>
                  <a:cubicBezTo>
                    <a:pt x="5941" y="16958"/>
                    <a:pt x="13877" y="25026"/>
                    <a:pt x="18345" y="19277"/>
                  </a:cubicBezTo>
                  <a:close/>
                </a:path>
              </a:pathLst>
            </a:custGeom>
            <a:grpFill/>
            <a:ln w="1885" cap="flat">
              <a:noFill/>
              <a:prstDash val="solid"/>
              <a:miter/>
            </a:ln>
          </p:spPr>
          <p:txBody>
            <a:bodyPr rtlCol="0" anchor="ctr"/>
            <a:lstStyle/>
            <a:p>
              <a:endParaRPr lang="en-IN"/>
            </a:p>
          </p:txBody>
        </p:sp>
        <p:sp>
          <p:nvSpPr>
            <p:cNvPr id="690" name="Freeform: Shape 689">
              <a:extLst>
                <a:ext uri="{FF2B5EF4-FFF2-40B4-BE49-F238E27FC236}">
                  <a16:creationId xmlns:a16="http://schemas.microsoft.com/office/drawing/2014/main" id="{C4FD4678-A091-A240-325F-595CD61DBE12}"/>
                </a:ext>
              </a:extLst>
            </p:cNvPr>
            <p:cNvSpPr/>
            <p:nvPr/>
          </p:nvSpPr>
          <p:spPr>
            <a:xfrm>
              <a:off x="3205377" y="3758987"/>
              <a:ext cx="622715" cy="302568"/>
            </a:xfrm>
            <a:custGeom>
              <a:avLst/>
              <a:gdLst>
                <a:gd name="connsiteX0" fmla="*/ 610318 w 622715"/>
                <a:gd name="connsiteY0" fmla="*/ 5538 h 302568"/>
                <a:gd name="connsiteX1" fmla="*/ 564306 w 622715"/>
                <a:gd name="connsiteY1" fmla="*/ 86591 h 302568"/>
                <a:gd name="connsiteX2" fmla="*/ 480425 w 622715"/>
                <a:gd name="connsiteY2" fmla="*/ 108721 h 302568"/>
                <a:gd name="connsiteX3" fmla="*/ 357600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8 w 622715"/>
                <a:gd name="connsiteY8" fmla="*/ 286040 h 302568"/>
                <a:gd name="connsiteX9" fmla="*/ 7372 w 622715"/>
                <a:gd name="connsiteY9" fmla="*/ 270961 h 302568"/>
                <a:gd name="connsiteX10" fmla="*/ 1717 w 622715"/>
                <a:gd name="connsiteY10" fmla="*/ 280725 h 302568"/>
                <a:gd name="connsiteX11" fmla="*/ 84241 w 622715"/>
                <a:gd name="connsiteY11" fmla="*/ 302685 h 302568"/>
                <a:gd name="connsiteX12" fmla="*/ 152289 w 622715"/>
                <a:gd name="connsiteY12" fmla="*/ 280065 h 302568"/>
                <a:gd name="connsiteX13" fmla="*/ 214323 w 622715"/>
                <a:gd name="connsiteY13" fmla="*/ 236334 h 302568"/>
                <a:gd name="connsiteX14" fmla="*/ 288648 w 622715"/>
                <a:gd name="connsiteY14" fmla="*/ 206966 h 302568"/>
                <a:gd name="connsiteX15" fmla="*/ 351549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5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8" y="5538"/>
                  </a:moveTo>
                  <a:cubicBezTo>
                    <a:pt x="608038" y="38619"/>
                    <a:pt x="593712" y="69457"/>
                    <a:pt x="564306" y="86591"/>
                  </a:cubicBezTo>
                  <a:cubicBezTo>
                    <a:pt x="538878" y="101407"/>
                    <a:pt x="509001" y="104593"/>
                    <a:pt x="480425" y="108721"/>
                  </a:cubicBezTo>
                  <a:cubicBezTo>
                    <a:pt x="432603" y="115601"/>
                    <a:pt x="381294" y="126854"/>
                    <a:pt x="357600" y="174016"/>
                  </a:cubicBezTo>
                  <a:cubicBezTo>
                    <a:pt x="341446" y="206174"/>
                    <a:pt x="341748" y="243647"/>
                    <a:pt x="351700" y="277690"/>
                  </a:cubicBezTo>
                  <a:cubicBezTo>
                    <a:pt x="353415" y="283571"/>
                    <a:pt x="363368" y="282761"/>
                    <a:pt x="362803" y="276182"/>
                  </a:cubicBezTo>
                  <a:cubicBezTo>
                    <a:pt x="360522" y="249660"/>
                    <a:pt x="346196" y="225665"/>
                    <a:pt x="324990" y="209718"/>
                  </a:cubicBezTo>
                  <a:cubicBezTo>
                    <a:pt x="301956" y="192376"/>
                    <a:pt x="273926" y="192150"/>
                    <a:pt x="248046" y="203309"/>
                  </a:cubicBezTo>
                  <a:cubicBezTo>
                    <a:pt x="199036" y="224458"/>
                    <a:pt x="163769" y="269886"/>
                    <a:pt x="112158" y="286040"/>
                  </a:cubicBezTo>
                  <a:cubicBezTo>
                    <a:pt x="76343" y="297237"/>
                    <a:pt x="39153" y="289697"/>
                    <a:pt x="7372" y="270961"/>
                  </a:cubicBezTo>
                  <a:cubicBezTo>
                    <a:pt x="1095" y="267191"/>
                    <a:pt x="-4597" y="277011"/>
                    <a:pt x="1717" y="280725"/>
                  </a:cubicBezTo>
                  <a:cubicBezTo>
                    <a:pt x="26543" y="295428"/>
                    <a:pt x="55175" y="304381"/>
                    <a:pt x="84241" y="302685"/>
                  </a:cubicBezTo>
                  <a:cubicBezTo>
                    <a:pt x="108614" y="301252"/>
                    <a:pt x="131479" y="292393"/>
                    <a:pt x="152289" y="280065"/>
                  </a:cubicBezTo>
                  <a:cubicBezTo>
                    <a:pt x="174042" y="267078"/>
                    <a:pt x="193589" y="250829"/>
                    <a:pt x="214323" y="236334"/>
                  </a:cubicBezTo>
                  <a:cubicBezTo>
                    <a:pt x="235925" y="221254"/>
                    <a:pt x="261127" y="204760"/>
                    <a:pt x="288648" y="206966"/>
                  </a:cubicBezTo>
                  <a:cubicBezTo>
                    <a:pt x="322069" y="209624"/>
                    <a:pt x="348816" y="244665"/>
                    <a:pt x="351549" y="276333"/>
                  </a:cubicBezTo>
                  <a:lnTo>
                    <a:pt x="362652" y="274825"/>
                  </a:lnTo>
                  <a:cubicBezTo>
                    <a:pt x="353340" y="243006"/>
                    <a:pt x="352662" y="207418"/>
                    <a:pt x="368684" y="177541"/>
                  </a:cubicBezTo>
                  <a:cubicBezTo>
                    <a:pt x="381162" y="154224"/>
                    <a:pt x="402406" y="139540"/>
                    <a:pt x="427118" y="131454"/>
                  </a:cubicBezTo>
                  <a:cubicBezTo>
                    <a:pt x="477579" y="114979"/>
                    <a:pt x="537313" y="122802"/>
                    <a:pt x="581365" y="88967"/>
                  </a:cubicBezTo>
                  <a:cubicBezTo>
                    <a:pt x="607415" y="68948"/>
                    <a:pt x="619461" y="37789"/>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691" name="Freeform: Shape 690">
              <a:extLst>
                <a:ext uri="{FF2B5EF4-FFF2-40B4-BE49-F238E27FC236}">
                  <a16:creationId xmlns:a16="http://schemas.microsoft.com/office/drawing/2014/main" id="{A599C47A-AA3C-8E95-E5D6-18CB2CA9574F}"/>
                </a:ext>
              </a:extLst>
            </p:cNvPr>
            <p:cNvSpPr/>
            <p:nvPr/>
          </p:nvSpPr>
          <p:spPr>
            <a:xfrm>
              <a:off x="795949" y="4005227"/>
              <a:ext cx="134320" cy="56663"/>
            </a:xfrm>
            <a:custGeom>
              <a:avLst/>
              <a:gdLst>
                <a:gd name="connsiteX0" fmla="*/ 126445 w 134320"/>
                <a:gd name="connsiteY0" fmla="*/ 687 h 56663"/>
                <a:gd name="connsiteX1" fmla="*/ 2791 w 134320"/>
                <a:gd name="connsiteY1" fmla="*/ 45700 h 56663"/>
                <a:gd name="connsiteX2" fmla="*/ 5807 w 134320"/>
                <a:gd name="connsiteY2" fmla="*/ 56614 h 56663"/>
                <a:gd name="connsiteX3" fmla="*/ 129461 w 134320"/>
                <a:gd name="connsiteY3" fmla="*/ 11601 h 56663"/>
                <a:gd name="connsiteX4" fmla="*/ 126445 w 134320"/>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0" h="56663">
                  <a:moveTo>
                    <a:pt x="126445" y="687"/>
                  </a:moveTo>
                  <a:lnTo>
                    <a:pt x="2791" y="45700"/>
                  </a:lnTo>
                  <a:cubicBezTo>
                    <a:pt x="-3995" y="48169"/>
                    <a:pt x="-979" y="59121"/>
                    <a:pt x="5807" y="56614"/>
                  </a:cubicBezTo>
                  <a:lnTo>
                    <a:pt x="129461" y="11601"/>
                  </a:lnTo>
                  <a:cubicBezTo>
                    <a:pt x="136247" y="9131"/>
                    <a:pt x="133231" y="-1802"/>
                    <a:pt x="126445" y="687"/>
                  </a:cubicBezTo>
                  <a:close/>
                </a:path>
              </a:pathLst>
            </a:custGeom>
            <a:grpFill/>
            <a:ln w="1885" cap="flat">
              <a:noFill/>
              <a:prstDash val="solid"/>
              <a:miter/>
            </a:ln>
          </p:spPr>
          <p:txBody>
            <a:bodyPr rtlCol="0" anchor="ctr"/>
            <a:lstStyle/>
            <a:p>
              <a:endParaRPr lang="en-IN"/>
            </a:p>
          </p:txBody>
        </p:sp>
        <p:sp>
          <p:nvSpPr>
            <p:cNvPr id="692" name="Freeform: Shape 691">
              <a:extLst>
                <a:ext uri="{FF2B5EF4-FFF2-40B4-BE49-F238E27FC236}">
                  <a16:creationId xmlns:a16="http://schemas.microsoft.com/office/drawing/2014/main" id="{6D4A2A37-B95F-C293-1925-6659EFDDDBC0}"/>
                </a:ext>
              </a:extLst>
            </p:cNvPr>
            <p:cNvSpPr/>
            <p:nvPr/>
          </p:nvSpPr>
          <p:spPr>
            <a:xfrm>
              <a:off x="840962" y="3969920"/>
              <a:ext cx="35944" cy="125217"/>
            </a:xfrm>
            <a:custGeom>
              <a:avLst/>
              <a:gdLst>
                <a:gd name="connsiteX0" fmla="*/ -884 w 35944"/>
                <a:gd name="connsiteY0" fmla="*/ 7380 h 125217"/>
                <a:gd name="connsiteX1" fmla="*/ 23866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9"/>
                    <a:pt x="15590" y="83457"/>
                    <a:pt x="23866" y="121477"/>
                  </a:cubicBezTo>
                  <a:cubicBezTo>
                    <a:pt x="25392" y="128584"/>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693" name="Freeform: Shape 692">
              <a:extLst>
                <a:ext uri="{FF2B5EF4-FFF2-40B4-BE49-F238E27FC236}">
                  <a16:creationId xmlns:a16="http://schemas.microsoft.com/office/drawing/2014/main" id="{61B11A14-1B1C-3434-BC5E-8779460DEE68}"/>
                </a:ext>
              </a:extLst>
            </p:cNvPr>
            <p:cNvSpPr/>
            <p:nvPr/>
          </p:nvSpPr>
          <p:spPr>
            <a:xfrm>
              <a:off x="959990" y="3865950"/>
              <a:ext cx="150452" cy="253754"/>
            </a:xfrm>
            <a:custGeom>
              <a:avLst/>
              <a:gdLst>
                <a:gd name="connsiteX0" fmla="*/ 10264 w 150452"/>
                <a:gd name="connsiteY0" fmla="*/ 70239 h 253754"/>
                <a:gd name="connsiteX1" fmla="*/ 21103 w 150452"/>
                <a:gd name="connsiteY1" fmla="*/ 35650 h 253754"/>
                <a:gd name="connsiteX2" fmla="*/ 47606 w 150452"/>
                <a:gd name="connsiteY2" fmla="*/ 11768 h 253754"/>
                <a:gd name="connsiteX3" fmla="*/ 55937 w 150452"/>
                <a:gd name="connsiteY3" fmla="*/ 49260 h 253754"/>
                <a:gd name="connsiteX4" fmla="*/ 47662 w 150452"/>
                <a:gd name="connsiteY4" fmla="*/ 89504 h 253754"/>
                <a:gd name="connsiteX5" fmla="*/ 15297 w 150452"/>
                <a:gd name="connsiteY5" fmla="*/ 246824 h 253754"/>
                <a:gd name="connsiteX6" fmla="*/ 22253 w 150452"/>
                <a:gd name="connsiteY6" fmla="*/ 253779 h 253754"/>
                <a:gd name="connsiteX7" fmla="*/ 145530 w 150452"/>
                <a:gd name="connsiteY7" fmla="*/ 210971 h 253754"/>
                <a:gd name="connsiteX8" fmla="*/ 142533 w 150452"/>
                <a:gd name="connsiteY8" fmla="*/ 200058 h 253754"/>
                <a:gd name="connsiteX9" fmla="*/ 19293 w 150452"/>
                <a:gd name="connsiteY9" fmla="*/ 242884 h 253754"/>
                <a:gd name="connsiteX10" fmla="*/ 26249 w 150452"/>
                <a:gd name="connsiteY10" fmla="*/ 249839 h 253754"/>
                <a:gd name="connsiteX11" fmla="*/ 68378 w 150452"/>
                <a:gd name="connsiteY11" fmla="*/ 44943 h 253754"/>
                <a:gd name="connsiteX12" fmla="*/ 64307 w 150452"/>
                <a:gd name="connsiteY12" fmla="*/ 8224 h 253754"/>
                <a:gd name="connsiteX13" fmla="*/ 35391 w 150452"/>
                <a:gd name="connsiteY13" fmla="*/ 3681 h 253754"/>
                <a:gd name="connsiteX14" fmla="*/ -1008 w 150452"/>
                <a:gd name="connsiteY14" fmla="*/ 70239 h 253754"/>
                <a:gd name="connsiteX15" fmla="*/ 10302 w 150452"/>
                <a:gd name="connsiteY15" fmla="*/ 70239 h 25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54">
                  <a:moveTo>
                    <a:pt x="10264" y="70239"/>
                  </a:moveTo>
                  <a:cubicBezTo>
                    <a:pt x="11320" y="58062"/>
                    <a:pt x="15015" y="46262"/>
                    <a:pt x="21103" y="35650"/>
                  </a:cubicBezTo>
                  <a:cubicBezTo>
                    <a:pt x="26117" y="26960"/>
                    <a:pt x="36183" y="11504"/>
                    <a:pt x="47606" y="11768"/>
                  </a:cubicBezTo>
                  <a:cubicBezTo>
                    <a:pt x="65400" y="12182"/>
                    <a:pt x="58067" y="38911"/>
                    <a:pt x="55937" y="49260"/>
                  </a:cubicBezTo>
                  <a:cubicBezTo>
                    <a:pt x="53185" y="62681"/>
                    <a:pt x="50433" y="76102"/>
                    <a:pt x="47662" y="89504"/>
                  </a:cubicBezTo>
                  <a:cubicBezTo>
                    <a:pt x="36880" y="141944"/>
                    <a:pt x="26098" y="194384"/>
                    <a:pt x="15297" y="246824"/>
                  </a:cubicBezTo>
                  <a:cubicBezTo>
                    <a:pt x="14506" y="250744"/>
                    <a:pt x="17899" y="255287"/>
                    <a:pt x="22253" y="253779"/>
                  </a:cubicBezTo>
                  <a:lnTo>
                    <a:pt x="145530" y="210971"/>
                  </a:lnTo>
                  <a:cubicBezTo>
                    <a:pt x="152372" y="208596"/>
                    <a:pt x="149432" y="197664"/>
                    <a:pt x="142533" y="200058"/>
                  </a:cubicBezTo>
                  <a:lnTo>
                    <a:pt x="19293" y="242884"/>
                  </a:lnTo>
                  <a:lnTo>
                    <a:pt x="26249" y="249839"/>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694" name="Freeform: Shape 693">
              <a:extLst>
                <a:ext uri="{FF2B5EF4-FFF2-40B4-BE49-F238E27FC236}">
                  <a16:creationId xmlns:a16="http://schemas.microsoft.com/office/drawing/2014/main" id="{CD91F0C2-8164-E020-7D65-2413ACA77317}"/>
                </a:ext>
              </a:extLst>
            </p:cNvPr>
            <p:cNvSpPr/>
            <p:nvPr/>
          </p:nvSpPr>
          <p:spPr>
            <a:xfrm>
              <a:off x="665161" y="3962121"/>
              <a:ext cx="150489" cy="253760"/>
            </a:xfrm>
            <a:custGeom>
              <a:avLst/>
              <a:gdLst>
                <a:gd name="connsiteX0" fmla="*/ 10302 w 150489"/>
                <a:gd name="connsiteY0" fmla="*/ 70240 h 253760"/>
                <a:gd name="connsiteX1" fmla="*/ 21141 w 150489"/>
                <a:gd name="connsiteY1" fmla="*/ 35650 h 253760"/>
                <a:gd name="connsiteX2" fmla="*/ 47644 w 150489"/>
                <a:gd name="connsiteY2" fmla="*/ 11768 h 253760"/>
                <a:gd name="connsiteX3" fmla="*/ 55975 w 150489"/>
                <a:gd name="connsiteY3" fmla="*/ 49260 h 253760"/>
                <a:gd name="connsiteX4" fmla="*/ 47700 w 150489"/>
                <a:gd name="connsiteY4" fmla="*/ 89504 h 253760"/>
                <a:gd name="connsiteX5" fmla="*/ 15335 w 150489"/>
                <a:gd name="connsiteY5" fmla="*/ 246824 h 253760"/>
                <a:gd name="connsiteX6" fmla="*/ 22291 w 150489"/>
                <a:gd name="connsiteY6" fmla="*/ 253779 h 253760"/>
                <a:gd name="connsiteX7" fmla="*/ 145568 w 150489"/>
                <a:gd name="connsiteY7" fmla="*/ 210971 h 253760"/>
                <a:gd name="connsiteX8" fmla="*/ 142571 w 150489"/>
                <a:gd name="connsiteY8" fmla="*/ 200058 h 253760"/>
                <a:gd name="connsiteX9" fmla="*/ 19293 w 150489"/>
                <a:gd name="connsiteY9" fmla="*/ 242884 h 253760"/>
                <a:gd name="connsiteX10" fmla="*/ 26249 w 150489"/>
                <a:gd name="connsiteY10" fmla="*/ 249840 h 253760"/>
                <a:gd name="connsiteX11" fmla="*/ 68378 w 150489"/>
                <a:gd name="connsiteY11" fmla="*/ 44943 h 253760"/>
                <a:gd name="connsiteX12" fmla="*/ 64307 w 150489"/>
                <a:gd name="connsiteY12" fmla="*/ 8224 h 253760"/>
                <a:gd name="connsiteX13" fmla="*/ 35391 w 150489"/>
                <a:gd name="connsiteY13" fmla="*/ 3681 h 253760"/>
                <a:gd name="connsiteX14" fmla="*/ -1008 w 150489"/>
                <a:gd name="connsiteY14" fmla="*/ 70240 h 253760"/>
                <a:gd name="connsiteX15" fmla="*/ 10302 w 150489"/>
                <a:gd name="connsiteY15" fmla="*/ 70240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89" h="253760">
                  <a:moveTo>
                    <a:pt x="10302" y="70240"/>
                  </a:moveTo>
                  <a:cubicBezTo>
                    <a:pt x="11358" y="58063"/>
                    <a:pt x="15052" y="46263"/>
                    <a:pt x="21141" y="35650"/>
                  </a:cubicBezTo>
                  <a:cubicBezTo>
                    <a:pt x="26155" y="26960"/>
                    <a:pt x="36220" y="11504"/>
                    <a:pt x="47644" y="11768"/>
                  </a:cubicBezTo>
                  <a:cubicBezTo>
                    <a:pt x="65438" y="12182"/>
                    <a:pt x="58105" y="38911"/>
                    <a:pt x="55975" y="49260"/>
                  </a:cubicBezTo>
                  <a:cubicBezTo>
                    <a:pt x="53223" y="62681"/>
                    <a:pt x="50471" y="76102"/>
                    <a:pt x="47700" y="89504"/>
                  </a:cubicBezTo>
                  <a:cubicBezTo>
                    <a:pt x="36918" y="141944"/>
                    <a:pt x="26136" y="194384"/>
                    <a:pt x="15335" y="246824"/>
                  </a:cubicBezTo>
                  <a:cubicBezTo>
                    <a:pt x="14543" y="250744"/>
                    <a:pt x="17936" y="255306"/>
                    <a:pt x="22291" y="253779"/>
                  </a:cubicBezTo>
                  <a:lnTo>
                    <a:pt x="145568" y="210971"/>
                  </a:lnTo>
                  <a:cubicBezTo>
                    <a:pt x="152410" y="208596"/>
                    <a:pt x="149470" y="197664"/>
                    <a:pt x="142571" y="200058"/>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40"/>
                  </a:cubicBezTo>
                  <a:cubicBezTo>
                    <a:pt x="-1649" y="77497"/>
                    <a:pt x="9661" y="77440"/>
                    <a:pt x="10302" y="70240"/>
                  </a:cubicBezTo>
                  <a:close/>
                </a:path>
              </a:pathLst>
            </a:custGeom>
            <a:grpFill/>
            <a:ln w="1885" cap="flat">
              <a:noFill/>
              <a:prstDash val="solid"/>
              <a:miter/>
            </a:ln>
          </p:spPr>
          <p:txBody>
            <a:bodyPr rtlCol="0" anchor="ctr"/>
            <a:lstStyle/>
            <a:p>
              <a:endParaRPr lang="en-IN"/>
            </a:p>
          </p:txBody>
        </p:sp>
        <p:sp>
          <p:nvSpPr>
            <p:cNvPr id="695" name="Freeform: Shape 694">
              <a:extLst>
                <a:ext uri="{FF2B5EF4-FFF2-40B4-BE49-F238E27FC236}">
                  <a16:creationId xmlns:a16="http://schemas.microsoft.com/office/drawing/2014/main" id="{4F2396F9-D031-620F-C9C1-C81F7F865BB4}"/>
                </a:ext>
              </a:extLst>
            </p:cNvPr>
            <p:cNvSpPr/>
            <p:nvPr/>
          </p:nvSpPr>
          <p:spPr>
            <a:xfrm>
              <a:off x="1116492" y="3903073"/>
              <a:ext cx="114111" cy="42051"/>
            </a:xfrm>
            <a:custGeom>
              <a:avLst/>
              <a:gdLst>
                <a:gd name="connsiteX0" fmla="*/ 106103 w 114111"/>
                <a:gd name="connsiteY0" fmla="*/ 582 h 42051"/>
                <a:gd name="connsiteX1" fmla="*/ 2938 w 114111"/>
                <a:gd name="connsiteY1" fmla="*/ 31212 h 42051"/>
                <a:gd name="connsiteX2" fmla="*/ 5935 w 114111"/>
                <a:gd name="connsiteY2" fmla="*/ 42108 h 42051"/>
                <a:gd name="connsiteX3" fmla="*/ 109100 w 114111"/>
                <a:gd name="connsiteY3" fmla="*/ 11495 h 42051"/>
                <a:gd name="connsiteX4" fmla="*/ 106103 w 114111"/>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11" h="42051">
                  <a:moveTo>
                    <a:pt x="106103" y="582"/>
                  </a:moveTo>
                  <a:lnTo>
                    <a:pt x="2938" y="31212"/>
                  </a:lnTo>
                  <a:cubicBezTo>
                    <a:pt x="-4036" y="33267"/>
                    <a:pt x="-1058" y="44200"/>
                    <a:pt x="5935" y="42108"/>
                  </a:cubicBezTo>
                  <a:lnTo>
                    <a:pt x="109100" y="11495"/>
                  </a:lnTo>
                  <a:cubicBezTo>
                    <a:pt x="116074" y="9422"/>
                    <a:pt x="113115" y="-1492"/>
                    <a:pt x="106103" y="582"/>
                  </a:cubicBezTo>
                  <a:close/>
                </a:path>
              </a:pathLst>
            </a:custGeom>
            <a:grpFill/>
            <a:ln w="1885" cap="flat">
              <a:noFill/>
              <a:prstDash val="solid"/>
              <a:miter/>
            </a:ln>
          </p:spPr>
          <p:txBody>
            <a:bodyPr rtlCol="0" anchor="ctr"/>
            <a:lstStyle/>
            <a:p>
              <a:endParaRPr lang="en-IN"/>
            </a:p>
          </p:txBody>
        </p:sp>
        <p:sp>
          <p:nvSpPr>
            <p:cNvPr id="696" name="Freeform: Shape 695">
              <a:extLst>
                <a:ext uri="{FF2B5EF4-FFF2-40B4-BE49-F238E27FC236}">
                  <a16:creationId xmlns:a16="http://schemas.microsoft.com/office/drawing/2014/main" id="{5315B1FB-7D4B-42B5-2DF1-1D2A9269CD94}"/>
                </a:ext>
              </a:extLst>
            </p:cNvPr>
            <p:cNvSpPr/>
            <p:nvPr/>
          </p:nvSpPr>
          <p:spPr>
            <a:xfrm>
              <a:off x="1119124" y="3928408"/>
              <a:ext cx="113018" cy="44847"/>
            </a:xfrm>
            <a:custGeom>
              <a:avLst/>
              <a:gdLst>
                <a:gd name="connsiteX0" fmla="*/ 105055 w 113018"/>
                <a:gd name="connsiteY0" fmla="*/ 636 h 44847"/>
                <a:gd name="connsiteX1" fmla="*/ 2889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89" y="33944"/>
                  </a:lnTo>
                  <a:cubicBezTo>
                    <a:pt x="-4009"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697" name="Freeform: Shape 696">
              <a:extLst>
                <a:ext uri="{FF2B5EF4-FFF2-40B4-BE49-F238E27FC236}">
                  <a16:creationId xmlns:a16="http://schemas.microsoft.com/office/drawing/2014/main" id="{7217A5F6-B32A-9113-B928-E0B822DF8B23}"/>
                </a:ext>
              </a:extLst>
            </p:cNvPr>
            <p:cNvSpPr/>
            <p:nvPr/>
          </p:nvSpPr>
          <p:spPr>
            <a:xfrm>
              <a:off x="1264666" y="3756977"/>
              <a:ext cx="141284" cy="165941"/>
            </a:xfrm>
            <a:custGeom>
              <a:avLst/>
              <a:gdLst>
                <a:gd name="connsiteX0" fmla="*/ -1016 w 141284"/>
                <a:gd name="connsiteY0" fmla="*/ 5757 h 165941"/>
                <a:gd name="connsiteX1" fmla="*/ 10049 w 141284"/>
                <a:gd name="connsiteY1" fmla="*/ 160607 h 165941"/>
                <a:gd name="connsiteX2" fmla="*/ 15704 w 141284"/>
                <a:gd name="connsiteY2" fmla="*/ 166262 h 165941"/>
                <a:gd name="connsiteX3" fmla="*/ 17212 w 141284"/>
                <a:gd name="connsiteY3" fmla="*/ 166055 h 165941"/>
                <a:gd name="connsiteX4" fmla="*/ 136266 w 141284"/>
                <a:gd name="connsiteY4" fmla="*/ 132917 h 165941"/>
                <a:gd name="connsiteX5" fmla="*/ 133251 w 141284"/>
                <a:gd name="connsiteY5" fmla="*/ 122003 h 165941"/>
                <a:gd name="connsiteX6" fmla="*/ 14214 w 141284"/>
                <a:gd name="connsiteY6" fmla="*/ 155141 h 165941"/>
                <a:gd name="connsiteX7" fmla="*/ 21359 w 141284"/>
                <a:gd name="connsiteY7" fmla="*/ 160607 h 165941"/>
                <a:gd name="connsiteX8" fmla="*/ 10294 w 141284"/>
                <a:gd name="connsiteY8" fmla="*/ 5757 h 165941"/>
                <a:gd name="connsiteX9" fmla="*/ -1016 w 141284"/>
                <a:gd name="connsiteY9" fmla="*/ 5757 h 16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41">
                  <a:moveTo>
                    <a:pt x="-1016" y="5757"/>
                  </a:moveTo>
                  <a:cubicBezTo>
                    <a:pt x="2678" y="57367"/>
                    <a:pt x="6373" y="108978"/>
                    <a:pt x="10049" y="160607"/>
                  </a:cubicBezTo>
                  <a:cubicBezTo>
                    <a:pt x="10049" y="163736"/>
                    <a:pt x="12575" y="166262"/>
                    <a:pt x="15704" y="166262"/>
                  </a:cubicBezTo>
                  <a:cubicBezTo>
                    <a:pt x="16213" y="166262"/>
                    <a:pt x="16722" y="166187"/>
                    <a:pt x="17212" y="166055"/>
                  </a:cubicBezTo>
                  <a:lnTo>
                    <a:pt x="136266" y="132917"/>
                  </a:lnTo>
                  <a:cubicBezTo>
                    <a:pt x="143260" y="131032"/>
                    <a:pt x="140281" y="120061"/>
                    <a:pt x="133251" y="122003"/>
                  </a:cubicBezTo>
                  <a:lnTo>
                    <a:pt x="14214" y="155141"/>
                  </a:lnTo>
                  <a:lnTo>
                    <a:pt x="21359" y="160607"/>
                  </a:lnTo>
                  <a:cubicBezTo>
                    <a:pt x="17683" y="108978"/>
                    <a:pt x="13988" y="57367"/>
                    <a:pt x="10294" y="5757"/>
                  </a:cubicBezTo>
                  <a:cubicBezTo>
                    <a:pt x="9766" y="-1463"/>
                    <a:pt x="-1544" y="-1519"/>
                    <a:pt x="-1016" y="5757"/>
                  </a:cubicBezTo>
                  <a:close/>
                </a:path>
              </a:pathLst>
            </a:custGeom>
            <a:grpFill/>
            <a:ln w="1885" cap="flat">
              <a:noFill/>
              <a:prstDash val="solid"/>
              <a:miter/>
            </a:ln>
          </p:spPr>
          <p:txBody>
            <a:bodyPr rtlCol="0" anchor="ctr"/>
            <a:lstStyle/>
            <a:p>
              <a:endParaRPr lang="en-IN"/>
            </a:p>
          </p:txBody>
        </p:sp>
        <p:sp>
          <p:nvSpPr>
            <p:cNvPr id="698" name="Freeform: Shape 697">
              <a:extLst>
                <a:ext uri="{FF2B5EF4-FFF2-40B4-BE49-F238E27FC236}">
                  <a16:creationId xmlns:a16="http://schemas.microsoft.com/office/drawing/2014/main" id="{8A35B2C5-BE62-17F2-CE07-69E8EDC3F536}"/>
                </a:ext>
              </a:extLst>
            </p:cNvPr>
            <p:cNvSpPr/>
            <p:nvPr/>
          </p:nvSpPr>
          <p:spPr>
            <a:xfrm>
              <a:off x="1367846" y="3814730"/>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796"/>
                    <a:pt x="12276" y="125870"/>
                    <a:pt x="18930" y="185925"/>
                  </a:cubicBezTo>
                  <a:cubicBezTo>
                    <a:pt x="19722" y="193088"/>
                    <a:pt x="31031" y="193163"/>
                    <a:pt x="30240" y="185925"/>
                  </a:cubicBezTo>
                  <a:cubicBezTo>
                    <a:pt x="23605" y="125870"/>
                    <a:pt x="16970" y="65796"/>
                    <a:pt x="10316" y="5721"/>
                  </a:cubicBezTo>
                  <a:cubicBezTo>
                    <a:pt x="9524" y="-1442"/>
                    <a:pt x="-1786" y="-1517"/>
                    <a:pt x="-994" y="5721"/>
                  </a:cubicBezTo>
                  <a:close/>
                </a:path>
              </a:pathLst>
            </a:custGeom>
            <a:grpFill/>
            <a:ln w="1885" cap="flat">
              <a:noFill/>
              <a:prstDash val="solid"/>
              <a:miter/>
            </a:ln>
          </p:spPr>
          <p:txBody>
            <a:bodyPr rtlCol="0" anchor="ctr"/>
            <a:lstStyle/>
            <a:p>
              <a:endParaRPr lang="en-IN"/>
            </a:p>
          </p:txBody>
        </p:sp>
        <p:sp>
          <p:nvSpPr>
            <p:cNvPr id="699" name="Freeform: Shape 698">
              <a:extLst>
                <a:ext uri="{FF2B5EF4-FFF2-40B4-BE49-F238E27FC236}">
                  <a16:creationId xmlns:a16="http://schemas.microsoft.com/office/drawing/2014/main" id="{F86C8A38-20CE-9823-C657-10948D340898}"/>
                </a:ext>
              </a:extLst>
            </p:cNvPr>
            <p:cNvSpPr/>
            <p:nvPr/>
          </p:nvSpPr>
          <p:spPr>
            <a:xfrm>
              <a:off x="1408664" y="4903081"/>
              <a:ext cx="251189" cy="314640"/>
            </a:xfrm>
            <a:custGeom>
              <a:avLst/>
              <a:gdLst>
                <a:gd name="connsiteX0" fmla="*/ 159484 w 251189"/>
                <a:gd name="connsiteY0" fmla="*/ 816 h 314640"/>
                <a:gd name="connsiteX1" fmla="*/ 22767 w 251189"/>
                <a:gd name="connsiteY1" fmla="*/ 51710 h 314640"/>
                <a:gd name="connsiteX2" fmla="*/ 3107 w 251189"/>
                <a:gd name="connsiteY2" fmla="*/ 59023 h 314640"/>
                <a:gd name="connsiteX3" fmla="*/ -852 w 251189"/>
                <a:gd name="connsiteY3" fmla="*/ 65979 h 314640"/>
                <a:gd name="connsiteX4" fmla="*/ 71550 w 251189"/>
                <a:gd name="connsiteY4" fmla="*/ 280866 h 314640"/>
                <a:gd name="connsiteX5" fmla="*/ 81654 w 251189"/>
                <a:gd name="connsiteY5" fmla="*/ 310799 h 314640"/>
                <a:gd name="connsiteX6" fmla="*/ 88609 w 251189"/>
                <a:gd name="connsiteY6" fmla="*/ 314758 h 314640"/>
                <a:gd name="connsiteX7" fmla="*/ 88609 w 251189"/>
                <a:gd name="connsiteY7" fmla="*/ 314758 h 314640"/>
                <a:gd name="connsiteX8" fmla="*/ 226438 w 251189"/>
                <a:gd name="connsiteY8" fmla="*/ 267501 h 314640"/>
                <a:gd name="connsiteX9" fmla="*/ 246268 w 251189"/>
                <a:gd name="connsiteY9" fmla="*/ 260696 h 314640"/>
                <a:gd name="connsiteX10" fmla="*/ 243252 w 251189"/>
                <a:gd name="connsiteY10" fmla="*/ 249783 h 314640"/>
                <a:gd name="connsiteX11" fmla="*/ 105423 w 251189"/>
                <a:gd name="connsiteY11" fmla="*/ 297039 h 314640"/>
                <a:gd name="connsiteX12" fmla="*/ 85593 w 251189"/>
                <a:gd name="connsiteY12" fmla="*/ 303749 h 314640"/>
                <a:gd name="connsiteX13" fmla="*/ 92549 w 251189"/>
                <a:gd name="connsiteY13" fmla="*/ 307689 h 314640"/>
                <a:gd name="connsiteX14" fmla="*/ 20147 w 251189"/>
                <a:gd name="connsiteY14" fmla="*/ 92802 h 314640"/>
                <a:gd name="connsiteX15" fmla="*/ 10062 w 251189"/>
                <a:gd name="connsiteY15" fmla="*/ 62869 h 314640"/>
                <a:gd name="connsiteX16" fmla="*/ 6104 w 251189"/>
                <a:gd name="connsiteY16" fmla="*/ 69824 h 314640"/>
                <a:gd name="connsiteX17" fmla="*/ 142821 w 251189"/>
                <a:gd name="connsiteY17" fmla="*/ 18930 h 314640"/>
                <a:gd name="connsiteX18" fmla="*/ 162481 w 251189"/>
                <a:gd name="connsiteY18" fmla="*/ 11598 h 314640"/>
                <a:gd name="connsiteX19" fmla="*/ 159484 w 251189"/>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640">
                  <a:moveTo>
                    <a:pt x="159484" y="816"/>
                  </a:moveTo>
                  <a:lnTo>
                    <a:pt x="22767" y="51710"/>
                  </a:lnTo>
                  <a:lnTo>
                    <a:pt x="3107" y="59023"/>
                  </a:lnTo>
                  <a:cubicBezTo>
                    <a:pt x="129" y="59890"/>
                    <a:pt x="-1624" y="62963"/>
                    <a:pt x="-852" y="65979"/>
                  </a:cubicBezTo>
                  <a:lnTo>
                    <a:pt x="71550" y="280866"/>
                  </a:lnTo>
                  <a:lnTo>
                    <a:pt x="81654" y="310799"/>
                  </a:lnTo>
                  <a:cubicBezTo>
                    <a:pt x="82483" y="313815"/>
                    <a:pt x="85593" y="315587"/>
                    <a:pt x="88609" y="314758"/>
                  </a:cubicBezTo>
                  <a:cubicBezTo>
                    <a:pt x="88609" y="314758"/>
                    <a:pt x="88609" y="314758"/>
                    <a:pt x="88609" y="314758"/>
                  </a:cubicBezTo>
                  <a:lnTo>
                    <a:pt x="226438" y="267501"/>
                  </a:lnTo>
                  <a:lnTo>
                    <a:pt x="246268" y="260696"/>
                  </a:lnTo>
                  <a:cubicBezTo>
                    <a:pt x="253111" y="258359"/>
                    <a:pt x="250170" y="247502"/>
                    <a:pt x="243252" y="249783"/>
                  </a:cubicBezTo>
                  <a:lnTo>
                    <a:pt x="105423" y="297039"/>
                  </a:lnTo>
                  <a:lnTo>
                    <a:pt x="85593" y="303749"/>
                  </a:lnTo>
                  <a:lnTo>
                    <a:pt x="92549" y="307689"/>
                  </a:lnTo>
                  <a:cubicBezTo>
                    <a:pt x="68421" y="236060"/>
                    <a:pt x="44294" y="164431"/>
                    <a:pt x="20147" y="92802"/>
                  </a:cubicBezTo>
                  <a:lnTo>
                    <a:pt x="10062" y="62869"/>
                  </a:lnTo>
                  <a:lnTo>
                    <a:pt x="6104" y="69824"/>
                  </a:lnTo>
                  <a:lnTo>
                    <a:pt x="142821" y="18930"/>
                  </a:lnTo>
                  <a:lnTo>
                    <a:pt x="162481" y="11598"/>
                  </a:lnTo>
                  <a:cubicBezTo>
                    <a:pt x="169248" y="9090"/>
                    <a:pt x="166251" y="-1843"/>
                    <a:pt x="159484" y="702"/>
                  </a:cubicBezTo>
                  <a:close/>
                </a:path>
              </a:pathLst>
            </a:custGeom>
            <a:grpFill/>
            <a:ln w="1885" cap="flat">
              <a:noFill/>
              <a:prstDash val="solid"/>
              <a:miter/>
            </a:ln>
          </p:spPr>
          <p:txBody>
            <a:bodyPr rtlCol="0" anchor="ctr"/>
            <a:lstStyle/>
            <a:p>
              <a:endParaRPr lang="en-IN"/>
            </a:p>
          </p:txBody>
        </p:sp>
        <p:sp>
          <p:nvSpPr>
            <p:cNvPr id="700" name="Freeform: Shape 699">
              <a:extLst>
                <a:ext uri="{FF2B5EF4-FFF2-40B4-BE49-F238E27FC236}">
                  <a16:creationId xmlns:a16="http://schemas.microsoft.com/office/drawing/2014/main" id="{D44A06A9-4041-5268-8309-9ABE934CEEA1}"/>
                </a:ext>
              </a:extLst>
            </p:cNvPr>
            <p:cNvSpPr/>
            <p:nvPr/>
          </p:nvSpPr>
          <p:spPr>
            <a:xfrm>
              <a:off x="1449429" y="5048306"/>
              <a:ext cx="132157" cy="54465"/>
            </a:xfrm>
            <a:custGeom>
              <a:avLst/>
              <a:gdLst>
                <a:gd name="connsiteX0" fmla="*/ 124242 w 132157"/>
                <a:gd name="connsiteY0" fmla="*/ 601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01"/>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701" name="Freeform: Shape 700">
              <a:extLst>
                <a:ext uri="{FF2B5EF4-FFF2-40B4-BE49-F238E27FC236}">
                  <a16:creationId xmlns:a16="http://schemas.microsoft.com/office/drawing/2014/main" id="{4A717599-BCBD-878D-A080-547370899D0F}"/>
                </a:ext>
              </a:extLst>
            </p:cNvPr>
            <p:cNvSpPr/>
            <p:nvPr/>
          </p:nvSpPr>
          <p:spPr>
            <a:xfrm>
              <a:off x="1660512" y="50068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5" y="9173"/>
                    <a:pt x="92665" y="-1760"/>
                    <a:pt x="85766" y="671"/>
                  </a:cubicBezTo>
                  <a:close/>
                </a:path>
              </a:pathLst>
            </a:custGeom>
            <a:grpFill/>
            <a:ln w="1885" cap="flat">
              <a:noFill/>
              <a:prstDash val="solid"/>
              <a:miter/>
            </a:ln>
          </p:spPr>
          <p:txBody>
            <a:bodyPr rtlCol="0" anchor="ctr"/>
            <a:lstStyle/>
            <a:p>
              <a:endParaRPr lang="en-IN"/>
            </a:p>
          </p:txBody>
        </p:sp>
        <p:sp>
          <p:nvSpPr>
            <p:cNvPr id="702" name="Freeform: Shape 701">
              <a:extLst>
                <a:ext uri="{FF2B5EF4-FFF2-40B4-BE49-F238E27FC236}">
                  <a16:creationId xmlns:a16="http://schemas.microsoft.com/office/drawing/2014/main" id="{527C49D8-2325-CBFF-34CE-40C07AF82807}"/>
                </a:ext>
              </a:extLst>
            </p:cNvPr>
            <p:cNvSpPr/>
            <p:nvPr/>
          </p:nvSpPr>
          <p:spPr>
            <a:xfrm>
              <a:off x="1669075" y="5040617"/>
              <a:ext cx="87497" cy="34878"/>
            </a:xfrm>
            <a:custGeom>
              <a:avLst/>
              <a:gdLst>
                <a:gd name="connsiteX0" fmla="*/ 79503 w 87497"/>
                <a:gd name="connsiteY0" fmla="*/ 599 h 34878"/>
                <a:gd name="connsiteX1" fmla="*/ 2916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503" y="599"/>
                  </a:moveTo>
                  <a:lnTo>
                    <a:pt x="2916" y="24011"/>
                  </a:lnTo>
                  <a:cubicBezTo>
                    <a:pt x="-4020" y="26141"/>
                    <a:pt x="-1061" y="37055"/>
                    <a:pt x="5914" y="34925"/>
                  </a:cubicBezTo>
                  <a:lnTo>
                    <a:pt x="82500" y="11494"/>
                  </a:lnTo>
                  <a:cubicBezTo>
                    <a:pt x="89456" y="9384"/>
                    <a:pt x="86496" y="-1549"/>
                    <a:pt x="79503" y="599"/>
                  </a:cubicBezTo>
                  <a:close/>
                </a:path>
              </a:pathLst>
            </a:custGeom>
            <a:grpFill/>
            <a:ln w="1885" cap="flat">
              <a:noFill/>
              <a:prstDash val="solid"/>
              <a:miter/>
            </a:ln>
          </p:spPr>
          <p:txBody>
            <a:bodyPr rtlCol="0" anchor="ctr"/>
            <a:lstStyle/>
            <a:p>
              <a:endParaRPr lang="en-IN"/>
            </a:p>
          </p:txBody>
        </p:sp>
        <p:sp>
          <p:nvSpPr>
            <p:cNvPr id="703" name="Freeform: Shape 702">
              <a:extLst>
                <a:ext uri="{FF2B5EF4-FFF2-40B4-BE49-F238E27FC236}">
                  <a16:creationId xmlns:a16="http://schemas.microsoft.com/office/drawing/2014/main" id="{B8203E89-57CE-D2D3-9829-AEB4EC9B17C2}"/>
                </a:ext>
              </a:extLst>
            </p:cNvPr>
            <p:cNvSpPr/>
            <p:nvPr/>
          </p:nvSpPr>
          <p:spPr>
            <a:xfrm>
              <a:off x="1779437" y="4877245"/>
              <a:ext cx="245267" cy="213932"/>
            </a:xfrm>
            <a:custGeom>
              <a:avLst/>
              <a:gdLst>
                <a:gd name="connsiteX0" fmla="*/ -718 w 245267"/>
                <a:gd name="connsiteY0" fmla="*/ 54850 h 213932"/>
                <a:gd name="connsiteX1" fmla="*/ 53946 w 245267"/>
                <a:gd name="connsiteY1" fmla="*/ 191134 h 213932"/>
                <a:gd name="connsiteX2" fmla="*/ 61674 w 245267"/>
                <a:gd name="connsiteY2" fmla="*/ 210436 h 213932"/>
                <a:gd name="connsiteX3" fmla="*/ 72570 w 245267"/>
                <a:gd name="connsiteY3" fmla="*/ 207439 h 213932"/>
                <a:gd name="connsiteX4" fmla="*/ 53833 w 245267"/>
                <a:gd name="connsiteY4" fmla="*/ 97903 h 213932"/>
                <a:gd name="connsiteX5" fmla="*/ 61373 w 245267"/>
                <a:gd name="connsiteY5" fmla="*/ 63125 h 213932"/>
                <a:gd name="connsiteX6" fmla="*/ 97753 w 245267"/>
                <a:gd name="connsiteY6" fmla="*/ 46933 h 213932"/>
                <a:gd name="connsiteX7" fmla="*/ 117564 w 245267"/>
                <a:gd name="connsiteY7" fmla="*/ 77941 h 213932"/>
                <a:gd name="connsiteX8" fmla="*/ 130457 w 245267"/>
                <a:gd name="connsiteY8" fmla="*/ 113096 h 213932"/>
                <a:gd name="connsiteX9" fmla="*/ 147252 w 245267"/>
                <a:gd name="connsiteY9" fmla="*/ 166855 h 213932"/>
                <a:gd name="connsiteX10" fmla="*/ 158166 w 245267"/>
                <a:gd name="connsiteY10" fmla="*/ 163858 h 213932"/>
                <a:gd name="connsiteX11" fmla="*/ 142125 w 245267"/>
                <a:gd name="connsiteY11" fmla="*/ 52060 h 213932"/>
                <a:gd name="connsiteX12" fmla="*/ 159278 w 245267"/>
                <a:gd name="connsiteY12" fmla="*/ 18131 h 213932"/>
                <a:gd name="connsiteX13" fmla="*/ 195941 w 245267"/>
                <a:gd name="connsiteY13" fmla="*/ 28347 h 213932"/>
                <a:gd name="connsiteX14" fmla="*/ 214942 w 245267"/>
                <a:gd name="connsiteY14" fmla="*/ 81786 h 213932"/>
                <a:gd name="connsiteX15" fmla="*/ 233037 w 245267"/>
                <a:gd name="connsiteY15" fmla="*/ 137751 h 213932"/>
                <a:gd name="connsiteX16" fmla="*/ 243951 w 245267"/>
                <a:gd name="connsiteY16" fmla="*/ 134735 h 213932"/>
                <a:gd name="connsiteX17" fmla="*/ 209419 w 245267"/>
                <a:gd name="connsiteY17" fmla="*/ 31948 h 213932"/>
                <a:gd name="connsiteX18" fmla="*/ 193151 w 245267"/>
                <a:gd name="connsiteY18" fmla="*/ 6011 h 213932"/>
                <a:gd name="connsiteX19" fmla="*/ 161371 w 245267"/>
                <a:gd name="connsiteY19" fmla="*/ 3541 h 213932"/>
                <a:gd name="connsiteX20" fmla="*/ 136263 w 245267"/>
                <a:gd name="connsiteY20" fmla="*/ 124839 h 213932"/>
                <a:gd name="connsiteX21" fmla="*/ 147252 w 245267"/>
                <a:gd name="connsiteY21" fmla="*/ 166798 h 213932"/>
                <a:gd name="connsiteX22" fmla="*/ 158166 w 245267"/>
                <a:gd name="connsiteY22" fmla="*/ 163802 h 213932"/>
                <a:gd name="connsiteX23" fmla="*/ 140956 w 245267"/>
                <a:gd name="connsiteY23" fmla="*/ 108854 h 213932"/>
                <a:gd name="connsiteX24" fmla="*/ 126216 w 245267"/>
                <a:gd name="connsiteY24" fmla="*/ 69496 h 213932"/>
                <a:gd name="connsiteX25" fmla="*/ 104444 w 245267"/>
                <a:gd name="connsiteY25" fmla="*/ 37753 h 213932"/>
                <a:gd name="connsiteX26" fmla="*/ 46010 w 245267"/>
                <a:gd name="connsiteY26" fmla="*/ 72550 h 213932"/>
                <a:gd name="connsiteX27" fmla="*/ 47726 w 245267"/>
                <a:gd name="connsiteY27" fmla="*/ 154094 h 213932"/>
                <a:gd name="connsiteX28" fmla="*/ 61806 w 245267"/>
                <a:gd name="connsiteY28" fmla="*/ 210379 h 213932"/>
                <a:gd name="connsiteX29" fmla="*/ 72702 w 245267"/>
                <a:gd name="connsiteY29" fmla="*/ 207382 h 213932"/>
                <a:gd name="connsiteX30" fmla="*/ 18037 w 245267"/>
                <a:gd name="connsiteY30" fmla="*/ 71080 h 213932"/>
                <a:gd name="connsiteX31" fmla="*/ 10309 w 245267"/>
                <a:gd name="connsiteY31" fmla="*/ 51778 h 213932"/>
                <a:gd name="connsiteX32" fmla="*/ -605 w 245267"/>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7" h="213932">
                  <a:moveTo>
                    <a:pt x="-718" y="54850"/>
                  </a:moveTo>
                  <a:cubicBezTo>
                    <a:pt x="17472" y="100278"/>
                    <a:pt x="35700" y="145706"/>
                    <a:pt x="53946" y="191134"/>
                  </a:cubicBezTo>
                  <a:cubicBezTo>
                    <a:pt x="56453" y="197561"/>
                    <a:pt x="59036" y="203989"/>
                    <a:pt x="61674" y="210436"/>
                  </a:cubicBezTo>
                  <a:cubicBezTo>
                    <a:pt x="64313" y="217014"/>
                    <a:pt x="74869" y="214488"/>
                    <a:pt x="72570" y="207439"/>
                  </a:cubicBezTo>
                  <a:cubicBezTo>
                    <a:pt x="61071" y="172755"/>
                    <a:pt x="52495" y="134528"/>
                    <a:pt x="53833" y="97903"/>
                  </a:cubicBezTo>
                  <a:cubicBezTo>
                    <a:pt x="54267" y="86028"/>
                    <a:pt x="56019" y="73889"/>
                    <a:pt x="61373" y="63125"/>
                  </a:cubicBezTo>
                  <a:cubicBezTo>
                    <a:pt x="67951" y="49780"/>
                    <a:pt x="82786" y="37169"/>
                    <a:pt x="97753" y="46933"/>
                  </a:cubicBezTo>
                  <a:cubicBezTo>
                    <a:pt x="108045" y="53644"/>
                    <a:pt x="113096" y="67027"/>
                    <a:pt x="117564" y="77941"/>
                  </a:cubicBezTo>
                  <a:cubicBezTo>
                    <a:pt x="122295" y="89496"/>
                    <a:pt x="126461" y="101277"/>
                    <a:pt x="130457" y="113096"/>
                  </a:cubicBezTo>
                  <a:cubicBezTo>
                    <a:pt x="136451" y="130871"/>
                    <a:pt x="142050" y="148778"/>
                    <a:pt x="147252" y="166855"/>
                  </a:cubicBezTo>
                  <a:lnTo>
                    <a:pt x="158166" y="163858"/>
                  </a:lnTo>
                  <a:cubicBezTo>
                    <a:pt x="146687" y="129231"/>
                    <a:pt x="136753" y="88553"/>
                    <a:pt x="142125" y="52060"/>
                  </a:cubicBezTo>
                  <a:cubicBezTo>
                    <a:pt x="144010" y="39224"/>
                    <a:pt x="148986" y="26632"/>
                    <a:pt x="159278" y="18131"/>
                  </a:cubicBezTo>
                  <a:cubicBezTo>
                    <a:pt x="173830" y="6161"/>
                    <a:pt x="188834" y="12476"/>
                    <a:pt x="195941" y="28347"/>
                  </a:cubicBezTo>
                  <a:cubicBezTo>
                    <a:pt x="203651" y="45425"/>
                    <a:pt x="208947" y="64049"/>
                    <a:pt x="214942" y="81786"/>
                  </a:cubicBezTo>
                  <a:cubicBezTo>
                    <a:pt x="221219" y="100353"/>
                    <a:pt x="227250" y="119015"/>
                    <a:pt x="233037"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6" y="23673"/>
                    <a:pt x="128591" y="87875"/>
                    <a:pt x="136263" y="124839"/>
                  </a:cubicBezTo>
                  <a:cubicBezTo>
                    <a:pt x="139128" y="139033"/>
                    <a:pt x="142785" y="153039"/>
                    <a:pt x="147252" y="166798"/>
                  </a:cubicBezTo>
                  <a:cubicBezTo>
                    <a:pt x="149533" y="173660"/>
                    <a:pt x="160183" y="170851"/>
                    <a:pt x="158166" y="163802"/>
                  </a:cubicBezTo>
                  <a:cubicBezTo>
                    <a:pt x="152888" y="145348"/>
                    <a:pt x="147158" y="127045"/>
                    <a:pt x="140956" y="108854"/>
                  </a:cubicBezTo>
                  <a:cubicBezTo>
                    <a:pt x="136451" y="95660"/>
                    <a:pt x="131720" y="82465"/>
                    <a:pt x="126216" y="69496"/>
                  </a:cubicBezTo>
                  <a:cubicBezTo>
                    <a:pt x="121202" y="57715"/>
                    <a:pt x="115340" y="45237"/>
                    <a:pt x="104444" y="37753"/>
                  </a:cubicBezTo>
                  <a:cubicBezTo>
                    <a:pt x="77414" y="19130"/>
                    <a:pt x="52344" y="47914"/>
                    <a:pt x="46010" y="72550"/>
                  </a:cubicBezTo>
                  <a:cubicBezTo>
                    <a:pt x="39149" y="98939"/>
                    <a:pt x="42938" y="127742"/>
                    <a:pt x="47726" y="154094"/>
                  </a:cubicBezTo>
                  <a:cubicBezTo>
                    <a:pt x="51100" y="173151"/>
                    <a:pt x="55812" y="191963"/>
                    <a:pt x="61806" y="210379"/>
                  </a:cubicBezTo>
                  <a:lnTo>
                    <a:pt x="72702" y="207382"/>
                  </a:lnTo>
                  <a:lnTo>
                    <a:pt x="18037" y="71080"/>
                  </a:lnTo>
                  <a:cubicBezTo>
                    <a:pt x="15455" y="64652"/>
                    <a:pt x="12891"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704" name="Freeform: Shape 703">
              <a:extLst>
                <a:ext uri="{FF2B5EF4-FFF2-40B4-BE49-F238E27FC236}">
                  <a16:creationId xmlns:a16="http://schemas.microsoft.com/office/drawing/2014/main" id="{0C968064-FBFD-E06F-E0E0-CDCC428A1AF9}"/>
                </a:ext>
              </a:extLst>
            </p:cNvPr>
            <p:cNvSpPr/>
            <p:nvPr/>
          </p:nvSpPr>
          <p:spPr>
            <a:xfrm>
              <a:off x="2034198" y="4823421"/>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29 w 143481"/>
                <a:gd name="connsiteY3" fmla="*/ 143037 h 162495"/>
                <a:gd name="connsiteX4" fmla="*/ 72147 w 143481"/>
                <a:gd name="connsiteY4" fmla="*/ 162301 h 162495"/>
                <a:gd name="connsiteX5" fmla="*/ 140855 w 143481"/>
                <a:gd name="connsiteY5" fmla="*/ 118269 h 162495"/>
                <a:gd name="connsiteX6" fmla="*/ 132862 w 143481"/>
                <a:gd name="connsiteY6" fmla="*/ 110277 h 162495"/>
                <a:gd name="connsiteX7" fmla="*/ 69112 w 143481"/>
                <a:gd name="connsiteY7" fmla="*/ 151331 h 162495"/>
                <a:gd name="connsiteX8" fmla="*/ 18915 w 143481"/>
                <a:gd name="connsiteY8" fmla="*/ 118476 h 162495"/>
                <a:gd name="connsiteX9" fmla="*/ 16201 w 143481"/>
                <a:gd name="connsiteY9" fmla="*/ 41513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8" y="552"/>
                    <a:pt x="24608" y="13426"/>
                  </a:cubicBezTo>
                  <a:cubicBezTo>
                    <a:pt x="5174" y="28676"/>
                    <a:pt x="-1782" y="52257"/>
                    <a:pt x="-971" y="76196"/>
                  </a:cubicBezTo>
                  <a:cubicBezTo>
                    <a:pt x="-141" y="99042"/>
                    <a:pt x="5249" y="125205"/>
                    <a:pt x="20329" y="143037"/>
                  </a:cubicBezTo>
                  <a:cubicBezTo>
                    <a:pt x="33109" y="158117"/>
                    <a:pt x="52694" y="164809"/>
                    <a:pt x="72147" y="162301"/>
                  </a:cubicBezTo>
                  <a:cubicBezTo>
                    <a:pt x="100761" y="158626"/>
                    <a:pt x="121854" y="138268"/>
                    <a:pt x="140855" y="118269"/>
                  </a:cubicBezTo>
                  <a:cubicBezTo>
                    <a:pt x="145868" y="112991"/>
                    <a:pt x="137895" y="104980"/>
                    <a:pt x="132862" y="110277"/>
                  </a:cubicBezTo>
                  <a:cubicBezTo>
                    <a:pt x="115407" y="128636"/>
                    <a:pt x="95766" y="148730"/>
                    <a:pt x="69112" y="151331"/>
                  </a:cubicBezTo>
                  <a:cubicBezTo>
                    <a:pt x="45833" y="153612"/>
                    <a:pt x="27191" y="139757"/>
                    <a:pt x="18915" y="118476"/>
                  </a:cubicBezTo>
                  <a:cubicBezTo>
                    <a:pt x="9981" y="95536"/>
                    <a:pt x="5042" y="64509"/>
                    <a:pt x="16201" y="41513"/>
                  </a:cubicBezTo>
                  <a:cubicBezTo>
                    <a:pt x="26606" y="20043"/>
                    <a:pt x="57426"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705" name="Freeform: Shape 704">
              <a:extLst>
                <a:ext uri="{FF2B5EF4-FFF2-40B4-BE49-F238E27FC236}">
                  <a16:creationId xmlns:a16="http://schemas.microsoft.com/office/drawing/2014/main" id="{35062FC9-40F7-361F-7EAF-C4E55C555B39}"/>
                </a:ext>
              </a:extLst>
            </p:cNvPr>
            <p:cNvSpPr/>
            <p:nvPr/>
          </p:nvSpPr>
          <p:spPr>
            <a:xfrm>
              <a:off x="2080321" y="4694855"/>
              <a:ext cx="108543" cy="106986"/>
            </a:xfrm>
            <a:custGeom>
              <a:avLst/>
              <a:gdLst>
                <a:gd name="connsiteX0" fmla="*/ 9946 w 108543"/>
                <a:gd name="connsiteY0" fmla="*/ 35416 h 106986"/>
                <a:gd name="connsiteX1" fmla="*/ 61066 w 108543"/>
                <a:gd name="connsiteY1" fmla="*/ 22221 h 106986"/>
                <a:gd name="connsiteX2" fmla="*/ 48606 w 108543"/>
                <a:gd name="connsiteY2" fmla="*/ 61372 h 106986"/>
                <a:gd name="connsiteX3" fmla="*/ 32679 w 108543"/>
                <a:gd name="connsiteY3" fmla="*/ 101541 h 106986"/>
                <a:gd name="connsiteX4" fmla="*/ 39842 w 108543"/>
                <a:gd name="connsiteY4" fmla="*/ 106988 h 106986"/>
                <a:gd name="connsiteX5" fmla="*/ 103742 w 108543"/>
                <a:gd name="connsiteY5" fmla="*/ 80976 h 106986"/>
                <a:gd name="connsiteX6" fmla="*/ 100726 w 108543"/>
                <a:gd name="connsiteY6" fmla="*/ 70062 h 106986"/>
                <a:gd name="connsiteX7" fmla="*/ 36825 w 108543"/>
                <a:gd name="connsiteY7" fmla="*/ 96094 h 106986"/>
                <a:gd name="connsiteX8" fmla="*/ 43988 w 108543"/>
                <a:gd name="connsiteY8" fmla="*/ 101541 h 106986"/>
                <a:gd name="connsiteX9" fmla="*/ 61726 w 108543"/>
                <a:gd name="connsiteY9" fmla="*/ 6632 h 106986"/>
                <a:gd name="connsiteX10" fmla="*/ -949 w 108543"/>
                <a:gd name="connsiteY10" fmla="*/ 32419 h 106986"/>
                <a:gd name="connsiteX11" fmla="*/ 9946 w 108543"/>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3" h="106986">
                  <a:moveTo>
                    <a:pt x="9946" y="35416"/>
                  </a:moveTo>
                  <a:cubicBezTo>
                    <a:pt x="13263" y="14681"/>
                    <a:pt x="49210" y="224"/>
                    <a:pt x="61066" y="22221"/>
                  </a:cubicBezTo>
                  <a:cubicBezTo>
                    <a:pt x="68003" y="35096"/>
                    <a:pt x="55411" y="51024"/>
                    <a:pt x="48606" y="61372"/>
                  </a:cubicBezTo>
                  <a:cubicBezTo>
                    <a:pt x="40558" y="73643"/>
                    <a:pt x="32697" y="86424"/>
                    <a:pt x="32679" y="101541"/>
                  </a:cubicBezTo>
                  <a:cubicBezTo>
                    <a:pt x="32679" y="104859"/>
                    <a:pt x="36449" y="108402"/>
                    <a:pt x="39842" y="106988"/>
                  </a:cubicBezTo>
                  <a:lnTo>
                    <a:pt x="103742" y="80976"/>
                  </a:lnTo>
                  <a:cubicBezTo>
                    <a:pt x="110396" y="78261"/>
                    <a:pt x="107512" y="67329"/>
                    <a:pt x="100726" y="70062"/>
                  </a:cubicBezTo>
                  <a:lnTo>
                    <a:pt x="36825" y="96094"/>
                  </a:lnTo>
                  <a:lnTo>
                    <a:pt x="43988" y="101541"/>
                  </a:lnTo>
                  <a:cubicBezTo>
                    <a:pt x="43988" y="72437"/>
                    <a:pt x="98653" y="32721"/>
                    <a:pt x="61726" y="6632"/>
                  </a:cubicBezTo>
                  <a:cubicBezTo>
                    <a:pt x="39804" y="-8824"/>
                    <a:pt x="3292" y="5765"/>
                    <a:pt x="-949" y="32419"/>
                  </a:cubicBezTo>
                  <a:cubicBezTo>
                    <a:pt x="-2099" y="39544"/>
                    <a:pt x="8796" y="42598"/>
                    <a:pt x="9946" y="35435"/>
                  </a:cubicBezTo>
                  <a:close/>
                </a:path>
              </a:pathLst>
            </a:custGeom>
            <a:grpFill/>
            <a:ln w="1885" cap="flat">
              <a:noFill/>
              <a:prstDash val="solid"/>
              <a:miter/>
            </a:ln>
          </p:spPr>
          <p:txBody>
            <a:bodyPr rtlCol="0" anchor="ctr"/>
            <a:lstStyle/>
            <a:p>
              <a:endParaRPr lang="en-IN"/>
            </a:p>
          </p:txBody>
        </p:sp>
        <p:sp>
          <p:nvSpPr>
            <p:cNvPr id="706" name="Freeform: Shape 705">
              <a:extLst>
                <a:ext uri="{FF2B5EF4-FFF2-40B4-BE49-F238E27FC236}">
                  <a16:creationId xmlns:a16="http://schemas.microsoft.com/office/drawing/2014/main" id="{8DADB327-9AB0-C278-1271-CB73902CF2B0}"/>
                </a:ext>
              </a:extLst>
            </p:cNvPr>
            <p:cNvSpPr/>
            <p:nvPr/>
          </p:nvSpPr>
          <p:spPr>
            <a:xfrm>
              <a:off x="5153162" y="5554433"/>
              <a:ext cx="251189" cy="314546"/>
            </a:xfrm>
            <a:custGeom>
              <a:avLst/>
              <a:gdLst>
                <a:gd name="connsiteX0" fmla="*/ 159484 w 251189"/>
                <a:gd name="connsiteY0" fmla="*/ 721 h 314546"/>
                <a:gd name="connsiteX1" fmla="*/ 22767 w 251189"/>
                <a:gd name="connsiteY1" fmla="*/ 51615 h 314546"/>
                <a:gd name="connsiteX2" fmla="*/ 3107 w 251189"/>
                <a:gd name="connsiteY2" fmla="*/ 58929 h 314546"/>
                <a:gd name="connsiteX3" fmla="*/ -852 w 251189"/>
                <a:gd name="connsiteY3" fmla="*/ 65885 h 314546"/>
                <a:gd name="connsiteX4" fmla="*/ 71550 w 251189"/>
                <a:gd name="connsiteY4" fmla="*/ 280772 h 314546"/>
                <a:gd name="connsiteX5" fmla="*/ 81654 w 251189"/>
                <a:gd name="connsiteY5" fmla="*/ 310705 h 314546"/>
                <a:gd name="connsiteX6" fmla="*/ 88609 w 251189"/>
                <a:gd name="connsiteY6" fmla="*/ 314663 h 314546"/>
                <a:gd name="connsiteX7" fmla="*/ 88609 w 251189"/>
                <a:gd name="connsiteY7" fmla="*/ 314663 h 314546"/>
                <a:gd name="connsiteX8" fmla="*/ 226438 w 251189"/>
                <a:gd name="connsiteY8" fmla="*/ 267407 h 314546"/>
                <a:gd name="connsiteX9" fmla="*/ 246268 w 251189"/>
                <a:gd name="connsiteY9" fmla="*/ 260602 h 314546"/>
                <a:gd name="connsiteX10" fmla="*/ 243252 w 251189"/>
                <a:gd name="connsiteY10" fmla="*/ 249688 h 314546"/>
                <a:gd name="connsiteX11" fmla="*/ 105423 w 251189"/>
                <a:gd name="connsiteY11" fmla="*/ 296944 h 314546"/>
                <a:gd name="connsiteX12" fmla="*/ 85593 w 251189"/>
                <a:gd name="connsiteY12" fmla="*/ 303749 h 314546"/>
                <a:gd name="connsiteX13" fmla="*/ 92548 w 251189"/>
                <a:gd name="connsiteY13" fmla="*/ 307689 h 314546"/>
                <a:gd name="connsiteX14" fmla="*/ 20147 w 251189"/>
                <a:gd name="connsiteY14" fmla="*/ 92802 h 314546"/>
                <a:gd name="connsiteX15" fmla="*/ 10062 w 251189"/>
                <a:gd name="connsiteY15" fmla="*/ 62869 h 314546"/>
                <a:gd name="connsiteX16" fmla="*/ 6104 w 251189"/>
                <a:gd name="connsiteY16" fmla="*/ 69824 h 314546"/>
                <a:gd name="connsiteX17" fmla="*/ 142821 w 251189"/>
                <a:gd name="connsiteY17" fmla="*/ 18930 h 314546"/>
                <a:gd name="connsiteX18" fmla="*/ 162481 w 251189"/>
                <a:gd name="connsiteY18" fmla="*/ 11598 h 314546"/>
                <a:gd name="connsiteX19" fmla="*/ 159484 w 251189"/>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546">
                  <a:moveTo>
                    <a:pt x="159484" y="721"/>
                  </a:moveTo>
                  <a:lnTo>
                    <a:pt x="22767" y="51615"/>
                  </a:lnTo>
                  <a:lnTo>
                    <a:pt x="3107" y="58929"/>
                  </a:lnTo>
                  <a:cubicBezTo>
                    <a:pt x="129" y="59796"/>
                    <a:pt x="-1625" y="62869"/>
                    <a:pt x="-852" y="65885"/>
                  </a:cubicBezTo>
                  <a:lnTo>
                    <a:pt x="71550" y="280772"/>
                  </a:lnTo>
                  <a:lnTo>
                    <a:pt x="81654" y="310705"/>
                  </a:lnTo>
                  <a:cubicBezTo>
                    <a:pt x="82483" y="313721"/>
                    <a:pt x="85593" y="315493"/>
                    <a:pt x="88609" y="314663"/>
                  </a:cubicBezTo>
                  <a:cubicBezTo>
                    <a:pt x="88609" y="314663"/>
                    <a:pt x="88609" y="314663"/>
                    <a:pt x="88609" y="314663"/>
                  </a:cubicBezTo>
                  <a:lnTo>
                    <a:pt x="226438" y="267407"/>
                  </a:lnTo>
                  <a:lnTo>
                    <a:pt x="246268" y="260602"/>
                  </a:lnTo>
                  <a:cubicBezTo>
                    <a:pt x="253111" y="258265"/>
                    <a:pt x="250170" y="247407"/>
                    <a:pt x="243252" y="249688"/>
                  </a:cubicBezTo>
                  <a:lnTo>
                    <a:pt x="105423" y="296944"/>
                  </a:lnTo>
                  <a:lnTo>
                    <a:pt x="85593" y="303749"/>
                  </a:lnTo>
                  <a:lnTo>
                    <a:pt x="92548" y="307689"/>
                  </a:lnTo>
                  <a:cubicBezTo>
                    <a:pt x="68421" y="236060"/>
                    <a:pt x="44293" y="164431"/>
                    <a:pt x="20147" y="92802"/>
                  </a:cubicBezTo>
                  <a:lnTo>
                    <a:pt x="10062" y="62869"/>
                  </a:lnTo>
                  <a:lnTo>
                    <a:pt x="6104" y="69824"/>
                  </a:lnTo>
                  <a:lnTo>
                    <a:pt x="142821" y="18930"/>
                  </a:lnTo>
                  <a:lnTo>
                    <a:pt x="162481" y="11598"/>
                  </a:lnTo>
                  <a:cubicBezTo>
                    <a:pt x="169248" y="9090"/>
                    <a:pt x="166251" y="-1843"/>
                    <a:pt x="159484" y="702"/>
                  </a:cubicBezTo>
                  <a:close/>
                </a:path>
              </a:pathLst>
            </a:custGeom>
            <a:grpFill/>
            <a:ln w="1885" cap="flat">
              <a:noFill/>
              <a:prstDash val="solid"/>
              <a:miter/>
            </a:ln>
          </p:spPr>
          <p:txBody>
            <a:bodyPr rtlCol="0" anchor="ctr"/>
            <a:lstStyle/>
            <a:p>
              <a:endParaRPr lang="en-IN"/>
            </a:p>
          </p:txBody>
        </p:sp>
        <p:sp>
          <p:nvSpPr>
            <p:cNvPr id="707" name="Freeform: Shape 706">
              <a:extLst>
                <a:ext uri="{FF2B5EF4-FFF2-40B4-BE49-F238E27FC236}">
                  <a16:creationId xmlns:a16="http://schemas.microsoft.com/office/drawing/2014/main" id="{E9C405E5-756B-814F-0C8E-5F93C1D79325}"/>
                </a:ext>
              </a:extLst>
            </p:cNvPr>
            <p:cNvSpPr/>
            <p:nvPr/>
          </p:nvSpPr>
          <p:spPr>
            <a:xfrm>
              <a:off x="5193926" y="5699488"/>
              <a:ext cx="132157" cy="54465"/>
            </a:xfrm>
            <a:custGeom>
              <a:avLst/>
              <a:gdLst>
                <a:gd name="connsiteX0" fmla="*/ 124242 w 132157"/>
                <a:gd name="connsiteY0" fmla="*/ 677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77"/>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708" name="Freeform: Shape 707">
              <a:extLst>
                <a:ext uri="{FF2B5EF4-FFF2-40B4-BE49-F238E27FC236}">
                  <a16:creationId xmlns:a16="http://schemas.microsoft.com/office/drawing/2014/main" id="{CE811B64-6ED6-A555-177E-81C06A42C83D}"/>
                </a:ext>
              </a:extLst>
            </p:cNvPr>
            <p:cNvSpPr/>
            <p:nvPr/>
          </p:nvSpPr>
          <p:spPr>
            <a:xfrm>
              <a:off x="5405010" y="5658118"/>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709" name="Freeform: Shape 708">
              <a:extLst>
                <a:ext uri="{FF2B5EF4-FFF2-40B4-BE49-F238E27FC236}">
                  <a16:creationId xmlns:a16="http://schemas.microsoft.com/office/drawing/2014/main" id="{2EC6BE82-C671-691D-D683-252B81309575}"/>
                </a:ext>
              </a:extLst>
            </p:cNvPr>
            <p:cNvSpPr/>
            <p:nvPr/>
          </p:nvSpPr>
          <p:spPr>
            <a:xfrm>
              <a:off x="5413591" y="5691875"/>
              <a:ext cx="87497" cy="34878"/>
            </a:xfrm>
            <a:custGeom>
              <a:avLst/>
              <a:gdLst>
                <a:gd name="connsiteX0" fmla="*/ 79484 w 87497"/>
                <a:gd name="connsiteY0" fmla="*/ 599 h 34878"/>
                <a:gd name="connsiteX1" fmla="*/ 2917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484" y="599"/>
                  </a:moveTo>
                  <a:lnTo>
                    <a:pt x="2917" y="24011"/>
                  </a:lnTo>
                  <a:cubicBezTo>
                    <a:pt x="-4020" y="26141"/>
                    <a:pt x="-1061" y="37055"/>
                    <a:pt x="5914" y="34925"/>
                  </a:cubicBezTo>
                  <a:lnTo>
                    <a:pt x="82500" y="11494"/>
                  </a:lnTo>
                  <a:cubicBezTo>
                    <a:pt x="89455" y="9384"/>
                    <a:pt x="86496" y="-1549"/>
                    <a:pt x="79503" y="599"/>
                  </a:cubicBezTo>
                  <a:close/>
                </a:path>
              </a:pathLst>
            </a:custGeom>
            <a:grpFill/>
            <a:ln w="1885" cap="flat">
              <a:noFill/>
              <a:prstDash val="solid"/>
              <a:miter/>
            </a:ln>
          </p:spPr>
          <p:txBody>
            <a:bodyPr rtlCol="0" anchor="ctr"/>
            <a:lstStyle/>
            <a:p>
              <a:endParaRPr lang="en-IN"/>
            </a:p>
          </p:txBody>
        </p:sp>
        <p:sp>
          <p:nvSpPr>
            <p:cNvPr id="710" name="Freeform: Shape 709">
              <a:extLst>
                <a:ext uri="{FF2B5EF4-FFF2-40B4-BE49-F238E27FC236}">
                  <a16:creationId xmlns:a16="http://schemas.microsoft.com/office/drawing/2014/main" id="{8BE24ED9-D628-C948-4B77-A8FEF5ED0F12}"/>
                </a:ext>
              </a:extLst>
            </p:cNvPr>
            <p:cNvSpPr/>
            <p:nvPr/>
          </p:nvSpPr>
          <p:spPr>
            <a:xfrm>
              <a:off x="5523934" y="5528503"/>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3 h 213932"/>
                <a:gd name="connsiteX7" fmla="*/ 117564 w 245268"/>
                <a:gd name="connsiteY7" fmla="*/ 77941 h 213932"/>
                <a:gd name="connsiteX8" fmla="*/ 130457 w 245268"/>
                <a:gd name="connsiteY8" fmla="*/ 113096 h 213932"/>
                <a:gd name="connsiteX9" fmla="*/ 147253 w 245268"/>
                <a:gd name="connsiteY9" fmla="*/ 166855 h 213932"/>
                <a:gd name="connsiteX10" fmla="*/ 158166 w 245268"/>
                <a:gd name="connsiteY10" fmla="*/ 163858 h 213932"/>
                <a:gd name="connsiteX11" fmla="*/ 142125 w 245268"/>
                <a:gd name="connsiteY11" fmla="*/ 52060 h 213932"/>
                <a:gd name="connsiteX12" fmla="*/ 159278 w 245268"/>
                <a:gd name="connsiteY12" fmla="*/ 18131 h 213932"/>
                <a:gd name="connsiteX13" fmla="*/ 195941 w 245268"/>
                <a:gd name="connsiteY13" fmla="*/ 28347 h 213932"/>
                <a:gd name="connsiteX14" fmla="*/ 214942 w 245268"/>
                <a:gd name="connsiteY14" fmla="*/ 81786 h 213932"/>
                <a:gd name="connsiteX15" fmla="*/ 233038 w 245268"/>
                <a:gd name="connsiteY15" fmla="*/ 137751 h 213932"/>
                <a:gd name="connsiteX16" fmla="*/ 243951 w 245268"/>
                <a:gd name="connsiteY16" fmla="*/ 134735 h 213932"/>
                <a:gd name="connsiteX17" fmla="*/ 209419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3 w 245268"/>
                <a:gd name="connsiteY21" fmla="*/ 166798 h 213932"/>
                <a:gd name="connsiteX22" fmla="*/ 158166 w 245268"/>
                <a:gd name="connsiteY22" fmla="*/ 163802 h 213932"/>
                <a:gd name="connsiteX23" fmla="*/ 140957 w 245268"/>
                <a:gd name="connsiteY23" fmla="*/ 108854 h 213932"/>
                <a:gd name="connsiteX24" fmla="*/ 126216 w 245268"/>
                <a:gd name="connsiteY24" fmla="*/ 69496 h 213932"/>
                <a:gd name="connsiteX25" fmla="*/ 104444 w 245268"/>
                <a:gd name="connsiteY25" fmla="*/ 37753 h 213932"/>
                <a:gd name="connsiteX26" fmla="*/ 45916 w 245268"/>
                <a:gd name="connsiteY26" fmla="*/ 72550 h 213932"/>
                <a:gd name="connsiteX27" fmla="*/ 47632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681" y="145706"/>
                    <a:pt x="53946" y="191134"/>
                  </a:cubicBezTo>
                  <a:cubicBezTo>
                    <a:pt x="56453" y="197561"/>
                    <a:pt x="59036" y="203989"/>
                    <a:pt x="61675" y="210436"/>
                  </a:cubicBezTo>
                  <a:cubicBezTo>
                    <a:pt x="64314" y="217014"/>
                    <a:pt x="74869" y="214488"/>
                    <a:pt x="72570" y="207439"/>
                  </a:cubicBezTo>
                  <a:cubicBezTo>
                    <a:pt x="61071" y="172755"/>
                    <a:pt x="52495" y="134528"/>
                    <a:pt x="53833" y="97903"/>
                  </a:cubicBezTo>
                  <a:cubicBezTo>
                    <a:pt x="54267" y="86028"/>
                    <a:pt x="56020" y="73889"/>
                    <a:pt x="61373" y="63125"/>
                  </a:cubicBezTo>
                  <a:cubicBezTo>
                    <a:pt x="67952" y="49780"/>
                    <a:pt x="82786" y="37169"/>
                    <a:pt x="97753" y="46933"/>
                  </a:cubicBezTo>
                  <a:cubicBezTo>
                    <a:pt x="108045" y="53644"/>
                    <a:pt x="113097" y="67027"/>
                    <a:pt x="117564" y="77941"/>
                  </a:cubicBezTo>
                  <a:cubicBezTo>
                    <a:pt x="122296" y="89496"/>
                    <a:pt x="126461" y="101277"/>
                    <a:pt x="130457" y="113096"/>
                  </a:cubicBezTo>
                  <a:cubicBezTo>
                    <a:pt x="136451" y="130871"/>
                    <a:pt x="142050" y="148778"/>
                    <a:pt x="147253" y="166855"/>
                  </a:cubicBezTo>
                  <a:lnTo>
                    <a:pt x="158166" y="163858"/>
                  </a:lnTo>
                  <a:cubicBezTo>
                    <a:pt x="146687" y="129231"/>
                    <a:pt x="136753" y="88553"/>
                    <a:pt x="142125" y="52060"/>
                  </a:cubicBezTo>
                  <a:cubicBezTo>
                    <a:pt x="144010" y="39224"/>
                    <a:pt x="148987" y="26632"/>
                    <a:pt x="159278" y="18131"/>
                  </a:cubicBezTo>
                  <a:cubicBezTo>
                    <a:pt x="173830" y="6161"/>
                    <a:pt x="188835" y="12476"/>
                    <a:pt x="195941" y="28347"/>
                  </a:cubicBezTo>
                  <a:cubicBezTo>
                    <a:pt x="203651" y="45425"/>
                    <a:pt x="208948" y="64049"/>
                    <a:pt x="214942" y="81786"/>
                  </a:cubicBezTo>
                  <a:cubicBezTo>
                    <a:pt x="221219" y="100353"/>
                    <a:pt x="227251" y="119015"/>
                    <a:pt x="233038"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9"/>
                    <a:pt x="147253" y="166798"/>
                  </a:cubicBezTo>
                  <a:cubicBezTo>
                    <a:pt x="149533" y="173660"/>
                    <a:pt x="160183" y="170851"/>
                    <a:pt x="158166" y="163802"/>
                  </a:cubicBezTo>
                  <a:cubicBezTo>
                    <a:pt x="152889" y="145348"/>
                    <a:pt x="147158" y="127045"/>
                    <a:pt x="140957" y="108854"/>
                  </a:cubicBezTo>
                  <a:cubicBezTo>
                    <a:pt x="136451" y="95660"/>
                    <a:pt x="131720" y="82465"/>
                    <a:pt x="126216" y="69496"/>
                  </a:cubicBezTo>
                  <a:cubicBezTo>
                    <a:pt x="121202" y="57715"/>
                    <a:pt x="115340" y="45237"/>
                    <a:pt x="104444" y="37753"/>
                  </a:cubicBezTo>
                  <a:cubicBezTo>
                    <a:pt x="77414" y="19130"/>
                    <a:pt x="52344" y="47914"/>
                    <a:pt x="45916" y="72550"/>
                  </a:cubicBezTo>
                  <a:cubicBezTo>
                    <a:pt x="39055" y="98939"/>
                    <a:pt x="42844" y="127742"/>
                    <a:pt x="47632" y="154094"/>
                  </a:cubicBezTo>
                  <a:cubicBezTo>
                    <a:pt x="51006" y="173151"/>
                    <a:pt x="55718" y="191963"/>
                    <a:pt x="61712" y="210379"/>
                  </a:cubicBezTo>
                  <a:lnTo>
                    <a:pt x="72607" y="207382"/>
                  </a:lnTo>
                  <a:lnTo>
                    <a:pt x="18038" y="71080"/>
                  </a:lnTo>
                  <a:cubicBezTo>
                    <a:pt x="15455" y="64652"/>
                    <a:pt x="12892"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711" name="Freeform: Shape 710">
              <a:extLst>
                <a:ext uri="{FF2B5EF4-FFF2-40B4-BE49-F238E27FC236}">
                  <a16:creationId xmlns:a16="http://schemas.microsoft.com/office/drawing/2014/main" id="{4164E3E2-E166-B1BD-5C63-F3BE6069B03E}"/>
                </a:ext>
              </a:extLst>
            </p:cNvPr>
            <p:cNvSpPr/>
            <p:nvPr/>
          </p:nvSpPr>
          <p:spPr>
            <a:xfrm>
              <a:off x="5778696" y="5474622"/>
              <a:ext cx="143481" cy="162494"/>
            </a:xfrm>
            <a:custGeom>
              <a:avLst/>
              <a:gdLst>
                <a:gd name="connsiteX0" fmla="*/ 85606 w 143481"/>
                <a:gd name="connsiteY0" fmla="*/ 7413 h 162494"/>
                <a:gd name="connsiteX1" fmla="*/ 24608 w 143481"/>
                <a:gd name="connsiteY1" fmla="*/ 13426 h 162494"/>
                <a:gd name="connsiteX2" fmla="*/ -971 w 143481"/>
                <a:gd name="connsiteY2" fmla="*/ 76196 h 162494"/>
                <a:gd name="connsiteX3" fmla="*/ 20330 w 143481"/>
                <a:gd name="connsiteY3" fmla="*/ 143037 h 162494"/>
                <a:gd name="connsiteX4" fmla="*/ 72147 w 143481"/>
                <a:gd name="connsiteY4" fmla="*/ 162301 h 162494"/>
                <a:gd name="connsiteX5" fmla="*/ 140855 w 143481"/>
                <a:gd name="connsiteY5" fmla="*/ 118269 h 162494"/>
                <a:gd name="connsiteX6" fmla="*/ 132862 w 143481"/>
                <a:gd name="connsiteY6" fmla="*/ 110276 h 162494"/>
                <a:gd name="connsiteX7" fmla="*/ 69112 w 143481"/>
                <a:gd name="connsiteY7" fmla="*/ 151331 h 162494"/>
                <a:gd name="connsiteX8" fmla="*/ 18916 w 143481"/>
                <a:gd name="connsiteY8" fmla="*/ 118476 h 162494"/>
                <a:gd name="connsiteX9" fmla="*/ 16202 w 143481"/>
                <a:gd name="connsiteY9" fmla="*/ 41513 h 162494"/>
                <a:gd name="connsiteX10" fmla="*/ 79894 w 143481"/>
                <a:gd name="connsiteY10" fmla="*/ 17196 h 162494"/>
                <a:gd name="connsiteX11" fmla="*/ 85549 w 143481"/>
                <a:gd name="connsiteY11" fmla="*/ 7413 h 16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4">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6"/>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712" name="Freeform: Shape 711">
              <a:extLst>
                <a:ext uri="{FF2B5EF4-FFF2-40B4-BE49-F238E27FC236}">
                  <a16:creationId xmlns:a16="http://schemas.microsoft.com/office/drawing/2014/main" id="{C15AF654-C107-5242-78CA-4B3953B984F9}"/>
                </a:ext>
              </a:extLst>
            </p:cNvPr>
            <p:cNvSpPr/>
            <p:nvPr/>
          </p:nvSpPr>
          <p:spPr>
            <a:xfrm>
              <a:off x="5824818" y="5346113"/>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713" name="Freeform: Shape 712">
              <a:extLst>
                <a:ext uri="{FF2B5EF4-FFF2-40B4-BE49-F238E27FC236}">
                  <a16:creationId xmlns:a16="http://schemas.microsoft.com/office/drawing/2014/main" id="{EFA8528A-41D9-C74F-AAB9-1A38AC96BC61}"/>
                </a:ext>
              </a:extLst>
            </p:cNvPr>
            <p:cNvSpPr/>
            <p:nvPr/>
          </p:nvSpPr>
          <p:spPr>
            <a:xfrm>
              <a:off x="1874523" y="3858980"/>
              <a:ext cx="36900" cy="257015"/>
            </a:xfrm>
            <a:custGeom>
              <a:avLst/>
              <a:gdLst>
                <a:gd name="connsiteX0" fmla="*/ -1009 w 36900"/>
                <a:gd name="connsiteY0" fmla="*/ 5750 h 257015"/>
                <a:gd name="connsiteX1" fmla="*/ 24532 w 36900"/>
                <a:gd name="connsiteY1" fmla="*/ 251908 h 257015"/>
                <a:gd name="connsiteX2" fmla="*/ 35842 w 36900"/>
                <a:gd name="connsiteY2" fmla="*/ 251908 h 257015"/>
                <a:gd name="connsiteX3" fmla="*/ 10301 w 36900"/>
                <a:gd name="connsiteY3" fmla="*/ 5750 h 257015"/>
                <a:gd name="connsiteX4" fmla="*/ -1009 w 36900"/>
                <a:gd name="connsiteY4" fmla="*/ 5750 h 257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5">
                  <a:moveTo>
                    <a:pt x="-1009" y="5750"/>
                  </a:moveTo>
                  <a:cubicBezTo>
                    <a:pt x="5909" y="87972"/>
                    <a:pt x="17614" y="169742"/>
                    <a:pt x="24532" y="251908"/>
                  </a:cubicBezTo>
                  <a:cubicBezTo>
                    <a:pt x="25135" y="259109"/>
                    <a:pt x="36464" y="259184"/>
                    <a:pt x="35842"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714" name="Freeform: Shape 713">
              <a:extLst>
                <a:ext uri="{FF2B5EF4-FFF2-40B4-BE49-F238E27FC236}">
                  <a16:creationId xmlns:a16="http://schemas.microsoft.com/office/drawing/2014/main" id="{C30DD533-CD2D-921A-3684-CDEE4A53F79D}"/>
                </a:ext>
              </a:extLst>
            </p:cNvPr>
            <p:cNvSpPr/>
            <p:nvPr/>
          </p:nvSpPr>
          <p:spPr>
            <a:xfrm>
              <a:off x="1895459" y="396367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715" name="Freeform: Shape 714">
              <a:extLst>
                <a:ext uri="{FF2B5EF4-FFF2-40B4-BE49-F238E27FC236}">
                  <a16:creationId xmlns:a16="http://schemas.microsoft.com/office/drawing/2014/main" id="{B78B6D2F-C19E-03F0-2807-7E46CF13434E}"/>
                </a:ext>
              </a:extLst>
            </p:cNvPr>
            <p:cNvSpPr/>
            <p:nvPr/>
          </p:nvSpPr>
          <p:spPr>
            <a:xfrm>
              <a:off x="1990447" y="384118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48"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716" name="Freeform: Shape 715">
              <a:extLst>
                <a:ext uri="{FF2B5EF4-FFF2-40B4-BE49-F238E27FC236}">
                  <a16:creationId xmlns:a16="http://schemas.microsoft.com/office/drawing/2014/main" id="{21B2CC87-61EA-A99F-701F-65E3B5463B7A}"/>
                </a:ext>
              </a:extLst>
            </p:cNvPr>
            <p:cNvSpPr/>
            <p:nvPr/>
          </p:nvSpPr>
          <p:spPr>
            <a:xfrm>
              <a:off x="2047800" y="4040509"/>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65"/>
                    <a:pt x="13834" y="88230"/>
                    <a:pt x="-171" y="111094"/>
                  </a:cubicBezTo>
                  <a:cubicBezTo>
                    <a:pt x="-3017" y="115769"/>
                    <a:pt x="1714" y="120048"/>
                    <a:pt x="6219" y="119407"/>
                  </a:cubicBezTo>
                  <a:lnTo>
                    <a:pt x="72570" y="110189"/>
                  </a:lnTo>
                  <a:cubicBezTo>
                    <a:pt x="79752" y="109191"/>
                    <a:pt x="76698" y="98295"/>
                    <a:pt x="69573" y="99276"/>
                  </a:cubicBezTo>
                  <a:lnTo>
                    <a:pt x="3222" y="108512"/>
                  </a:lnTo>
                  <a:lnTo>
                    <a:pt x="9593" y="116806"/>
                  </a:lnTo>
                  <a:cubicBezTo>
                    <a:pt x="20413" y="99144"/>
                    <a:pt x="31232" y="81463"/>
                    <a:pt x="42033" y="63800"/>
                  </a:cubicBezTo>
                  <a:cubicBezTo>
                    <a:pt x="47425" y="55016"/>
                    <a:pt x="53004" y="46308"/>
                    <a:pt x="58169" y="37411"/>
                  </a:cubicBezTo>
                  <a:cubicBezTo>
                    <a:pt x="61939" y="30983"/>
                    <a:pt x="65464" y="23443"/>
                    <a:pt x="63560" y="15790"/>
                  </a:cubicBezTo>
                  <a:cubicBezTo>
                    <a:pt x="60864" y="4876"/>
                    <a:pt x="49215" y="-439"/>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717" name="Freeform: Shape 716">
              <a:extLst>
                <a:ext uri="{FF2B5EF4-FFF2-40B4-BE49-F238E27FC236}">
                  <a16:creationId xmlns:a16="http://schemas.microsoft.com/office/drawing/2014/main" id="{D48EC35F-2491-0514-3880-4B1F4ADC9B8A}"/>
                </a:ext>
              </a:extLst>
            </p:cNvPr>
            <p:cNvSpPr/>
            <p:nvPr/>
          </p:nvSpPr>
          <p:spPr>
            <a:xfrm>
              <a:off x="2123678" y="3806192"/>
              <a:ext cx="163305" cy="272261"/>
            </a:xfrm>
            <a:custGeom>
              <a:avLst/>
              <a:gdLst>
                <a:gd name="connsiteX0" fmla="*/ -216 w 163305"/>
                <a:gd name="connsiteY0" fmla="*/ 174350 h 272261"/>
                <a:gd name="connsiteX1" fmla="*/ 24288 w 163305"/>
                <a:gd name="connsiteY1" fmla="*/ 247732 h 272261"/>
                <a:gd name="connsiteX2" fmla="*/ 99461 w 163305"/>
                <a:gd name="connsiteY2" fmla="*/ 268222 h 272261"/>
                <a:gd name="connsiteX3" fmla="*/ 159780 w 163305"/>
                <a:gd name="connsiteY3" fmla="*/ 122664 h 272261"/>
                <a:gd name="connsiteX4" fmla="*/ 96144 w 163305"/>
                <a:gd name="connsiteY4" fmla="*/ 4627 h 272261"/>
                <a:gd name="connsiteX5" fmla="*/ 47775 w 163305"/>
                <a:gd name="connsiteY5" fmla="*/ 7568 h 272261"/>
                <a:gd name="connsiteX6" fmla="*/ 17333 w 163305"/>
                <a:gd name="connsiteY6" fmla="*/ 47906 h 272261"/>
                <a:gd name="connsiteX7" fmla="*/ -65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3 h 272261"/>
                <a:gd name="connsiteX13" fmla="*/ 41140 w 163305"/>
                <a:gd name="connsiteY13" fmla="*/ 248863 h 272261"/>
                <a:gd name="connsiteX14" fmla="*/ 11226 w 163305"/>
                <a:gd name="connsiteY14" fmla="*/ 174350 h 272261"/>
                <a:gd name="connsiteX15" fmla="*/ -216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216" y="174350"/>
                  </a:moveTo>
                  <a:cubicBezTo>
                    <a:pt x="1989" y="200080"/>
                    <a:pt x="7531" y="227129"/>
                    <a:pt x="24288" y="247732"/>
                  </a:cubicBezTo>
                  <a:cubicBezTo>
                    <a:pt x="42214" y="270201"/>
                    <a:pt x="72619" y="278495"/>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68"/>
                    <a:pt x="11527" y="110016"/>
                    <a:pt x="19199" y="78782"/>
                  </a:cubicBezTo>
                  <a:cubicBezTo>
                    <a:pt x="25627" y="52732"/>
                    <a:pt x="39198" y="13128"/>
                    <a:pt x="71507" y="11564"/>
                  </a:cubicBezTo>
                  <a:cubicBezTo>
                    <a:pt x="114767" y="9452"/>
                    <a:pt x="133861" y="59763"/>
                    <a:pt x="142551" y="93937"/>
                  </a:cubicBezTo>
                  <a:cubicBezTo>
                    <a:pt x="154370" y="140420"/>
                    <a:pt x="160647" y="201493"/>
                    <a:pt x="124079" y="238873"/>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718" name="Freeform: Shape 717">
              <a:extLst>
                <a:ext uri="{FF2B5EF4-FFF2-40B4-BE49-F238E27FC236}">
                  <a16:creationId xmlns:a16="http://schemas.microsoft.com/office/drawing/2014/main" id="{096FB53C-F33A-0F8A-CAAF-99E31737B91F}"/>
                </a:ext>
              </a:extLst>
            </p:cNvPr>
            <p:cNvSpPr/>
            <p:nvPr/>
          </p:nvSpPr>
          <p:spPr>
            <a:xfrm>
              <a:off x="4815079" y="4673288"/>
              <a:ext cx="36900" cy="257016"/>
            </a:xfrm>
            <a:custGeom>
              <a:avLst/>
              <a:gdLst>
                <a:gd name="connsiteX0" fmla="*/ -1009 w 36900"/>
                <a:gd name="connsiteY0" fmla="*/ 5750 h 257016"/>
                <a:gd name="connsiteX1" fmla="*/ 24532 w 36900"/>
                <a:gd name="connsiteY1" fmla="*/ 251909 h 257016"/>
                <a:gd name="connsiteX2" fmla="*/ 35842 w 36900"/>
                <a:gd name="connsiteY2" fmla="*/ 251909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3"/>
                    <a:pt x="17615" y="169742"/>
                    <a:pt x="24532" y="251909"/>
                  </a:cubicBezTo>
                  <a:cubicBezTo>
                    <a:pt x="25136" y="259109"/>
                    <a:pt x="36464" y="259184"/>
                    <a:pt x="35842" y="251909"/>
                  </a:cubicBezTo>
                  <a:cubicBezTo>
                    <a:pt x="28924" y="169686"/>
                    <a:pt x="17219" y="87916"/>
                    <a:pt x="10301" y="5750"/>
                  </a:cubicBezTo>
                  <a:cubicBezTo>
                    <a:pt x="9679" y="-1451"/>
                    <a:pt x="-1631" y="-1526"/>
                    <a:pt x="-1009" y="5750"/>
                  </a:cubicBezTo>
                  <a:close/>
                </a:path>
              </a:pathLst>
            </a:custGeom>
            <a:grpFill/>
            <a:ln w="1885" cap="flat">
              <a:noFill/>
              <a:prstDash val="solid"/>
              <a:miter/>
            </a:ln>
          </p:spPr>
          <p:txBody>
            <a:bodyPr rtlCol="0" anchor="ctr"/>
            <a:lstStyle/>
            <a:p>
              <a:endParaRPr lang="en-IN"/>
            </a:p>
          </p:txBody>
        </p:sp>
        <p:sp>
          <p:nvSpPr>
            <p:cNvPr id="719" name="Freeform: Shape 718">
              <a:extLst>
                <a:ext uri="{FF2B5EF4-FFF2-40B4-BE49-F238E27FC236}">
                  <a16:creationId xmlns:a16="http://schemas.microsoft.com/office/drawing/2014/main" id="{0A4282AC-07FA-1848-B0F9-36311C08655A}"/>
                </a:ext>
              </a:extLst>
            </p:cNvPr>
            <p:cNvSpPr/>
            <p:nvPr/>
          </p:nvSpPr>
          <p:spPr>
            <a:xfrm>
              <a:off x="4836016" y="4777982"/>
              <a:ext cx="118475" cy="25387"/>
            </a:xfrm>
            <a:custGeom>
              <a:avLst/>
              <a:gdLst>
                <a:gd name="connsiteX0" fmla="*/ 112076 w 118475"/>
                <a:gd name="connsiteY0" fmla="*/ 375 h 25387"/>
                <a:gd name="connsiteX1" fmla="*/ 4331 w 118475"/>
                <a:gd name="connsiteY1" fmla="*/ 14343 h 25387"/>
                <a:gd name="connsiteX2" fmla="*/ 4331 w 118475"/>
                <a:gd name="connsiteY2" fmla="*/ 25652 h 25387"/>
                <a:gd name="connsiteX3" fmla="*/ 112076 w 118475"/>
                <a:gd name="connsiteY3" fmla="*/ 11684 h 25387"/>
                <a:gd name="connsiteX4" fmla="*/ 112076 w 118475"/>
                <a:gd name="connsiteY4" fmla="*/ 375 h 25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7">
                  <a:moveTo>
                    <a:pt x="112076" y="375"/>
                  </a:moveTo>
                  <a:lnTo>
                    <a:pt x="4331" y="14343"/>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720" name="Freeform: Shape 719">
              <a:extLst>
                <a:ext uri="{FF2B5EF4-FFF2-40B4-BE49-F238E27FC236}">
                  <a16:creationId xmlns:a16="http://schemas.microsoft.com/office/drawing/2014/main" id="{0DC275AF-8BE7-368A-32A8-EC5087BCD221}"/>
                </a:ext>
              </a:extLst>
            </p:cNvPr>
            <p:cNvSpPr/>
            <p:nvPr/>
          </p:nvSpPr>
          <p:spPr>
            <a:xfrm>
              <a:off x="4931004" y="4655489"/>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48"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721" name="Freeform: Shape 720">
              <a:extLst>
                <a:ext uri="{FF2B5EF4-FFF2-40B4-BE49-F238E27FC236}">
                  <a16:creationId xmlns:a16="http://schemas.microsoft.com/office/drawing/2014/main" id="{E1A4FF36-7095-4953-71BE-DF6E1C671126}"/>
                </a:ext>
              </a:extLst>
            </p:cNvPr>
            <p:cNvSpPr/>
            <p:nvPr/>
          </p:nvSpPr>
          <p:spPr>
            <a:xfrm>
              <a:off x="4988356" y="4854817"/>
              <a:ext cx="77703" cy="119150"/>
            </a:xfrm>
            <a:custGeom>
              <a:avLst/>
              <a:gdLst>
                <a:gd name="connsiteX0" fmla="*/ 16832 w 77703"/>
                <a:gd name="connsiteY0" fmla="*/ 30907 h 119150"/>
                <a:gd name="connsiteX1" fmla="*/ 42033 w 77703"/>
                <a:gd name="connsiteY1" fmla="*/ 11568 h 119150"/>
                <a:gd name="connsiteX2" fmla="*/ 41807 w 77703"/>
                <a:gd name="connsiteY2" fmla="*/ 42500 h 119150"/>
                <a:gd name="connsiteX3" fmla="*/ -171 w 77703"/>
                <a:gd name="connsiteY3" fmla="*/ 111094 h 119150"/>
                <a:gd name="connsiteX4" fmla="*/ 6219 w 77703"/>
                <a:gd name="connsiteY4" fmla="*/ 119407 h 119150"/>
                <a:gd name="connsiteX5" fmla="*/ 72570 w 77703"/>
                <a:gd name="connsiteY5" fmla="*/ 110189 h 119150"/>
                <a:gd name="connsiteX6" fmla="*/ 69573 w 77703"/>
                <a:gd name="connsiteY6" fmla="*/ 99275 h 119150"/>
                <a:gd name="connsiteX7" fmla="*/ 3222 w 77703"/>
                <a:gd name="connsiteY7" fmla="*/ 108512 h 119150"/>
                <a:gd name="connsiteX8" fmla="*/ 9593 w 77703"/>
                <a:gd name="connsiteY8" fmla="*/ 116806 h 119150"/>
                <a:gd name="connsiteX9" fmla="*/ 42033 w 77703"/>
                <a:gd name="connsiteY9" fmla="*/ 63801 h 119150"/>
                <a:gd name="connsiteX10" fmla="*/ 58169 w 77703"/>
                <a:gd name="connsiteY10" fmla="*/ 37411 h 119150"/>
                <a:gd name="connsiteX11" fmla="*/ 63560 w 77703"/>
                <a:gd name="connsiteY11" fmla="*/ 15790 h 119150"/>
                <a:gd name="connsiteX12" fmla="*/ 38735 w 77703"/>
                <a:gd name="connsiteY12" fmla="*/ 409 h 119150"/>
                <a:gd name="connsiteX13" fmla="*/ 7067 w 77703"/>
                <a:gd name="connsiteY13" fmla="*/ 25215 h 119150"/>
                <a:gd name="connsiteX14" fmla="*/ 16832 w 77703"/>
                <a:gd name="connsiteY14" fmla="*/ 30870 h 1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50">
                  <a:moveTo>
                    <a:pt x="16832" y="30907"/>
                  </a:moveTo>
                  <a:cubicBezTo>
                    <a:pt x="22600" y="22727"/>
                    <a:pt x="30573" y="10795"/>
                    <a:pt x="42033" y="11568"/>
                  </a:cubicBezTo>
                  <a:cubicBezTo>
                    <a:pt x="61486" y="12869"/>
                    <a:pt x="47274" y="33584"/>
                    <a:pt x="41807" y="42500"/>
                  </a:cubicBezTo>
                  <a:cubicBezTo>
                    <a:pt x="27821" y="65365"/>
                    <a:pt x="13834" y="88230"/>
                    <a:pt x="-171" y="111094"/>
                  </a:cubicBezTo>
                  <a:cubicBezTo>
                    <a:pt x="-3017" y="115769"/>
                    <a:pt x="1714" y="120048"/>
                    <a:pt x="6219" y="119407"/>
                  </a:cubicBezTo>
                  <a:lnTo>
                    <a:pt x="72570" y="110189"/>
                  </a:lnTo>
                  <a:cubicBezTo>
                    <a:pt x="79752" y="109190"/>
                    <a:pt x="76698" y="98295"/>
                    <a:pt x="69573" y="99275"/>
                  </a:cubicBezTo>
                  <a:lnTo>
                    <a:pt x="3222" y="108512"/>
                  </a:lnTo>
                  <a:lnTo>
                    <a:pt x="9593" y="116806"/>
                  </a:lnTo>
                  <a:cubicBezTo>
                    <a:pt x="20413" y="99144"/>
                    <a:pt x="31232" y="81481"/>
                    <a:pt x="42033" y="63801"/>
                  </a:cubicBezTo>
                  <a:cubicBezTo>
                    <a:pt x="47425" y="55016"/>
                    <a:pt x="53004" y="46308"/>
                    <a:pt x="58169" y="37411"/>
                  </a:cubicBezTo>
                  <a:cubicBezTo>
                    <a:pt x="61939" y="30983"/>
                    <a:pt x="65464" y="23443"/>
                    <a:pt x="63560" y="15790"/>
                  </a:cubicBezTo>
                  <a:cubicBezTo>
                    <a:pt x="60864" y="4876"/>
                    <a:pt x="49215" y="-439"/>
                    <a:pt x="38735" y="409"/>
                  </a:cubicBezTo>
                  <a:cubicBezTo>
                    <a:pt x="24220" y="1578"/>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722" name="Freeform: Shape 721">
              <a:extLst>
                <a:ext uri="{FF2B5EF4-FFF2-40B4-BE49-F238E27FC236}">
                  <a16:creationId xmlns:a16="http://schemas.microsoft.com/office/drawing/2014/main" id="{D367172A-825B-C9E2-8137-875A55DAD97C}"/>
                </a:ext>
              </a:extLst>
            </p:cNvPr>
            <p:cNvSpPr/>
            <p:nvPr/>
          </p:nvSpPr>
          <p:spPr>
            <a:xfrm>
              <a:off x="5064234" y="4620500"/>
              <a:ext cx="163305" cy="272261"/>
            </a:xfrm>
            <a:custGeom>
              <a:avLst/>
              <a:gdLst>
                <a:gd name="connsiteX0" fmla="*/ -216 w 163305"/>
                <a:gd name="connsiteY0" fmla="*/ 174350 h 272261"/>
                <a:gd name="connsiteX1" fmla="*/ 24288 w 163305"/>
                <a:gd name="connsiteY1" fmla="*/ 247732 h 272261"/>
                <a:gd name="connsiteX2" fmla="*/ 99461 w 163305"/>
                <a:gd name="connsiteY2" fmla="*/ 268222 h 272261"/>
                <a:gd name="connsiteX3" fmla="*/ 159780 w 163305"/>
                <a:gd name="connsiteY3" fmla="*/ 122664 h 272261"/>
                <a:gd name="connsiteX4" fmla="*/ 96144 w 163305"/>
                <a:gd name="connsiteY4" fmla="*/ 4627 h 272261"/>
                <a:gd name="connsiteX5" fmla="*/ 47775 w 163305"/>
                <a:gd name="connsiteY5" fmla="*/ 7568 h 272261"/>
                <a:gd name="connsiteX6" fmla="*/ 17333 w 163305"/>
                <a:gd name="connsiteY6" fmla="*/ 47906 h 272261"/>
                <a:gd name="connsiteX7" fmla="*/ -65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2 h 272261"/>
                <a:gd name="connsiteX13" fmla="*/ 41140 w 163305"/>
                <a:gd name="connsiteY13" fmla="*/ 248863 h 272261"/>
                <a:gd name="connsiteX14" fmla="*/ 11226 w 163305"/>
                <a:gd name="connsiteY14" fmla="*/ 174350 h 272261"/>
                <a:gd name="connsiteX15" fmla="*/ -216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216" y="174350"/>
                  </a:moveTo>
                  <a:cubicBezTo>
                    <a:pt x="1989" y="200080"/>
                    <a:pt x="7531" y="227129"/>
                    <a:pt x="24288" y="247732"/>
                  </a:cubicBezTo>
                  <a:cubicBezTo>
                    <a:pt x="42214" y="270201"/>
                    <a:pt x="72619" y="278495"/>
                    <a:pt x="99461" y="268222"/>
                  </a:cubicBezTo>
                  <a:cubicBezTo>
                    <a:pt x="158479" y="246130"/>
                    <a:pt x="167848" y="177272"/>
                    <a:pt x="159780" y="122664"/>
                  </a:cubicBezTo>
                  <a:cubicBezTo>
                    <a:pt x="153673" y="81572"/>
                    <a:pt x="139781" y="21611"/>
                    <a:pt x="96144" y="4627"/>
                  </a:cubicBezTo>
                  <a:cubicBezTo>
                    <a:pt x="80366" y="-1499"/>
                    <a:pt x="62402" y="-1574"/>
                    <a:pt x="47775" y="7568"/>
                  </a:cubicBezTo>
                  <a:cubicBezTo>
                    <a:pt x="33148" y="16710"/>
                    <a:pt x="23836" y="32318"/>
                    <a:pt x="17333" y="47906"/>
                  </a:cubicBezTo>
                  <a:cubicBezTo>
                    <a:pt x="1216" y="86585"/>
                    <a:pt x="-3270" y="132730"/>
                    <a:pt x="-65" y="174350"/>
                  </a:cubicBezTo>
                  <a:cubicBezTo>
                    <a:pt x="500" y="181551"/>
                    <a:pt x="11810" y="181626"/>
                    <a:pt x="11244" y="174350"/>
                  </a:cubicBezTo>
                  <a:cubicBezTo>
                    <a:pt x="8850" y="142268"/>
                    <a:pt x="11527" y="110016"/>
                    <a:pt x="19199" y="78782"/>
                  </a:cubicBezTo>
                  <a:cubicBezTo>
                    <a:pt x="25627" y="52731"/>
                    <a:pt x="39198" y="13128"/>
                    <a:pt x="71507" y="11564"/>
                  </a:cubicBezTo>
                  <a:cubicBezTo>
                    <a:pt x="114767" y="9453"/>
                    <a:pt x="133861" y="59762"/>
                    <a:pt x="142551" y="93937"/>
                  </a:cubicBezTo>
                  <a:cubicBezTo>
                    <a:pt x="154370" y="140420"/>
                    <a:pt x="160647" y="201494"/>
                    <a:pt x="124079" y="238872"/>
                  </a:cubicBezTo>
                  <a:cubicBezTo>
                    <a:pt x="102213" y="261228"/>
                    <a:pt x="66908" y="270502"/>
                    <a:pt x="41140" y="248863"/>
                  </a:cubicBezTo>
                  <a:cubicBezTo>
                    <a:pt x="19821" y="230956"/>
                    <a:pt x="13487" y="200758"/>
                    <a:pt x="11226" y="174350"/>
                  </a:cubicBezTo>
                  <a:cubicBezTo>
                    <a:pt x="10452" y="167150"/>
                    <a:pt x="-857" y="167093"/>
                    <a:pt x="-216" y="174350"/>
                  </a:cubicBezTo>
                  <a:close/>
                </a:path>
              </a:pathLst>
            </a:custGeom>
            <a:grpFill/>
            <a:ln w="1885" cap="flat">
              <a:noFill/>
              <a:prstDash val="solid"/>
              <a:miter/>
            </a:ln>
          </p:spPr>
          <p:txBody>
            <a:bodyPr rtlCol="0" anchor="ctr"/>
            <a:lstStyle/>
            <a:p>
              <a:endParaRPr lang="en-IN"/>
            </a:p>
          </p:txBody>
        </p:sp>
        <p:sp>
          <p:nvSpPr>
            <p:cNvPr id="723" name="Freeform: Shape 722">
              <a:extLst>
                <a:ext uri="{FF2B5EF4-FFF2-40B4-BE49-F238E27FC236}">
                  <a16:creationId xmlns:a16="http://schemas.microsoft.com/office/drawing/2014/main" id="{B8C13E33-7E4D-BF04-E41D-C2B9021B15AB}"/>
                </a:ext>
              </a:extLst>
            </p:cNvPr>
            <p:cNvSpPr/>
            <p:nvPr/>
          </p:nvSpPr>
          <p:spPr>
            <a:xfrm>
              <a:off x="3132809" y="3736627"/>
              <a:ext cx="213364" cy="209811"/>
            </a:xfrm>
            <a:custGeom>
              <a:avLst/>
              <a:gdLst>
                <a:gd name="connsiteX0" fmla="*/ 124538 w 213364"/>
                <a:gd name="connsiteY0" fmla="*/ 3242 h 209811"/>
                <a:gd name="connsiteX1" fmla="*/ 90269 w 213364"/>
                <a:gd name="connsiteY1" fmla="*/ 75870 h 209811"/>
                <a:gd name="connsiteX2" fmla="*/ 97998 w 213364"/>
                <a:gd name="connsiteY2" fmla="*/ 73834 h 209811"/>
                <a:gd name="connsiteX3" fmla="*/ 23428 w 213364"/>
                <a:gd name="connsiteY3" fmla="*/ 39320 h 209811"/>
                <a:gd name="connsiteX4" fmla="*/ 15681 w 213364"/>
                <a:gd name="connsiteY4" fmla="*/ 41356 h 209811"/>
                <a:gd name="connsiteX5" fmla="*/ -379 w 213364"/>
                <a:gd name="connsiteY5" fmla="*/ 78245 h 209811"/>
                <a:gd name="connsiteX6" fmla="*/ 1638 w 213364"/>
                <a:gd name="connsiteY6" fmla="*/ 85974 h 209811"/>
                <a:gd name="connsiteX7" fmla="*/ 77150 w 213364"/>
                <a:gd name="connsiteY7" fmla="*/ 120789 h 209811"/>
                <a:gd name="connsiteX8" fmla="*/ 75114 w 213364"/>
                <a:gd name="connsiteY8" fmla="*/ 113061 h 209811"/>
                <a:gd name="connsiteX9" fmla="*/ 42448 w 213364"/>
                <a:gd name="connsiteY9" fmla="*/ 186763 h 209811"/>
                <a:gd name="connsiteX10" fmla="*/ 44766 w 213364"/>
                <a:gd name="connsiteY10" fmla="*/ 194605 h 209811"/>
                <a:gd name="connsiteX11" fmla="*/ 45841 w 213364"/>
                <a:gd name="connsiteY11" fmla="*/ 195057 h 209811"/>
                <a:gd name="connsiteX12" fmla="*/ 81824 w 213364"/>
                <a:gd name="connsiteY12" fmla="*/ 209929 h 209811"/>
                <a:gd name="connsiteX13" fmla="*/ 88215 w 213364"/>
                <a:gd name="connsiteY13" fmla="*/ 207328 h 209811"/>
                <a:gd name="connsiteX14" fmla="*/ 122955 w 213364"/>
                <a:gd name="connsiteY14" fmla="*/ 134380 h 209811"/>
                <a:gd name="connsiteX15" fmla="*/ 112606 w 213364"/>
                <a:gd name="connsiteY15" fmla="*/ 130025 h 209811"/>
                <a:gd name="connsiteX16" fmla="*/ 112437 w 213364"/>
                <a:gd name="connsiteY16" fmla="*/ 131024 h 209811"/>
                <a:gd name="connsiteX17" fmla="*/ 115019 w 213364"/>
                <a:gd name="connsiteY17" fmla="*/ 137414 h 209811"/>
                <a:gd name="connsiteX18" fmla="*/ 186233 w 213364"/>
                <a:gd name="connsiteY18" fmla="*/ 169591 h 209811"/>
                <a:gd name="connsiteX19" fmla="*/ 193980 w 213364"/>
                <a:gd name="connsiteY19" fmla="*/ 167555 h 209811"/>
                <a:gd name="connsiteX20" fmla="*/ 211662 w 213364"/>
                <a:gd name="connsiteY20" fmla="*/ 130779 h 209811"/>
                <a:gd name="connsiteX21" fmla="*/ 209626 w 213364"/>
                <a:gd name="connsiteY21" fmla="*/ 123051 h 209811"/>
                <a:gd name="connsiteX22" fmla="*/ 138223 w 213364"/>
                <a:gd name="connsiteY22" fmla="*/ 90516 h 209811"/>
                <a:gd name="connsiteX23" fmla="*/ 140240 w 213364"/>
                <a:gd name="connsiteY23" fmla="*/ 98264 h 209811"/>
                <a:gd name="connsiteX24" fmla="*/ 173246 w 213364"/>
                <a:gd name="connsiteY24" fmla="*/ 26899 h 209811"/>
                <a:gd name="connsiteX25" fmla="*/ 171229 w 213364"/>
                <a:gd name="connsiteY25" fmla="*/ 19151 h 209811"/>
                <a:gd name="connsiteX26" fmla="*/ 132266 w 213364"/>
                <a:gd name="connsiteY26" fmla="*/ 1206 h 209811"/>
                <a:gd name="connsiteX27" fmla="*/ 126611 w 213364"/>
                <a:gd name="connsiteY27" fmla="*/ 10970 h 209811"/>
                <a:gd name="connsiteX28" fmla="*/ 165574 w 213364"/>
                <a:gd name="connsiteY28" fmla="*/ 28915 h 209811"/>
                <a:gd name="connsiteX29" fmla="*/ 163538 w 213364"/>
                <a:gd name="connsiteY29" fmla="*/ 21187 h 209811"/>
                <a:gd name="connsiteX30" fmla="*/ 130532 w 213364"/>
                <a:gd name="connsiteY30" fmla="*/ 92552 h 209811"/>
                <a:gd name="connsiteX31" fmla="*/ 132568 w 213364"/>
                <a:gd name="connsiteY31" fmla="*/ 100280 h 209811"/>
                <a:gd name="connsiteX32" fmla="*/ 203971 w 213364"/>
                <a:gd name="connsiteY32" fmla="*/ 132815 h 209811"/>
                <a:gd name="connsiteX33" fmla="*/ 201954 w 213364"/>
                <a:gd name="connsiteY33" fmla="*/ 125068 h 209811"/>
                <a:gd name="connsiteX34" fmla="*/ 184273 w 213364"/>
                <a:gd name="connsiteY34" fmla="*/ 161863 h 209811"/>
                <a:gd name="connsiteX35" fmla="*/ 192001 w 213364"/>
                <a:gd name="connsiteY35" fmla="*/ 159827 h 209811"/>
                <a:gd name="connsiteX36" fmla="*/ 120787 w 213364"/>
                <a:gd name="connsiteY36" fmla="*/ 127650 h 209811"/>
                <a:gd name="connsiteX37" fmla="*/ 123388 w 213364"/>
                <a:gd name="connsiteY37" fmla="*/ 134040 h 209811"/>
                <a:gd name="connsiteX38" fmla="*/ 123577 w 213364"/>
                <a:gd name="connsiteY38" fmla="*/ 133041 h 209811"/>
                <a:gd name="connsiteX39" fmla="*/ 113247 w 213364"/>
                <a:gd name="connsiteY39" fmla="*/ 128687 h 209811"/>
                <a:gd name="connsiteX40" fmla="*/ 78488 w 213364"/>
                <a:gd name="connsiteY40" fmla="*/ 201617 h 209811"/>
                <a:gd name="connsiteX41" fmla="*/ 84878 w 213364"/>
                <a:gd name="connsiteY41" fmla="*/ 199015 h 209811"/>
                <a:gd name="connsiteX42" fmla="*/ 48894 w 213364"/>
                <a:gd name="connsiteY42" fmla="*/ 184162 h 209811"/>
                <a:gd name="connsiteX43" fmla="*/ 52268 w 213364"/>
                <a:gd name="connsiteY43" fmla="*/ 192456 h 209811"/>
                <a:gd name="connsiteX44" fmla="*/ 84935 w 213364"/>
                <a:gd name="connsiteY44" fmla="*/ 118772 h 209811"/>
                <a:gd name="connsiteX45" fmla="*/ 82899 w 213364"/>
                <a:gd name="connsiteY45" fmla="*/ 111025 h 209811"/>
                <a:gd name="connsiteX46" fmla="*/ 7406 w 213364"/>
                <a:gd name="connsiteY46" fmla="*/ 76209 h 209811"/>
                <a:gd name="connsiteX47" fmla="*/ 9442 w 213364"/>
                <a:gd name="connsiteY47" fmla="*/ 83956 h 209811"/>
                <a:gd name="connsiteX48" fmla="*/ 25502 w 213364"/>
                <a:gd name="connsiteY48" fmla="*/ 47049 h 209811"/>
                <a:gd name="connsiteX49" fmla="*/ 17773 w 213364"/>
                <a:gd name="connsiteY49" fmla="*/ 49066 h 209811"/>
                <a:gd name="connsiteX50" fmla="*/ 92343 w 213364"/>
                <a:gd name="connsiteY50" fmla="*/ 83580 h 209811"/>
                <a:gd name="connsiteX51" fmla="*/ 100090 w 213364"/>
                <a:gd name="connsiteY51" fmla="*/ 81563 h 209811"/>
                <a:gd name="connsiteX52" fmla="*/ 134359 w 213364"/>
                <a:gd name="connsiteY52" fmla="*/ 8916 h 209811"/>
                <a:gd name="connsiteX53" fmla="*/ 124538 w 213364"/>
                <a:gd name="connsiteY53" fmla="*/ 3242 h 20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4" h="209811">
                  <a:moveTo>
                    <a:pt x="124538" y="3242"/>
                  </a:moveTo>
                  <a:lnTo>
                    <a:pt x="90269" y="75870"/>
                  </a:lnTo>
                  <a:lnTo>
                    <a:pt x="97998" y="73834"/>
                  </a:lnTo>
                  <a:lnTo>
                    <a:pt x="23428" y="39320"/>
                  </a:lnTo>
                  <a:cubicBezTo>
                    <a:pt x="20902" y="38171"/>
                    <a:pt x="17000" y="38359"/>
                    <a:pt x="15681" y="41356"/>
                  </a:cubicBezTo>
                  <a:lnTo>
                    <a:pt x="-379" y="78245"/>
                  </a:lnTo>
                  <a:cubicBezTo>
                    <a:pt x="-1510" y="80828"/>
                    <a:pt x="-1378" y="84579"/>
                    <a:pt x="1638" y="85974"/>
                  </a:cubicBezTo>
                  <a:lnTo>
                    <a:pt x="77150" y="120789"/>
                  </a:lnTo>
                  <a:lnTo>
                    <a:pt x="75114" y="113061"/>
                  </a:lnTo>
                  <a:cubicBezTo>
                    <a:pt x="64219" y="137622"/>
                    <a:pt x="53324" y="162202"/>
                    <a:pt x="42448" y="186763"/>
                  </a:cubicBezTo>
                  <a:cubicBezTo>
                    <a:pt x="40921" y="189572"/>
                    <a:pt x="41957" y="193078"/>
                    <a:pt x="44766" y="194605"/>
                  </a:cubicBezTo>
                  <a:cubicBezTo>
                    <a:pt x="45105" y="194793"/>
                    <a:pt x="45464" y="194944"/>
                    <a:pt x="45841" y="195057"/>
                  </a:cubicBezTo>
                  <a:lnTo>
                    <a:pt x="81824" y="209929"/>
                  </a:lnTo>
                  <a:cubicBezTo>
                    <a:pt x="84294" y="210608"/>
                    <a:pt x="86914" y="209552"/>
                    <a:pt x="88215" y="207328"/>
                  </a:cubicBezTo>
                  <a:cubicBezTo>
                    <a:pt x="99788" y="183012"/>
                    <a:pt x="111362" y="158696"/>
                    <a:pt x="122955" y="134380"/>
                  </a:cubicBezTo>
                  <a:lnTo>
                    <a:pt x="112606" y="130025"/>
                  </a:lnTo>
                  <a:lnTo>
                    <a:pt x="112437" y="131024"/>
                  </a:lnTo>
                  <a:cubicBezTo>
                    <a:pt x="111796" y="133494"/>
                    <a:pt x="112851" y="136076"/>
                    <a:pt x="115019" y="137414"/>
                  </a:cubicBezTo>
                  <a:lnTo>
                    <a:pt x="186233" y="169591"/>
                  </a:lnTo>
                  <a:cubicBezTo>
                    <a:pt x="188834" y="170760"/>
                    <a:pt x="192548" y="170533"/>
                    <a:pt x="193980" y="167555"/>
                  </a:cubicBezTo>
                  <a:cubicBezTo>
                    <a:pt x="199862" y="155303"/>
                    <a:pt x="205761" y="143051"/>
                    <a:pt x="211662" y="130779"/>
                  </a:cubicBezTo>
                  <a:cubicBezTo>
                    <a:pt x="212868" y="128253"/>
                    <a:pt x="212585" y="124389"/>
                    <a:pt x="209626" y="123051"/>
                  </a:cubicBezTo>
                  <a:lnTo>
                    <a:pt x="138223" y="90516"/>
                  </a:lnTo>
                  <a:cubicBezTo>
                    <a:pt x="138901" y="93099"/>
                    <a:pt x="139580" y="95681"/>
                    <a:pt x="140240" y="98264"/>
                  </a:cubicBezTo>
                  <a:cubicBezTo>
                    <a:pt x="151248" y="74475"/>
                    <a:pt x="162256" y="50687"/>
                    <a:pt x="173246" y="26899"/>
                  </a:cubicBezTo>
                  <a:cubicBezTo>
                    <a:pt x="174433" y="24335"/>
                    <a:pt x="174207" y="20527"/>
                    <a:pt x="171229" y="19151"/>
                  </a:cubicBezTo>
                  <a:lnTo>
                    <a:pt x="132266" y="1206"/>
                  </a:lnTo>
                  <a:cubicBezTo>
                    <a:pt x="125707" y="-1810"/>
                    <a:pt x="119958" y="7936"/>
                    <a:pt x="126611" y="10970"/>
                  </a:cubicBezTo>
                  <a:lnTo>
                    <a:pt x="165574" y="28915"/>
                  </a:lnTo>
                  <a:lnTo>
                    <a:pt x="163538" y="21187"/>
                  </a:lnTo>
                  <a:cubicBezTo>
                    <a:pt x="152549" y="44975"/>
                    <a:pt x="141560" y="68764"/>
                    <a:pt x="130532" y="92552"/>
                  </a:cubicBezTo>
                  <a:cubicBezTo>
                    <a:pt x="129364" y="95097"/>
                    <a:pt x="129590" y="98923"/>
                    <a:pt x="132568" y="100280"/>
                  </a:cubicBezTo>
                  <a:lnTo>
                    <a:pt x="203971" y="132815"/>
                  </a:lnTo>
                  <a:cubicBezTo>
                    <a:pt x="203292" y="130233"/>
                    <a:pt x="202614" y="127650"/>
                    <a:pt x="201954" y="125068"/>
                  </a:cubicBezTo>
                  <a:cubicBezTo>
                    <a:pt x="196054" y="137339"/>
                    <a:pt x="190154" y="149610"/>
                    <a:pt x="184273" y="161863"/>
                  </a:cubicBezTo>
                  <a:lnTo>
                    <a:pt x="192001" y="159827"/>
                  </a:lnTo>
                  <a:lnTo>
                    <a:pt x="120787" y="127650"/>
                  </a:lnTo>
                  <a:lnTo>
                    <a:pt x="123388" y="134040"/>
                  </a:lnTo>
                  <a:lnTo>
                    <a:pt x="123577" y="133041"/>
                  </a:lnTo>
                  <a:cubicBezTo>
                    <a:pt x="124670" y="127198"/>
                    <a:pt x="116188" y="122485"/>
                    <a:pt x="113247" y="128687"/>
                  </a:cubicBezTo>
                  <a:cubicBezTo>
                    <a:pt x="101654" y="152984"/>
                    <a:pt x="90081" y="177300"/>
                    <a:pt x="78488" y="201617"/>
                  </a:cubicBezTo>
                  <a:lnTo>
                    <a:pt x="84878" y="199015"/>
                  </a:lnTo>
                  <a:lnTo>
                    <a:pt x="48894" y="184162"/>
                  </a:lnTo>
                  <a:lnTo>
                    <a:pt x="52268" y="192456"/>
                  </a:lnTo>
                  <a:lnTo>
                    <a:pt x="84935" y="118772"/>
                  </a:lnTo>
                  <a:cubicBezTo>
                    <a:pt x="86084" y="116190"/>
                    <a:pt x="85915" y="112420"/>
                    <a:pt x="82899" y="111025"/>
                  </a:cubicBezTo>
                  <a:lnTo>
                    <a:pt x="7406" y="76209"/>
                  </a:lnTo>
                  <a:lnTo>
                    <a:pt x="9442" y="83956"/>
                  </a:lnTo>
                  <a:lnTo>
                    <a:pt x="25502" y="47049"/>
                  </a:lnTo>
                  <a:lnTo>
                    <a:pt x="17773" y="49066"/>
                  </a:lnTo>
                  <a:lnTo>
                    <a:pt x="92343" y="83580"/>
                  </a:lnTo>
                  <a:cubicBezTo>
                    <a:pt x="94925" y="84786"/>
                    <a:pt x="98695" y="84522"/>
                    <a:pt x="100090" y="81563"/>
                  </a:cubicBezTo>
                  <a:lnTo>
                    <a:pt x="134359" y="8916"/>
                  </a:lnTo>
                  <a:cubicBezTo>
                    <a:pt x="137394" y="2394"/>
                    <a:pt x="127629" y="-3355"/>
                    <a:pt x="124538" y="3242"/>
                  </a:cubicBezTo>
                  <a:close/>
                </a:path>
              </a:pathLst>
            </a:custGeom>
            <a:grpFill/>
            <a:ln w="1885" cap="flat">
              <a:noFill/>
              <a:prstDash val="solid"/>
              <a:miter/>
            </a:ln>
          </p:spPr>
          <p:txBody>
            <a:bodyPr rtlCol="0" anchor="ctr"/>
            <a:lstStyle/>
            <a:p>
              <a:endParaRPr lang="en-IN"/>
            </a:p>
          </p:txBody>
        </p:sp>
        <p:sp>
          <p:nvSpPr>
            <p:cNvPr id="724" name="Freeform: Shape 723">
              <a:extLst>
                <a:ext uri="{FF2B5EF4-FFF2-40B4-BE49-F238E27FC236}">
                  <a16:creationId xmlns:a16="http://schemas.microsoft.com/office/drawing/2014/main" id="{77560708-8B7D-EC11-5CD1-D12B253754D4}"/>
                </a:ext>
              </a:extLst>
            </p:cNvPr>
            <p:cNvSpPr/>
            <p:nvPr/>
          </p:nvSpPr>
          <p:spPr>
            <a:xfrm>
              <a:off x="497951" y="5281028"/>
              <a:ext cx="176234" cy="175361"/>
            </a:xfrm>
            <a:custGeom>
              <a:avLst/>
              <a:gdLst>
                <a:gd name="connsiteX0" fmla="*/ 21399 w 176234"/>
                <a:gd name="connsiteY0" fmla="*/ 29174 h 175361"/>
                <a:gd name="connsiteX1" fmla="*/ 58967 w 176234"/>
                <a:gd name="connsiteY1" fmla="*/ 87325 h 175361"/>
                <a:gd name="connsiteX2" fmla="*/ 61003 w 176234"/>
                <a:gd name="connsiteY2" fmla="*/ 79597 h 175361"/>
                <a:gd name="connsiteX3" fmla="*/ 1777 w 176234"/>
                <a:gd name="connsiteY3" fmla="*/ 118465 h 175361"/>
                <a:gd name="connsiteX4" fmla="*/ -259 w 176234"/>
                <a:gd name="connsiteY4" fmla="*/ 126193 h 175361"/>
                <a:gd name="connsiteX5" fmla="*/ -259 w 176234"/>
                <a:gd name="connsiteY5" fmla="*/ 126212 h 175361"/>
                <a:gd name="connsiteX6" fmla="*/ 19420 w 176234"/>
                <a:gd name="connsiteY6" fmla="*/ 154769 h 175361"/>
                <a:gd name="connsiteX7" fmla="*/ 27149 w 176234"/>
                <a:gd name="connsiteY7" fmla="*/ 156786 h 175361"/>
                <a:gd name="connsiteX8" fmla="*/ 27167 w 176234"/>
                <a:gd name="connsiteY8" fmla="*/ 156786 h 175361"/>
                <a:gd name="connsiteX9" fmla="*/ 87034 w 176234"/>
                <a:gd name="connsiteY9" fmla="*/ 117390 h 175361"/>
                <a:gd name="connsiteX10" fmla="*/ 79287 w 176234"/>
                <a:gd name="connsiteY10" fmla="*/ 115355 h 175361"/>
                <a:gd name="connsiteX11" fmla="*/ 118362 w 176234"/>
                <a:gd name="connsiteY11" fmla="*/ 172809 h 175361"/>
                <a:gd name="connsiteX12" fmla="*/ 126110 w 176234"/>
                <a:gd name="connsiteY12" fmla="*/ 174844 h 175361"/>
                <a:gd name="connsiteX13" fmla="*/ 153366 w 176234"/>
                <a:gd name="connsiteY13" fmla="*/ 155278 h 175361"/>
                <a:gd name="connsiteX14" fmla="*/ 155402 w 176234"/>
                <a:gd name="connsiteY14" fmla="*/ 147531 h 175361"/>
                <a:gd name="connsiteX15" fmla="*/ 117835 w 176234"/>
                <a:gd name="connsiteY15" fmla="*/ 88890 h 175361"/>
                <a:gd name="connsiteX16" fmla="*/ 108956 w 176234"/>
                <a:gd name="connsiteY16" fmla="*/ 95732 h 175361"/>
                <a:gd name="connsiteX17" fmla="*/ 109597 w 176234"/>
                <a:gd name="connsiteY17" fmla="*/ 96335 h 175361"/>
                <a:gd name="connsiteX18" fmla="*/ 116440 w 176234"/>
                <a:gd name="connsiteY18" fmla="*/ 97221 h 175361"/>
                <a:gd name="connsiteX19" fmla="*/ 172423 w 176234"/>
                <a:gd name="connsiteY19" fmla="*/ 59748 h 175361"/>
                <a:gd name="connsiteX20" fmla="*/ 174459 w 176234"/>
                <a:gd name="connsiteY20" fmla="*/ 52000 h 175361"/>
                <a:gd name="connsiteX21" fmla="*/ 155609 w 176234"/>
                <a:gd name="connsiteY21" fmla="*/ 22312 h 175361"/>
                <a:gd name="connsiteX22" fmla="*/ 147881 w 176234"/>
                <a:gd name="connsiteY22" fmla="*/ 20295 h 175361"/>
                <a:gd name="connsiteX23" fmla="*/ 91520 w 176234"/>
                <a:gd name="connsiteY23" fmla="*/ 57750 h 175361"/>
                <a:gd name="connsiteX24" fmla="*/ 99268 w 176234"/>
                <a:gd name="connsiteY24" fmla="*/ 59767 h 175361"/>
                <a:gd name="connsiteX25" fmla="*/ 62039 w 176234"/>
                <a:gd name="connsiteY25" fmla="*/ 3123 h 175361"/>
                <a:gd name="connsiteX26" fmla="*/ 54311 w 176234"/>
                <a:gd name="connsiteY26" fmla="*/ 1087 h 175361"/>
                <a:gd name="connsiteX27" fmla="*/ 23435 w 176234"/>
                <a:gd name="connsiteY27" fmla="*/ 21426 h 175361"/>
                <a:gd name="connsiteX28" fmla="*/ 29090 w 176234"/>
                <a:gd name="connsiteY28" fmla="*/ 31209 h 175361"/>
                <a:gd name="connsiteX29" fmla="*/ 59966 w 176234"/>
                <a:gd name="connsiteY29" fmla="*/ 10852 h 175361"/>
                <a:gd name="connsiteX30" fmla="*/ 52219 w 176234"/>
                <a:gd name="connsiteY30" fmla="*/ 8835 h 175361"/>
                <a:gd name="connsiteX31" fmla="*/ 89428 w 176234"/>
                <a:gd name="connsiteY31" fmla="*/ 65384 h 175361"/>
                <a:gd name="connsiteX32" fmla="*/ 97156 w 176234"/>
                <a:gd name="connsiteY32" fmla="*/ 67438 h 175361"/>
                <a:gd name="connsiteX33" fmla="*/ 97175 w 176234"/>
                <a:gd name="connsiteY33" fmla="*/ 67419 h 175361"/>
                <a:gd name="connsiteX34" fmla="*/ 153498 w 176234"/>
                <a:gd name="connsiteY34" fmla="*/ 29965 h 175361"/>
                <a:gd name="connsiteX35" fmla="*/ 145751 w 176234"/>
                <a:gd name="connsiteY35" fmla="*/ 27929 h 175361"/>
                <a:gd name="connsiteX36" fmla="*/ 164601 w 176234"/>
                <a:gd name="connsiteY36" fmla="*/ 57618 h 175361"/>
                <a:gd name="connsiteX37" fmla="*/ 166618 w 176234"/>
                <a:gd name="connsiteY37" fmla="*/ 49890 h 175361"/>
                <a:gd name="connsiteX38" fmla="*/ 110653 w 176234"/>
                <a:gd name="connsiteY38" fmla="*/ 87363 h 175361"/>
                <a:gd name="connsiteX39" fmla="*/ 117495 w 176234"/>
                <a:gd name="connsiteY39" fmla="*/ 88248 h 175361"/>
                <a:gd name="connsiteX40" fmla="*/ 116854 w 176234"/>
                <a:gd name="connsiteY40" fmla="*/ 87646 h 175361"/>
                <a:gd name="connsiteX41" fmla="*/ 107976 w 176234"/>
                <a:gd name="connsiteY41" fmla="*/ 94507 h 175361"/>
                <a:gd name="connsiteX42" fmla="*/ 145544 w 176234"/>
                <a:gd name="connsiteY42" fmla="*/ 153148 h 175361"/>
                <a:gd name="connsiteX43" fmla="*/ 147561 w 176234"/>
                <a:gd name="connsiteY43" fmla="*/ 145401 h 175361"/>
                <a:gd name="connsiteX44" fmla="*/ 120304 w 176234"/>
                <a:gd name="connsiteY44" fmla="*/ 164986 h 175361"/>
                <a:gd name="connsiteX45" fmla="*/ 128032 w 176234"/>
                <a:gd name="connsiteY45" fmla="*/ 167022 h 175361"/>
                <a:gd name="connsiteX46" fmla="*/ 88957 w 176234"/>
                <a:gd name="connsiteY46" fmla="*/ 109549 h 175361"/>
                <a:gd name="connsiteX47" fmla="*/ 81228 w 176234"/>
                <a:gd name="connsiteY47" fmla="*/ 107513 h 175361"/>
                <a:gd name="connsiteX48" fmla="*/ 21399 w 176234"/>
                <a:gd name="connsiteY48" fmla="*/ 147022 h 175361"/>
                <a:gd name="connsiteX49" fmla="*/ 29147 w 176234"/>
                <a:gd name="connsiteY49" fmla="*/ 149058 h 175361"/>
                <a:gd name="connsiteX50" fmla="*/ 9468 w 176234"/>
                <a:gd name="connsiteY50" fmla="*/ 120501 h 175361"/>
                <a:gd name="connsiteX51" fmla="*/ 7432 w 176234"/>
                <a:gd name="connsiteY51" fmla="*/ 128229 h 175361"/>
                <a:gd name="connsiteX52" fmla="*/ 66657 w 176234"/>
                <a:gd name="connsiteY52" fmla="*/ 89361 h 175361"/>
                <a:gd name="connsiteX53" fmla="*/ 68674 w 176234"/>
                <a:gd name="connsiteY53" fmla="*/ 81613 h 175361"/>
                <a:gd name="connsiteX54" fmla="*/ 31126 w 176234"/>
                <a:gd name="connsiteY54" fmla="*/ 23462 h 175361"/>
                <a:gd name="connsiteX55" fmla="*/ 21399 w 176234"/>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1">
                  <a:moveTo>
                    <a:pt x="21399" y="29174"/>
                  </a:moveTo>
                  <a:cubicBezTo>
                    <a:pt x="33972" y="48551"/>
                    <a:pt x="46488" y="67928"/>
                    <a:pt x="58967" y="87325"/>
                  </a:cubicBezTo>
                  <a:lnTo>
                    <a:pt x="61003" y="79597"/>
                  </a:lnTo>
                  <a:lnTo>
                    <a:pt x="1777" y="118465"/>
                  </a:lnTo>
                  <a:cubicBezTo>
                    <a:pt x="-919" y="120029"/>
                    <a:pt x="-1842" y="123497"/>
                    <a:pt x="-259" y="126193"/>
                  </a:cubicBezTo>
                  <a:cubicBezTo>
                    <a:pt x="-259" y="126193"/>
                    <a:pt x="-259" y="126212"/>
                    <a:pt x="-259" y="126212"/>
                  </a:cubicBezTo>
                  <a:lnTo>
                    <a:pt x="19420" y="154769"/>
                  </a:lnTo>
                  <a:cubicBezTo>
                    <a:pt x="21004" y="157465"/>
                    <a:pt x="24453" y="158369"/>
                    <a:pt x="27149" y="156786"/>
                  </a:cubicBezTo>
                  <a:cubicBezTo>
                    <a:pt x="27167" y="156786"/>
                    <a:pt x="27167" y="156786"/>
                    <a:pt x="27167" y="156786"/>
                  </a:cubicBezTo>
                  <a:lnTo>
                    <a:pt x="87034" y="117390"/>
                  </a:lnTo>
                  <a:lnTo>
                    <a:pt x="79287" y="115355"/>
                  </a:lnTo>
                  <a:lnTo>
                    <a:pt x="118362" y="172809"/>
                  </a:lnTo>
                  <a:cubicBezTo>
                    <a:pt x="119965" y="175165"/>
                    <a:pt x="123489" y="176729"/>
                    <a:pt x="126110" y="174844"/>
                  </a:cubicBezTo>
                  <a:lnTo>
                    <a:pt x="153366" y="155278"/>
                  </a:lnTo>
                  <a:cubicBezTo>
                    <a:pt x="156024" y="153657"/>
                    <a:pt x="156929" y="150245"/>
                    <a:pt x="155402" y="147531"/>
                  </a:cubicBezTo>
                  <a:cubicBezTo>
                    <a:pt x="142829" y="127984"/>
                    <a:pt x="130313" y="108436"/>
                    <a:pt x="117835" y="88890"/>
                  </a:cubicBezTo>
                  <a:lnTo>
                    <a:pt x="108956" y="95732"/>
                  </a:lnTo>
                  <a:lnTo>
                    <a:pt x="109597" y="96335"/>
                  </a:lnTo>
                  <a:cubicBezTo>
                    <a:pt x="111426" y="98107"/>
                    <a:pt x="114215" y="98465"/>
                    <a:pt x="116440" y="97221"/>
                  </a:cubicBezTo>
                  <a:lnTo>
                    <a:pt x="172423" y="59748"/>
                  </a:lnTo>
                  <a:cubicBezTo>
                    <a:pt x="175081" y="58127"/>
                    <a:pt x="175986" y="54715"/>
                    <a:pt x="174459" y="52000"/>
                  </a:cubicBezTo>
                  <a:lnTo>
                    <a:pt x="155609" y="22312"/>
                  </a:lnTo>
                  <a:cubicBezTo>
                    <a:pt x="154026" y="19617"/>
                    <a:pt x="150576" y="18731"/>
                    <a:pt x="147881" y="20295"/>
                  </a:cubicBezTo>
                  <a:lnTo>
                    <a:pt x="91520" y="57750"/>
                  </a:lnTo>
                  <a:lnTo>
                    <a:pt x="99268" y="59767"/>
                  </a:lnTo>
                  <a:cubicBezTo>
                    <a:pt x="86845" y="40917"/>
                    <a:pt x="74442" y="22030"/>
                    <a:pt x="62039" y="3123"/>
                  </a:cubicBezTo>
                  <a:cubicBezTo>
                    <a:pt x="60475" y="428"/>
                    <a:pt x="57006" y="-477"/>
                    <a:pt x="54311" y="1087"/>
                  </a:cubicBezTo>
                  <a:lnTo>
                    <a:pt x="23435" y="21426"/>
                  </a:lnTo>
                  <a:cubicBezTo>
                    <a:pt x="17384" y="25423"/>
                    <a:pt x="23039" y="35224"/>
                    <a:pt x="29090" y="31209"/>
                  </a:cubicBezTo>
                  <a:lnTo>
                    <a:pt x="59966" y="10852"/>
                  </a:lnTo>
                  <a:lnTo>
                    <a:pt x="52219" y="8835"/>
                  </a:lnTo>
                  <a:lnTo>
                    <a:pt x="89428" y="65384"/>
                  </a:lnTo>
                  <a:cubicBezTo>
                    <a:pt x="90993" y="68079"/>
                    <a:pt x="94461" y="69003"/>
                    <a:pt x="97156" y="67438"/>
                  </a:cubicBezTo>
                  <a:cubicBezTo>
                    <a:pt x="97156" y="67419"/>
                    <a:pt x="97175" y="67419"/>
                    <a:pt x="97175" y="67419"/>
                  </a:cubicBezTo>
                  <a:lnTo>
                    <a:pt x="153498" y="29965"/>
                  </a:lnTo>
                  <a:lnTo>
                    <a:pt x="145751" y="27929"/>
                  </a:lnTo>
                  <a:lnTo>
                    <a:pt x="164601" y="57618"/>
                  </a:lnTo>
                  <a:lnTo>
                    <a:pt x="166618" y="49890"/>
                  </a:lnTo>
                  <a:lnTo>
                    <a:pt x="110653" y="87363"/>
                  </a:lnTo>
                  <a:lnTo>
                    <a:pt x="117495" y="88248"/>
                  </a:lnTo>
                  <a:lnTo>
                    <a:pt x="116854" y="87646"/>
                  </a:lnTo>
                  <a:cubicBezTo>
                    <a:pt x="112293" y="83479"/>
                    <a:pt x="104357" y="88871"/>
                    <a:pt x="107976" y="94507"/>
                  </a:cubicBezTo>
                  <a:cubicBezTo>
                    <a:pt x="120549" y="114054"/>
                    <a:pt x="133065" y="133601"/>
                    <a:pt x="145544" y="153148"/>
                  </a:cubicBezTo>
                  <a:cubicBezTo>
                    <a:pt x="146222" y="150566"/>
                    <a:pt x="146882" y="147984"/>
                    <a:pt x="147561" y="145401"/>
                  </a:cubicBezTo>
                  <a:lnTo>
                    <a:pt x="120304" y="164986"/>
                  </a:lnTo>
                  <a:lnTo>
                    <a:pt x="128032" y="167022"/>
                  </a:lnTo>
                  <a:lnTo>
                    <a:pt x="88957" y="109549"/>
                  </a:lnTo>
                  <a:cubicBezTo>
                    <a:pt x="87392" y="106853"/>
                    <a:pt x="83924" y="105949"/>
                    <a:pt x="81228" y="107513"/>
                  </a:cubicBezTo>
                  <a:lnTo>
                    <a:pt x="21399" y="147022"/>
                  </a:lnTo>
                  <a:lnTo>
                    <a:pt x="29147" y="149058"/>
                  </a:lnTo>
                  <a:lnTo>
                    <a:pt x="9468" y="120501"/>
                  </a:lnTo>
                  <a:lnTo>
                    <a:pt x="7432" y="128229"/>
                  </a:lnTo>
                  <a:lnTo>
                    <a:pt x="66657" y="89361"/>
                  </a:lnTo>
                  <a:cubicBezTo>
                    <a:pt x="69297" y="87739"/>
                    <a:pt x="70201" y="84309"/>
                    <a:pt x="68674" y="81613"/>
                  </a:cubicBezTo>
                  <a:lnTo>
                    <a:pt x="31126" y="23462"/>
                  </a:lnTo>
                  <a:cubicBezTo>
                    <a:pt x="27243" y="17374"/>
                    <a:pt x="17441" y="23029"/>
                    <a:pt x="21399" y="29174"/>
                  </a:cubicBezTo>
                  <a:close/>
                </a:path>
              </a:pathLst>
            </a:custGeom>
            <a:grpFill/>
            <a:ln w="1885" cap="flat">
              <a:noFill/>
              <a:prstDash val="solid"/>
              <a:miter/>
            </a:ln>
          </p:spPr>
          <p:txBody>
            <a:bodyPr rtlCol="0" anchor="ctr"/>
            <a:lstStyle/>
            <a:p>
              <a:endParaRPr lang="en-IN"/>
            </a:p>
          </p:txBody>
        </p:sp>
        <p:sp>
          <p:nvSpPr>
            <p:cNvPr id="725" name="Freeform: Shape 724">
              <a:extLst>
                <a:ext uri="{FF2B5EF4-FFF2-40B4-BE49-F238E27FC236}">
                  <a16:creationId xmlns:a16="http://schemas.microsoft.com/office/drawing/2014/main" id="{661F123B-B723-4F2A-C5FA-5AE12789E27F}"/>
                </a:ext>
              </a:extLst>
            </p:cNvPr>
            <p:cNvSpPr/>
            <p:nvPr/>
          </p:nvSpPr>
          <p:spPr>
            <a:xfrm>
              <a:off x="4466759" y="5718342"/>
              <a:ext cx="176234" cy="175361"/>
            </a:xfrm>
            <a:custGeom>
              <a:avLst/>
              <a:gdLst>
                <a:gd name="connsiteX0" fmla="*/ 21399 w 176234"/>
                <a:gd name="connsiteY0" fmla="*/ 29174 h 175361"/>
                <a:gd name="connsiteX1" fmla="*/ 58967 w 176234"/>
                <a:gd name="connsiteY1" fmla="*/ 87325 h 175361"/>
                <a:gd name="connsiteX2" fmla="*/ 61003 w 176234"/>
                <a:gd name="connsiteY2" fmla="*/ 79597 h 175361"/>
                <a:gd name="connsiteX3" fmla="*/ 1777 w 176234"/>
                <a:gd name="connsiteY3" fmla="*/ 118465 h 175361"/>
                <a:gd name="connsiteX4" fmla="*/ -259 w 176234"/>
                <a:gd name="connsiteY4" fmla="*/ 126193 h 175361"/>
                <a:gd name="connsiteX5" fmla="*/ -259 w 176234"/>
                <a:gd name="connsiteY5" fmla="*/ 126212 h 175361"/>
                <a:gd name="connsiteX6" fmla="*/ 19420 w 176234"/>
                <a:gd name="connsiteY6" fmla="*/ 154769 h 175361"/>
                <a:gd name="connsiteX7" fmla="*/ 27149 w 176234"/>
                <a:gd name="connsiteY7" fmla="*/ 156786 h 175361"/>
                <a:gd name="connsiteX8" fmla="*/ 27168 w 176234"/>
                <a:gd name="connsiteY8" fmla="*/ 156786 h 175361"/>
                <a:gd name="connsiteX9" fmla="*/ 87034 w 176234"/>
                <a:gd name="connsiteY9" fmla="*/ 117390 h 175361"/>
                <a:gd name="connsiteX10" fmla="*/ 79287 w 176234"/>
                <a:gd name="connsiteY10" fmla="*/ 115355 h 175361"/>
                <a:gd name="connsiteX11" fmla="*/ 118362 w 176234"/>
                <a:gd name="connsiteY11" fmla="*/ 172809 h 175361"/>
                <a:gd name="connsiteX12" fmla="*/ 126110 w 176234"/>
                <a:gd name="connsiteY12" fmla="*/ 174844 h 175361"/>
                <a:gd name="connsiteX13" fmla="*/ 153366 w 176234"/>
                <a:gd name="connsiteY13" fmla="*/ 155278 h 175361"/>
                <a:gd name="connsiteX14" fmla="*/ 155402 w 176234"/>
                <a:gd name="connsiteY14" fmla="*/ 147531 h 175361"/>
                <a:gd name="connsiteX15" fmla="*/ 117834 w 176234"/>
                <a:gd name="connsiteY15" fmla="*/ 88890 h 175361"/>
                <a:gd name="connsiteX16" fmla="*/ 108956 w 176234"/>
                <a:gd name="connsiteY16" fmla="*/ 95732 h 175361"/>
                <a:gd name="connsiteX17" fmla="*/ 109597 w 176234"/>
                <a:gd name="connsiteY17" fmla="*/ 96335 h 175361"/>
                <a:gd name="connsiteX18" fmla="*/ 116440 w 176234"/>
                <a:gd name="connsiteY18" fmla="*/ 97221 h 175361"/>
                <a:gd name="connsiteX19" fmla="*/ 172424 w 176234"/>
                <a:gd name="connsiteY19" fmla="*/ 59748 h 175361"/>
                <a:gd name="connsiteX20" fmla="*/ 174459 w 176234"/>
                <a:gd name="connsiteY20" fmla="*/ 52000 h 175361"/>
                <a:gd name="connsiteX21" fmla="*/ 155609 w 176234"/>
                <a:gd name="connsiteY21" fmla="*/ 22312 h 175361"/>
                <a:gd name="connsiteX22" fmla="*/ 147881 w 176234"/>
                <a:gd name="connsiteY22" fmla="*/ 20295 h 175361"/>
                <a:gd name="connsiteX23" fmla="*/ 91520 w 176234"/>
                <a:gd name="connsiteY23" fmla="*/ 57750 h 175361"/>
                <a:gd name="connsiteX24" fmla="*/ 99268 w 176234"/>
                <a:gd name="connsiteY24" fmla="*/ 59767 h 175361"/>
                <a:gd name="connsiteX25" fmla="*/ 62040 w 176234"/>
                <a:gd name="connsiteY25" fmla="*/ 3123 h 175361"/>
                <a:gd name="connsiteX26" fmla="*/ 54311 w 176234"/>
                <a:gd name="connsiteY26" fmla="*/ 1087 h 175361"/>
                <a:gd name="connsiteX27" fmla="*/ 23435 w 176234"/>
                <a:gd name="connsiteY27" fmla="*/ 21426 h 175361"/>
                <a:gd name="connsiteX28" fmla="*/ 29090 w 176234"/>
                <a:gd name="connsiteY28" fmla="*/ 31209 h 175361"/>
                <a:gd name="connsiteX29" fmla="*/ 59966 w 176234"/>
                <a:gd name="connsiteY29" fmla="*/ 10852 h 175361"/>
                <a:gd name="connsiteX30" fmla="*/ 52219 w 176234"/>
                <a:gd name="connsiteY30" fmla="*/ 8835 h 175361"/>
                <a:gd name="connsiteX31" fmla="*/ 89428 w 176234"/>
                <a:gd name="connsiteY31" fmla="*/ 65384 h 175361"/>
                <a:gd name="connsiteX32" fmla="*/ 97156 w 176234"/>
                <a:gd name="connsiteY32" fmla="*/ 67438 h 175361"/>
                <a:gd name="connsiteX33" fmla="*/ 97175 w 176234"/>
                <a:gd name="connsiteY33" fmla="*/ 67419 h 175361"/>
                <a:gd name="connsiteX34" fmla="*/ 153498 w 176234"/>
                <a:gd name="connsiteY34" fmla="*/ 29965 h 175361"/>
                <a:gd name="connsiteX35" fmla="*/ 145751 w 176234"/>
                <a:gd name="connsiteY35" fmla="*/ 27929 h 175361"/>
                <a:gd name="connsiteX36" fmla="*/ 164601 w 176234"/>
                <a:gd name="connsiteY36" fmla="*/ 57618 h 175361"/>
                <a:gd name="connsiteX37" fmla="*/ 166618 w 176234"/>
                <a:gd name="connsiteY37" fmla="*/ 49890 h 175361"/>
                <a:gd name="connsiteX38" fmla="*/ 110653 w 176234"/>
                <a:gd name="connsiteY38" fmla="*/ 87363 h 175361"/>
                <a:gd name="connsiteX39" fmla="*/ 117495 w 176234"/>
                <a:gd name="connsiteY39" fmla="*/ 88248 h 175361"/>
                <a:gd name="connsiteX40" fmla="*/ 116854 w 176234"/>
                <a:gd name="connsiteY40" fmla="*/ 87646 h 175361"/>
                <a:gd name="connsiteX41" fmla="*/ 107976 w 176234"/>
                <a:gd name="connsiteY41" fmla="*/ 94507 h 175361"/>
                <a:gd name="connsiteX42" fmla="*/ 145544 w 176234"/>
                <a:gd name="connsiteY42" fmla="*/ 153148 h 175361"/>
                <a:gd name="connsiteX43" fmla="*/ 147561 w 176234"/>
                <a:gd name="connsiteY43" fmla="*/ 145401 h 175361"/>
                <a:gd name="connsiteX44" fmla="*/ 120360 w 176234"/>
                <a:gd name="connsiteY44" fmla="*/ 165080 h 175361"/>
                <a:gd name="connsiteX45" fmla="*/ 128089 w 176234"/>
                <a:gd name="connsiteY45" fmla="*/ 167116 h 175361"/>
                <a:gd name="connsiteX46" fmla="*/ 89014 w 176234"/>
                <a:gd name="connsiteY46" fmla="*/ 109643 h 175361"/>
                <a:gd name="connsiteX47" fmla="*/ 81285 w 176234"/>
                <a:gd name="connsiteY47" fmla="*/ 107607 h 175361"/>
                <a:gd name="connsiteX48" fmla="*/ 21418 w 176234"/>
                <a:gd name="connsiteY48" fmla="*/ 147022 h 175361"/>
                <a:gd name="connsiteX49" fmla="*/ 29166 w 176234"/>
                <a:gd name="connsiteY49" fmla="*/ 149058 h 175361"/>
                <a:gd name="connsiteX50" fmla="*/ 9486 w 176234"/>
                <a:gd name="connsiteY50" fmla="*/ 120501 h 175361"/>
                <a:gd name="connsiteX51" fmla="*/ 7451 w 176234"/>
                <a:gd name="connsiteY51" fmla="*/ 128229 h 175361"/>
                <a:gd name="connsiteX52" fmla="*/ 66677 w 176234"/>
                <a:gd name="connsiteY52" fmla="*/ 89361 h 175361"/>
                <a:gd name="connsiteX53" fmla="*/ 68694 w 176234"/>
                <a:gd name="connsiteY53" fmla="*/ 81613 h 175361"/>
                <a:gd name="connsiteX54" fmla="*/ 31145 w 176234"/>
                <a:gd name="connsiteY54" fmla="*/ 23462 h 175361"/>
                <a:gd name="connsiteX55" fmla="*/ 21399 w 176234"/>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1">
                  <a:moveTo>
                    <a:pt x="21399" y="29174"/>
                  </a:moveTo>
                  <a:cubicBezTo>
                    <a:pt x="33972" y="48551"/>
                    <a:pt x="46489" y="67928"/>
                    <a:pt x="58967" y="87325"/>
                  </a:cubicBezTo>
                  <a:lnTo>
                    <a:pt x="61003" y="79597"/>
                  </a:lnTo>
                  <a:lnTo>
                    <a:pt x="1777" y="118465"/>
                  </a:lnTo>
                  <a:cubicBezTo>
                    <a:pt x="-919" y="120029"/>
                    <a:pt x="-1842" y="123497"/>
                    <a:pt x="-259" y="126193"/>
                  </a:cubicBezTo>
                  <a:cubicBezTo>
                    <a:pt x="-259" y="126193"/>
                    <a:pt x="-259" y="126212"/>
                    <a:pt x="-259" y="126212"/>
                  </a:cubicBezTo>
                  <a:lnTo>
                    <a:pt x="19420" y="154769"/>
                  </a:lnTo>
                  <a:cubicBezTo>
                    <a:pt x="21004" y="157465"/>
                    <a:pt x="24453" y="158369"/>
                    <a:pt x="27149" y="156786"/>
                  </a:cubicBezTo>
                  <a:cubicBezTo>
                    <a:pt x="27168" y="156786"/>
                    <a:pt x="27168" y="156786"/>
                    <a:pt x="27168" y="156786"/>
                  </a:cubicBezTo>
                  <a:lnTo>
                    <a:pt x="87034" y="117390"/>
                  </a:lnTo>
                  <a:lnTo>
                    <a:pt x="79287" y="115355"/>
                  </a:lnTo>
                  <a:lnTo>
                    <a:pt x="118362" y="172809"/>
                  </a:lnTo>
                  <a:cubicBezTo>
                    <a:pt x="119965" y="175165"/>
                    <a:pt x="123489" y="176729"/>
                    <a:pt x="126110" y="174844"/>
                  </a:cubicBezTo>
                  <a:lnTo>
                    <a:pt x="153366" y="155278"/>
                  </a:lnTo>
                  <a:cubicBezTo>
                    <a:pt x="156024" y="153657"/>
                    <a:pt x="156929" y="150245"/>
                    <a:pt x="155402" y="147531"/>
                  </a:cubicBezTo>
                  <a:cubicBezTo>
                    <a:pt x="142829" y="127984"/>
                    <a:pt x="130313" y="108436"/>
                    <a:pt x="117834" y="88890"/>
                  </a:cubicBezTo>
                  <a:lnTo>
                    <a:pt x="108956" y="95732"/>
                  </a:lnTo>
                  <a:lnTo>
                    <a:pt x="109597" y="96335"/>
                  </a:lnTo>
                  <a:cubicBezTo>
                    <a:pt x="111426" y="98107"/>
                    <a:pt x="114215" y="98465"/>
                    <a:pt x="116440" y="97221"/>
                  </a:cubicBezTo>
                  <a:lnTo>
                    <a:pt x="172424" y="59748"/>
                  </a:lnTo>
                  <a:cubicBezTo>
                    <a:pt x="175081" y="58127"/>
                    <a:pt x="175986" y="54715"/>
                    <a:pt x="174459" y="52000"/>
                  </a:cubicBezTo>
                  <a:lnTo>
                    <a:pt x="155609" y="22312"/>
                  </a:lnTo>
                  <a:cubicBezTo>
                    <a:pt x="154026" y="19617"/>
                    <a:pt x="150577" y="18731"/>
                    <a:pt x="147881" y="20295"/>
                  </a:cubicBezTo>
                  <a:lnTo>
                    <a:pt x="91520" y="57750"/>
                  </a:lnTo>
                  <a:lnTo>
                    <a:pt x="99268" y="59767"/>
                  </a:lnTo>
                  <a:cubicBezTo>
                    <a:pt x="86846" y="40917"/>
                    <a:pt x="74423" y="22030"/>
                    <a:pt x="62040" y="3123"/>
                  </a:cubicBezTo>
                  <a:cubicBezTo>
                    <a:pt x="60475" y="428"/>
                    <a:pt x="57006" y="-477"/>
                    <a:pt x="54311" y="1087"/>
                  </a:cubicBezTo>
                  <a:lnTo>
                    <a:pt x="23435" y="21426"/>
                  </a:lnTo>
                  <a:cubicBezTo>
                    <a:pt x="17385" y="25423"/>
                    <a:pt x="23040" y="35224"/>
                    <a:pt x="29090" y="31209"/>
                  </a:cubicBezTo>
                  <a:lnTo>
                    <a:pt x="59966" y="10852"/>
                  </a:lnTo>
                  <a:lnTo>
                    <a:pt x="52219" y="8835"/>
                  </a:lnTo>
                  <a:lnTo>
                    <a:pt x="89428" y="65384"/>
                  </a:lnTo>
                  <a:cubicBezTo>
                    <a:pt x="90992" y="68079"/>
                    <a:pt x="94461" y="69003"/>
                    <a:pt x="97156" y="67438"/>
                  </a:cubicBezTo>
                  <a:cubicBezTo>
                    <a:pt x="97156" y="67419"/>
                    <a:pt x="97175" y="67419"/>
                    <a:pt x="97175" y="67419"/>
                  </a:cubicBezTo>
                  <a:lnTo>
                    <a:pt x="153498" y="29965"/>
                  </a:lnTo>
                  <a:lnTo>
                    <a:pt x="145751" y="27929"/>
                  </a:lnTo>
                  <a:lnTo>
                    <a:pt x="164601" y="57618"/>
                  </a:lnTo>
                  <a:cubicBezTo>
                    <a:pt x="165280" y="55035"/>
                    <a:pt x="165939" y="52453"/>
                    <a:pt x="166618" y="49890"/>
                  </a:cubicBezTo>
                  <a:lnTo>
                    <a:pt x="110653" y="87363"/>
                  </a:lnTo>
                  <a:lnTo>
                    <a:pt x="117495" y="88248"/>
                  </a:lnTo>
                  <a:lnTo>
                    <a:pt x="116854" y="87646"/>
                  </a:lnTo>
                  <a:cubicBezTo>
                    <a:pt x="112293" y="83479"/>
                    <a:pt x="104357" y="88871"/>
                    <a:pt x="107976" y="94507"/>
                  </a:cubicBezTo>
                  <a:cubicBezTo>
                    <a:pt x="120549" y="114054"/>
                    <a:pt x="133065" y="133601"/>
                    <a:pt x="145544" y="153148"/>
                  </a:cubicBezTo>
                  <a:cubicBezTo>
                    <a:pt x="146222" y="150566"/>
                    <a:pt x="146882" y="147984"/>
                    <a:pt x="147561" y="145401"/>
                  </a:cubicBezTo>
                  <a:lnTo>
                    <a:pt x="120360" y="165080"/>
                  </a:lnTo>
                  <a:lnTo>
                    <a:pt x="128089" y="167116"/>
                  </a:lnTo>
                  <a:lnTo>
                    <a:pt x="89014" y="109643"/>
                  </a:lnTo>
                  <a:cubicBezTo>
                    <a:pt x="87449" y="106948"/>
                    <a:pt x="83980" y="106043"/>
                    <a:pt x="81285" y="107607"/>
                  </a:cubicBezTo>
                  <a:lnTo>
                    <a:pt x="21418" y="147022"/>
                  </a:lnTo>
                  <a:lnTo>
                    <a:pt x="29166" y="149058"/>
                  </a:lnTo>
                  <a:lnTo>
                    <a:pt x="9486" y="120501"/>
                  </a:lnTo>
                  <a:lnTo>
                    <a:pt x="7451" y="128229"/>
                  </a:lnTo>
                  <a:lnTo>
                    <a:pt x="66677" y="89361"/>
                  </a:lnTo>
                  <a:cubicBezTo>
                    <a:pt x="69315" y="87739"/>
                    <a:pt x="70220" y="84309"/>
                    <a:pt x="68694" y="81613"/>
                  </a:cubicBezTo>
                  <a:lnTo>
                    <a:pt x="31145" y="23462"/>
                  </a:lnTo>
                  <a:cubicBezTo>
                    <a:pt x="27243" y="17374"/>
                    <a:pt x="17441" y="23029"/>
                    <a:pt x="21399" y="29174"/>
                  </a:cubicBezTo>
                  <a:close/>
                </a:path>
              </a:pathLst>
            </a:custGeom>
            <a:grpFill/>
            <a:ln w="1885" cap="flat">
              <a:noFill/>
              <a:prstDash val="solid"/>
              <a:miter/>
            </a:ln>
          </p:spPr>
          <p:txBody>
            <a:bodyPr rtlCol="0" anchor="ctr"/>
            <a:lstStyle/>
            <a:p>
              <a:endParaRPr lang="en-IN"/>
            </a:p>
          </p:txBody>
        </p:sp>
        <p:sp>
          <p:nvSpPr>
            <p:cNvPr id="726" name="Freeform: Shape 725">
              <a:extLst>
                <a:ext uri="{FF2B5EF4-FFF2-40B4-BE49-F238E27FC236}">
                  <a16:creationId xmlns:a16="http://schemas.microsoft.com/office/drawing/2014/main" id="{81FA63C6-2F76-7EC6-1BCF-F57B8EEA4907}"/>
                </a:ext>
              </a:extLst>
            </p:cNvPr>
            <p:cNvSpPr/>
            <p:nvPr/>
          </p:nvSpPr>
          <p:spPr>
            <a:xfrm>
              <a:off x="4330099" y="4718420"/>
              <a:ext cx="176320" cy="175360"/>
            </a:xfrm>
            <a:custGeom>
              <a:avLst/>
              <a:gdLst>
                <a:gd name="connsiteX0" fmla="*/ 21399 w 176320"/>
                <a:gd name="connsiteY0" fmla="*/ 29117 h 175360"/>
                <a:gd name="connsiteX1" fmla="*/ 58967 w 176320"/>
                <a:gd name="connsiteY1" fmla="*/ 87268 h 175360"/>
                <a:gd name="connsiteX2" fmla="*/ 61003 w 176320"/>
                <a:gd name="connsiteY2" fmla="*/ 79540 h 175360"/>
                <a:gd name="connsiteX3" fmla="*/ 1777 w 176320"/>
                <a:gd name="connsiteY3" fmla="*/ 118408 h 175360"/>
                <a:gd name="connsiteX4" fmla="*/ -259 w 176320"/>
                <a:gd name="connsiteY4" fmla="*/ 126137 h 175360"/>
                <a:gd name="connsiteX5" fmla="*/ -259 w 176320"/>
                <a:gd name="connsiteY5" fmla="*/ 126156 h 175360"/>
                <a:gd name="connsiteX6" fmla="*/ 19514 w 176320"/>
                <a:gd name="connsiteY6" fmla="*/ 154769 h 175360"/>
                <a:gd name="connsiteX7" fmla="*/ 27243 w 176320"/>
                <a:gd name="connsiteY7" fmla="*/ 156786 h 175360"/>
                <a:gd name="connsiteX8" fmla="*/ 27262 w 176320"/>
                <a:gd name="connsiteY8" fmla="*/ 156786 h 175360"/>
                <a:gd name="connsiteX9" fmla="*/ 87129 w 176320"/>
                <a:gd name="connsiteY9" fmla="*/ 117390 h 175360"/>
                <a:gd name="connsiteX10" fmla="*/ 79381 w 176320"/>
                <a:gd name="connsiteY10" fmla="*/ 115355 h 175360"/>
                <a:gd name="connsiteX11" fmla="*/ 118457 w 176320"/>
                <a:gd name="connsiteY11" fmla="*/ 172809 h 175360"/>
                <a:gd name="connsiteX12" fmla="*/ 126204 w 176320"/>
                <a:gd name="connsiteY12" fmla="*/ 174844 h 175360"/>
                <a:gd name="connsiteX13" fmla="*/ 153461 w 176320"/>
                <a:gd name="connsiteY13" fmla="*/ 155278 h 175360"/>
                <a:gd name="connsiteX14" fmla="*/ 155496 w 176320"/>
                <a:gd name="connsiteY14" fmla="*/ 147531 h 175360"/>
                <a:gd name="connsiteX15" fmla="*/ 117929 w 176320"/>
                <a:gd name="connsiteY15" fmla="*/ 88890 h 175360"/>
                <a:gd name="connsiteX16" fmla="*/ 109051 w 176320"/>
                <a:gd name="connsiteY16" fmla="*/ 95732 h 175360"/>
                <a:gd name="connsiteX17" fmla="*/ 109692 w 176320"/>
                <a:gd name="connsiteY17" fmla="*/ 96335 h 175360"/>
                <a:gd name="connsiteX18" fmla="*/ 116534 w 176320"/>
                <a:gd name="connsiteY18" fmla="*/ 97221 h 175360"/>
                <a:gd name="connsiteX19" fmla="*/ 172518 w 176320"/>
                <a:gd name="connsiteY19" fmla="*/ 59748 h 175360"/>
                <a:gd name="connsiteX20" fmla="*/ 174553 w 176320"/>
                <a:gd name="connsiteY20" fmla="*/ 52001 h 175360"/>
                <a:gd name="connsiteX21" fmla="*/ 155704 w 176320"/>
                <a:gd name="connsiteY21" fmla="*/ 22312 h 175360"/>
                <a:gd name="connsiteX22" fmla="*/ 147975 w 176320"/>
                <a:gd name="connsiteY22" fmla="*/ 20295 h 175360"/>
                <a:gd name="connsiteX23" fmla="*/ 91652 w 176320"/>
                <a:gd name="connsiteY23" fmla="*/ 57750 h 175360"/>
                <a:gd name="connsiteX24" fmla="*/ 99399 w 176320"/>
                <a:gd name="connsiteY24" fmla="*/ 59767 h 175360"/>
                <a:gd name="connsiteX25" fmla="*/ 62171 w 176320"/>
                <a:gd name="connsiteY25" fmla="*/ 3123 h 175360"/>
                <a:gd name="connsiteX26" fmla="*/ 54443 w 176320"/>
                <a:gd name="connsiteY26" fmla="*/ 1088 h 175360"/>
                <a:gd name="connsiteX27" fmla="*/ 23567 w 176320"/>
                <a:gd name="connsiteY27" fmla="*/ 21426 h 175360"/>
                <a:gd name="connsiteX28" fmla="*/ 29222 w 176320"/>
                <a:gd name="connsiteY28" fmla="*/ 31209 h 175360"/>
                <a:gd name="connsiteX29" fmla="*/ 60098 w 176320"/>
                <a:gd name="connsiteY29" fmla="*/ 10852 h 175360"/>
                <a:gd name="connsiteX30" fmla="*/ 52351 w 176320"/>
                <a:gd name="connsiteY30" fmla="*/ 8835 h 175360"/>
                <a:gd name="connsiteX31" fmla="*/ 89560 w 176320"/>
                <a:gd name="connsiteY31" fmla="*/ 65384 h 175360"/>
                <a:gd name="connsiteX32" fmla="*/ 97288 w 176320"/>
                <a:gd name="connsiteY32" fmla="*/ 67438 h 175360"/>
                <a:gd name="connsiteX33" fmla="*/ 97307 w 176320"/>
                <a:gd name="connsiteY33" fmla="*/ 67420 h 175360"/>
                <a:gd name="connsiteX34" fmla="*/ 153630 w 176320"/>
                <a:gd name="connsiteY34" fmla="*/ 29965 h 175360"/>
                <a:gd name="connsiteX35" fmla="*/ 145883 w 176320"/>
                <a:gd name="connsiteY35" fmla="*/ 27930 h 175360"/>
                <a:gd name="connsiteX36" fmla="*/ 164733 w 176320"/>
                <a:gd name="connsiteY36" fmla="*/ 57618 h 175360"/>
                <a:gd name="connsiteX37" fmla="*/ 166750 w 176320"/>
                <a:gd name="connsiteY37" fmla="*/ 49890 h 175360"/>
                <a:gd name="connsiteX38" fmla="*/ 110785 w 176320"/>
                <a:gd name="connsiteY38" fmla="*/ 87363 h 175360"/>
                <a:gd name="connsiteX39" fmla="*/ 117627 w 176320"/>
                <a:gd name="connsiteY39" fmla="*/ 88249 h 175360"/>
                <a:gd name="connsiteX40" fmla="*/ 116986 w 176320"/>
                <a:gd name="connsiteY40" fmla="*/ 87645 h 175360"/>
                <a:gd name="connsiteX41" fmla="*/ 108108 w 176320"/>
                <a:gd name="connsiteY41" fmla="*/ 94507 h 175360"/>
                <a:gd name="connsiteX42" fmla="*/ 145676 w 176320"/>
                <a:gd name="connsiteY42" fmla="*/ 153148 h 175360"/>
                <a:gd name="connsiteX43" fmla="*/ 147693 w 176320"/>
                <a:gd name="connsiteY43" fmla="*/ 145401 h 175360"/>
                <a:gd name="connsiteX44" fmla="*/ 120436 w 176320"/>
                <a:gd name="connsiteY44" fmla="*/ 164986 h 175360"/>
                <a:gd name="connsiteX45" fmla="*/ 128164 w 176320"/>
                <a:gd name="connsiteY45" fmla="*/ 167022 h 175360"/>
                <a:gd name="connsiteX46" fmla="*/ 89051 w 176320"/>
                <a:gd name="connsiteY46" fmla="*/ 109530 h 175360"/>
                <a:gd name="connsiteX47" fmla="*/ 81323 w 176320"/>
                <a:gd name="connsiteY47" fmla="*/ 107494 h 175360"/>
                <a:gd name="connsiteX48" fmla="*/ 21399 w 176320"/>
                <a:gd name="connsiteY48" fmla="*/ 146966 h 175360"/>
                <a:gd name="connsiteX49" fmla="*/ 29147 w 176320"/>
                <a:gd name="connsiteY49" fmla="*/ 149001 h 175360"/>
                <a:gd name="connsiteX50" fmla="*/ 9467 w 176320"/>
                <a:gd name="connsiteY50" fmla="*/ 120444 h 175360"/>
                <a:gd name="connsiteX51" fmla="*/ 7432 w 176320"/>
                <a:gd name="connsiteY51" fmla="*/ 128172 h 175360"/>
                <a:gd name="connsiteX52" fmla="*/ 66658 w 176320"/>
                <a:gd name="connsiteY52" fmla="*/ 89304 h 175360"/>
                <a:gd name="connsiteX53" fmla="*/ 68675 w 176320"/>
                <a:gd name="connsiteY53" fmla="*/ 81557 h 175360"/>
                <a:gd name="connsiteX54" fmla="*/ 31126 w 176320"/>
                <a:gd name="connsiteY54" fmla="*/ 23406 h 175360"/>
                <a:gd name="connsiteX55" fmla="*/ 21399 w 176320"/>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20" h="175360">
                  <a:moveTo>
                    <a:pt x="21399" y="29117"/>
                  </a:moveTo>
                  <a:cubicBezTo>
                    <a:pt x="33972" y="48495"/>
                    <a:pt x="46489" y="67872"/>
                    <a:pt x="58967" y="87268"/>
                  </a:cubicBezTo>
                  <a:lnTo>
                    <a:pt x="61003" y="79540"/>
                  </a:lnTo>
                  <a:lnTo>
                    <a:pt x="1777" y="118408"/>
                  </a:lnTo>
                  <a:cubicBezTo>
                    <a:pt x="-919" y="119973"/>
                    <a:pt x="-1842" y="123441"/>
                    <a:pt x="-259" y="126137"/>
                  </a:cubicBezTo>
                  <a:cubicBezTo>
                    <a:pt x="-259" y="126137"/>
                    <a:pt x="-259" y="126156"/>
                    <a:pt x="-259" y="126156"/>
                  </a:cubicBezTo>
                  <a:lnTo>
                    <a:pt x="19514" y="154769"/>
                  </a:lnTo>
                  <a:cubicBezTo>
                    <a:pt x="21098" y="157465"/>
                    <a:pt x="24547" y="158370"/>
                    <a:pt x="27243" y="156786"/>
                  </a:cubicBezTo>
                  <a:cubicBezTo>
                    <a:pt x="27262" y="156786"/>
                    <a:pt x="27262" y="156786"/>
                    <a:pt x="27262" y="156786"/>
                  </a:cubicBezTo>
                  <a:lnTo>
                    <a:pt x="87129" y="117390"/>
                  </a:lnTo>
                  <a:lnTo>
                    <a:pt x="79381" y="115355"/>
                  </a:lnTo>
                  <a:lnTo>
                    <a:pt x="118457" y="172809"/>
                  </a:lnTo>
                  <a:cubicBezTo>
                    <a:pt x="120059" y="175165"/>
                    <a:pt x="123584" y="176729"/>
                    <a:pt x="126204" y="174844"/>
                  </a:cubicBezTo>
                  <a:lnTo>
                    <a:pt x="153461" y="155278"/>
                  </a:lnTo>
                  <a:cubicBezTo>
                    <a:pt x="156118" y="153657"/>
                    <a:pt x="157023" y="150246"/>
                    <a:pt x="155496" y="147531"/>
                  </a:cubicBezTo>
                  <a:cubicBezTo>
                    <a:pt x="142924" y="127984"/>
                    <a:pt x="130408" y="108437"/>
                    <a:pt x="117929" y="88890"/>
                  </a:cubicBezTo>
                  <a:lnTo>
                    <a:pt x="109051" y="95732"/>
                  </a:lnTo>
                  <a:lnTo>
                    <a:pt x="109692" y="96335"/>
                  </a:lnTo>
                  <a:cubicBezTo>
                    <a:pt x="111520" y="98107"/>
                    <a:pt x="114310" y="98465"/>
                    <a:pt x="116534" y="97221"/>
                  </a:cubicBezTo>
                  <a:lnTo>
                    <a:pt x="172518" y="59748"/>
                  </a:lnTo>
                  <a:cubicBezTo>
                    <a:pt x="175176" y="58127"/>
                    <a:pt x="176062" y="54715"/>
                    <a:pt x="174553" y="52001"/>
                  </a:cubicBezTo>
                  <a:lnTo>
                    <a:pt x="155704" y="22312"/>
                  </a:lnTo>
                  <a:cubicBezTo>
                    <a:pt x="154120" y="19617"/>
                    <a:pt x="150671" y="18731"/>
                    <a:pt x="147975" y="20295"/>
                  </a:cubicBezTo>
                  <a:lnTo>
                    <a:pt x="91652" y="57750"/>
                  </a:lnTo>
                  <a:lnTo>
                    <a:pt x="99399" y="59767"/>
                  </a:lnTo>
                  <a:cubicBezTo>
                    <a:pt x="86978" y="40917"/>
                    <a:pt x="74556" y="22030"/>
                    <a:pt x="62171" y="3123"/>
                  </a:cubicBezTo>
                  <a:cubicBezTo>
                    <a:pt x="60607" y="428"/>
                    <a:pt x="57138" y="-477"/>
                    <a:pt x="54443" y="1088"/>
                  </a:cubicBezTo>
                  <a:lnTo>
                    <a:pt x="23567" y="21426"/>
                  </a:lnTo>
                  <a:cubicBezTo>
                    <a:pt x="17516" y="25422"/>
                    <a:pt x="23171" y="35225"/>
                    <a:pt x="29222" y="31209"/>
                  </a:cubicBezTo>
                  <a:lnTo>
                    <a:pt x="60098" y="10852"/>
                  </a:lnTo>
                  <a:lnTo>
                    <a:pt x="52351" y="8835"/>
                  </a:lnTo>
                  <a:lnTo>
                    <a:pt x="89560" y="65384"/>
                  </a:lnTo>
                  <a:cubicBezTo>
                    <a:pt x="91125" y="68080"/>
                    <a:pt x="94593" y="69003"/>
                    <a:pt x="97288" y="67438"/>
                  </a:cubicBezTo>
                  <a:cubicBezTo>
                    <a:pt x="97288" y="67420"/>
                    <a:pt x="97307" y="67420"/>
                    <a:pt x="97307" y="67420"/>
                  </a:cubicBezTo>
                  <a:lnTo>
                    <a:pt x="153630" y="29965"/>
                  </a:lnTo>
                  <a:lnTo>
                    <a:pt x="145883" y="27930"/>
                  </a:lnTo>
                  <a:lnTo>
                    <a:pt x="164733" y="57618"/>
                  </a:lnTo>
                  <a:lnTo>
                    <a:pt x="166750" y="49890"/>
                  </a:lnTo>
                  <a:lnTo>
                    <a:pt x="110785" y="87363"/>
                  </a:lnTo>
                  <a:lnTo>
                    <a:pt x="117627" y="88249"/>
                  </a:lnTo>
                  <a:lnTo>
                    <a:pt x="116986" y="87645"/>
                  </a:lnTo>
                  <a:cubicBezTo>
                    <a:pt x="112425" y="83480"/>
                    <a:pt x="104489" y="88871"/>
                    <a:pt x="108108" y="94507"/>
                  </a:cubicBezTo>
                  <a:cubicBezTo>
                    <a:pt x="120681" y="114054"/>
                    <a:pt x="133197" y="133601"/>
                    <a:pt x="145676" y="153148"/>
                  </a:cubicBezTo>
                  <a:cubicBezTo>
                    <a:pt x="146354" y="150566"/>
                    <a:pt x="147014" y="147983"/>
                    <a:pt x="147693" y="145401"/>
                  </a:cubicBezTo>
                  <a:lnTo>
                    <a:pt x="120436" y="164986"/>
                  </a:lnTo>
                  <a:lnTo>
                    <a:pt x="128164" y="167022"/>
                  </a:lnTo>
                  <a:lnTo>
                    <a:pt x="89051" y="109530"/>
                  </a:lnTo>
                  <a:cubicBezTo>
                    <a:pt x="87487" y="106835"/>
                    <a:pt x="84018" y="105930"/>
                    <a:pt x="81323" y="107494"/>
                  </a:cubicBezTo>
                  <a:lnTo>
                    <a:pt x="21399" y="146966"/>
                  </a:lnTo>
                  <a:lnTo>
                    <a:pt x="29147" y="149001"/>
                  </a:lnTo>
                  <a:lnTo>
                    <a:pt x="9467" y="120444"/>
                  </a:lnTo>
                  <a:lnTo>
                    <a:pt x="7432" y="128172"/>
                  </a:lnTo>
                  <a:lnTo>
                    <a:pt x="66658" y="89304"/>
                  </a:lnTo>
                  <a:cubicBezTo>
                    <a:pt x="69296" y="87683"/>
                    <a:pt x="70201" y="84253"/>
                    <a:pt x="68675" y="81557"/>
                  </a:cubicBezTo>
                  <a:lnTo>
                    <a:pt x="31126" y="23406"/>
                  </a:lnTo>
                  <a:cubicBezTo>
                    <a:pt x="27243" y="17317"/>
                    <a:pt x="17441" y="22972"/>
                    <a:pt x="21399" y="29117"/>
                  </a:cubicBezTo>
                  <a:close/>
                </a:path>
              </a:pathLst>
            </a:custGeom>
            <a:grpFill/>
            <a:ln w="1885" cap="flat">
              <a:noFill/>
              <a:prstDash val="solid"/>
              <a:miter/>
            </a:ln>
          </p:spPr>
          <p:txBody>
            <a:bodyPr rtlCol="0" anchor="ctr"/>
            <a:lstStyle/>
            <a:p>
              <a:endParaRPr lang="en-IN"/>
            </a:p>
          </p:txBody>
        </p:sp>
        <p:sp>
          <p:nvSpPr>
            <p:cNvPr id="727" name="Freeform: Shape 726">
              <a:extLst>
                <a:ext uri="{FF2B5EF4-FFF2-40B4-BE49-F238E27FC236}">
                  <a16:creationId xmlns:a16="http://schemas.microsoft.com/office/drawing/2014/main" id="{51617D58-10B2-7C9E-1437-EE410F185BBF}"/>
                </a:ext>
              </a:extLst>
            </p:cNvPr>
            <p:cNvSpPr/>
            <p:nvPr/>
          </p:nvSpPr>
          <p:spPr>
            <a:xfrm>
              <a:off x="1225550" y="4688261"/>
              <a:ext cx="176328" cy="175360"/>
            </a:xfrm>
            <a:custGeom>
              <a:avLst/>
              <a:gdLst>
                <a:gd name="connsiteX0" fmla="*/ 21399 w 176328"/>
                <a:gd name="connsiteY0" fmla="*/ 29117 h 175360"/>
                <a:gd name="connsiteX1" fmla="*/ 58967 w 176328"/>
                <a:gd name="connsiteY1" fmla="*/ 87268 h 175360"/>
                <a:gd name="connsiteX2" fmla="*/ 61003 w 176328"/>
                <a:gd name="connsiteY2" fmla="*/ 79540 h 175360"/>
                <a:gd name="connsiteX3" fmla="*/ 1777 w 176328"/>
                <a:gd name="connsiteY3" fmla="*/ 118408 h 175360"/>
                <a:gd name="connsiteX4" fmla="*/ -259 w 176328"/>
                <a:gd name="connsiteY4" fmla="*/ 126137 h 175360"/>
                <a:gd name="connsiteX5" fmla="*/ -259 w 176328"/>
                <a:gd name="connsiteY5" fmla="*/ 126156 h 175360"/>
                <a:gd name="connsiteX6" fmla="*/ 19514 w 176328"/>
                <a:gd name="connsiteY6" fmla="*/ 154769 h 175360"/>
                <a:gd name="connsiteX7" fmla="*/ 27243 w 176328"/>
                <a:gd name="connsiteY7" fmla="*/ 156786 h 175360"/>
                <a:gd name="connsiteX8" fmla="*/ 27262 w 176328"/>
                <a:gd name="connsiteY8" fmla="*/ 156786 h 175360"/>
                <a:gd name="connsiteX9" fmla="*/ 87128 w 176328"/>
                <a:gd name="connsiteY9" fmla="*/ 117390 h 175360"/>
                <a:gd name="connsiteX10" fmla="*/ 79381 w 176328"/>
                <a:gd name="connsiteY10" fmla="*/ 115355 h 175360"/>
                <a:gd name="connsiteX11" fmla="*/ 118456 w 176328"/>
                <a:gd name="connsiteY11" fmla="*/ 172809 h 175360"/>
                <a:gd name="connsiteX12" fmla="*/ 126204 w 176328"/>
                <a:gd name="connsiteY12" fmla="*/ 174844 h 175360"/>
                <a:gd name="connsiteX13" fmla="*/ 153461 w 176328"/>
                <a:gd name="connsiteY13" fmla="*/ 155278 h 175360"/>
                <a:gd name="connsiteX14" fmla="*/ 155496 w 176328"/>
                <a:gd name="connsiteY14" fmla="*/ 147531 h 175360"/>
                <a:gd name="connsiteX15" fmla="*/ 117929 w 176328"/>
                <a:gd name="connsiteY15" fmla="*/ 88890 h 175360"/>
                <a:gd name="connsiteX16" fmla="*/ 109051 w 176328"/>
                <a:gd name="connsiteY16" fmla="*/ 95732 h 175360"/>
                <a:gd name="connsiteX17" fmla="*/ 109691 w 176328"/>
                <a:gd name="connsiteY17" fmla="*/ 96335 h 175360"/>
                <a:gd name="connsiteX18" fmla="*/ 116534 w 176328"/>
                <a:gd name="connsiteY18" fmla="*/ 97221 h 175360"/>
                <a:gd name="connsiteX19" fmla="*/ 172518 w 176328"/>
                <a:gd name="connsiteY19" fmla="*/ 59748 h 175360"/>
                <a:gd name="connsiteX20" fmla="*/ 174553 w 176328"/>
                <a:gd name="connsiteY20" fmla="*/ 52001 h 175360"/>
                <a:gd name="connsiteX21" fmla="*/ 155704 w 176328"/>
                <a:gd name="connsiteY21" fmla="*/ 22312 h 175360"/>
                <a:gd name="connsiteX22" fmla="*/ 147975 w 176328"/>
                <a:gd name="connsiteY22" fmla="*/ 20295 h 175360"/>
                <a:gd name="connsiteX23" fmla="*/ 91652 w 176328"/>
                <a:gd name="connsiteY23" fmla="*/ 57750 h 175360"/>
                <a:gd name="connsiteX24" fmla="*/ 99399 w 176328"/>
                <a:gd name="connsiteY24" fmla="*/ 59767 h 175360"/>
                <a:gd name="connsiteX25" fmla="*/ 62171 w 176328"/>
                <a:gd name="connsiteY25" fmla="*/ 3123 h 175360"/>
                <a:gd name="connsiteX26" fmla="*/ 54443 w 176328"/>
                <a:gd name="connsiteY26" fmla="*/ 1088 h 175360"/>
                <a:gd name="connsiteX27" fmla="*/ 23567 w 176328"/>
                <a:gd name="connsiteY27" fmla="*/ 21426 h 175360"/>
                <a:gd name="connsiteX28" fmla="*/ 29222 w 176328"/>
                <a:gd name="connsiteY28" fmla="*/ 31209 h 175360"/>
                <a:gd name="connsiteX29" fmla="*/ 60098 w 176328"/>
                <a:gd name="connsiteY29" fmla="*/ 10852 h 175360"/>
                <a:gd name="connsiteX30" fmla="*/ 52351 w 176328"/>
                <a:gd name="connsiteY30" fmla="*/ 8835 h 175360"/>
                <a:gd name="connsiteX31" fmla="*/ 89560 w 176328"/>
                <a:gd name="connsiteY31" fmla="*/ 65384 h 175360"/>
                <a:gd name="connsiteX32" fmla="*/ 97288 w 176328"/>
                <a:gd name="connsiteY32" fmla="*/ 67438 h 175360"/>
                <a:gd name="connsiteX33" fmla="*/ 97307 w 176328"/>
                <a:gd name="connsiteY33" fmla="*/ 67420 h 175360"/>
                <a:gd name="connsiteX34" fmla="*/ 153630 w 176328"/>
                <a:gd name="connsiteY34" fmla="*/ 29965 h 175360"/>
                <a:gd name="connsiteX35" fmla="*/ 145883 w 176328"/>
                <a:gd name="connsiteY35" fmla="*/ 27930 h 175360"/>
                <a:gd name="connsiteX36" fmla="*/ 164733 w 176328"/>
                <a:gd name="connsiteY36" fmla="*/ 57618 h 175360"/>
                <a:gd name="connsiteX37" fmla="*/ 166749 w 176328"/>
                <a:gd name="connsiteY37" fmla="*/ 49890 h 175360"/>
                <a:gd name="connsiteX38" fmla="*/ 110785 w 176328"/>
                <a:gd name="connsiteY38" fmla="*/ 87363 h 175360"/>
                <a:gd name="connsiteX39" fmla="*/ 117627 w 176328"/>
                <a:gd name="connsiteY39" fmla="*/ 88249 h 175360"/>
                <a:gd name="connsiteX40" fmla="*/ 116986 w 176328"/>
                <a:gd name="connsiteY40" fmla="*/ 87645 h 175360"/>
                <a:gd name="connsiteX41" fmla="*/ 108108 w 176328"/>
                <a:gd name="connsiteY41" fmla="*/ 94507 h 175360"/>
                <a:gd name="connsiteX42" fmla="*/ 145676 w 176328"/>
                <a:gd name="connsiteY42" fmla="*/ 153148 h 175360"/>
                <a:gd name="connsiteX43" fmla="*/ 147692 w 176328"/>
                <a:gd name="connsiteY43" fmla="*/ 145401 h 175360"/>
                <a:gd name="connsiteX44" fmla="*/ 120436 w 176328"/>
                <a:gd name="connsiteY44" fmla="*/ 164986 h 175360"/>
                <a:gd name="connsiteX45" fmla="*/ 128164 w 176328"/>
                <a:gd name="connsiteY45" fmla="*/ 167022 h 175360"/>
                <a:gd name="connsiteX46" fmla="*/ 89051 w 176328"/>
                <a:gd name="connsiteY46" fmla="*/ 109530 h 175360"/>
                <a:gd name="connsiteX47" fmla="*/ 81323 w 176328"/>
                <a:gd name="connsiteY47" fmla="*/ 107494 h 175360"/>
                <a:gd name="connsiteX48" fmla="*/ 21399 w 176328"/>
                <a:gd name="connsiteY48" fmla="*/ 146966 h 175360"/>
                <a:gd name="connsiteX49" fmla="*/ 29147 w 176328"/>
                <a:gd name="connsiteY49" fmla="*/ 149001 h 175360"/>
                <a:gd name="connsiteX50" fmla="*/ 9468 w 176328"/>
                <a:gd name="connsiteY50" fmla="*/ 120444 h 175360"/>
                <a:gd name="connsiteX51" fmla="*/ 7432 w 176328"/>
                <a:gd name="connsiteY51" fmla="*/ 128172 h 175360"/>
                <a:gd name="connsiteX52" fmla="*/ 66657 w 176328"/>
                <a:gd name="connsiteY52" fmla="*/ 89304 h 175360"/>
                <a:gd name="connsiteX53" fmla="*/ 68674 w 176328"/>
                <a:gd name="connsiteY53" fmla="*/ 81557 h 175360"/>
                <a:gd name="connsiteX54" fmla="*/ 31126 w 176328"/>
                <a:gd name="connsiteY54" fmla="*/ 23406 h 175360"/>
                <a:gd name="connsiteX55" fmla="*/ 21399 w 176328"/>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28" h="175360">
                  <a:moveTo>
                    <a:pt x="21399" y="29117"/>
                  </a:moveTo>
                  <a:cubicBezTo>
                    <a:pt x="33972" y="48495"/>
                    <a:pt x="46488" y="67872"/>
                    <a:pt x="58967" y="87268"/>
                  </a:cubicBezTo>
                  <a:lnTo>
                    <a:pt x="61003" y="79540"/>
                  </a:lnTo>
                  <a:lnTo>
                    <a:pt x="1777" y="118408"/>
                  </a:lnTo>
                  <a:cubicBezTo>
                    <a:pt x="-919" y="119973"/>
                    <a:pt x="-1842" y="123441"/>
                    <a:pt x="-259" y="126137"/>
                  </a:cubicBezTo>
                  <a:cubicBezTo>
                    <a:pt x="-259" y="126137"/>
                    <a:pt x="-259" y="126156"/>
                    <a:pt x="-259" y="126156"/>
                  </a:cubicBezTo>
                  <a:lnTo>
                    <a:pt x="19514" y="154769"/>
                  </a:lnTo>
                  <a:cubicBezTo>
                    <a:pt x="21098" y="157465"/>
                    <a:pt x="24547" y="158370"/>
                    <a:pt x="27243" y="156786"/>
                  </a:cubicBezTo>
                  <a:cubicBezTo>
                    <a:pt x="27262" y="156786"/>
                    <a:pt x="27262" y="156786"/>
                    <a:pt x="27262" y="156786"/>
                  </a:cubicBezTo>
                  <a:lnTo>
                    <a:pt x="87128" y="117390"/>
                  </a:lnTo>
                  <a:lnTo>
                    <a:pt x="79381" y="115355"/>
                  </a:lnTo>
                  <a:lnTo>
                    <a:pt x="118456" y="172809"/>
                  </a:lnTo>
                  <a:cubicBezTo>
                    <a:pt x="120059" y="175165"/>
                    <a:pt x="123584" y="176729"/>
                    <a:pt x="126204" y="174844"/>
                  </a:cubicBezTo>
                  <a:lnTo>
                    <a:pt x="153461" y="155278"/>
                  </a:lnTo>
                  <a:cubicBezTo>
                    <a:pt x="156118" y="153657"/>
                    <a:pt x="157023" y="150246"/>
                    <a:pt x="155496" y="147531"/>
                  </a:cubicBezTo>
                  <a:cubicBezTo>
                    <a:pt x="142923" y="127984"/>
                    <a:pt x="130407" y="108437"/>
                    <a:pt x="117929" y="88890"/>
                  </a:cubicBezTo>
                  <a:lnTo>
                    <a:pt x="109051" y="95732"/>
                  </a:lnTo>
                  <a:lnTo>
                    <a:pt x="109691" y="96335"/>
                  </a:lnTo>
                  <a:cubicBezTo>
                    <a:pt x="111520" y="98107"/>
                    <a:pt x="114310" y="98465"/>
                    <a:pt x="116534" y="97221"/>
                  </a:cubicBezTo>
                  <a:lnTo>
                    <a:pt x="172518" y="59748"/>
                  </a:lnTo>
                  <a:cubicBezTo>
                    <a:pt x="175175" y="58127"/>
                    <a:pt x="176080" y="54715"/>
                    <a:pt x="174553" y="52001"/>
                  </a:cubicBezTo>
                  <a:lnTo>
                    <a:pt x="155704" y="22312"/>
                  </a:lnTo>
                  <a:cubicBezTo>
                    <a:pt x="154120" y="19617"/>
                    <a:pt x="150671" y="18731"/>
                    <a:pt x="147975" y="20295"/>
                  </a:cubicBezTo>
                  <a:lnTo>
                    <a:pt x="91652" y="57750"/>
                  </a:lnTo>
                  <a:lnTo>
                    <a:pt x="99399" y="59767"/>
                  </a:lnTo>
                  <a:cubicBezTo>
                    <a:pt x="86978" y="40917"/>
                    <a:pt x="74574" y="22030"/>
                    <a:pt x="62171" y="3123"/>
                  </a:cubicBezTo>
                  <a:cubicBezTo>
                    <a:pt x="60607" y="428"/>
                    <a:pt x="57138" y="-477"/>
                    <a:pt x="54443" y="1088"/>
                  </a:cubicBezTo>
                  <a:lnTo>
                    <a:pt x="23567" y="21426"/>
                  </a:lnTo>
                  <a:cubicBezTo>
                    <a:pt x="17516" y="25422"/>
                    <a:pt x="23171" y="35225"/>
                    <a:pt x="29222" y="31209"/>
                  </a:cubicBezTo>
                  <a:lnTo>
                    <a:pt x="60098" y="10852"/>
                  </a:lnTo>
                  <a:lnTo>
                    <a:pt x="52351" y="8835"/>
                  </a:lnTo>
                  <a:lnTo>
                    <a:pt x="89560" y="65384"/>
                  </a:lnTo>
                  <a:cubicBezTo>
                    <a:pt x="91124" y="68080"/>
                    <a:pt x="94593" y="69003"/>
                    <a:pt x="97288" y="67438"/>
                  </a:cubicBezTo>
                  <a:cubicBezTo>
                    <a:pt x="97288" y="67420"/>
                    <a:pt x="97307" y="67420"/>
                    <a:pt x="97307" y="67420"/>
                  </a:cubicBezTo>
                  <a:lnTo>
                    <a:pt x="153630" y="29965"/>
                  </a:lnTo>
                  <a:lnTo>
                    <a:pt x="145883" y="27930"/>
                  </a:lnTo>
                  <a:lnTo>
                    <a:pt x="164733" y="57618"/>
                  </a:lnTo>
                  <a:lnTo>
                    <a:pt x="166749" y="49890"/>
                  </a:lnTo>
                  <a:lnTo>
                    <a:pt x="110785" y="87363"/>
                  </a:lnTo>
                  <a:lnTo>
                    <a:pt x="117627" y="88249"/>
                  </a:lnTo>
                  <a:lnTo>
                    <a:pt x="116986" y="87645"/>
                  </a:lnTo>
                  <a:cubicBezTo>
                    <a:pt x="112425" y="83480"/>
                    <a:pt x="104489" y="88871"/>
                    <a:pt x="108108" y="94507"/>
                  </a:cubicBezTo>
                  <a:cubicBezTo>
                    <a:pt x="120681" y="114054"/>
                    <a:pt x="133197" y="133601"/>
                    <a:pt x="145676" y="153148"/>
                  </a:cubicBezTo>
                  <a:cubicBezTo>
                    <a:pt x="146354" y="150566"/>
                    <a:pt x="147014" y="147983"/>
                    <a:pt x="147692" y="145401"/>
                  </a:cubicBezTo>
                  <a:lnTo>
                    <a:pt x="120436" y="164986"/>
                  </a:lnTo>
                  <a:lnTo>
                    <a:pt x="128164" y="167022"/>
                  </a:lnTo>
                  <a:lnTo>
                    <a:pt x="89051" y="109530"/>
                  </a:lnTo>
                  <a:cubicBezTo>
                    <a:pt x="87487" y="106835"/>
                    <a:pt x="84018" y="105930"/>
                    <a:pt x="81323" y="107494"/>
                  </a:cubicBezTo>
                  <a:lnTo>
                    <a:pt x="21399" y="146966"/>
                  </a:lnTo>
                  <a:lnTo>
                    <a:pt x="29147" y="149001"/>
                  </a:lnTo>
                  <a:lnTo>
                    <a:pt x="9468" y="120444"/>
                  </a:lnTo>
                  <a:lnTo>
                    <a:pt x="7432" y="128172"/>
                  </a:lnTo>
                  <a:lnTo>
                    <a:pt x="66657" y="89304"/>
                  </a:lnTo>
                  <a:cubicBezTo>
                    <a:pt x="69297" y="87683"/>
                    <a:pt x="70201" y="84253"/>
                    <a:pt x="68674" y="81557"/>
                  </a:cubicBezTo>
                  <a:lnTo>
                    <a:pt x="31126" y="23406"/>
                  </a:lnTo>
                  <a:cubicBezTo>
                    <a:pt x="27243" y="17317"/>
                    <a:pt x="17441" y="22972"/>
                    <a:pt x="21399" y="29117"/>
                  </a:cubicBezTo>
                  <a:close/>
                </a:path>
              </a:pathLst>
            </a:custGeom>
            <a:grpFill/>
            <a:ln w="1885" cap="flat">
              <a:noFill/>
              <a:prstDash val="solid"/>
              <a:miter/>
            </a:ln>
          </p:spPr>
          <p:txBody>
            <a:bodyPr rtlCol="0" anchor="ctr"/>
            <a:lstStyle/>
            <a:p>
              <a:endParaRPr lang="en-IN"/>
            </a:p>
          </p:txBody>
        </p:sp>
        <p:sp>
          <p:nvSpPr>
            <p:cNvPr id="728" name="Freeform: Shape 727">
              <a:extLst>
                <a:ext uri="{FF2B5EF4-FFF2-40B4-BE49-F238E27FC236}">
                  <a16:creationId xmlns:a16="http://schemas.microsoft.com/office/drawing/2014/main" id="{3D006C42-66E7-19FC-ACD6-0B4ABE13FA26}"/>
                </a:ext>
              </a:extLst>
            </p:cNvPr>
            <p:cNvSpPr/>
            <p:nvPr/>
          </p:nvSpPr>
          <p:spPr>
            <a:xfrm>
              <a:off x="2710443" y="5463541"/>
              <a:ext cx="157668" cy="157991"/>
            </a:xfrm>
            <a:custGeom>
              <a:avLst/>
              <a:gdLst>
                <a:gd name="connsiteX0" fmla="*/ 24521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1 w 157668"/>
                <a:gd name="connsiteY6" fmla="*/ 132837 h 157991"/>
                <a:gd name="connsiteX7" fmla="*/ 154981 w 157668"/>
                <a:gd name="connsiteY7" fmla="*/ 124844 h 157991"/>
                <a:gd name="connsiteX8" fmla="*/ 48027 w 157668"/>
                <a:gd name="connsiteY8" fmla="*/ 17684 h 157991"/>
                <a:gd name="connsiteX9" fmla="*/ 32457 w 157668"/>
                <a:gd name="connsiteY9" fmla="*/ 2095 h 157991"/>
                <a:gd name="connsiteX10" fmla="*/ 24446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4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1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1"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1" y="132837"/>
                  </a:lnTo>
                  <a:cubicBezTo>
                    <a:pt x="157186" y="130631"/>
                    <a:pt x="157186" y="127050"/>
                    <a:pt x="154981" y="124844"/>
                  </a:cubicBezTo>
                  <a:lnTo>
                    <a:pt x="48027" y="17684"/>
                  </a:lnTo>
                  <a:lnTo>
                    <a:pt x="32457" y="2095"/>
                  </a:lnTo>
                  <a:cubicBezTo>
                    <a:pt x="27311" y="-3069"/>
                    <a:pt x="19263" y="4923"/>
                    <a:pt x="24446" y="10088"/>
                  </a:cubicBezTo>
                  <a:lnTo>
                    <a:pt x="131419" y="117248"/>
                  </a:lnTo>
                  <a:lnTo>
                    <a:pt x="146988" y="132837"/>
                  </a:lnTo>
                  <a:lnTo>
                    <a:pt x="146988" y="124844"/>
                  </a:lnTo>
                  <a:lnTo>
                    <a:pt x="121899" y="148558"/>
                  </a:lnTo>
                  <a:lnTo>
                    <a:pt x="129910" y="148558"/>
                  </a:lnTo>
                  <a:lnTo>
                    <a:pt x="23749" y="41717"/>
                  </a:lnTo>
                  <a:lnTo>
                    <a:pt x="8669" y="26449"/>
                  </a:lnTo>
                  <a:lnTo>
                    <a:pt x="8669" y="34441"/>
                  </a:lnTo>
                  <a:lnTo>
                    <a:pt x="32589" y="9937"/>
                  </a:lnTo>
                  <a:cubicBezTo>
                    <a:pt x="37622" y="4810"/>
                    <a:pt x="29630" y="-3202"/>
                    <a:pt x="24521" y="2020"/>
                  </a:cubicBezTo>
                  <a:close/>
                </a:path>
              </a:pathLst>
            </a:custGeom>
            <a:grpFill/>
            <a:ln w="1885" cap="flat">
              <a:noFill/>
              <a:prstDash val="solid"/>
              <a:miter/>
            </a:ln>
          </p:spPr>
          <p:txBody>
            <a:bodyPr rtlCol="0" anchor="ctr"/>
            <a:lstStyle/>
            <a:p>
              <a:endParaRPr lang="en-IN"/>
            </a:p>
          </p:txBody>
        </p:sp>
        <p:sp>
          <p:nvSpPr>
            <p:cNvPr id="729" name="Freeform: Shape 728">
              <a:extLst>
                <a:ext uri="{FF2B5EF4-FFF2-40B4-BE49-F238E27FC236}">
                  <a16:creationId xmlns:a16="http://schemas.microsoft.com/office/drawing/2014/main" id="{CB06196C-6C38-DAC4-9A06-60F9DCD577C8}"/>
                </a:ext>
              </a:extLst>
            </p:cNvPr>
            <p:cNvSpPr/>
            <p:nvPr/>
          </p:nvSpPr>
          <p:spPr>
            <a:xfrm>
              <a:off x="1872514" y="3580935"/>
              <a:ext cx="163703" cy="151407"/>
            </a:xfrm>
            <a:custGeom>
              <a:avLst/>
              <a:gdLst>
                <a:gd name="connsiteX0" fmla="*/ 887 w 163703"/>
                <a:gd name="connsiteY0" fmla="*/ 124778 h 151407"/>
                <a:gd name="connsiteX1" fmla="*/ 23808 w 163703"/>
                <a:gd name="connsiteY1" fmla="*/ 150131 h 151407"/>
                <a:gd name="connsiteX2" fmla="*/ 31801 w 163703"/>
                <a:gd name="connsiteY2" fmla="*/ 150131 h 151407"/>
                <a:gd name="connsiteX3" fmla="*/ 144899 w 163703"/>
                <a:gd name="connsiteY3" fmla="*/ 50718 h 151407"/>
                <a:gd name="connsiteX4" fmla="*/ 161072 w 163703"/>
                <a:gd name="connsiteY4" fmla="*/ 36505 h 151407"/>
                <a:gd name="connsiteX5" fmla="*/ 161072 w 163703"/>
                <a:gd name="connsiteY5" fmla="*/ 28513 h 151407"/>
                <a:gd name="connsiteX6" fmla="*/ 138792 w 163703"/>
                <a:gd name="connsiteY6" fmla="*/ 1954 h 151407"/>
                <a:gd name="connsiteX7" fmla="*/ 130780 w 163703"/>
                <a:gd name="connsiteY7" fmla="*/ 1954 h 151407"/>
                <a:gd name="connsiteX8" fmla="*/ 17305 w 163703"/>
                <a:gd name="connsiteY8" fmla="*/ 102197 h 151407"/>
                <a:gd name="connsiteX9" fmla="*/ 793 w 163703"/>
                <a:gd name="connsiteY9" fmla="*/ 116767 h 151407"/>
                <a:gd name="connsiteX10" fmla="*/ 8785 w 163703"/>
                <a:gd name="connsiteY10" fmla="*/ 124778 h 151407"/>
                <a:gd name="connsiteX11" fmla="*/ 122279 w 163703"/>
                <a:gd name="connsiteY11" fmla="*/ 24536 h 151407"/>
                <a:gd name="connsiteX12" fmla="*/ 138792 w 163703"/>
                <a:gd name="connsiteY12" fmla="*/ 9946 h 151407"/>
                <a:gd name="connsiteX13" fmla="*/ 130780 w 163703"/>
                <a:gd name="connsiteY13" fmla="*/ 9946 h 151407"/>
                <a:gd name="connsiteX14" fmla="*/ 153080 w 163703"/>
                <a:gd name="connsiteY14" fmla="*/ 36505 h 151407"/>
                <a:gd name="connsiteX15" fmla="*/ 153080 w 163703"/>
                <a:gd name="connsiteY15" fmla="*/ 28513 h 151407"/>
                <a:gd name="connsiteX16" fmla="*/ 39887 w 163703"/>
                <a:gd name="connsiteY16" fmla="*/ 127926 h 151407"/>
                <a:gd name="connsiteX17" fmla="*/ 23714 w 163703"/>
                <a:gd name="connsiteY17" fmla="*/ 142120 h 151407"/>
                <a:gd name="connsiteX18" fmla="*/ 31706 w 163703"/>
                <a:gd name="connsiteY18" fmla="*/ 142120 h 151407"/>
                <a:gd name="connsiteX19" fmla="*/ 8785 w 163703"/>
                <a:gd name="connsiteY19" fmla="*/ 116767 h 151407"/>
                <a:gd name="connsiteX20" fmla="*/ 887 w 163703"/>
                <a:gd name="connsiteY20" fmla="*/ 124778 h 15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07">
                  <a:moveTo>
                    <a:pt x="887" y="124778"/>
                  </a:moveTo>
                  <a:cubicBezTo>
                    <a:pt x="8540" y="133223"/>
                    <a:pt x="16174" y="141668"/>
                    <a:pt x="23808" y="150131"/>
                  </a:cubicBezTo>
                  <a:cubicBezTo>
                    <a:pt x="26051" y="152261"/>
                    <a:pt x="29558" y="152261"/>
                    <a:pt x="31801" y="150131"/>
                  </a:cubicBezTo>
                  <a:lnTo>
                    <a:pt x="144899" y="50718"/>
                  </a:lnTo>
                  <a:lnTo>
                    <a:pt x="161072" y="36505"/>
                  </a:lnTo>
                  <a:cubicBezTo>
                    <a:pt x="163202" y="34262"/>
                    <a:pt x="163202" y="30756"/>
                    <a:pt x="161072" y="28513"/>
                  </a:cubicBezTo>
                  <a:lnTo>
                    <a:pt x="138792" y="1954"/>
                  </a:lnTo>
                  <a:cubicBezTo>
                    <a:pt x="136737" y="-497"/>
                    <a:pt x="132910" y="69"/>
                    <a:pt x="130780" y="1954"/>
                  </a:cubicBezTo>
                  <a:lnTo>
                    <a:pt x="17305" y="102197"/>
                  </a:lnTo>
                  <a:lnTo>
                    <a:pt x="793" y="116767"/>
                  </a:lnTo>
                  <a:cubicBezTo>
                    <a:pt x="-4674" y="121612"/>
                    <a:pt x="3356" y="129585"/>
                    <a:pt x="8785" y="124778"/>
                  </a:cubicBezTo>
                  <a:lnTo>
                    <a:pt x="122279" y="24536"/>
                  </a:lnTo>
                  <a:lnTo>
                    <a:pt x="138792" y="9946"/>
                  </a:lnTo>
                  <a:lnTo>
                    <a:pt x="130780" y="9946"/>
                  </a:lnTo>
                  <a:lnTo>
                    <a:pt x="153080" y="36505"/>
                  </a:lnTo>
                  <a:lnTo>
                    <a:pt x="153080" y="28513"/>
                  </a:lnTo>
                  <a:lnTo>
                    <a:pt x="39887" y="127926"/>
                  </a:lnTo>
                  <a:lnTo>
                    <a:pt x="23714" y="142120"/>
                  </a:lnTo>
                  <a:lnTo>
                    <a:pt x="31706" y="142120"/>
                  </a:lnTo>
                  <a:lnTo>
                    <a:pt x="8785" y="116767"/>
                  </a:lnTo>
                  <a:cubicBezTo>
                    <a:pt x="4016" y="111357"/>
                    <a:pt x="-3976" y="119387"/>
                    <a:pt x="887" y="124778"/>
                  </a:cubicBezTo>
                  <a:close/>
                </a:path>
              </a:pathLst>
            </a:custGeom>
            <a:grpFill/>
            <a:ln w="1885" cap="flat">
              <a:noFill/>
              <a:prstDash val="solid"/>
              <a:miter/>
            </a:ln>
          </p:spPr>
          <p:txBody>
            <a:bodyPr rtlCol="0" anchor="ctr"/>
            <a:lstStyle/>
            <a:p>
              <a:endParaRPr lang="en-IN"/>
            </a:p>
          </p:txBody>
        </p:sp>
        <p:sp>
          <p:nvSpPr>
            <p:cNvPr id="730" name="Freeform: Shape 729">
              <a:extLst>
                <a:ext uri="{FF2B5EF4-FFF2-40B4-BE49-F238E27FC236}">
                  <a16:creationId xmlns:a16="http://schemas.microsoft.com/office/drawing/2014/main" id="{5A292EB7-A87E-E1C3-9ECC-222C7D1F60C5}"/>
                </a:ext>
              </a:extLst>
            </p:cNvPr>
            <p:cNvSpPr/>
            <p:nvPr/>
          </p:nvSpPr>
          <p:spPr>
            <a:xfrm>
              <a:off x="704833" y="3571029"/>
              <a:ext cx="157668" cy="157991"/>
            </a:xfrm>
            <a:custGeom>
              <a:avLst/>
              <a:gdLst>
                <a:gd name="connsiteX0" fmla="*/ 24522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0 w 157668"/>
                <a:gd name="connsiteY6" fmla="*/ 132837 h 157991"/>
                <a:gd name="connsiteX7" fmla="*/ 154980 w 157668"/>
                <a:gd name="connsiteY7" fmla="*/ 124845 h 157991"/>
                <a:gd name="connsiteX8" fmla="*/ 48027 w 157668"/>
                <a:gd name="connsiteY8" fmla="*/ 17684 h 157991"/>
                <a:gd name="connsiteX9" fmla="*/ 32457 w 157668"/>
                <a:gd name="connsiteY9" fmla="*/ 2095 h 157991"/>
                <a:gd name="connsiteX10" fmla="*/ 24446 w 157668"/>
                <a:gd name="connsiteY10" fmla="*/ 10088 h 157991"/>
                <a:gd name="connsiteX11" fmla="*/ 131418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2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2"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0" y="132837"/>
                  </a:lnTo>
                  <a:cubicBezTo>
                    <a:pt x="157186" y="130631"/>
                    <a:pt x="157186" y="127050"/>
                    <a:pt x="154980" y="124845"/>
                  </a:cubicBezTo>
                  <a:lnTo>
                    <a:pt x="48027" y="17684"/>
                  </a:lnTo>
                  <a:lnTo>
                    <a:pt x="32457" y="2095"/>
                  </a:lnTo>
                  <a:cubicBezTo>
                    <a:pt x="27311" y="-3069"/>
                    <a:pt x="19262" y="4923"/>
                    <a:pt x="24446" y="10088"/>
                  </a:cubicBezTo>
                  <a:lnTo>
                    <a:pt x="131418"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2" y="2020"/>
                  </a:cubicBezTo>
                  <a:close/>
                </a:path>
              </a:pathLst>
            </a:custGeom>
            <a:grpFill/>
            <a:ln w="1885" cap="flat">
              <a:noFill/>
              <a:prstDash val="solid"/>
              <a:miter/>
            </a:ln>
          </p:spPr>
          <p:txBody>
            <a:bodyPr rtlCol="0" anchor="ctr"/>
            <a:lstStyle/>
            <a:p>
              <a:endParaRPr lang="en-IN"/>
            </a:p>
          </p:txBody>
        </p:sp>
        <p:sp>
          <p:nvSpPr>
            <p:cNvPr id="731" name="Freeform: Shape 730">
              <a:extLst>
                <a:ext uri="{FF2B5EF4-FFF2-40B4-BE49-F238E27FC236}">
                  <a16:creationId xmlns:a16="http://schemas.microsoft.com/office/drawing/2014/main" id="{7B18546A-0222-7A21-F3EE-C7138C0C1A1B}"/>
                </a:ext>
              </a:extLst>
            </p:cNvPr>
            <p:cNvSpPr/>
            <p:nvPr/>
          </p:nvSpPr>
          <p:spPr>
            <a:xfrm>
              <a:off x="2703559" y="3727000"/>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732" name="Freeform: Shape 731">
              <a:extLst>
                <a:ext uri="{FF2B5EF4-FFF2-40B4-BE49-F238E27FC236}">
                  <a16:creationId xmlns:a16="http://schemas.microsoft.com/office/drawing/2014/main" id="{E862313A-338A-B553-4DEB-FEC56AE3D1D2}"/>
                </a:ext>
              </a:extLst>
            </p:cNvPr>
            <p:cNvSpPr/>
            <p:nvPr/>
          </p:nvSpPr>
          <p:spPr>
            <a:xfrm>
              <a:off x="2801110" y="3814588"/>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82"/>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733" name="Freeform: Shape 732">
              <a:extLst>
                <a:ext uri="{FF2B5EF4-FFF2-40B4-BE49-F238E27FC236}">
                  <a16:creationId xmlns:a16="http://schemas.microsoft.com/office/drawing/2014/main" id="{DE9F6F91-F589-BF64-8CD0-E4F69CD94555}"/>
                </a:ext>
              </a:extLst>
            </p:cNvPr>
            <p:cNvSpPr/>
            <p:nvPr/>
          </p:nvSpPr>
          <p:spPr>
            <a:xfrm>
              <a:off x="2767482" y="3686560"/>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734" name="Freeform: Shape 733">
              <a:extLst>
                <a:ext uri="{FF2B5EF4-FFF2-40B4-BE49-F238E27FC236}">
                  <a16:creationId xmlns:a16="http://schemas.microsoft.com/office/drawing/2014/main" id="{75A79E17-6680-AB5E-1B6A-995247BB7BE0}"/>
                </a:ext>
              </a:extLst>
            </p:cNvPr>
            <p:cNvSpPr/>
            <p:nvPr/>
          </p:nvSpPr>
          <p:spPr>
            <a:xfrm>
              <a:off x="743187" y="5679832"/>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0" y="82990"/>
                    <a:pt x="9560" y="95638"/>
                  </a:cubicBezTo>
                  <a:cubicBezTo>
                    <a:pt x="10389" y="98654"/>
                    <a:pt x="13499" y="100407"/>
                    <a:pt x="16515" y="99577"/>
                  </a:cubicBezTo>
                  <a:lnTo>
                    <a:pt x="183750" y="56355"/>
                  </a:lnTo>
                  <a:lnTo>
                    <a:pt x="207746" y="50154"/>
                  </a:lnTo>
                  <a:cubicBezTo>
                    <a:pt x="210724" y="49268"/>
                    <a:pt x="212477" y="46195"/>
                    <a:pt x="211704" y="43198"/>
                  </a:cubicBezTo>
                  <a:cubicBezTo>
                    <a:pt x="208669" y="30286"/>
                    <a:pt x="205653" y="17374"/>
                    <a:pt x="202618" y="4462"/>
                  </a:cubicBezTo>
                  <a:cubicBezTo>
                    <a:pt x="201751" y="1483"/>
                    <a:pt x="198679" y="-269"/>
                    <a:pt x="195663" y="503"/>
                  </a:cubicBezTo>
                  <a:lnTo>
                    <a:pt x="27033" y="44612"/>
                  </a:lnTo>
                  <a:lnTo>
                    <a:pt x="3151" y="50851"/>
                  </a:lnTo>
                  <a:cubicBezTo>
                    <a:pt x="-3880"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735" name="Freeform: Shape 734">
              <a:extLst>
                <a:ext uri="{FF2B5EF4-FFF2-40B4-BE49-F238E27FC236}">
                  <a16:creationId xmlns:a16="http://schemas.microsoft.com/office/drawing/2014/main" id="{74CE1D0B-4A61-8CE2-8709-C6D1E778C9A4}"/>
                </a:ext>
              </a:extLst>
            </p:cNvPr>
            <p:cNvSpPr/>
            <p:nvPr/>
          </p:nvSpPr>
          <p:spPr>
            <a:xfrm>
              <a:off x="840739" y="5767420"/>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7 w 52591"/>
                <a:gd name="connsiteY4" fmla="*/ 2074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9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5"/>
                  </a:cubicBezTo>
                  <a:cubicBezTo>
                    <a:pt x="29687" y="56116"/>
                    <a:pt x="44088" y="49934"/>
                    <a:pt x="49593" y="37286"/>
                  </a:cubicBezTo>
                  <a:cubicBezTo>
                    <a:pt x="55059" y="24091"/>
                    <a:pt x="48594" y="9256"/>
                    <a:pt x="36737" y="2074"/>
                  </a:cubicBezTo>
                  <a:cubicBezTo>
                    <a:pt x="30498" y="-1695"/>
                    <a:pt x="24805" y="8069"/>
                    <a:pt x="31082"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9" y="11744"/>
                  </a:cubicBezTo>
                  <a:cubicBezTo>
                    <a:pt x="37774" y="12989"/>
                    <a:pt x="40827" y="2093"/>
                    <a:pt x="33664" y="831"/>
                  </a:cubicBezTo>
                  <a:close/>
                </a:path>
              </a:pathLst>
            </a:custGeom>
            <a:grpFill/>
            <a:ln w="1885" cap="flat">
              <a:noFill/>
              <a:prstDash val="solid"/>
              <a:miter/>
            </a:ln>
          </p:spPr>
          <p:txBody>
            <a:bodyPr rtlCol="0" anchor="ctr"/>
            <a:lstStyle/>
            <a:p>
              <a:endParaRPr lang="en-IN"/>
            </a:p>
          </p:txBody>
        </p:sp>
        <p:sp>
          <p:nvSpPr>
            <p:cNvPr id="736" name="Freeform: Shape 735">
              <a:extLst>
                <a:ext uri="{FF2B5EF4-FFF2-40B4-BE49-F238E27FC236}">
                  <a16:creationId xmlns:a16="http://schemas.microsoft.com/office/drawing/2014/main" id="{895FBF36-669E-7FC4-521F-BF43C9480704}"/>
                </a:ext>
              </a:extLst>
            </p:cNvPr>
            <p:cNvSpPr/>
            <p:nvPr/>
          </p:nvSpPr>
          <p:spPr>
            <a:xfrm>
              <a:off x="807111" y="5639391"/>
              <a:ext cx="52608" cy="52633"/>
            </a:xfrm>
            <a:custGeom>
              <a:avLst/>
              <a:gdLst>
                <a:gd name="connsiteX0" fmla="*/ 33608 w 52608"/>
                <a:gd name="connsiteY0" fmla="*/ 812 h 52633"/>
                <a:gd name="connsiteX1" fmla="*/ 74 w 52608"/>
                <a:gd name="connsiteY1" fmla="*/ 19323 h 52633"/>
                <a:gd name="connsiteX2" fmla="*/ 16738 w 52608"/>
                <a:gd name="connsiteY2" fmla="*/ 51368 h 52633"/>
                <a:gd name="connsiteX3" fmla="*/ 49611 w 52608"/>
                <a:gd name="connsiteY3" fmla="*/ 37268 h 52633"/>
                <a:gd name="connsiteX4" fmla="*/ 36756 w 52608"/>
                <a:gd name="connsiteY4" fmla="*/ 2076 h 52633"/>
                <a:gd name="connsiteX5" fmla="*/ 31101 w 52608"/>
                <a:gd name="connsiteY5" fmla="*/ 11840 h 52633"/>
                <a:gd name="connsiteX6" fmla="*/ 39659 w 52608"/>
                <a:gd name="connsiteY6" fmla="*/ 31840 h 52633"/>
                <a:gd name="connsiteX7" fmla="*/ 21337 w 52608"/>
                <a:gd name="connsiteY7" fmla="*/ 40981 h 52633"/>
                <a:gd name="connsiteX8" fmla="*/ 10555 w 52608"/>
                <a:gd name="connsiteY8" fmla="*/ 24111 h 52633"/>
                <a:gd name="connsiteX9" fmla="*/ 30667 w 52608"/>
                <a:gd name="connsiteY9" fmla="*/ 11727 h 52633"/>
                <a:gd name="connsiteX10" fmla="*/ 33665 w 52608"/>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8" h="52633">
                  <a:moveTo>
                    <a:pt x="33608" y="812"/>
                  </a:moveTo>
                  <a:cubicBezTo>
                    <a:pt x="19659" y="-1619"/>
                    <a:pt x="4504" y="5035"/>
                    <a:pt x="74" y="19323"/>
                  </a:cubicBezTo>
                  <a:cubicBezTo>
                    <a:pt x="-4073" y="32707"/>
                    <a:pt x="3844" y="46749"/>
                    <a:pt x="16738" y="51368"/>
                  </a:cubicBezTo>
                  <a:cubicBezTo>
                    <a:pt x="29706" y="56099"/>
                    <a:pt x="44107" y="49916"/>
                    <a:pt x="49611" y="37268"/>
                  </a:cubicBezTo>
                  <a:cubicBezTo>
                    <a:pt x="55078" y="24073"/>
                    <a:pt x="48593" y="9238"/>
                    <a:pt x="36756" y="2076"/>
                  </a:cubicBezTo>
                  <a:cubicBezTo>
                    <a:pt x="30517" y="-1694"/>
                    <a:pt x="24824" y="8070"/>
                    <a:pt x="31101" y="11840"/>
                  </a:cubicBezTo>
                  <a:cubicBezTo>
                    <a:pt x="37830" y="15911"/>
                    <a:pt x="42147" y="23960"/>
                    <a:pt x="39659" y="31840"/>
                  </a:cubicBezTo>
                  <a:cubicBezTo>
                    <a:pt x="37076" y="39379"/>
                    <a:pt x="28914" y="43451"/>
                    <a:pt x="21337" y="40981"/>
                  </a:cubicBezTo>
                  <a:cubicBezTo>
                    <a:pt x="13948" y="38945"/>
                    <a:pt x="9311" y="31670"/>
                    <a:pt x="10555" y="24111"/>
                  </a:cubicBezTo>
                  <a:cubicBezTo>
                    <a:pt x="12440" y="15138"/>
                    <a:pt x="22147" y="10256"/>
                    <a:pt x="30667" y="11727"/>
                  </a:cubicBezTo>
                  <a:cubicBezTo>
                    <a:pt x="37774" y="12971"/>
                    <a:pt x="40846" y="2076"/>
                    <a:pt x="33665" y="831"/>
                  </a:cubicBezTo>
                  <a:close/>
                </a:path>
              </a:pathLst>
            </a:custGeom>
            <a:grpFill/>
            <a:ln w="1885" cap="flat">
              <a:noFill/>
              <a:prstDash val="solid"/>
              <a:miter/>
            </a:ln>
          </p:spPr>
          <p:txBody>
            <a:bodyPr rtlCol="0" anchor="ctr"/>
            <a:lstStyle/>
            <a:p>
              <a:endParaRPr lang="en-IN"/>
            </a:p>
          </p:txBody>
        </p:sp>
        <p:sp>
          <p:nvSpPr>
            <p:cNvPr id="737" name="Freeform: Shape 736">
              <a:extLst>
                <a:ext uri="{FF2B5EF4-FFF2-40B4-BE49-F238E27FC236}">
                  <a16:creationId xmlns:a16="http://schemas.microsoft.com/office/drawing/2014/main" id="{CCD35262-A1BE-88E9-2552-ABAB0E847953}"/>
                </a:ext>
              </a:extLst>
            </p:cNvPr>
            <p:cNvSpPr/>
            <p:nvPr/>
          </p:nvSpPr>
          <p:spPr>
            <a:xfrm>
              <a:off x="4211536" y="5446095"/>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0" y="70379"/>
                    <a:pt x="6110" y="82990"/>
                    <a:pt x="9560" y="95638"/>
                  </a:cubicBezTo>
                  <a:cubicBezTo>
                    <a:pt x="10389" y="98654"/>
                    <a:pt x="13499" y="100407"/>
                    <a:pt x="16515" y="99577"/>
                  </a:cubicBezTo>
                  <a:lnTo>
                    <a:pt x="183750" y="56355"/>
                  </a:lnTo>
                  <a:lnTo>
                    <a:pt x="207745" y="50154"/>
                  </a:lnTo>
                  <a:cubicBezTo>
                    <a:pt x="210724" y="49268"/>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738" name="Freeform: Shape 737">
              <a:extLst>
                <a:ext uri="{FF2B5EF4-FFF2-40B4-BE49-F238E27FC236}">
                  <a16:creationId xmlns:a16="http://schemas.microsoft.com/office/drawing/2014/main" id="{181CC997-7F01-E4CA-8949-62D0745D0F14}"/>
                </a:ext>
              </a:extLst>
            </p:cNvPr>
            <p:cNvSpPr/>
            <p:nvPr/>
          </p:nvSpPr>
          <p:spPr>
            <a:xfrm>
              <a:off x="4309088" y="5533683"/>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7 w 52591"/>
                <a:gd name="connsiteY4" fmla="*/ 2074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5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5"/>
                  </a:cubicBezTo>
                  <a:cubicBezTo>
                    <a:pt x="29687" y="56116"/>
                    <a:pt x="44088" y="49934"/>
                    <a:pt x="49593" y="37286"/>
                  </a:cubicBezTo>
                  <a:cubicBezTo>
                    <a:pt x="55059" y="24091"/>
                    <a:pt x="48593" y="9256"/>
                    <a:pt x="36737" y="2074"/>
                  </a:cubicBezTo>
                  <a:cubicBezTo>
                    <a:pt x="30498" y="-1695"/>
                    <a:pt x="24805" y="8069"/>
                    <a:pt x="31082" y="11839"/>
                  </a:cubicBezTo>
                  <a:cubicBezTo>
                    <a:pt x="37830" y="15929"/>
                    <a:pt x="42128" y="23978"/>
                    <a:pt x="39640" y="31838"/>
                  </a:cubicBezTo>
                  <a:cubicBezTo>
                    <a:pt x="37057" y="39378"/>
                    <a:pt x="28914" y="43450"/>
                    <a:pt x="21337" y="40999"/>
                  </a:cubicBezTo>
                  <a:cubicBezTo>
                    <a:pt x="13947" y="38982"/>
                    <a:pt x="9292" y="31687"/>
                    <a:pt x="10555" y="24129"/>
                  </a:cubicBezTo>
                  <a:cubicBezTo>
                    <a:pt x="12345" y="15137"/>
                    <a:pt x="22147" y="10255"/>
                    <a:pt x="30648" y="11744"/>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739" name="Freeform: Shape 738">
              <a:extLst>
                <a:ext uri="{FF2B5EF4-FFF2-40B4-BE49-F238E27FC236}">
                  <a16:creationId xmlns:a16="http://schemas.microsoft.com/office/drawing/2014/main" id="{6A7EA207-4B7E-67FD-E05F-0525714CCADB}"/>
                </a:ext>
              </a:extLst>
            </p:cNvPr>
            <p:cNvSpPr/>
            <p:nvPr/>
          </p:nvSpPr>
          <p:spPr>
            <a:xfrm>
              <a:off x="4275460" y="5405655"/>
              <a:ext cx="52607" cy="52633"/>
            </a:xfrm>
            <a:custGeom>
              <a:avLst/>
              <a:gdLst>
                <a:gd name="connsiteX0" fmla="*/ 33608 w 52607"/>
                <a:gd name="connsiteY0" fmla="*/ 812 h 52633"/>
                <a:gd name="connsiteX1" fmla="*/ 74 w 52607"/>
                <a:gd name="connsiteY1" fmla="*/ 19323 h 52633"/>
                <a:gd name="connsiteX2" fmla="*/ 16738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7 w 52607"/>
                <a:gd name="connsiteY7" fmla="*/ 40981 h 52633"/>
                <a:gd name="connsiteX8" fmla="*/ 10555 w 52607"/>
                <a:gd name="connsiteY8" fmla="*/ 24111 h 52633"/>
                <a:gd name="connsiteX9" fmla="*/ 30667 w 52607"/>
                <a:gd name="connsiteY9" fmla="*/ 11727 h 52633"/>
                <a:gd name="connsiteX10" fmla="*/ 33665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4" y="5035"/>
                    <a:pt x="74" y="19323"/>
                  </a:cubicBezTo>
                  <a:cubicBezTo>
                    <a:pt x="-4073" y="32707"/>
                    <a:pt x="3844" y="46749"/>
                    <a:pt x="16738" y="51368"/>
                  </a:cubicBezTo>
                  <a:cubicBezTo>
                    <a:pt x="29706" y="56099"/>
                    <a:pt x="44107" y="49916"/>
                    <a:pt x="49611" y="37268"/>
                  </a:cubicBezTo>
                  <a:cubicBezTo>
                    <a:pt x="55078" y="24073"/>
                    <a:pt x="48593" y="9238"/>
                    <a:pt x="36756" y="2076"/>
                  </a:cubicBezTo>
                  <a:cubicBezTo>
                    <a:pt x="30517" y="-1694"/>
                    <a:pt x="24824" y="8070"/>
                    <a:pt x="31101" y="11840"/>
                  </a:cubicBezTo>
                  <a:cubicBezTo>
                    <a:pt x="37830" y="15911"/>
                    <a:pt x="42147" y="23960"/>
                    <a:pt x="39659" y="31840"/>
                  </a:cubicBezTo>
                  <a:cubicBezTo>
                    <a:pt x="37076" y="39379"/>
                    <a:pt x="28914" y="43451"/>
                    <a:pt x="21337" y="40981"/>
                  </a:cubicBezTo>
                  <a:cubicBezTo>
                    <a:pt x="13948" y="38945"/>
                    <a:pt x="9311" y="31670"/>
                    <a:pt x="10555" y="24111"/>
                  </a:cubicBezTo>
                  <a:cubicBezTo>
                    <a:pt x="12440" y="15138"/>
                    <a:pt x="22147" y="10256"/>
                    <a:pt x="30667" y="11727"/>
                  </a:cubicBezTo>
                  <a:cubicBezTo>
                    <a:pt x="37774" y="12971"/>
                    <a:pt x="40846" y="2076"/>
                    <a:pt x="33665" y="831"/>
                  </a:cubicBezTo>
                  <a:close/>
                </a:path>
              </a:pathLst>
            </a:custGeom>
            <a:grpFill/>
            <a:ln w="1885" cap="flat">
              <a:noFill/>
              <a:prstDash val="solid"/>
              <a:miter/>
            </a:ln>
          </p:spPr>
          <p:txBody>
            <a:bodyPr rtlCol="0" anchor="ctr"/>
            <a:lstStyle/>
            <a:p>
              <a:endParaRPr lang="en-IN"/>
            </a:p>
          </p:txBody>
        </p:sp>
        <p:sp>
          <p:nvSpPr>
            <p:cNvPr id="740" name="Freeform: Shape 739">
              <a:extLst>
                <a:ext uri="{FF2B5EF4-FFF2-40B4-BE49-F238E27FC236}">
                  <a16:creationId xmlns:a16="http://schemas.microsoft.com/office/drawing/2014/main" id="{06BC4B97-BE13-8F06-1F3D-56903E636069}"/>
                </a:ext>
              </a:extLst>
            </p:cNvPr>
            <p:cNvSpPr/>
            <p:nvPr/>
          </p:nvSpPr>
          <p:spPr>
            <a:xfrm>
              <a:off x="3977800" y="3885338"/>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741" name="Freeform: Shape 740">
              <a:extLst>
                <a:ext uri="{FF2B5EF4-FFF2-40B4-BE49-F238E27FC236}">
                  <a16:creationId xmlns:a16="http://schemas.microsoft.com/office/drawing/2014/main" id="{953095AB-E102-BFAD-2873-F04EDA5C39B9}"/>
                </a:ext>
              </a:extLst>
            </p:cNvPr>
            <p:cNvSpPr/>
            <p:nvPr/>
          </p:nvSpPr>
          <p:spPr>
            <a:xfrm>
              <a:off x="4075351" y="3972926"/>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82"/>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742" name="Freeform: Shape 741">
              <a:extLst>
                <a:ext uri="{FF2B5EF4-FFF2-40B4-BE49-F238E27FC236}">
                  <a16:creationId xmlns:a16="http://schemas.microsoft.com/office/drawing/2014/main" id="{3A1A40B2-0679-8D07-45BE-713B8289C665}"/>
                </a:ext>
              </a:extLst>
            </p:cNvPr>
            <p:cNvSpPr/>
            <p:nvPr/>
          </p:nvSpPr>
          <p:spPr>
            <a:xfrm>
              <a:off x="4041723" y="3844898"/>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743" name="Freeform: Shape 742">
              <a:extLst>
                <a:ext uri="{FF2B5EF4-FFF2-40B4-BE49-F238E27FC236}">
                  <a16:creationId xmlns:a16="http://schemas.microsoft.com/office/drawing/2014/main" id="{E7A16602-9896-87FE-77D8-B55F502EA4A0}"/>
                </a:ext>
              </a:extLst>
            </p:cNvPr>
            <p:cNvSpPr/>
            <p:nvPr/>
          </p:nvSpPr>
          <p:spPr>
            <a:xfrm>
              <a:off x="5703861" y="3730678"/>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0" y="7174"/>
                  </a:lnTo>
                  <a:cubicBezTo>
                    <a:pt x="97388" y="331"/>
                    <a:pt x="86474" y="-2628"/>
                    <a:pt x="83986" y="4177"/>
                  </a:cubicBezTo>
                  <a:close/>
                </a:path>
              </a:pathLst>
            </a:custGeom>
            <a:grpFill/>
            <a:ln w="1885" cap="flat">
              <a:noFill/>
              <a:prstDash val="solid"/>
              <a:miter/>
            </a:ln>
          </p:spPr>
          <p:txBody>
            <a:bodyPr rtlCol="0" anchor="ctr"/>
            <a:lstStyle/>
            <a:p>
              <a:endParaRPr lang="en-IN"/>
            </a:p>
          </p:txBody>
        </p:sp>
        <p:sp>
          <p:nvSpPr>
            <p:cNvPr id="744" name="Freeform: Shape 743">
              <a:extLst>
                <a:ext uri="{FF2B5EF4-FFF2-40B4-BE49-F238E27FC236}">
                  <a16:creationId xmlns:a16="http://schemas.microsoft.com/office/drawing/2014/main" id="{C5718E71-F3E2-CD6D-28CE-6E47BD8EA973}"/>
                </a:ext>
              </a:extLst>
            </p:cNvPr>
            <p:cNvSpPr/>
            <p:nvPr/>
          </p:nvSpPr>
          <p:spPr>
            <a:xfrm>
              <a:off x="5792743" y="3727628"/>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745" name="Freeform: Shape 744">
              <a:extLst>
                <a:ext uri="{FF2B5EF4-FFF2-40B4-BE49-F238E27FC236}">
                  <a16:creationId xmlns:a16="http://schemas.microsoft.com/office/drawing/2014/main" id="{513D2D7E-8BB7-75B2-D117-8ED62D07D860}"/>
                </a:ext>
              </a:extLst>
            </p:cNvPr>
            <p:cNvSpPr/>
            <p:nvPr/>
          </p:nvSpPr>
          <p:spPr>
            <a:xfrm>
              <a:off x="5885117" y="3903567"/>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7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7 h 157178"/>
                <a:gd name="connsiteX10" fmla="*/ 70096 w 86838"/>
                <a:gd name="connsiteY10" fmla="*/ 104081 h 157178"/>
                <a:gd name="connsiteX11" fmla="*/ 7477 w 86838"/>
                <a:gd name="connsiteY11" fmla="*/ 141931 h 157178"/>
                <a:gd name="connsiteX12" fmla="*/ 1822 w 86838"/>
                <a:gd name="connsiteY12" fmla="*/ 151695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7"/>
                  </a:lnTo>
                  <a:cubicBezTo>
                    <a:pt x="73735" y="13602"/>
                    <a:pt x="73697" y="19257"/>
                    <a:pt x="71623" y="24705"/>
                  </a:cubicBezTo>
                  <a:lnTo>
                    <a:pt x="82537" y="24705"/>
                  </a:lnTo>
                  <a:cubicBezTo>
                    <a:pt x="81727" y="19540"/>
                    <a:pt x="83593" y="14262"/>
                    <a:pt x="85289" y="9456"/>
                  </a:cubicBezTo>
                  <a:lnTo>
                    <a:pt x="74168" y="7947"/>
                  </a:lnTo>
                  <a:cubicBezTo>
                    <a:pt x="71548" y="39691"/>
                    <a:pt x="79427" y="73054"/>
                    <a:pt x="70096" y="104081"/>
                  </a:cubicBezTo>
                  <a:cubicBezTo>
                    <a:pt x="62198" y="130358"/>
                    <a:pt x="36714" y="157482"/>
                    <a:pt x="7477" y="141931"/>
                  </a:cubicBezTo>
                  <a:cubicBezTo>
                    <a:pt x="1050" y="138520"/>
                    <a:pt x="-4662" y="148265"/>
                    <a:pt x="1822" y="151695"/>
                  </a:cubicBezTo>
                  <a:cubicBezTo>
                    <a:pt x="31586" y="167529"/>
                    <a:pt x="62425" y="148887"/>
                    <a:pt x="75751" y="120857"/>
                  </a:cubicBezTo>
                  <a:cubicBezTo>
                    <a:pt x="92622" y="85382"/>
                    <a:pt x="82424" y="45458"/>
                    <a:pt x="85534" y="7966"/>
                  </a:cubicBezTo>
                  <a:cubicBezTo>
                    <a:pt x="86099" y="1275"/>
                    <a:pt x="76430" y="785"/>
                    <a:pt x="74431" y="6458"/>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746" name="Freeform: Shape 745">
              <a:extLst>
                <a:ext uri="{FF2B5EF4-FFF2-40B4-BE49-F238E27FC236}">
                  <a16:creationId xmlns:a16="http://schemas.microsoft.com/office/drawing/2014/main" id="{E0EE5AC0-35CA-D558-F577-72DDE5B3C8D1}"/>
                </a:ext>
              </a:extLst>
            </p:cNvPr>
            <p:cNvSpPr/>
            <p:nvPr/>
          </p:nvSpPr>
          <p:spPr>
            <a:xfrm>
              <a:off x="5735270" y="3877784"/>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747" name="Freeform: Shape 746">
              <a:extLst>
                <a:ext uri="{FF2B5EF4-FFF2-40B4-BE49-F238E27FC236}">
                  <a16:creationId xmlns:a16="http://schemas.microsoft.com/office/drawing/2014/main" id="{FF6D1D15-5D9B-7CE8-6565-5902A14B71D5}"/>
                </a:ext>
              </a:extLst>
            </p:cNvPr>
            <p:cNvSpPr/>
            <p:nvPr/>
          </p:nvSpPr>
          <p:spPr>
            <a:xfrm>
              <a:off x="808455" y="469165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7" y="168506"/>
                    <a:pt x="133393"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3" y="65643"/>
                  </a:cubicBezTo>
                  <a:cubicBezTo>
                    <a:pt x="36656" y="44532"/>
                    <a:pt x="51623" y="27077"/>
                    <a:pt x="71509" y="17557"/>
                  </a:cubicBezTo>
                  <a:cubicBezTo>
                    <a:pt x="92244" y="7887"/>
                    <a:pt x="115749" y="10018"/>
                    <a:pt x="135900" y="20272"/>
                  </a:cubicBezTo>
                  <a:cubicBezTo>
                    <a:pt x="142384" y="23552"/>
                    <a:pt x="148114" y="13788"/>
                    <a:pt x="141555" y="10508"/>
                  </a:cubicBezTo>
                  <a:close/>
                </a:path>
              </a:pathLst>
            </a:custGeom>
            <a:grpFill/>
            <a:ln w="1885" cap="flat">
              <a:noFill/>
              <a:prstDash val="solid"/>
              <a:miter/>
            </a:ln>
          </p:spPr>
          <p:txBody>
            <a:bodyPr rtlCol="0" anchor="ctr"/>
            <a:lstStyle/>
            <a:p>
              <a:endParaRPr lang="en-IN"/>
            </a:p>
          </p:txBody>
        </p:sp>
        <p:sp>
          <p:nvSpPr>
            <p:cNvPr id="748" name="Freeform: Shape 747">
              <a:extLst>
                <a:ext uri="{FF2B5EF4-FFF2-40B4-BE49-F238E27FC236}">
                  <a16:creationId xmlns:a16="http://schemas.microsoft.com/office/drawing/2014/main" id="{EB868639-FB80-BCA8-401B-EAB77E819C81}"/>
                </a:ext>
              </a:extLst>
            </p:cNvPr>
            <p:cNvSpPr/>
            <p:nvPr/>
          </p:nvSpPr>
          <p:spPr>
            <a:xfrm>
              <a:off x="984067" y="4864590"/>
              <a:ext cx="30505" cy="116184"/>
            </a:xfrm>
            <a:custGeom>
              <a:avLst/>
              <a:gdLst>
                <a:gd name="connsiteX0" fmla="*/ 10296 w 30505"/>
                <a:gd name="connsiteY0" fmla="*/ 4265 h 116184"/>
                <a:gd name="connsiteX1" fmla="*/ 19721 w 30505"/>
                <a:gd name="connsiteY1" fmla="*/ 114931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8" y="111935"/>
                    <a:pt x="27713"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749" name="Freeform: Shape 748">
              <a:extLst>
                <a:ext uri="{FF2B5EF4-FFF2-40B4-BE49-F238E27FC236}">
                  <a16:creationId xmlns:a16="http://schemas.microsoft.com/office/drawing/2014/main" id="{66CCBE7C-374E-4239-7612-66321F1D9E18}"/>
                </a:ext>
              </a:extLst>
            </p:cNvPr>
            <p:cNvSpPr/>
            <p:nvPr/>
          </p:nvSpPr>
          <p:spPr>
            <a:xfrm>
              <a:off x="1005037" y="4837628"/>
              <a:ext cx="16561" cy="16604"/>
            </a:xfrm>
            <a:custGeom>
              <a:avLst/>
              <a:gdLst>
                <a:gd name="connsiteX0" fmla="*/ 2916 w 16561"/>
                <a:gd name="connsiteY0" fmla="*/ 1218 h 16604"/>
                <a:gd name="connsiteX1" fmla="*/ 15527 w 16561"/>
                <a:gd name="connsiteY1" fmla="*/ 8758 h 16604"/>
                <a:gd name="connsiteX2" fmla="*/ 2709 w 16561"/>
                <a:gd name="connsiteY2" fmla="*/ 15921 h 16604"/>
                <a:gd name="connsiteX3" fmla="*/ 2916 w 16561"/>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1" h="16604">
                  <a:moveTo>
                    <a:pt x="2916" y="1218"/>
                  </a:moveTo>
                  <a:cubicBezTo>
                    <a:pt x="8081" y="-1666"/>
                    <a:pt x="15602" y="2820"/>
                    <a:pt x="15527" y="8758"/>
                  </a:cubicBezTo>
                  <a:cubicBezTo>
                    <a:pt x="15451" y="14695"/>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0" name="Freeform: Shape 749">
              <a:extLst>
                <a:ext uri="{FF2B5EF4-FFF2-40B4-BE49-F238E27FC236}">
                  <a16:creationId xmlns:a16="http://schemas.microsoft.com/office/drawing/2014/main" id="{59B54AB1-BB72-616A-4F56-201856079D9F}"/>
                </a:ext>
              </a:extLst>
            </p:cNvPr>
            <p:cNvSpPr/>
            <p:nvPr/>
          </p:nvSpPr>
          <p:spPr>
            <a:xfrm>
              <a:off x="2919624" y="5166672"/>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9"/>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1"/>
                    <a:pt x="61594" y="289012"/>
                    <a:pt x="96504" y="274479"/>
                  </a:cubicBezTo>
                  <a:cubicBezTo>
                    <a:pt x="128812" y="261039"/>
                    <a:pt x="154335" y="223321"/>
                    <a:pt x="147398" y="187771"/>
                  </a:cubicBezTo>
                  <a:cubicBezTo>
                    <a:pt x="141743" y="158648"/>
                    <a:pt x="112695" y="147017"/>
                    <a:pt x="87833" y="138007"/>
                  </a:cubicBezTo>
                  <a:cubicBezTo>
                    <a:pt x="74280" y="133087"/>
                    <a:pt x="59671" y="128695"/>
                    <a:pt x="47928" y="119987"/>
                  </a:cubicBezTo>
                  <a:cubicBezTo>
                    <a:pt x="31170" y="107546"/>
                    <a:pt x="24705" y="85492"/>
                    <a:pt x="30303" y="65643"/>
                  </a:cubicBezTo>
                  <a:cubicBezTo>
                    <a:pt x="36656" y="44532"/>
                    <a:pt x="51623" y="27077"/>
                    <a:pt x="71509" y="17557"/>
                  </a:cubicBezTo>
                  <a:cubicBezTo>
                    <a:pt x="92244" y="7887"/>
                    <a:pt x="115749" y="10018"/>
                    <a:pt x="135900" y="20272"/>
                  </a:cubicBezTo>
                  <a:cubicBezTo>
                    <a:pt x="142384" y="23552"/>
                    <a:pt x="148114" y="13788"/>
                    <a:pt x="141555" y="10508"/>
                  </a:cubicBezTo>
                  <a:close/>
                </a:path>
              </a:pathLst>
            </a:custGeom>
            <a:grpFill/>
            <a:ln w="1885" cap="flat">
              <a:noFill/>
              <a:prstDash val="solid"/>
              <a:miter/>
            </a:ln>
          </p:spPr>
          <p:txBody>
            <a:bodyPr rtlCol="0" anchor="ctr"/>
            <a:lstStyle/>
            <a:p>
              <a:endParaRPr lang="en-IN"/>
            </a:p>
          </p:txBody>
        </p:sp>
        <p:sp>
          <p:nvSpPr>
            <p:cNvPr id="751" name="Freeform: Shape 750">
              <a:extLst>
                <a:ext uri="{FF2B5EF4-FFF2-40B4-BE49-F238E27FC236}">
                  <a16:creationId xmlns:a16="http://schemas.microsoft.com/office/drawing/2014/main" id="{A17020BD-9723-8B37-2D86-92C383357D65}"/>
                </a:ext>
              </a:extLst>
            </p:cNvPr>
            <p:cNvSpPr/>
            <p:nvPr/>
          </p:nvSpPr>
          <p:spPr>
            <a:xfrm>
              <a:off x="3095236" y="5339603"/>
              <a:ext cx="30505" cy="116184"/>
            </a:xfrm>
            <a:custGeom>
              <a:avLst/>
              <a:gdLst>
                <a:gd name="connsiteX0" fmla="*/ 10296 w 30505"/>
                <a:gd name="connsiteY0" fmla="*/ 4265 h 116184"/>
                <a:gd name="connsiteX1" fmla="*/ 19721 w 30505"/>
                <a:gd name="connsiteY1" fmla="*/ 114931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7" y="119908"/>
                    <a:pt x="33048" y="111935"/>
                    <a:pt x="27713"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752" name="Freeform: Shape 751">
              <a:extLst>
                <a:ext uri="{FF2B5EF4-FFF2-40B4-BE49-F238E27FC236}">
                  <a16:creationId xmlns:a16="http://schemas.microsoft.com/office/drawing/2014/main" id="{CBF40350-53A1-10A7-9EE0-8ED6918653B0}"/>
                </a:ext>
              </a:extLst>
            </p:cNvPr>
            <p:cNvSpPr/>
            <p:nvPr/>
          </p:nvSpPr>
          <p:spPr>
            <a:xfrm>
              <a:off x="3116206" y="5312641"/>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3" name="Freeform: Shape 752">
              <a:extLst>
                <a:ext uri="{FF2B5EF4-FFF2-40B4-BE49-F238E27FC236}">
                  <a16:creationId xmlns:a16="http://schemas.microsoft.com/office/drawing/2014/main" id="{E313E176-18FD-DBC4-26F7-70863F5850B4}"/>
                </a:ext>
              </a:extLst>
            </p:cNvPr>
            <p:cNvSpPr/>
            <p:nvPr/>
          </p:nvSpPr>
          <p:spPr>
            <a:xfrm>
              <a:off x="4148626" y="4118627"/>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2"/>
                    <a:pt x="61594" y="289012"/>
                    <a:pt x="96504" y="274479"/>
                  </a:cubicBezTo>
                  <a:cubicBezTo>
                    <a:pt x="128812" y="261039"/>
                    <a:pt x="154335" y="223321"/>
                    <a:pt x="147398" y="187770"/>
                  </a:cubicBezTo>
                  <a:cubicBezTo>
                    <a:pt x="141743" y="158647"/>
                    <a:pt x="112695" y="147017"/>
                    <a:pt x="87833" y="138007"/>
                  </a:cubicBezTo>
                  <a:cubicBezTo>
                    <a:pt x="74280" y="133087"/>
                    <a:pt x="59671" y="128695"/>
                    <a:pt x="47928" y="119987"/>
                  </a:cubicBezTo>
                  <a:cubicBezTo>
                    <a:pt x="31170" y="107546"/>
                    <a:pt x="24705" y="85492"/>
                    <a:pt x="30303" y="65643"/>
                  </a:cubicBezTo>
                  <a:cubicBezTo>
                    <a:pt x="36656" y="44531"/>
                    <a:pt x="51623" y="27077"/>
                    <a:pt x="71509" y="17557"/>
                  </a:cubicBezTo>
                  <a:cubicBezTo>
                    <a:pt x="92244" y="7887"/>
                    <a:pt x="115749" y="10017"/>
                    <a:pt x="135900" y="20272"/>
                  </a:cubicBezTo>
                  <a:cubicBezTo>
                    <a:pt x="142384" y="23551"/>
                    <a:pt x="148114" y="13787"/>
                    <a:pt x="141555" y="10508"/>
                  </a:cubicBezTo>
                  <a:close/>
                </a:path>
              </a:pathLst>
            </a:custGeom>
            <a:grpFill/>
            <a:ln w="1885" cap="flat">
              <a:noFill/>
              <a:prstDash val="solid"/>
              <a:miter/>
            </a:ln>
          </p:spPr>
          <p:txBody>
            <a:bodyPr rtlCol="0" anchor="ctr"/>
            <a:lstStyle/>
            <a:p>
              <a:endParaRPr lang="en-IN"/>
            </a:p>
          </p:txBody>
        </p:sp>
        <p:sp>
          <p:nvSpPr>
            <p:cNvPr id="754" name="Freeform: Shape 753">
              <a:extLst>
                <a:ext uri="{FF2B5EF4-FFF2-40B4-BE49-F238E27FC236}">
                  <a16:creationId xmlns:a16="http://schemas.microsoft.com/office/drawing/2014/main" id="{541C3921-21D3-00EC-BF47-61AC562683C3}"/>
                </a:ext>
              </a:extLst>
            </p:cNvPr>
            <p:cNvSpPr/>
            <p:nvPr/>
          </p:nvSpPr>
          <p:spPr>
            <a:xfrm>
              <a:off x="4324237" y="4291558"/>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4"/>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55" name="Freeform: Shape 754">
              <a:extLst>
                <a:ext uri="{FF2B5EF4-FFF2-40B4-BE49-F238E27FC236}">
                  <a16:creationId xmlns:a16="http://schemas.microsoft.com/office/drawing/2014/main" id="{C7F3D426-3007-0599-FFD8-C4BFE16FF05E}"/>
                </a:ext>
              </a:extLst>
            </p:cNvPr>
            <p:cNvSpPr/>
            <p:nvPr/>
          </p:nvSpPr>
          <p:spPr>
            <a:xfrm>
              <a:off x="4345208" y="4264596"/>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6"/>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6" name="Freeform: Shape 755">
              <a:extLst>
                <a:ext uri="{FF2B5EF4-FFF2-40B4-BE49-F238E27FC236}">
                  <a16:creationId xmlns:a16="http://schemas.microsoft.com/office/drawing/2014/main" id="{5821F490-D5ED-B537-C768-FEB5A9C4CD38}"/>
                </a:ext>
              </a:extLst>
            </p:cNvPr>
            <p:cNvSpPr/>
            <p:nvPr/>
          </p:nvSpPr>
          <p:spPr>
            <a:xfrm>
              <a:off x="72573" y="4935247"/>
              <a:ext cx="386653" cy="171405"/>
            </a:xfrm>
            <a:custGeom>
              <a:avLst/>
              <a:gdLst>
                <a:gd name="connsiteX0" fmla="*/ 97718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79 w 386653"/>
                <a:gd name="connsiteY15" fmla="*/ 70457 h 171405"/>
                <a:gd name="connsiteX16" fmla="*/ 28219 w 386653"/>
                <a:gd name="connsiteY16" fmla="*/ 160596 h 171405"/>
                <a:gd name="connsiteX17" fmla="*/ 161731 w 386653"/>
                <a:gd name="connsiteY17" fmla="*/ 116337 h 171405"/>
                <a:gd name="connsiteX18" fmla="*/ 222522 w 386653"/>
                <a:gd name="connsiteY18" fmla="*/ 59599 h 171405"/>
                <a:gd name="connsiteX19" fmla="*/ 292794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4 w 386653"/>
                <a:gd name="connsiteY24" fmla="*/ 52700 h 171405"/>
                <a:gd name="connsiteX25" fmla="*/ 97812 w 386653"/>
                <a:gd name="connsiteY25" fmla="*/ 27461 h 171405"/>
                <a:gd name="connsiteX26" fmla="*/ 97718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8" y="38733"/>
                  </a:moveTo>
                  <a:cubicBezTo>
                    <a:pt x="120714" y="41692"/>
                    <a:pt x="142618" y="50288"/>
                    <a:pt x="161505"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5"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217" y="130399"/>
                    <a:pt x="105107" y="149399"/>
                    <a:pt x="78453" y="157279"/>
                  </a:cubicBezTo>
                  <a:cubicBezTo>
                    <a:pt x="66672" y="160766"/>
                    <a:pt x="53949" y="161557"/>
                    <a:pt x="42639" y="156223"/>
                  </a:cubicBezTo>
                  <a:cubicBezTo>
                    <a:pt x="28370" y="149550"/>
                    <a:pt x="16965" y="134169"/>
                    <a:pt x="12479" y="119353"/>
                  </a:cubicBezTo>
                  <a:cubicBezTo>
                    <a:pt x="4939" y="94528"/>
                    <a:pt x="15721" y="67761"/>
                    <a:pt x="36060" y="52455"/>
                  </a:cubicBezTo>
                  <a:cubicBezTo>
                    <a:pt x="53760" y="39110"/>
                    <a:pt x="76361" y="36527"/>
                    <a:pt x="97812" y="38770"/>
                  </a:cubicBezTo>
                  <a:cubicBezTo>
                    <a:pt x="105050" y="39524"/>
                    <a:pt x="104994" y="28214"/>
                    <a:pt x="97812" y="27461"/>
                  </a:cubicBezTo>
                  <a:cubicBezTo>
                    <a:pt x="61187" y="23691"/>
                    <a:pt x="24411" y="36358"/>
                    <a:pt x="6579" y="70457"/>
                  </a:cubicBezTo>
                  <a:cubicBezTo>
                    <a:pt x="-9462" y="101163"/>
                    <a:pt x="830" y="140012"/>
                    <a:pt x="28219" y="160596"/>
                  </a:cubicBezTo>
                  <a:cubicBezTo>
                    <a:pt x="72440" y="193828"/>
                    <a:pt x="129611" y="144762"/>
                    <a:pt x="161731" y="116337"/>
                  </a:cubicBezTo>
                  <a:cubicBezTo>
                    <a:pt x="182466" y="97977"/>
                    <a:pt x="201825" y="78034"/>
                    <a:pt x="222522" y="59599"/>
                  </a:cubicBezTo>
                  <a:cubicBezTo>
                    <a:pt x="243011" y="41315"/>
                    <a:pt x="266875" y="27216"/>
                    <a:pt x="292794" y="18130"/>
                  </a:cubicBezTo>
                  <a:cubicBezTo>
                    <a:pt x="307232"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1" y="63614"/>
                    <a:pt x="165464" y="52700"/>
                  </a:cubicBezTo>
                  <a:cubicBezTo>
                    <a:pt x="145276" y="38978"/>
                    <a:pt x="122072" y="30307"/>
                    <a:pt x="97812" y="27461"/>
                  </a:cubicBezTo>
                  <a:cubicBezTo>
                    <a:pt x="90517" y="26537"/>
                    <a:pt x="90517" y="37847"/>
                    <a:pt x="97718" y="38733"/>
                  </a:cubicBezTo>
                  <a:close/>
                </a:path>
              </a:pathLst>
            </a:custGeom>
            <a:grpFill/>
            <a:ln w="1885" cap="flat">
              <a:noFill/>
              <a:prstDash val="solid"/>
              <a:miter/>
            </a:ln>
          </p:spPr>
          <p:txBody>
            <a:bodyPr rtlCol="0" anchor="ctr"/>
            <a:lstStyle/>
            <a:p>
              <a:endParaRPr lang="en-IN"/>
            </a:p>
          </p:txBody>
        </p:sp>
        <p:sp>
          <p:nvSpPr>
            <p:cNvPr id="757" name="Freeform: Shape 756">
              <a:extLst>
                <a:ext uri="{FF2B5EF4-FFF2-40B4-BE49-F238E27FC236}">
                  <a16:creationId xmlns:a16="http://schemas.microsoft.com/office/drawing/2014/main" id="{1862335B-AD51-1120-F6F6-EC96B07F6D46}"/>
                </a:ext>
              </a:extLst>
            </p:cNvPr>
            <p:cNvSpPr/>
            <p:nvPr/>
          </p:nvSpPr>
          <p:spPr>
            <a:xfrm>
              <a:off x="3472194" y="4161715"/>
              <a:ext cx="138779" cy="197828"/>
            </a:xfrm>
            <a:custGeom>
              <a:avLst/>
              <a:gdLst>
                <a:gd name="connsiteX0" fmla="*/ 10333 w 138779"/>
                <a:gd name="connsiteY0" fmla="*/ 47964 h 197828"/>
                <a:gd name="connsiteX1" fmla="*/ 37909 w 138779"/>
                <a:gd name="connsiteY1" fmla="*/ 11943 h 197828"/>
                <a:gd name="connsiteX2" fmla="*/ 76778 w 138779"/>
                <a:gd name="connsiteY2" fmla="*/ 28549 h 197828"/>
                <a:gd name="connsiteX3" fmla="*/ 36552 w 138779"/>
                <a:gd name="connsiteY3" fmla="*/ 116050 h 197828"/>
                <a:gd name="connsiteX4" fmla="*/ 43395 w 138779"/>
                <a:gd name="connsiteY4" fmla="*/ 124928 h 197828"/>
                <a:gd name="connsiteX5" fmla="*/ 93498 w 138779"/>
                <a:gd name="connsiteY5" fmla="*/ 100875 h 197828"/>
                <a:gd name="connsiteX6" fmla="*/ 126485 w 138779"/>
                <a:gd name="connsiteY6" fmla="*/ 131732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8 w 138779"/>
                <a:gd name="connsiteY11" fmla="*/ 90018 h 197828"/>
                <a:gd name="connsiteX12" fmla="*/ 37608 w 138779"/>
                <a:gd name="connsiteY12" fmla="*/ 115164 h 197828"/>
                <a:gd name="connsiteX13" fmla="*/ 44470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3" y="47964"/>
                  </a:moveTo>
                  <a:cubicBezTo>
                    <a:pt x="10446" y="31565"/>
                    <a:pt x="21491" y="15750"/>
                    <a:pt x="37909" y="11943"/>
                  </a:cubicBezTo>
                  <a:cubicBezTo>
                    <a:pt x="53065" y="8813"/>
                    <a:pt x="68559" y="15449"/>
                    <a:pt x="76778" y="28549"/>
                  </a:cubicBezTo>
                  <a:cubicBezTo>
                    <a:pt x="97512" y="62479"/>
                    <a:pt x="59813" y="96559"/>
                    <a:pt x="36552" y="116050"/>
                  </a:cubicBezTo>
                  <a:cubicBezTo>
                    <a:pt x="31689" y="120121"/>
                    <a:pt x="38230" y="128792"/>
                    <a:pt x="43395" y="124928"/>
                  </a:cubicBezTo>
                  <a:cubicBezTo>
                    <a:pt x="58117" y="113920"/>
                    <a:pt x="74308" y="101460"/>
                    <a:pt x="93498" y="100875"/>
                  </a:cubicBezTo>
                  <a:cubicBezTo>
                    <a:pt x="112234" y="100310"/>
                    <a:pt x="126767" y="112581"/>
                    <a:pt x="126485" y="131732"/>
                  </a:cubicBezTo>
                  <a:cubicBezTo>
                    <a:pt x="125919" y="171713"/>
                    <a:pt x="81245" y="182891"/>
                    <a:pt x="49314" y="186793"/>
                  </a:cubicBezTo>
                  <a:cubicBezTo>
                    <a:pt x="42188" y="187660"/>
                    <a:pt x="42094" y="198969"/>
                    <a:pt x="49314" y="198102"/>
                  </a:cubicBezTo>
                  <a:cubicBezTo>
                    <a:pt x="72254" y="195294"/>
                    <a:pt x="96174" y="191053"/>
                    <a:pt x="114930" y="176557"/>
                  </a:cubicBezTo>
                  <a:cubicBezTo>
                    <a:pt x="130009" y="164927"/>
                    <a:pt x="139227" y="146171"/>
                    <a:pt x="137549" y="126982"/>
                  </a:cubicBezTo>
                  <a:cubicBezTo>
                    <a:pt x="135891" y="107134"/>
                    <a:pt x="121489" y="92657"/>
                    <a:pt x="101848" y="90018"/>
                  </a:cubicBezTo>
                  <a:cubicBezTo>
                    <a:pt x="77343" y="86719"/>
                    <a:pt x="56288" y="101196"/>
                    <a:pt x="37608" y="115164"/>
                  </a:cubicBezTo>
                  <a:lnTo>
                    <a:pt x="44470" y="124042"/>
                  </a:lnTo>
                  <a:cubicBezTo>
                    <a:pt x="62018" y="109283"/>
                    <a:pt x="80284" y="93543"/>
                    <a:pt x="88672" y="71527"/>
                  </a:cubicBezTo>
                  <a:cubicBezTo>
                    <a:pt x="96080" y="52130"/>
                    <a:pt x="94760" y="28832"/>
                    <a:pt x="79247" y="13752"/>
                  </a:cubicBezTo>
                  <a:cubicBezTo>
                    <a:pt x="49088"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758" name="Freeform: Shape 757">
              <a:extLst>
                <a:ext uri="{FF2B5EF4-FFF2-40B4-BE49-F238E27FC236}">
                  <a16:creationId xmlns:a16="http://schemas.microsoft.com/office/drawing/2014/main" id="{86B1CB7B-7F96-2941-5494-D6BF89EF1037}"/>
                </a:ext>
              </a:extLst>
            </p:cNvPr>
            <p:cNvSpPr/>
            <p:nvPr/>
          </p:nvSpPr>
          <p:spPr>
            <a:xfrm>
              <a:off x="3666249" y="4296209"/>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14"/>
                    <a:pt x="2512" y="22648"/>
                    <a:pt x="4190" y="30282"/>
                  </a:cubicBezTo>
                  <a:cubicBezTo>
                    <a:pt x="5754" y="37388"/>
                    <a:pt x="16669" y="34373"/>
                    <a:pt x="15085" y="27266"/>
                  </a:cubicBezTo>
                  <a:cubicBezTo>
                    <a:pt x="13408" y="19632"/>
                    <a:pt x="11711" y="12017"/>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759" name="Freeform: Shape 758">
              <a:extLst>
                <a:ext uri="{FF2B5EF4-FFF2-40B4-BE49-F238E27FC236}">
                  <a16:creationId xmlns:a16="http://schemas.microsoft.com/office/drawing/2014/main" id="{3955C4B1-500A-CE35-1437-7A707A0691F1}"/>
                </a:ext>
              </a:extLst>
            </p:cNvPr>
            <p:cNvSpPr/>
            <p:nvPr/>
          </p:nvSpPr>
          <p:spPr>
            <a:xfrm>
              <a:off x="3653702" y="4110552"/>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0" y="58337"/>
                    <a:pt x="44164" y="109627"/>
                    <a:pt x="60186" y="162312"/>
                  </a:cubicBezTo>
                  <a:cubicBezTo>
                    <a:pt x="62297" y="169268"/>
                    <a:pt x="73211" y="166289"/>
                    <a:pt x="71081" y="159315"/>
                  </a:cubicBezTo>
                  <a:cubicBezTo>
                    <a:pt x="54758" y="105706"/>
                    <a:pt x="34117" y="53493"/>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760" name="Freeform: Shape 759">
              <a:extLst>
                <a:ext uri="{FF2B5EF4-FFF2-40B4-BE49-F238E27FC236}">
                  <a16:creationId xmlns:a16="http://schemas.microsoft.com/office/drawing/2014/main" id="{6A358423-42B1-0F2F-99F2-B188081489FB}"/>
                </a:ext>
              </a:extLst>
            </p:cNvPr>
            <p:cNvSpPr/>
            <p:nvPr/>
          </p:nvSpPr>
          <p:spPr>
            <a:xfrm>
              <a:off x="3718405" y="4088862"/>
              <a:ext cx="97103" cy="107506"/>
            </a:xfrm>
            <a:custGeom>
              <a:avLst/>
              <a:gdLst>
                <a:gd name="connsiteX0" fmla="*/ -956 w 97103"/>
                <a:gd name="connsiteY0" fmla="*/ 7418 h 107506"/>
                <a:gd name="connsiteX1" fmla="*/ 12239 w 97103"/>
                <a:gd name="connsiteY1" fmla="*/ 103664 h 107506"/>
                <a:gd name="connsiteX2" fmla="*/ 19195 w 97103"/>
                <a:gd name="connsiteY2" fmla="*/ 107623 h 107506"/>
                <a:gd name="connsiteX3" fmla="*/ 19195 w 97103"/>
                <a:gd name="connsiteY3" fmla="*/ 107623 h 107506"/>
                <a:gd name="connsiteX4" fmla="*/ 92181 w 97103"/>
                <a:gd name="connsiteY4" fmla="*/ 82138 h 107506"/>
                <a:gd name="connsiteX5" fmla="*/ 89184 w 97103"/>
                <a:gd name="connsiteY5" fmla="*/ 71243 h 107506"/>
                <a:gd name="connsiteX6" fmla="*/ 16179 w 97103"/>
                <a:gd name="connsiteY6" fmla="*/ 96709 h 107506"/>
                <a:gd name="connsiteX7" fmla="*/ 23134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956" y="7418"/>
                  </a:moveTo>
                  <a:cubicBezTo>
                    <a:pt x="3437" y="39500"/>
                    <a:pt x="7829" y="71582"/>
                    <a:pt x="12239" y="103664"/>
                  </a:cubicBezTo>
                  <a:cubicBezTo>
                    <a:pt x="13069" y="106680"/>
                    <a:pt x="16179" y="108452"/>
                    <a:pt x="19195" y="107623"/>
                  </a:cubicBezTo>
                  <a:cubicBezTo>
                    <a:pt x="19195" y="107623"/>
                    <a:pt x="19195" y="107623"/>
                    <a:pt x="19195" y="107623"/>
                  </a:cubicBezTo>
                  <a:lnTo>
                    <a:pt x="92181" y="82138"/>
                  </a:lnTo>
                  <a:cubicBezTo>
                    <a:pt x="99023" y="79763"/>
                    <a:pt x="96083" y="68830"/>
                    <a:pt x="89184" y="71243"/>
                  </a:cubicBezTo>
                  <a:lnTo>
                    <a:pt x="16179" y="96709"/>
                  </a:lnTo>
                  <a:lnTo>
                    <a:pt x="23134" y="100667"/>
                  </a:lnTo>
                  <a:cubicBezTo>
                    <a:pt x="18762" y="68585"/>
                    <a:pt x="14370" y="36503"/>
                    <a:pt x="9940" y="4421"/>
                  </a:cubicBezTo>
                  <a:cubicBezTo>
                    <a:pt x="8959" y="-2761"/>
                    <a:pt x="-1935" y="293"/>
                    <a:pt x="-974" y="7418"/>
                  </a:cubicBezTo>
                  <a:close/>
                </a:path>
              </a:pathLst>
            </a:custGeom>
            <a:grpFill/>
            <a:ln w="1885" cap="flat">
              <a:noFill/>
              <a:prstDash val="solid"/>
              <a:miter/>
            </a:ln>
          </p:spPr>
          <p:txBody>
            <a:bodyPr rtlCol="0" anchor="ctr"/>
            <a:lstStyle/>
            <a:p>
              <a:endParaRPr lang="en-IN"/>
            </a:p>
          </p:txBody>
        </p:sp>
        <p:sp>
          <p:nvSpPr>
            <p:cNvPr id="761" name="Freeform: Shape 760">
              <a:extLst>
                <a:ext uri="{FF2B5EF4-FFF2-40B4-BE49-F238E27FC236}">
                  <a16:creationId xmlns:a16="http://schemas.microsoft.com/office/drawing/2014/main" id="{C5751623-D7AF-2D94-9075-A6E0F08050A4}"/>
                </a:ext>
              </a:extLst>
            </p:cNvPr>
            <p:cNvSpPr/>
            <p:nvPr/>
          </p:nvSpPr>
          <p:spPr>
            <a:xfrm>
              <a:off x="3785151" y="4120764"/>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3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3" y="44657"/>
                    <a:pt x="12203" y="81904"/>
                    <a:pt x="18763" y="119132"/>
                  </a:cubicBezTo>
                  <a:cubicBezTo>
                    <a:pt x="20026" y="126295"/>
                    <a:pt x="30921" y="123260"/>
                    <a:pt x="29658" y="116135"/>
                  </a:cubicBezTo>
                  <a:lnTo>
                    <a:pt x="9979" y="4413"/>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762" name="Freeform: Shape 761">
              <a:extLst>
                <a:ext uri="{FF2B5EF4-FFF2-40B4-BE49-F238E27FC236}">
                  <a16:creationId xmlns:a16="http://schemas.microsoft.com/office/drawing/2014/main" id="{7A541D0D-7C9C-597F-2B5D-13B4740E59BB}"/>
                </a:ext>
              </a:extLst>
            </p:cNvPr>
            <p:cNvSpPr/>
            <p:nvPr/>
          </p:nvSpPr>
          <p:spPr>
            <a:xfrm>
              <a:off x="1195851" y="4179228"/>
              <a:ext cx="731757" cy="501989"/>
            </a:xfrm>
            <a:custGeom>
              <a:avLst/>
              <a:gdLst>
                <a:gd name="connsiteX0" fmla="*/ 120692 w 731757"/>
                <a:gd name="connsiteY0" fmla="*/ 224434 h 501989"/>
                <a:gd name="connsiteX1" fmla="*/ 334165 w 731757"/>
                <a:gd name="connsiteY1" fmla="*/ 14542 h 501989"/>
                <a:gd name="connsiteX2" fmla="*/ 625864 w 731757"/>
                <a:gd name="connsiteY2" fmla="*/ 167225 h 501989"/>
                <a:gd name="connsiteX3" fmla="*/ 658625 w 731757"/>
                <a:gd name="connsiteY3" fmla="*/ 365411 h 501989"/>
                <a:gd name="connsiteX4" fmla="*/ 662772 w 731757"/>
                <a:gd name="connsiteY4" fmla="*/ 370878 h 501989"/>
                <a:gd name="connsiteX5" fmla="*/ 723524 w 731757"/>
                <a:gd name="connsiteY5" fmla="*/ 386692 h 501989"/>
                <a:gd name="connsiteX6" fmla="*/ 719585 w 731757"/>
                <a:gd name="connsiteY6" fmla="*/ 379737 h 501989"/>
                <a:gd name="connsiteX7" fmla="*/ 691310 w 731757"/>
                <a:gd name="connsiteY7" fmla="*/ 495173 h 501989"/>
                <a:gd name="connsiteX8" fmla="*/ 698266 w 731757"/>
                <a:gd name="connsiteY8" fmla="*/ 491214 h 501989"/>
                <a:gd name="connsiteX9" fmla="*/ 159164 w 731757"/>
                <a:gd name="connsiteY9" fmla="*/ 357702 h 501989"/>
                <a:gd name="connsiteX10" fmla="*/ 6085 w 731757"/>
                <a:gd name="connsiteY10" fmla="*/ 320209 h 501989"/>
                <a:gd name="connsiteX11" fmla="*/ 10044 w 731757"/>
                <a:gd name="connsiteY11" fmla="*/ 327165 h 501989"/>
                <a:gd name="connsiteX12" fmla="*/ 38318 w 731757"/>
                <a:gd name="connsiteY12" fmla="*/ 208205 h 501989"/>
                <a:gd name="connsiteX13" fmla="*/ 31363 w 731757"/>
                <a:gd name="connsiteY13" fmla="*/ 212144 h 501989"/>
                <a:gd name="connsiteX14" fmla="*/ 113566 w 731757"/>
                <a:gd name="connsiteY14" fmla="*/ 229806 h 501989"/>
                <a:gd name="connsiteX15" fmla="*/ 116563 w 731757"/>
                <a:gd name="connsiteY15" fmla="*/ 218911 h 501989"/>
                <a:gd name="connsiteX16" fmla="*/ 34379 w 731757"/>
                <a:gd name="connsiteY16" fmla="*/ 201249 h 501989"/>
                <a:gd name="connsiteX17" fmla="*/ 27423 w 731757"/>
                <a:gd name="connsiteY17" fmla="*/ 205188 h 501989"/>
                <a:gd name="connsiteX18" fmla="*/ -852 w 731757"/>
                <a:gd name="connsiteY18" fmla="*/ 324168 h 501989"/>
                <a:gd name="connsiteX19" fmla="*/ 3107 w 731757"/>
                <a:gd name="connsiteY19" fmla="*/ 331123 h 501989"/>
                <a:gd name="connsiteX20" fmla="*/ 542209 w 731757"/>
                <a:gd name="connsiteY20" fmla="*/ 464674 h 501989"/>
                <a:gd name="connsiteX21" fmla="*/ 695288 w 731757"/>
                <a:gd name="connsiteY21" fmla="*/ 502128 h 501989"/>
                <a:gd name="connsiteX22" fmla="*/ 702243 w 731757"/>
                <a:gd name="connsiteY22" fmla="*/ 498169 h 501989"/>
                <a:gd name="connsiteX23" fmla="*/ 730518 w 731757"/>
                <a:gd name="connsiteY23" fmla="*/ 382753 h 501989"/>
                <a:gd name="connsiteX24" fmla="*/ 726578 w 731757"/>
                <a:gd name="connsiteY24" fmla="*/ 375797 h 501989"/>
                <a:gd name="connsiteX25" fmla="*/ 665825 w 731757"/>
                <a:gd name="connsiteY25" fmla="*/ 359964 h 501989"/>
                <a:gd name="connsiteX26" fmla="*/ 669972 w 731757"/>
                <a:gd name="connsiteY26" fmla="*/ 365411 h 501989"/>
                <a:gd name="connsiteX27" fmla="*/ 644488 w 731757"/>
                <a:gd name="connsiteY27" fmla="*/ 180684 h 501989"/>
                <a:gd name="connsiteX28" fmla="*/ 525357 w 731757"/>
                <a:gd name="connsiteY28" fmla="*/ 41007 h 501989"/>
                <a:gd name="connsiteX29" fmla="*/ 198126 w 731757"/>
                <a:gd name="connsiteY29" fmla="*/ 65305 h 501989"/>
                <a:gd name="connsiteX30" fmla="*/ 109344 w 731757"/>
                <a:gd name="connsiteY30" fmla="*/ 224434 h 501989"/>
                <a:gd name="connsiteX31" fmla="*/ 120692 w 731757"/>
                <a:gd name="connsiteY31" fmla="*/ 224434 h 50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89">
                  <a:moveTo>
                    <a:pt x="120692" y="224434"/>
                  </a:moveTo>
                  <a:cubicBezTo>
                    <a:pt x="132001" y="115690"/>
                    <a:pt x="230020" y="31978"/>
                    <a:pt x="334165" y="14542"/>
                  </a:cubicBezTo>
                  <a:cubicBezTo>
                    <a:pt x="453691" y="-5457"/>
                    <a:pt x="572255" y="60121"/>
                    <a:pt x="625864" y="167225"/>
                  </a:cubicBezTo>
                  <a:cubicBezTo>
                    <a:pt x="656457" y="228355"/>
                    <a:pt x="664355" y="297948"/>
                    <a:pt x="658625" y="365411"/>
                  </a:cubicBezTo>
                  <a:cubicBezTo>
                    <a:pt x="658625" y="367956"/>
                    <a:pt x="660321" y="370199"/>
                    <a:pt x="662772" y="370878"/>
                  </a:cubicBezTo>
                  <a:cubicBezTo>
                    <a:pt x="682960" y="376401"/>
                    <a:pt x="703280" y="381396"/>
                    <a:pt x="723524" y="386692"/>
                  </a:cubicBezTo>
                  <a:cubicBezTo>
                    <a:pt x="722224" y="384374"/>
                    <a:pt x="720904" y="382055"/>
                    <a:pt x="719585" y="379737"/>
                  </a:cubicBezTo>
                  <a:cubicBezTo>
                    <a:pt x="710198" y="418228"/>
                    <a:pt x="700773" y="456700"/>
                    <a:pt x="691310" y="495173"/>
                  </a:cubicBezTo>
                  <a:lnTo>
                    <a:pt x="698266" y="491214"/>
                  </a:lnTo>
                  <a:cubicBezTo>
                    <a:pt x="518326" y="447709"/>
                    <a:pt x="338915" y="402149"/>
                    <a:pt x="159164" y="357702"/>
                  </a:cubicBezTo>
                  <a:cubicBezTo>
                    <a:pt x="108175" y="345129"/>
                    <a:pt x="57149" y="332632"/>
                    <a:pt x="6085" y="320209"/>
                  </a:cubicBezTo>
                  <a:lnTo>
                    <a:pt x="10044" y="327165"/>
                  </a:lnTo>
                  <a:lnTo>
                    <a:pt x="38318" y="208205"/>
                  </a:lnTo>
                  <a:lnTo>
                    <a:pt x="31363" y="212144"/>
                  </a:lnTo>
                  <a:cubicBezTo>
                    <a:pt x="58770" y="218025"/>
                    <a:pt x="86027" y="224472"/>
                    <a:pt x="113566" y="229806"/>
                  </a:cubicBezTo>
                  <a:cubicBezTo>
                    <a:pt x="120673" y="231201"/>
                    <a:pt x="123707" y="220381"/>
                    <a:pt x="116563" y="218911"/>
                  </a:cubicBezTo>
                  <a:cubicBezTo>
                    <a:pt x="89062" y="213558"/>
                    <a:pt x="61767" y="207130"/>
                    <a:pt x="34379" y="201249"/>
                  </a:cubicBezTo>
                  <a:cubicBezTo>
                    <a:pt x="31363" y="200420"/>
                    <a:pt x="28252" y="202172"/>
                    <a:pt x="27423" y="205188"/>
                  </a:cubicBezTo>
                  <a:cubicBezTo>
                    <a:pt x="17998" y="244848"/>
                    <a:pt x="8573" y="284508"/>
                    <a:pt x="-852" y="324168"/>
                  </a:cubicBezTo>
                  <a:cubicBezTo>
                    <a:pt x="-1624" y="327165"/>
                    <a:pt x="129" y="330238"/>
                    <a:pt x="3107" y="331123"/>
                  </a:cubicBezTo>
                  <a:cubicBezTo>
                    <a:pt x="183009" y="374685"/>
                    <a:pt x="362439" y="420245"/>
                    <a:pt x="542209" y="464674"/>
                  </a:cubicBezTo>
                  <a:cubicBezTo>
                    <a:pt x="593216" y="477247"/>
                    <a:pt x="644243" y="489725"/>
                    <a:pt x="695288" y="502128"/>
                  </a:cubicBezTo>
                  <a:cubicBezTo>
                    <a:pt x="698303" y="502901"/>
                    <a:pt x="701376" y="501148"/>
                    <a:pt x="702243" y="498169"/>
                  </a:cubicBezTo>
                  <a:cubicBezTo>
                    <a:pt x="711687" y="459697"/>
                    <a:pt x="721112" y="421225"/>
                    <a:pt x="730518" y="382753"/>
                  </a:cubicBezTo>
                  <a:cubicBezTo>
                    <a:pt x="731347" y="379737"/>
                    <a:pt x="729594" y="376627"/>
                    <a:pt x="726578" y="375797"/>
                  </a:cubicBezTo>
                  <a:cubicBezTo>
                    <a:pt x="706333" y="370500"/>
                    <a:pt x="686013" y="365486"/>
                    <a:pt x="665825" y="359964"/>
                  </a:cubicBezTo>
                  <a:cubicBezTo>
                    <a:pt x="667201" y="361849"/>
                    <a:pt x="668577" y="363602"/>
                    <a:pt x="669972" y="365411"/>
                  </a:cubicBezTo>
                  <a:cubicBezTo>
                    <a:pt x="675288" y="302962"/>
                    <a:pt x="668936" y="238892"/>
                    <a:pt x="644488" y="180684"/>
                  </a:cubicBezTo>
                  <a:cubicBezTo>
                    <a:pt x="620284" y="123155"/>
                    <a:pt x="578872" y="73429"/>
                    <a:pt x="525357" y="41007"/>
                  </a:cubicBezTo>
                  <a:cubicBezTo>
                    <a:pt x="422174" y="-21121"/>
                    <a:pt x="290999" y="-11376"/>
                    <a:pt x="198126" y="65305"/>
                  </a:cubicBezTo>
                  <a:cubicBezTo>
                    <a:pt x="149833" y="105323"/>
                    <a:pt x="115847" y="161438"/>
                    <a:pt x="109344" y="224434"/>
                  </a:cubicBezTo>
                  <a:cubicBezTo>
                    <a:pt x="108647" y="231672"/>
                    <a:pt x="119956" y="231616"/>
                    <a:pt x="120692" y="224434"/>
                  </a:cubicBezTo>
                  <a:close/>
                </a:path>
              </a:pathLst>
            </a:custGeom>
            <a:grpFill/>
            <a:ln w="1885" cap="flat">
              <a:noFill/>
              <a:prstDash val="solid"/>
              <a:miter/>
            </a:ln>
          </p:spPr>
          <p:txBody>
            <a:bodyPr rtlCol="0" anchor="ctr"/>
            <a:lstStyle/>
            <a:p>
              <a:endParaRPr lang="en-IN"/>
            </a:p>
          </p:txBody>
        </p:sp>
        <p:sp>
          <p:nvSpPr>
            <p:cNvPr id="763" name="Freeform: Shape 762">
              <a:extLst>
                <a:ext uri="{FF2B5EF4-FFF2-40B4-BE49-F238E27FC236}">
                  <a16:creationId xmlns:a16="http://schemas.microsoft.com/office/drawing/2014/main" id="{447495C4-0E8A-005C-549D-36A760532169}"/>
                </a:ext>
              </a:extLst>
            </p:cNvPr>
            <p:cNvSpPr/>
            <p:nvPr/>
          </p:nvSpPr>
          <p:spPr>
            <a:xfrm>
              <a:off x="1408848" y="4280518"/>
              <a:ext cx="359304" cy="237783"/>
            </a:xfrm>
            <a:custGeom>
              <a:avLst/>
              <a:gdLst>
                <a:gd name="connsiteX0" fmla="*/ 10105 w 359304"/>
                <a:gd name="connsiteY0" fmla="*/ 144501 h 237783"/>
                <a:gd name="connsiteX1" fmla="*/ 154041 w 359304"/>
                <a:gd name="connsiteY1" fmla="*/ 13062 h 237783"/>
                <a:gd name="connsiteX2" fmla="*/ 329796 w 359304"/>
                <a:gd name="connsiteY2" fmla="*/ 106933 h 237783"/>
                <a:gd name="connsiteX3" fmla="*/ 345536 w 359304"/>
                <a:gd name="connsiteY3" fmla="*/ 232434 h 237783"/>
                <a:gd name="connsiteX4" fmla="*/ 352699 w 359304"/>
                <a:gd name="connsiteY4" fmla="*/ 226987 h 237783"/>
                <a:gd name="connsiteX5" fmla="*/ 6147 w 359304"/>
                <a:gd name="connsiteY5" fmla="*/ 137545 h 237783"/>
                <a:gd name="connsiteX6" fmla="*/ 3150 w 359304"/>
                <a:gd name="connsiteY6" fmla="*/ 148459 h 237783"/>
                <a:gd name="connsiteX7" fmla="*/ 349702 w 359304"/>
                <a:gd name="connsiteY7" fmla="*/ 237901 h 237783"/>
                <a:gd name="connsiteX8" fmla="*/ 356638 w 359304"/>
                <a:gd name="connsiteY8" fmla="*/ 233943 h 237783"/>
                <a:gd name="connsiteX9" fmla="*/ 356846 w 359304"/>
                <a:gd name="connsiteY9" fmla="*/ 232434 h 237783"/>
                <a:gd name="connsiteX10" fmla="*/ 343651 w 359304"/>
                <a:gd name="connsiteY10" fmla="*/ 110967 h 237783"/>
                <a:gd name="connsiteX11" fmla="*/ 272456 w 359304"/>
                <a:gd name="connsiteY11" fmla="*/ 25559 h 237783"/>
                <a:gd name="connsiteX12" fmla="*/ 66654 w 359304"/>
                <a:gd name="connsiteY12" fmla="*/ 39338 h 237783"/>
                <a:gd name="connsiteX13" fmla="*/ -828 w 359304"/>
                <a:gd name="connsiteY13" fmla="*/ 141504 h 237783"/>
                <a:gd name="connsiteX14" fmla="*/ 10105 w 359304"/>
                <a:gd name="connsiteY14" fmla="*/ 144501 h 23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3">
                  <a:moveTo>
                    <a:pt x="10105" y="144501"/>
                  </a:moveTo>
                  <a:cubicBezTo>
                    <a:pt x="27729" y="77905"/>
                    <a:pt x="85146" y="22882"/>
                    <a:pt x="154041" y="13062"/>
                  </a:cubicBezTo>
                  <a:cubicBezTo>
                    <a:pt x="226556" y="2713"/>
                    <a:pt x="299467" y="39583"/>
                    <a:pt x="329796" y="106933"/>
                  </a:cubicBezTo>
                  <a:cubicBezTo>
                    <a:pt x="347458" y="146141"/>
                    <a:pt x="348853" y="190249"/>
                    <a:pt x="345536" y="232434"/>
                  </a:cubicBezTo>
                  <a:lnTo>
                    <a:pt x="352699" y="226987"/>
                  </a:lnTo>
                  <a:cubicBezTo>
                    <a:pt x="238318" y="192869"/>
                    <a:pt x="121262" y="168949"/>
                    <a:pt x="6147" y="137545"/>
                  </a:cubicBezTo>
                  <a:cubicBezTo>
                    <a:pt x="-884" y="135660"/>
                    <a:pt x="-3882" y="146536"/>
                    <a:pt x="3150" y="148459"/>
                  </a:cubicBezTo>
                  <a:cubicBezTo>
                    <a:pt x="118265" y="179863"/>
                    <a:pt x="235321" y="203783"/>
                    <a:pt x="349702" y="237901"/>
                  </a:cubicBezTo>
                  <a:cubicBezTo>
                    <a:pt x="352718" y="238730"/>
                    <a:pt x="355828" y="236940"/>
                    <a:pt x="356638" y="233943"/>
                  </a:cubicBezTo>
                  <a:cubicBezTo>
                    <a:pt x="356770" y="233452"/>
                    <a:pt x="356846" y="232943"/>
                    <a:pt x="356846" y="232434"/>
                  </a:cubicBezTo>
                  <a:cubicBezTo>
                    <a:pt x="360050" y="191719"/>
                    <a:pt x="358730" y="149496"/>
                    <a:pt x="343651" y="110967"/>
                  </a:cubicBezTo>
                  <a:cubicBezTo>
                    <a:pt x="329796" y="75530"/>
                    <a:pt x="305273" y="44993"/>
                    <a:pt x="272456" y="25559"/>
                  </a:cubicBezTo>
                  <a:cubicBezTo>
                    <a:pt x="208140" y="-12725"/>
                    <a:pt x="125164" y="-6919"/>
                    <a:pt x="66654" y="39338"/>
                  </a:cubicBezTo>
                  <a:cubicBezTo>
                    <a:pt x="33761" y="65256"/>
                    <a:pt x="10105" y="101090"/>
                    <a:pt x="-828" y="141504"/>
                  </a:cubicBezTo>
                  <a:cubicBezTo>
                    <a:pt x="-2656" y="148535"/>
                    <a:pt x="8239" y="151588"/>
                    <a:pt x="10105" y="144501"/>
                  </a:cubicBezTo>
                  <a:close/>
                </a:path>
              </a:pathLst>
            </a:custGeom>
            <a:grpFill/>
            <a:ln w="1885" cap="flat">
              <a:noFill/>
              <a:prstDash val="solid"/>
              <a:miter/>
            </a:ln>
          </p:spPr>
          <p:txBody>
            <a:bodyPr rtlCol="0" anchor="ctr"/>
            <a:lstStyle/>
            <a:p>
              <a:endParaRPr lang="en-IN"/>
            </a:p>
          </p:txBody>
        </p:sp>
        <p:sp>
          <p:nvSpPr>
            <p:cNvPr id="764" name="Freeform: Shape 763">
              <a:extLst>
                <a:ext uri="{FF2B5EF4-FFF2-40B4-BE49-F238E27FC236}">
                  <a16:creationId xmlns:a16="http://schemas.microsoft.com/office/drawing/2014/main" id="{0B1BA7E2-4979-CFC1-3EFA-75466BDDDA14}"/>
                </a:ext>
              </a:extLst>
            </p:cNvPr>
            <p:cNvSpPr/>
            <p:nvPr/>
          </p:nvSpPr>
          <p:spPr>
            <a:xfrm>
              <a:off x="1295807" y="4511295"/>
              <a:ext cx="13568" cy="17403"/>
            </a:xfrm>
            <a:custGeom>
              <a:avLst/>
              <a:gdLst>
                <a:gd name="connsiteX0" fmla="*/ 1434 w 13568"/>
                <a:gd name="connsiteY0" fmla="*/ 4448 h 17403"/>
                <a:gd name="connsiteX1" fmla="*/ -828 w 13568"/>
                <a:gd name="connsiteY1" fmla="*/ 10593 h 17403"/>
                <a:gd name="connsiteX2" fmla="*/ 3111 w 13568"/>
                <a:gd name="connsiteY2" fmla="*/ 17549 h 17403"/>
                <a:gd name="connsiteX3" fmla="*/ 10067 w 13568"/>
                <a:gd name="connsiteY3" fmla="*/ 13609 h 17403"/>
                <a:gd name="connsiteX4" fmla="*/ 12329 w 13568"/>
                <a:gd name="connsiteY4" fmla="*/ 7445 h 17403"/>
                <a:gd name="connsiteX5" fmla="*/ 8389 w 13568"/>
                <a:gd name="connsiteY5" fmla="*/ 490 h 17403"/>
                <a:gd name="connsiteX6" fmla="*/ 1434 w 13568"/>
                <a:gd name="connsiteY6" fmla="*/ 4448 h 1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3">
                  <a:moveTo>
                    <a:pt x="1434" y="4448"/>
                  </a:moveTo>
                  <a:lnTo>
                    <a:pt x="-828" y="10593"/>
                  </a:lnTo>
                  <a:cubicBezTo>
                    <a:pt x="-1658" y="13609"/>
                    <a:pt x="95" y="16719"/>
                    <a:pt x="3111" y="17549"/>
                  </a:cubicBezTo>
                  <a:cubicBezTo>
                    <a:pt x="6108" y="18302"/>
                    <a:pt x="9181" y="16568"/>
                    <a:pt x="10067" y="13609"/>
                  </a:cubicBezTo>
                  <a:lnTo>
                    <a:pt x="12329" y="7445"/>
                  </a:lnTo>
                  <a:cubicBezTo>
                    <a:pt x="13158" y="4429"/>
                    <a:pt x="11405" y="1319"/>
                    <a:pt x="8389" y="490"/>
                  </a:cubicBezTo>
                  <a:cubicBezTo>
                    <a:pt x="5392" y="-246"/>
                    <a:pt x="2320" y="1489"/>
                    <a:pt x="1434" y="4448"/>
                  </a:cubicBezTo>
                  <a:close/>
                </a:path>
              </a:pathLst>
            </a:custGeom>
            <a:grpFill/>
            <a:ln w="1885" cap="flat">
              <a:noFill/>
              <a:prstDash val="solid"/>
              <a:miter/>
            </a:ln>
          </p:spPr>
          <p:txBody>
            <a:bodyPr rtlCol="0" anchor="ctr"/>
            <a:lstStyle/>
            <a:p>
              <a:endParaRPr lang="en-IN"/>
            </a:p>
          </p:txBody>
        </p:sp>
        <p:sp>
          <p:nvSpPr>
            <p:cNvPr id="765" name="Freeform: Shape 764">
              <a:extLst>
                <a:ext uri="{FF2B5EF4-FFF2-40B4-BE49-F238E27FC236}">
                  <a16:creationId xmlns:a16="http://schemas.microsoft.com/office/drawing/2014/main" id="{E533E611-0F7F-6C77-B5DD-B178E62E7C7B}"/>
                </a:ext>
              </a:extLst>
            </p:cNvPr>
            <p:cNvSpPr/>
            <p:nvPr/>
          </p:nvSpPr>
          <p:spPr>
            <a:xfrm>
              <a:off x="1370873" y="4532522"/>
              <a:ext cx="12636" cy="17522"/>
            </a:xfrm>
            <a:custGeom>
              <a:avLst/>
              <a:gdLst>
                <a:gd name="connsiteX0" fmla="*/ 484 w 12636"/>
                <a:gd name="connsiteY0" fmla="*/ 4483 h 17522"/>
                <a:gd name="connsiteX1" fmla="*/ -873 w 12636"/>
                <a:gd name="connsiteY1" fmla="*/ 10836 h 17522"/>
                <a:gd name="connsiteX2" fmla="*/ 3274 w 12636"/>
                <a:gd name="connsiteY2" fmla="*/ 17678 h 17522"/>
                <a:gd name="connsiteX3" fmla="*/ 10023 w 12636"/>
                <a:gd name="connsiteY3" fmla="*/ 13852 h 17522"/>
                <a:gd name="connsiteX4" fmla="*/ 11398 w 12636"/>
                <a:gd name="connsiteY4" fmla="*/ 7499 h 17522"/>
                <a:gd name="connsiteX5" fmla="*/ 7459 w 12636"/>
                <a:gd name="connsiteY5" fmla="*/ 525 h 17522"/>
                <a:gd name="connsiteX6" fmla="*/ 484 w 12636"/>
                <a:gd name="connsiteY6" fmla="*/ 4483 h 17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22">
                  <a:moveTo>
                    <a:pt x="484" y="4483"/>
                  </a:moveTo>
                  <a:lnTo>
                    <a:pt x="-873" y="10836"/>
                  </a:lnTo>
                  <a:cubicBezTo>
                    <a:pt x="-1608" y="13870"/>
                    <a:pt x="239" y="16924"/>
                    <a:pt x="3274" y="17678"/>
                  </a:cubicBezTo>
                  <a:cubicBezTo>
                    <a:pt x="6177" y="18395"/>
                    <a:pt x="9136" y="16717"/>
                    <a:pt x="10023" y="13852"/>
                  </a:cubicBezTo>
                  <a:cubicBezTo>
                    <a:pt x="10494" y="11722"/>
                    <a:pt x="10946" y="9611"/>
                    <a:pt x="11398" y="7499"/>
                  </a:cubicBezTo>
                  <a:cubicBezTo>
                    <a:pt x="12228" y="4483"/>
                    <a:pt x="10456" y="1373"/>
                    <a:pt x="7459" y="525"/>
                  </a:cubicBezTo>
                  <a:cubicBezTo>
                    <a:pt x="4443" y="-304"/>
                    <a:pt x="1314" y="1468"/>
                    <a:pt x="484" y="4483"/>
                  </a:cubicBezTo>
                  <a:close/>
                </a:path>
              </a:pathLst>
            </a:custGeom>
            <a:grpFill/>
            <a:ln w="1885" cap="flat">
              <a:noFill/>
              <a:prstDash val="solid"/>
              <a:miter/>
            </a:ln>
          </p:spPr>
          <p:txBody>
            <a:bodyPr rtlCol="0" anchor="ctr"/>
            <a:lstStyle/>
            <a:p>
              <a:endParaRPr lang="en-IN"/>
            </a:p>
          </p:txBody>
        </p:sp>
        <p:sp>
          <p:nvSpPr>
            <p:cNvPr id="766" name="Freeform: Shape 765">
              <a:extLst>
                <a:ext uri="{FF2B5EF4-FFF2-40B4-BE49-F238E27FC236}">
                  <a16:creationId xmlns:a16="http://schemas.microsoft.com/office/drawing/2014/main" id="{C3436B18-9595-1BD5-5F6D-15986ADBC6C7}"/>
                </a:ext>
              </a:extLst>
            </p:cNvPr>
            <p:cNvSpPr/>
            <p:nvPr/>
          </p:nvSpPr>
          <p:spPr>
            <a:xfrm>
              <a:off x="1446081" y="4548883"/>
              <a:ext cx="13457" cy="21464"/>
            </a:xfrm>
            <a:custGeom>
              <a:avLst/>
              <a:gdLst>
                <a:gd name="connsiteX0" fmla="*/ 1335 w 13457"/>
                <a:gd name="connsiteY0" fmla="*/ 4484 h 21464"/>
                <a:gd name="connsiteX1" fmla="*/ -852 w 13457"/>
                <a:gd name="connsiteY1" fmla="*/ 14625 h 21464"/>
                <a:gd name="connsiteX2" fmla="*/ 3107 w 13457"/>
                <a:gd name="connsiteY2" fmla="*/ 21580 h 21464"/>
                <a:gd name="connsiteX3" fmla="*/ 10062 w 13457"/>
                <a:gd name="connsiteY3" fmla="*/ 17641 h 21464"/>
                <a:gd name="connsiteX4" fmla="*/ 12249 w 13457"/>
                <a:gd name="connsiteY4" fmla="*/ 7481 h 21464"/>
                <a:gd name="connsiteX5" fmla="*/ 8291 w 13457"/>
                <a:gd name="connsiteY5" fmla="*/ 525 h 21464"/>
                <a:gd name="connsiteX6" fmla="*/ 1335 w 13457"/>
                <a:gd name="connsiteY6" fmla="*/ 4484 h 21464"/>
                <a:gd name="connsiteX7" fmla="*/ 1335 w 13457"/>
                <a:gd name="connsiteY7" fmla="*/ 4484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7" h="21464">
                  <a:moveTo>
                    <a:pt x="1335" y="4484"/>
                  </a:moveTo>
                  <a:lnTo>
                    <a:pt x="-852" y="14625"/>
                  </a:lnTo>
                  <a:cubicBezTo>
                    <a:pt x="-1624" y="17622"/>
                    <a:pt x="129" y="20694"/>
                    <a:pt x="3107" y="21580"/>
                  </a:cubicBezTo>
                  <a:cubicBezTo>
                    <a:pt x="6123" y="22410"/>
                    <a:pt x="9233" y="20657"/>
                    <a:pt x="10062" y="17641"/>
                  </a:cubicBezTo>
                  <a:cubicBezTo>
                    <a:pt x="10779" y="14248"/>
                    <a:pt x="11514" y="10874"/>
                    <a:pt x="12249" y="7481"/>
                  </a:cubicBezTo>
                  <a:cubicBezTo>
                    <a:pt x="13003" y="4484"/>
                    <a:pt x="11250" y="1411"/>
                    <a:pt x="8291" y="525"/>
                  </a:cubicBezTo>
                  <a:cubicBezTo>
                    <a:pt x="5274" y="-304"/>
                    <a:pt x="2164" y="1468"/>
                    <a:pt x="1335" y="4484"/>
                  </a:cubicBezTo>
                  <a:cubicBezTo>
                    <a:pt x="1335" y="4484"/>
                    <a:pt x="1335" y="4484"/>
                    <a:pt x="1335" y="4484"/>
                  </a:cubicBezTo>
                  <a:close/>
                </a:path>
              </a:pathLst>
            </a:custGeom>
            <a:grpFill/>
            <a:ln w="1885" cap="flat">
              <a:noFill/>
              <a:prstDash val="solid"/>
              <a:miter/>
            </a:ln>
          </p:spPr>
          <p:txBody>
            <a:bodyPr rtlCol="0" anchor="ctr"/>
            <a:lstStyle/>
            <a:p>
              <a:endParaRPr lang="en-IN"/>
            </a:p>
          </p:txBody>
        </p:sp>
        <p:sp>
          <p:nvSpPr>
            <p:cNvPr id="767" name="Freeform: Shape 766">
              <a:extLst>
                <a:ext uri="{FF2B5EF4-FFF2-40B4-BE49-F238E27FC236}">
                  <a16:creationId xmlns:a16="http://schemas.microsoft.com/office/drawing/2014/main" id="{EE616A8C-3C9B-97EC-6D34-FAA50B46698E}"/>
                </a:ext>
              </a:extLst>
            </p:cNvPr>
            <p:cNvSpPr/>
            <p:nvPr/>
          </p:nvSpPr>
          <p:spPr>
            <a:xfrm>
              <a:off x="1520568" y="4569171"/>
              <a:ext cx="14364" cy="18445"/>
            </a:xfrm>
            <a:custGeom>
              <a:avLst/>
              <a:gdLst>
                <a:gd name="connsiteX0" fmla="*/ 2850 w 14364"/>
                <a:gd name="connsiteY0" fmla="*/ 3045 h 18445"/>
                <a:gd name="connsiteX1" fmla="*/ -317 w 14364"/>
                <a:gd name="connsiteY1" fmla="*/ 10340 h 18445"/>
                <a:gd name="connsiteX2" fmla="*/ 1718 w 14364"/>
                <a:gd name="connsiteY2" fmla="*/ 18068 h 18445"/>
                <a:gd name="connsiteX3" fmla="*/ 9447 w 14364"/>
                <a:gd name="connsiteY3" fmla="*/ 16051 h 18445"/>
                <a:gd name="connsiteX4" fmla="*/ 12614 w 14364"/>
                <a:gd name="connsiteY4" fmla="*/ 8757 h 18445"/>
                <a:gd name="connsiteX5" fmla="*/ 10578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50" y="3045"/>
                  </a:moveTo>
                  <a:lnTo>
                    <a:pt x="-317" y="10340"/>
                  </a:lnTo>
                  <a:cubicBezTo>
                    <a:pt x="-1806" y="13054"/>
                    <a:pt x="-902" y="16447"/>
                    <a:pt x="1718" y="18068"/>
                  </a:cubicBezTo>
                  <a:cubicBezTo>
                    <a:pt x="4150" y="19369"/>
                    <a:pt x="8203" y="18935"/>
                    <a:pt x="9447" y="16051"/>
                  </a:cubicBezTo>
                  <a:lnTo>
                    <a:pt x="12614" y="8757"/>
                  </a:lnTo>
                  <a:cubicBezTo>
                    <a:pt x="14103" y="6042"/>
                    <a:pt x="13198" y="2650"/>
                    <a:pt x="10578" y="1009"/>
                  </a:cubicBezTo>
                  <a:cubicBezTo>
                    <a:pt x="8146" y="-272"/>
                    <a:pt x="4112" y="142"/>
                    <a:pt x="2850" y="3045"/>
                  </a:cubicBezTo>
                  <a:close/>
                </a:path>
              </a:pathLst>
            </a:custGeom>
            <a:grpFill/>
            <a:ln w="1885" cap="flat">
              <a:noFill/>
              <a:prstDash val="solid"/>
              <a:miter/>
            </a:ln>
          </p:spPr>
          <p:txBody>
            <a:bodyPr rtlCol="0" anchor="ctr"/>
            <a:lstStyle/>
            <a:p>
              <a:endParaRPr lang="en-IN"/>
            </a:p>
          </p:txBody>
        </p:sp>
        <p:sp>
          <p:nvSpPr>
            <p:cNvPr id="768" name="Freeform: Shape 767">
              <a:extLst>
                <a:ext uri="{FF2B5EF4-FFF2-40B4-BE49-F238E27FC236}">
                  <a16:creationId xmlns:a16="http://schemas.microsoft.com/office/drawing/2014/main" id="{376262EC-EB44-1AFE-919D-B18E83C7DD84}"/>
                </a:ext>
              </a:extLst>
            </p:cNvPr>
            <p:cNvSpPr/>
            <p:nvPr/>
          </p:nvSpPr>
          <p:spPr>
            <a:xfrm>
              <a:off x="1597878" y="4585389"/>
              <a:ext cx="12478" cy="20201"/>
            </a:xfrm>
            <a:custGeom>
              <a:avLst/>
              <a:gdLst>
                <a:gd name="connsiteX0" fmla="*/ 373 w 12478"/>
                <a:gd name="connsiteY0" fmla="*/ 4414 h 20201"/>
                <a:gd name="connsiteX1" fmla="*/ -946 w 12478"/>
                <a:gd name="connsiteY1" fmla="*/ 13425 h 20201"/>
                <a:gd name="connsiteX2" fmla="*/ 2993 w 12478"/>
                <a:gd name="connsiteY2" fmla="*/ 20380 h 20201"/>
                <a:gd name="connsiteX3" fmla="*/ 9949 w 12478"/>
                <a:gd name="connsiteY3" fmla="*/ 16441 h 20201"/>
                <a:gd name="connsiteX4" fmla="*/ 11269 w 12478"/>
                <a:gd name="connsiteY4" fmla="*/ 7412 h 20201"/>
                <a:gd name="connsiteX5" fmla="*/ 7329 w 12478"/>
                <a:gd name="connsiteY5" fmla="*/ 456 h 20201"/>
                <a:gd name="connsiteX6" fmla="*/ 373 w 12478"/>
                <a:gd name="connsiteY6" fmla="*/ 4414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3" y="4414"/>
                  </a:moveTo>
                  <a:lnTo>
                    <a:pt x="-946" y="13425"/>
                  </a:lnTo>
                  <a:cubicBezTo>
                    <a:pt x="-1380" y="16346"/>
                    <a:pt x="-230" y="19645"/>
                    <a:pt x="2993" y="20380"/>
                  </a:cubicBezTo>
                  <a:cubicBezTo>
                    <a:pt x="5689" y="21002"/>
                    <a:pt x="9497" y="19570"/>
                    <a:pt x="9949" y="16441"/>
                  </a:cubicBezTo>
                  <a:cubicBezTo>
                    <a:pt x="10401" y="13311"/>
                    <a:pt x="10835" y="10428"/>
                    <a:pt x="11269" y="7412"/>
                  </a:cubicBezTo>
                  <a:cubicBezTo>
                    <a:pt x="12023" y="4414"/>
                    <a:pt x="10288" y="1361"/>
                    <a:pt x="7329" y="456"/>
                  </a:cubicBezTo>
                  <a:cubicBezTo>
                    <a:pt x="4652" y="-147"/>
                    <a:pt x="826" y="1285"/>
                    <a:pt x="373" y="4414"/>
                  </a:cubicBezTo>
                  <a:close/>
                </a:path>
              </a:pathLst>
            </a:custGeom>
            <a:grpFill/>
            <a:ln w="1885" cap="flat">
              <a:noFill/>
              <a:prstDash val="solid"/>
              <a:miter/>
            </a:ln>
          </p:spPr>
          <p:txBody>
            <a:bodyPr rtlCol="0" anchor="ctr"/>
            <a:lstStyle/>
            <a:p>
              <a:endParaRPr lang="en-IN"/>
            </a:p>
          </p:txBody>
        </p:sp>
        <p:sp>
          <p:nvSpPr>
            <p:cNvPr id="769" name="Freeform: Shape 768">
              <a:extLst>
                <a:ext uri="{FF2B5EF4-FFF2-40B4-BE49-F238E27FC236}">
                  <a16:creationId xmlns:a16="http://schemas.microsoft.com/office/drawing/2014/main" id="{3A971C76-C3B2-AD39-82D1-0C41D4CF34CC}"/>
                </a:ext>
              </a:extLst>
            </p:cNvPr>
            <p:cNvSpPr/>
            <p:nvPr/>
          </p:nvSpPr>
          <p:spPr>
            <a:xfrm>
              <a:off x="1672369" y="4604245"/>
              <a:ext cx="13829" cy="20059"/>
            </a:xfrm>
            <a:custGeom>
              <a:avLst/>
              <a:gdLst>
                <a:gd name="connsiteX0" fmla="*/ 1677 w 13829"/>
                <a:gd name="connsiteY0" fmla="*/ 4483 h 20059"/>
                <a:gd name="connsiteX1" fmla="*/ -830 w 13829"/>
                <a:gd name="connsiteY1" fmla="*/ 13249 h 20059"/>
                <a:gd name="connsiteX2" fmla="*/ 3129 w 13829"/>
                <a:gd name="connsiteY2" fmla="*/ 20204 h 20059"/>
                <a:gd name="connsiteX3" fmla="*/ 3129 w 13829"/>
                <a:gd name="connsiteY3" fmla="*/ 20204 h 20059"/>
                <a:gd name="connsiteX4" fmla="*/ 10084 w 13829"/>
                <a:gd name="connsiteY4" fmla="*/ 16246 h 20059"/>
                <a:gd name="connsiteX5" fmla="*/ 12591 w 13829"/>
                <a:gd name="connsiteY5" fmla="*/ 7500 h 20059"/>
                <a:gd name="connsiteX6" fmla="*/ 8652 w 13829"/>
                <a:gd name="connsiteY6" fmla="*/ 525 h 20059"/>
                <a:gd name="connsiteX7" fmla="*/ 1677 w 13829"/>
                <a:gd name="connsiteY7" fmla="*/ 4483 h 2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9">
                  <a:moveTo>
                    <a:pt x="1677" y="4483"/>
                  </a:moveTo>
                  <a:cubicBezTo>
                    <a:pt x="848" y="7405"/>
                    <a:pt x="0" y="10327"/>
                    <a:pt x="-830" y="13249"/>
                  </a:cubicBezTo>
                  <a:cubicBezTo>
                    <a:pt x="-1659" y="16265"/>
                    <a:pt x="113" y="19375"/>
                    <a:pt x="3129" y="20204"/>
                  </a:cubicBezTo>
                  <a:cubicBezTo>
                    <a:pt x="3129" y="20204"/>
                    <a:pt x="3129" y="20204"/>
                    <a:pt x="3129" y="20204"/>
                  </a:cubicBezTo>
                  <a:cubicBezTo>
                    <a:pt x="6126" y="20958"/>
                    <a:pt x="9198" y="19224"/>
                    <a:pt x="10084" y="16246"/>
                  </a:cubicBezTo>
                  <a:cubicBezTo>
                    <a:pt x="10914" y="13324"/>
                    <a:pt x="11743" y="10403"/>
                    <a:pt x="12591" y="7500"/>
                  </a:cubicBezTo>
                  <a:cubicBezTo>
                    <a:pt x="13421" y="4483"/>
                    <a:pt x="11649" y="1373"/>
                    <a:pt x="8652" y="525"/>
                  </a:cubicBezTo>
                  <a:cubicBezTo>
                    <a:pt x="5636" y="-304"/>
                    <a:pt x="2507" y="1468"/>
                    <a:pt x="1677" y="4483"/>
                  </a:cubicBezTo>
                  <a:close/>
                </a:path>
              </a:pathLst>
            </a:custGeom>
            <a:grpFill/>
            <a:ln w="1885" cap="flat">
              <a:noFill/>
              <a:prstDash val="solid"/>
              <a:miter/>
            </a:ln>
          </p:spPr>
          <p:txBody>
            <a:bodyPr rtlCol="0" anchor="ctr"/>
            <a:lstStyle/>
            <a:p>
              <a:endParaRPr lang="en-IN"/>
            </a:p>
          </p:txBody>
        </p:sp>
        <p:sp>
          <p:nvSpPr>
            <p:cNvPr id="770" name="Freeform: Shape 769">
              <a:extLst>
                <a:ext uri="{FF2B5EF4-FFF2-40B4-BE49-F238E27FC236}">
                  <a16:creationId xmlns:a16="http://schemas.microsoft.com/office/drawing/2014/main" id="{91EF86E2-28C4-35A5-B1FD-2847E186E351}"/>
                </a:ext>
              </a:extLst>
            </p:cNvPr>
            <p:cNvSpPr/>
            <p:nvPr/>
          </p:nvSpPr>
          <p:spPr>
            <a:xfrm>
              <a:off x="1749310" y="4624429"/>
              <a:ext cx="11969" cy="17812"/>
            </a:xfrm>
            <a:custGeom>
              <a:avLst/>
              <a:gdLst>
                <a:gd name="connsiteX0" fmla="*/ -374 w 11969"/>
                <a:gd name="connsiteY0" fmla="*/ 5976 h 17812"/>
                <a:gd name="connsiteX1" fmla="*/ -1034 w 11969"/>
                <a:gd name="connsiteY1" fmla="*/ 12479 h 17812"/>
                <a:gd name="connsiteX2" fmla="*/ 4621 w 11969"/>
                <a:gd name="connsiteY2" fmla="*/ 18134 h 17812"/>
                <a:gd name="connsiteX3" fmla="*/ 10276 w 11969"/>
                <a:gd name="connsiteY3" fmla="*/ 12479 h 17812"/>
                <a:gd name="connsiteX4" fmla="*/ 10936 w 11969"/>
                <a:gd name="connsiteY4" fmla="*/ 5976 h 17812"/>
                <a:gd name="connsiteX5" fmla="*/ 5281 w 11969"/>
                <a:gd name="connsiteY5" fmla="*/ 321 h 17812"/>
                <a:gd name="connsiteX6" fmla="*/ -374 w 11969"/>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2">
                  <a:moveTo>
                    <a:pt x="-374" y="5976"/>
                  </a:moveTo>
                  <a:cubicBezTo>
                    <a:pt x="-600" y="8144"/>
                    <a:pt x="-808" y="10311"/>
                    <a:pt x="-1034" y="12479"/>
                  </a:cubicBezTo>
                  <a:cubicBezTo>
                    <a:pt x="-1034" y="15608"/>
                    <a:pt x="1492" y="18134"/>
                    <a:pt x="4621" y="18134"/>
                  </a:cubicBezTo>
                  <a:cubicBezTo>
                    <a:pt x="7712" y="18040"/>
                    <a:pt x="10182" y="15571"/>
                    <a:pt x="10276" y="12479"/>
                  </a:cubicBezTo>
                  <a:cubicBezTo>
                    <a:pt x="10502" y="10311"/>
                    <a:pt x="10709" y="8144"/>
                    <a:pt x="10936" y="5976"/>
                  </a:cubicBezTo>
                  <a:cubicBezTo>
                    <a:pt x="10936" y="2847"/>
                    <a:pt x="8410" y="321"/>
                    <a:pt x="5281" y="321"/>
                  </a:cubicBezTo>
                  <a:cubicBezTo>
                    <a:pt x="2208" y="415"/>
                    <a:pt x="-280" y="2904"/>
                    <a:pt x="-374" y="5976"/>
                  </a:cubicBezTo>
                  <a:close/>
                </a:path>
              </a:pathLst>
            </a:custGeom>
            <a:grpFill/>
            <a:ln w="1885" cap="flat">
              <a:noFill/>
              <a:prstDash val="solid"/>
              <a:miter/>
            </a:ln>
          </p:spPr>
          <p:txBody>
            <a:bodyPr rtlCol="0" anchor="ctr"/>
            <a:lstStyle/>
            <a:p>
              <a:endParaRPr lang="en-IN"/>
            </a:p>
          </p:txBody>
        </p:sp>
        <p:sp>
          <p:nvSpPr>
            <p:cNvPr id="771" name="Freeform: Shape 770">
              <a:extLst>
                <a:ext uri="{FF2B5EF4-FFF2-40B4-BE49-F238E27FC236}">
                  <a16:creationId xmlns:a16="http://schemas.microsoft.com/office/drawing/2014/main" id="{037C3909-A7B7-5154-0D1D-3D24A552AA7D}"/>
                </a:ext>
              </a:extLst>
            </p:cNvPr>
            <p:cNvSpPr/>
            <p:nvPr/>
          </p:nvSpPr>
          <p:spPr>
            <a:xfrm>
              <a:off x="1824128" y="4642038"/>
              <a:ext cx="12962" cy="18862"/>
            </a:xfrm>
            <a:custGeom>
              <a:avLst/>
              <a:gdLst>
                <a:gd name="connsiteX0" fmla="*/ 810 w 12962"/>
                <a:gd name="connsiteY0" fmla="*/ 4484 h 18862"/>
                <a:gd name="connsiteX1" fmla="*/ -830 w 12962"/>
                <a:gd name="connsiteY1" fmla="*/ 12024 h 18862"/>
                <a:gd name="connsiteX2" fmla="*/ 3129 w 12962"/>
                <a:gd name="connsiteY2" fmla="*/ 18979 h 18862"/>
                <a:gd name="connsiteX3" fmla="*/ 10084 w 12962"/>
                <a:gd name="connsiteY3" fmla="*/ 15021 h 18862"/>
                <a:gd name="connsiteX4" fmla="*/ 11724 w 12962"/>
                <a:gd name="connsiteY4" fmla="*/ 7481 h 18862"/>
                <a:gd name="connsiteX5" fmla="*/ 7766 w 12962"/>
                <a:gd name="connsiteY5" fmla="*/ 525 h 18862"/>
                <a:gd name="connsiteX6" fmla="*/ 810 w 12962"/>
                <a:gd name="connsiteY6" fmla="*/ 4484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2">
                  <a:moveTo>
                    <a:pt x="810" y="4484"/>
                  </a:moveTo>
                  <a:lnTo>
                    <a:pt x="-830" y="12024"/>
                  </a:lnTo>
                  <a:cubicBezTo>
                    <a:pt x="-1659" y="15040"/>
                    <a:pt x="113" y="18150"/>
                    <a:pt x="3129" y="18979"/>
                  </a:cubicBezTo>
                  <a:cubicBezTo>
                    <a:pt x="6145" y="19808"/>
                    <a:pt x="9255" y="18037"/>
                    <a:pt x="10084" y="15021"/>
                  </a:cubicBezTo>
                  <a:lnTo>
                    <a:pt x="11724" y="7481"/>
                  </a:lnTo>
                  <a:cubicBezTo>
                    <a:pt x="12554" y="4465"/>
                    <a:pt x="10782" y="1355"/>
                    <a:pt x="7766" y="525"/>
                  </a:cubicBezTo>
                  <a:cubicBezTo>
                    <a:pt x="4750" y="-304"/>
                    <a:pt x="1640" y="1468"/>
                    <a:pt x="810" y="4484"/>
                  </a:cubicBezTo>
                  <a:close/>
                </a:path>
              </a:pathLst>
            </a:custGeom>
            <a:grpFill/>
            <a:ln w="1885" cap="flat">
              <a:noFill/>
              <a:prstDash val="solid"/>
              <a:miter/>
            </a:ln>
          </p:spPr>
          <p:txBody>
            <a:bodyPr rtlCol="0" anchor="ctr"/>
            <a:lstStyle/>
            <a:p>
              <a:endParaRPr lang="en-IN"/>
            </a:p>
          </p:txBody>
        </p:sp>
        <p:sp>
          <p:nvSpPr>
            <p:cNvPr id="772" name="Freeform: Shape 771">
              <a:extLst>
                <a:ext uri="{FF2B5EF4-FFF2-40B4-BE49-F238E27FC236}">
                  <a16:creationId xmlns:a16="http://schemas.microsoft.com/office/drawing/2014/main" id="{7E57834D-115B-15C0-AD17-A373DB9EBA6E}"/>
                </a:ext>
              </a:extLst>
            </p:cNvPr>
            <p:cNvSpPr/>
            <p:nvPr/>
          </p:nvSpPr>
          <p:spPr>
            <a:xfrm>
              <a:off x="4581201" y="4041171"/>
              <a:ext cx="731760" cy="502540"/>
            </a:xfrm>
            <a:custGeom>
              <a:avLst/>
              <a:gdLst>
                <a:gd name="connsiteX0" fmla="*/ 620269 w 731760"/>
                <a:gd name="connsiteY0" fmla="*/ 224888 h 502540"/>
                <a:gd name="connsiteX1" fmla="*/ 399991 w 731760"/>
                <a:gd name="connsiteY1" fmla="*/ 4347 h 502540"/>
                <a:gd name="connsiteX2" fmla="*/ 95398 w 731760"/>
                <a:gd name="connsiteY2" fmla="*/ 159329 h 502540"/>
                <a:gd name="connsiteX3" fmla="*/ 59735 w 731760"/>
                <a:gd name="connsiteY3" fmla="*/ 365941 h 502540"/>
                <a:gd name="connsiteX4" fmla="*/ 63881 w 731760"/>
                <a:gd name="connsiteY4" fmla="*/ 360493 h 502540"/>
                <a:gd name="connsiteX5" fmla="*/ 3129 w 731760"/>
                <a:gd name="connsiteY5" fmla="*/ 376327 h 502540"/>
                <a:gd name="connsiteX6" fmla="*/ -830 w 731760"/>
                <a:gd name="connsiteY6" fmla="*/ 383282 h 502540"/>
                <a:gd name="connsiteX7" fmla="*/ -830 w 731760"/>
                <a:gd name="connsiteY7" fmla="*/ 383282 h 502540"/>
                <a:gd name="connsiteX8" fmla="*/ 27445 w 731760"/>
                <a:gd name="connsiteY8" fmla="*/ 498699 h 502540"/>
                <a:gd name="connsiteX9" fmla="*/ 34401 w 731760"/>
                <a:gd name="connsiteY9" fmla="*/ 502658 h 502540"/>
                <a:gd name="connsiteX10" fmla="*/ 34401 w 731760"/>
                <a:gd name="connsiteY10" fmla="*/ 502658 h 502540"/>
                <a:gd name="connsiteX11" fmla="*/ 573503 w 731760"/>
                <a:gd name="connsiteY11" fmla="*/ 369145 h 502540"/>
                <a:gd name="connsiteX12" fmla="*/ 726581 w 731760"/>
                <a:gd name="connsiteY12" fmla="*/ 331653 h 502540"/>
                <a:gd name="connsiteX13" fmla="*/ 730521 w 731760"/>
                <a:gd name="connsiteY13" fmla="*/ 324697 h 502540"/>
                <a:gd name="connsiteX14" fmla="*/ 702246 w 731760"/>
                <a:gd name="connsiteY14" fmla="*/ 205718 h 502540"/>
                <a:gd name="connsiteX15" fmla="*/ 695291 w 731760"/>
                <a:gd name="connsiteY15" fmla="*/ 201778 h 502540"/>
                <a:gd name="connsiteX16" fmla="*/ 613106 w 731760"/>
                <a:gd name="connsiteY16" fmla="*/ 219441 h 502540"/>
                <a:gd name="connsiteX17" fmla="*/ 616103 w 731760"/>
                <a:gd name="connsiteY17" fmla="*/ 230336 h 502540"/>
                <a:gd name="connsiteX18" fmla="*/ 698307 w 731760"/>
                <a:gd name="connsiteY18" fmla="*/ 212674 h 502540"/>
                <a:gd name="connsiteX19" fmla="*/ 691332 w 731760"/>
                <a:gd name="connsiteY19" fmla="*/ 208734 h 502540"/>
                <a:gd name="connsiteX20" fmla="*/ 719607 w 731760"/>
                <a:gd name="connsiteY20" fmla="*/ 327694 h 502540"/>
                <a:gd name="connsiteX21" fmla="*/ 723546 w 731760"/>
                <a:gd name="connsiteY21" fmla="*/ 320739 h 502540"/>
                <a:gd name="connsiteX22" fmla="*/ 184444 w 731760"/>
                <a:gd name="connsiteY22" fmla="*/ 454290 h 502540"/>
                <a:gd name="connsiteX23" fmla="*/ 31366 w 731760"/>
                <a:gd name="connsiteY23" fmla="*/ 491744 h 502540"/>
                <a:gd name="connsiteX24" fmla="*/ 38321 w 731760"/>
                <a:gd name="connsiteY24" fmla="*/ 495702 h 502540"/>
                <a:gd name="connsiteX25" fmla="*/ 10047 w 731760"/>
                <a:gd name="connsiteY25" fmla="*/ 380266 h 502540"/>
                <a:gd name="connsiteX26" fmla="*/ 6088 w 731760"/>
                <a:gd name="connsiteY26" fmla="*/ 387222 h 502540"/>
                <a:gd name="connsiteX27" fmla="*/ 66860 w 731760"/>
                <a:gd name="connsiteY27" fmla="*/ 371407 h 502540"/>
                <a:gd name="connsiteX28" fmla="*/ 71007 w 731760"/>
                <a:gd name="connsiteY28" fmla="*/ 365941 h 502540"/>
                <a:gd name="connsiteX29" fmla="*/ 93815 w 731760"/>
                <a:gd name="connsiteY29" fmla="*/ 189828 h 502540"/>
                <a:gd name="connsiteX30" fmla="*/ 206291 w 731760"/>
                <a:gd name="connsiteY30" fmla="*/ 53676 h 502540"/>
                <a:gd name="connsiteX31" fmla="*/ 521383 w 731760"/>
                <a:gd name="connsiteY31" fmla="*/ 72036 h 502540"/>
                <a:gd name="connsiteX32" fmla="*/ 608921 w 731760"/>
                <a:gd name="connsiteY32" fmla="*/ 224888 h 502540"/>
                <a:gd name="connsiteX33" fmla="*/ 620269 w 731760"/>
                <a:gd name="connsiteY33" fmla="*/ 224888 h 5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760" h="502540">
                  <a:moveTo>
                    <a:pt x="620269" y="224888"/>
                  </a:moveTo>
                  <a:cubicBezTo>
                    <a:pt x="608601" y="111790"/>
                    <a:pt x="508942" y="23196"/>
                    <a:pt x="399991" y="4347"/>
                  </a:cubicBezTo>
                  <a:cubicBezTo>
                    <a:pt x="276261" y="-17010"/>
                    <a:pt x="152324" y="48342"/>
                    <a:pt x="95398" y="159329"/>
                  </a:cubicBezTo>
                  <a:cubicBezTo>
                    <a:pt x="62826" y="222871"/>
                    <a:pt x="53741" y="295424"/>
                    <a:pt x="59735" y="365941"/>
                  </a:cubicBezTo>
                  <a:lnTo>
                    <a:pt x="63881" y="360493"/>
                  </a:lnTo>
                  <a:cubicBezTo>
                    <a:pt x="43694" y="366016"/>
                    <a:pt x="23373" y="371030"/>
                    <a:pt x="3129" y="376327"/>
                  </a:cubicBezTo>
                  <a:cubicBezTo>
                    <a:pt x="113" y="377156"/>
                    <a:pt x="-1659" y="380266"/>
                    <a:pt x="-830" y="383282"/>
                  </a:cubicBezTo>
                  <a:cubicBezTo>
                    <a:pt x="-830" y="383282"/>
                    <a:pt x="-830" y="383282"/>
                    <a:pt x="-830" y="383282"/>
                  </a:cubicBezTo>
                  <a:cubicBezTo>
                    <a:pt x="8576" y="421774"/>
                    <a:pt x="18001" y="460246"/>
                    <a:pt x="27445" y="498699"/>
                  </a:cubicBezTo>
                  <a:cubicBezTo>
                    <a:pt x="28275" y="501715"/>
                    <a:pt x="31385" y="503487"/>
                    <a:pt x="34401" y="502658"/>
                  </a:cubicBezTo>
                  <a:cubicBezTo>
                    <a:pt x="34401" y="502658"/>
                    <a:pt x="34401" y="502658"/>
                    <a:pt x="34401" y="502658"/>
                  </a:cubicBezTo>
                  <a:cubicBezTo>
                    <a:pt x="214321" y="459134"/>
                    <a:pt x="393733" y="413593"/>
                    <a:pt x="573503" y="369145"/>
                  </a:cubicBezTo>
                  <a:cubicBezTo>
                    <a:pt x="624510" y="356572"/>
                    <a:pt x="675536" y="344075"/>
                    <a:pt x="726581" y="331653"/>
                  </a:cubicBezTo>
                  <a:cubicBezTo>
                    <a:pt x="729597" y="330824"/>
                    <a:pt x="731350" y="327713"/>
                    <a:pt x="730521" y="324697"/>
                  </a:cubicBezTo>
                  <a:lnTo>
                    <a:pt x="702246" y="205718"/>
                  </a:lnTo>
                  <a:cubicBezTo>
                    <a:pt x="701360" y="202759"/>
                    <a:pt x="698288" y="201006"/>
                    <a:pt x="695291" y="201778"/>
                  </a:cubicBezTo>
                  <a:cubicBezTo>
                    <a:pt x="667883" y="207660"/>
                    <a:pt x="640626" y="214087"/>
                    <a:pt x="613106" y="219441"/>
                  </a:cubicBezTo>
                  <a:cubicBezTo>
                    <a:pt x="605962" y="220817"/>
                    <a:pt x="608978" y="231731"/>
                    <a:pt x="616103" y="230336"/>
                  </a:cubicBezTo>
                  <a:cubicBezTo>
                    <a:pt x="643624" y="225001"/>
                    <a:pt x="670899" y="218555"/>
                    <a:pt x="698307" y="212674"/>
                  </a:cubicBezTo>
                  <a:lnTo>
                    <a:pt x="691332" y="208734"/>
                  </a:lnTo>
                  <a:cubicBezTo>
                    <a:pt x="700776" y="248394"/>
                    <a:pt x="710201" y="288054"/>
                    <a:pt x="719607" y="327694"/>
                  </a:cubicBezTo>
                  <a:cubicBezTo>
                    <a:pt x="720926" y="325376"/>
                    <a:pt x="722246" y="323058"/>
                    <a:pt x="723546" y="320739"/>
                  </a:cubicBezTo>
                  <a:cubicBezTo>
                    <a:pt x="543645" y="364301"/>
                    <a:pt x="364233" y="409879"/>
                    <a:pt x="184444" y="454290"/>
                  </a:cubicBezTo>
                  <a:cubicBezTo>
                    <a:pt x="133456" y="466862"/>
                    <a:pt x="82430" y="479340"/>
                    <a:pt x="31366" y="491744"/>
                  </a:cubicBezTo>
                  <a:lnTo>
                    <a:pt x="38321" y="495702"/>
                  </a:lnTo>
                  <a:cubicBezTo>
                    <a:pt x="28877" y="457230"/>
                    <a:pt x="19453" y="418758"/>
                    <a:pt x="10047" y="380266"/>
                  </a:cubicBezTo>
                  <a:lnTo>
                    <a:pt x="6088" y="387222"/>
                  </a:lnTo>
                  <a:cubicBezTo>
                    <a:pt x="26352" y="381925"/>
                    <a:pt x="46672" y="376930"/>
                    <a:pt x="66860" y="371407"/>
                  </a:cubicBezTo>
                  <a:cubicBezTo>
                    <a:pt x="69310" y="370729"/>
                    <a:pt x="71007" y="368485"/>
                    <a:pt x="71007" y="365941"/>
                  </a:cubicBezTo>
                  <a:cubicBezTo>
                    <a:pt x="65936" y="306432"/>
                    <a:pt x="71403" y="245585"/>
                    <a:pt x="93815" y="189828"/>
                  </a:cubicBezTo>
                  <a:cubicBezTo>
                    <a:pt x="116227" y="134070"/>
                    <a:pt x="155416" y="85627"/>
                    <a:pt x="206291" y="53676"/>
                  </a:cubicBezTo>
                  <a:cubicBezTo>
                    <a:pt x="303876" y="-7623"/>
                    <a:pt x="431771" y="-743"/>
                    <a:pt x="521383" y="72036"/>
                  </a:cubicBezTo>
                  <a:cubicBezTo>
                    <a:pt x="568263" y="110131"/>
                    <a:pt x="602644" y="164041"/>
                    <a:pt x="608921" y="224888"/>
                  </a:cubicBezTo>
                  <a:cubicBezTo>
                    <a:pt x="609713" y="232051"/>
                    <a:pt x="621023" y="232126"/>
                    <a:pt x="620269" y="224888"/>
                  </a:cubicBezTo>
                  <a:close/>
                </a:path>
              </a:pathLst>
            </a:custGeom>
            <a:grpFill/>
            <a:ln w="1885" cap="flat">
              <a:noFill/>
              <a:prstDash val="solid"/>
              <a:miter/>
            </a:ln>
          </p:spPr>
          <p:txBody>
            <a:bodyPr rtlCol="0" anchor="ctr"/>
            <a:lstStyle/>
            <a:p>
              <a:endParaRPr lang="en-IN"/>
            </a:p>
          </p:txBody>
        </p:sp>
        <p:sp>
          <p:nvSpPr>
            <p:cNvPr id="773" name="Freeform: Shape 772">
              <a:extLst>
                <a:ext uri="{FF2B5EF4-FFF2-40B4-BE49-F238E27FC236}">
                  <a16:creationId xmlns:a16="http://schemas.microsoft.com/office/drawing/2014/main" id="{457BC98D-6F9D-8BC3-9787-71C60411B559}"/>
                </a:ext>
              </a:extLst>
            </p:cNvPr>
            <p:cNvSpPr/>
            <p:nvPr/>
          </p:nvSpPr>
          <p:spPr>
            <a:xfrm>
              <a:off x="4740578" y="4142720"/>
              <a:ext cx="359333" cy="237926"/>
            </a:xfrm>
            <a:custGeom>
              <a:avLst/>
              <a:gdLst>
                <a:gd name="connsiteX0" fmla="*/ 358085 w 359333"/>
                <a:gd name="connsiteY0" fmla="*/ 141698 h 237926"/>
                <a:gd name="connsiteX1" fmla="*/ 205403 w 359333"/>
                <a:gd name="connsiteY1" fmla="*/ 2210 h 237926"/>
                <a:gd name="connsiteX2" fmla="*/ 18904 w 359333"/>
                <a:gd name="connsiteY2" fmla="*/ 98627 h 237926"/>
                <a:gd name="connsiteX3" fmla="*/ 337 w 359333"/>
                <a:gd name="connsiteY3" fmla="*/ 232611 h 237926"/>
                <a:gd name="connsiteX4" fmla="*/ 6199 w 359333"/>
                <a:gd name="connsiteY4" fmla="*/ 238247 h 237926"/>
                <a:gd name="connsiteX5" fmla="*/ 7499 w 359333"/>
                <a:gd name="connsiteY5" fmla="*/ 238077 h 237926"/>
                <a:gd name="connsiteX6" fmla="*/ 354052 w 359333"/>
                <a:gd name="connsiteY6" fmla="*/ 148635 h 237926"/>
                <a:gd name="connsiteX7" fmla="*/ 351036 w 359333"/>
                <a:gd name="connsiteY7" fmla="*/ 137721 h 237926"/>
                <a:gd name="connsiteX8" fmla="*/ 4503 w 359333"/>
                <a:gd name="connsiteY8" fmla="*/ 227163 h 237926"/>
                <a:gd name="connsiteX9" fmla="*/ 11647 w 359333"/>
                <a:gd name="connsiteY9" fmla="*/ 232611 h 237926"/>
                <a:gd name="connsiteX10" fmla="*/ 21844 w 359333"/>
                <a:gd name="connsiteY10" fmla="*/ 121246 h 237926"/>
                <a:gd name="connsiteX11" fmla="*/ 89232 w 359333"/>
                <a:gd name="connsiteY11" fmla="*/ 36234 h 237926"/>
                <a:gd name="connsiteX12" fmla="*/ 284685 w 359333"/>
                <a:gd name="connsiteY12" fmla="*/ 49240 h 237926"/>
                <a:gd name="connsiteX13" fmla="*/ 347096 w 359333"/>
                <a:gd name="connsiteY13" fmla="*/ 144677 h 237926"/>
                <a:gd name="connsiteX14" fmla="*/ 358085 w 359333"/>
                <a:gd name="connsiteY14" fmla="*/ 141698 h 23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33" h="237926">
                  <a:moveTo>
                    <a:pt x="358085" y="141698"/>
                  </a:moveTo>
                  <a:cubicBezTo>
                    <a:pt x="339424" y="71125"/>
                    <a:pt x="278464" y="12747"/>
                    <a:pt x="205403" y="2210"/>
                  </a:cubicBezTo>
                  <a:cubicBezTo>
                    <a:pt x="129589" y="-8741"/>
                    <a:pt x="52060" y="28506"/>
                    <a:pt x="18904" y="98627"/>
                  </a:cubicBezTo>
                  <a:cubicBezTo>
                    <a:pt x="-832" y="140379"/>
                    <a:pt x="-3207" y="187221"/>
                    <a:pt x="337" y="232611"/>
                  </a:cubicBezTo>
                  <a:cubicBezTo>
                    <a:pt x="394" y="235777"/>
                    <a:pt x="3013" y="238303"/>
                    <a:pt x="6199" y="238247"/>
                  </a:cubicBezTo>
                  <a:cubicBezTo>
                    <a:pt x="6632" y="238247"/>
                    <a:pt x="7066" y="238190"/>
                    <a:pt x="7499" y="238077"/>
                  </a:cubicBezTo>
                  <a:cubicBezTo>
                    <a:pt x="121880" y="203959"/>
                    <a:pt x="238936" y="180039"/>
                    <a:pt x="354052" y="148635"/>
                  </a:cubicBezTo>
                  <a:cubicBezTo>
                    <a:pt x="361064" y="146750"/>
                    <a:pt x="358085" y="135798"/>
                    <a:pt x="351036" y="137721"/>
                  </a:cubicBezTo>
                  <a:cubicBezTo>
                    <a:pt x="235940" y="169125"/>
                    <a:pt x="118883" y="193045"/>
                    <a:pt x="4503" y="227163"/>
                  </a:cubicBezTo>
                  <a:lnTo>
                    <a:pt x="11647" y="232611"/>
                  </a:lnTo>
                  <a:cubicBezTo>
                    <a:pt x="8725" y="195251"/>
                    <a:pt x="9535" y="157023"/>
                    <a:pt x="21844" y="121246"/>
                  </a:cubicBezTo>
                  <a:cubicBezTo>
                    <a:pt x="33908" y="86129"/>
                    <a:pt x="57395" y="55536"/>
                    <a:pt x="89232" y="36234"/>
                  </a:cubicBezTo>
                  <a:cubicBezTo>
                    <a:pt x="150041" y="-655"/>
                    <a:pt x="229474" y="4567"/>
                    <a:pt x="284685" y="49240"/>
                  </a:cubicBezTo>
                  <a:cubicBezTo>
                    <a:pt x="315071" y="73651"/>
                    <a:pt x="336917" y="107053"/>
                    <a:pt x="347096" y="144677"/>
                  </a:cubicBezTo>
                  <a:cubicBezTo>
                    <a:pt x="349038" y="151783"/>
                    <a:pt x="359952" y="148748"/>
                    <a:pt x="358085" y="141698"/>
                  </a:cubicBezTo>
                  <a:close/>
                </a:path>
              </a:pathLst>
            </a:custGeom>
            <a:grpFill/>
            <a:ln w="1885" cap="flat">
              <a:noFill/>
              <a:prstDash val="solid"/>
              <a:miter/>
            </a:ln>
          </p:spPr>
          <p:txBody>
            <a:bodyPr rtlCol="0" anchor="ctr"/>
            <a:lstStyle/>
            <a:p>
              <a:endParaRPr lang="en-IN"/>
            </a:p>
          </p:txBody>
        </p:sp>
        <p:sp>
          <p:nvSpPr>
            <p:cNvPr id="774" name="Freeform: Shape 773">
              <a:extLst>
                <a:ext uri="{FF2B5EF4-FFF2-40B4-BE49-F238E27FC236}">
                  <a16:creationId xmlns:a16="http://schemas.microsoft.com/office/drawing/2014/main" id="{0ABDEA44-E2DB-7BE4-9B93-9D5C089C9292}"/>
                </a:ext>
              </a:extLst>
            </p:cNvPr>
            <p:cNvSpPr/>
            <p:nvPr/>
          </p:nvSpPr>
          <p:spPr>
            <a:xfrm>
              <a:off x="5199397" y="4373731"/>
              <a:ext cx="13586" cy="17445"/>
            </a:xfrm>
            <a:custGeom>
              <a:avLst/>
              <a:gdLst>
                <a:gd name="connsiteX0" fmla="*/ -830 w 13586"/>
                <a:gd name="connsiteY0" fmla="*/ 7481 h 17445"/>
                <a:gd name="connsiteX1" fmla="*/ 1451 w 13586"/>
                <a:gd name="connsiteY1" fmla="*/ 13645 h 17445"/>
                <a:gd name="connsiteX2" fmla="*/ 8407 w 13586"/>
                <a:gd name="connsiteY2" fmla="*/ 17584 h 17445"/>
                <a:gd name="connsiteX3" fmla="*/ 12347 w 13586"/>
                <a:gd name="connsiteY3" fmla="*/ 10629 h 17445"/>
                <a:gd name="connsiteX4" fmla="*/ 10084 w 13586"/>
                <a:gd name="connsiteY4" fmla="*/ 4484 h 17445"/>
                <a:gd name="connsiteX5" fmla="*/ 3129 w 13586"/>
                <a:gd name="connsiteY5" fmla="*/ 525 h 17445"/>
                <a:gd name="connsiteX6" fmla="*/ -830 w 13586"/>
                <a:gd name="connsiteY6" fmla="*/ 7481 h 17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5">
                  <a:moveTo>
                    <a:pt x="-830" y="7481"/>
                  </a:moveTo>
                  <a:lnTo>
                    <a:pt x="1451" y="13645"/>
                  </a:lnTo>
                  <a:cubicBezTo>
                    <a:pt x="2337" y="16604"/>
                    <a:pt x="5410" y="18357"/>
                    <a:pt x="8407" y="17584"/>
                  </a:cubicBezTo>
                  <a:cubicBezTo>
                    <a:pt x="11423" y="16755"/>
                    <a:pt x="13176" y="13645"/>
                    <a:pt x="12347" y="10629"/>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775" name="Freeform: Shape 774">
              <a:extLst>
                <a:ext uri="{FF2B5EF4-FFF2-40B4-BE49-F238E27FC236}">
                  <a16:creationId xmlns:a16="http://schemas.microsoft.com/office/drawing/2014/main" id="{AF65BC5C-9F0A-838A-298E-FF83B05478A0}"/>
                </a:ext>
              </a:extLst>
            </p:cNvPr>
            <p:cNvSpPr/>
            <p:nvPr/>
          </p:nvSpPr>
          <p:spPr>
            <a:xfrm>
              <a:off x="5125195" y="4394936"/>
              <a:ext cx="12621" cy="17658"/>
            </a:xfrm>
            <a:custGeom>
              <a:avLst/>
              <a:gdLst>
                <a:gd name="connsiteX0" fmla="*/ -858 w 12621"/>
                <a:gd name="connsiteY0" fmla="*/ 7482 h 17658"/>
                <a:gd name="connsiteX1" fmla="*/ 499 w 12621"/>
                <a:gd name="connsiteY1" fmla="*/ 13834 h 17658"/>
                <a:gd name="connsiteX2" fmla="*/ 7455 w 12621"/>
                <a:gd name="connsiteY2" fmla="*/ 17774 h 17658"/>
                <a:gd name="connsiteX3" fmla="*/ 11413 w 12621"/>
                <a:gd name="connsiteY3" fmla="*/ 10819 h 17658"/>
                <a:gd name="connsiteX4" fmla="*/ 10056 w 12621"/>
                <a:gd name="connsiteY4" fmla="*/ 4466 h 17658"/>
                <a:gd name="connsiteX5" fmla="*/ 3101 w 12621"/>
                <a:gd name="connsiteY5" fmla="*/ 527 h 17658"/>
                <a:gd name="connsiteX6" fmla="*/ 3082 w 12621"/>
                <a:gd name="connsiteY6" fmla="*/ 527 h 17658"/>
                <a:gd name="connsiteX7" fmla="*/ -858 w 12621"/>
                <a:gd name="connsiteY7" fmla="*/ 7482 h 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58">
                  <a:moveTo>
                    <a:pt x="-858" y="7482"/>
                  </a:moveTo>
                  <a:lnTo>
                    <a:pt x="499" y="13834"/>
                  </a:lnTo>
                  <a:cubicBezTo>
                    <a:pt x="1328" y="16850"/>
                    <a:pt x="4439" y="18603"/>
                    <a:pt x="7455" y="17774"/>
                  </a:cubicBezTo>
                  <a:cubicBezTo>
                    <a:pt x="10414" y="16888"/>
                    <a:pt x="12167" y="13816"/>
                    <a:pt x="11413" y="10819"/>
                  </a:cubicBezTo>
                  <a:lnTo>
                    <a:pt x="10056" y="4466"/>
                  </a:lnTo>
                  <a:cubicBezTo>
                    <a:pt x="9227" y="1450"/>
                    <a:pt x="6116" y="-303"/>
                    <a:pt x="3101" y="527"/>
                  </a:cubicBezTo>
                  <a:cubicBezTo>
                    <a:pt x="3101" y="527"/>
                    <a:pt x="3082" y="527"/>
                    <a:pt x="3082" y="527"/>
                  </a:cubicBezTo>
                  <a:cubicBezTo>
                    <a:pt x="122" y="1413"/>
                    <a:pt x="-1612" y="4485"/>
                    <a:pt x="-858" y="7482"/>
                  </a:cubicBezTo>
                  <a:close/>
                </a:path>
              </a:pathLst>
            </a:custGeom>
            <a:grpFill/>
            <a:ln w="1885" cap="flat">
              <a:noFill/>
              <a:prstDash val="solid"/>
              <a:miter/>
            </a:ln>
          </p:spPr>
          <p:txBody>
            <a:bodyPr rtlCol="0" anchor="ctr"/>
            <a:lstStyle/>
            <a:p>
              <a:endParaRPr lang="en-IN"/>
            </a:p>
          </p:txBody>
        </p:sp>
        <p:sp>
          <p:nvSpPr>
            <p:cNvPr id="776" name="Freeform: Shape 775">
              <a:extLst>
                <a:ext uri="{FF2B5EF4-FFF2-40B4-BE49-F238E27FC236}">
                  <a16:creationId xmlns:a16="http://schemas.microsoft.com/office/drawing/2014/main" id="{00DEC7FD-021C-C7B4-BD55-85614479BB59}"/>
                </a:ext>
              </a:extLst>
            </p:cNvPr>
            <p:cNvSpPr/>
            <p:nvPr/>
          </p:nvSpPr>
          <p:spPr>
            <a:xfrm>
              <a:off x="5049221" y="4411280"/>
              <a:ext cx="13487" cy="21464"/>
            </a:xfrm>
            <a:custGeom>
              <a:avLst/>
              <a:gdLst>
                <a:gd name="connsiteX0" fmla="*/ -830 w 13487"/>
                <a:gd name="connsiteY0" fmla="*/ 7481 h 21464"/>
                <a:gd name="connsiteX1" fmla="*/ 1357 w 13487"/>
                <a:gd name="connsiteY1" fmla="*/ 17641 h 21464"/>
                <a:gd name="connsiteX2" fmla="*/ 8313 w 13487"/>
                <a:gd name="connsiteY2" fmla="*/ 21580 h 21464"/>
                <a:gd name="connsiteX3" fmla="*/ 12271 w 13487"/>
                <a:gd name="connsiteY3" fmla="*/ 14625 h 21464"/>
                <a:gd name="connsiteX4" fmla="*/ 10084 w 13487"/>
                <a:gd name="connsiteY4" fmla="*/ 4484 h 21464"/>
                <a:gd name="connsiteX5" fmla="*/ 3129 w 13487"/>
                <a:gd name="connsiteY5" fmla="*/ 525 h 21464"/>
                <a:gd name="connsiteX6" fmla="*/ -830 w 13487"/>
                <a:gd name="connsiteY6" fmla="*/ 7481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1"/>
                  </a:moveTo>
                  <a:cubicBezTo>
                    <a:pt x="-94" y="10874"/>
                    <a:pt x="622" y="14248"/>
                    <a:pt x="1357" y="17641"/>
                  </a:cubicBezTo>
                  <a:cubicBezTo>
                    <a:pt x="2186" y="20657"/>
                    <a:pt x="5296" y="22410"/>
                    <a:pt x="8313" y="21580"/>
                  </a:cubicBezTo>
                  <a:cubicBezTo>
                    <a:pt x="11290" y="20694"/>
                    <a:pt x="13044" y="17622"/>
                    <a:pt x="12271" y="14625"/>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777" name="Freeform: Shape 776">
              <a:extLst>
                <a:ext uri="{FF2B5EF4-FFF2-40B4-BE49-F238E27FC236}">
                  <a16:creationId xmlns:a16="http://schemas.microsoft.com/office/drawing/2014/main" id="{A0851FED-3D60-C963-1C35-B825AE71DAE2}"/>
                </a:ext>
              </a:extLst>
            </p:cNvPr>
            <p:cNvSpPr/>
            <p:nvPr/>
          </p:nvSpPr>
          <p:spPr>
            <a:xfrm>
              <a:off x="4973852" y="4431476"/>
              <a:ext cx="14360" cy="18619"/>
            </a:xfrm>
            <a:custGeom>
              <a:avLst/>
              <a:gdLst>
                <a:gd name="connsiteX0" fmla="*/ -313 w 14360"/>
                <a:gd name="connsiteY0" fmla="*/ 8849 h 18619"/>
                <a:gd name="connsiteX1" fmla="*/ 2835 w 14360"/>
                <a:gd name="connsiteY1" fmla="*/ 16144 h 18619"/>
                <a:gd name="connsiteX2" fmla="*/ 10564 w 14360"/>
                <a:gd name="connsiteY2" fmla="*/ 18161 h 18619"/>
                <a:gd name="connsiteX3" fmla="*/ 10583 w 14360"/>
                <a:gd name="connsiteY3" fmla="*/ 18161 h 18619"/>
                <a:gd name="connsiteX4" fmla="*/ 12619 w 14360"/>
                <a:gd name="connsiteY4" fmla="*/ 10432 h 18619"/>
                <a:gd name="connsiteX5" fmla="*/ 9452 w 14360"/>
                <a:gd name="connsiteY5" fmla="*/ 3137 h 18619"/>
                <a:gd name="connsiteX6" fmla="*/ 1723 w 14360"/>
                <a:gd name="connsiteY6" fmla="*/ 1083 h 18619"/>
                <a:gd name="connsiteX7" fmla="*/ 1705 w 14360"/>
                <a:gd name="connsiteY7" fmla="*/ 1102 h 18619"/>
                <a:gd name="connsiteX8" fmla="*/ -313 w 14360"/>
                <a:gd name="connsiteY8" fmla="*/ 8849 h 1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0" h="18619">
                  <a:moveTo>
                    <a:pt x="-313" y="8849"/>
                  </a:moveTo>
                  <a:cubicBezTo>
                    <a:pt x="743" y="11280"/>
                    <a:pt x="1799" y="13712"/>
                    <a:pt x="2835" y="16144"/>
                  </a:cubicBezTo>
                  <a:cubicBezTo>
                    <a:pt x="4419" y="18839"/>
                    <a:pt x="7868" y="19744"/>
                    <a:pt x="10564" y="18161"/>
                  </a:cubicBezTo>
                  <a:cubicBezTo>
                    <a:pt x="10583" y="18161"/>
                    <a:pt x="10583" y="18161"/>
                    <a:pt x="10583" y="18161"/>
                  </a:cubicBezTo>
                  <a:cubicBezTo>
                    <a:pt x="13203" y="16521"/>
                    <a:pt x="14088" y="13147"/>
                    <a:pt x="12619" y="10432"/>
                  </a:cubicBezTo>
                  <a:lnTo>
                    <a:pt x="9452" y="3137"/>
                  </a:lnTo>
                  <a:cubicBezTo>
                    <a:pt x="7887" y="442"/>
                    <a:pt x="4419" y="-482"/>
                    <a:pt x="1723" y="1083"/>
                  </a:cubicBezTo>
                  <a:cubicBezTo>
                    <a:pt x="1723" y="1102"/>
                    <a:pt x="1705" y="1102"/>
                    <a:pt x="1705" y="1102"/>
                  </a:cubicBezTo>
                  <a:cubicBezTo>
                    <a:pt x="-916" y="2741"/>
                    <a:pt x="-1802" y="6135"/>
                    <a:pt x="-313" y="8849"/>
                  </a:cubicBezTo>
                  <a:close/>
                </a:path>
              </a:pathLst>
            </a:custGeom>
            <a:grpFill/>
            <a:ln w="1885" cap="flat">
              <a:noFill/>
              <a:prstDash val="solid"/>
              <a:miter/>
            </a:ln>
          </p:spPr>
          <p:txBody>
            <a:bodyPr rtlCol="0" anchor="ctr"/>
            <a:lstStyle/>
            <a:p>
              <a:endParaRPr lang="en-IN"/>
            </a:p>
          </p:txBody>
        </p:sp>
        <p:sp>
          <p:nvSpPr>
            <p:cNvPr id="778" name="Freeform: Shape 777">
              <a:extLst>
                <a:ext uri="{FF2B5EF4-FFF2-40B4-BE49-F238E27FC236}">
                  <a16:creationId xmlns:a16="http://schemas.microsoft.com/office/drawing/2014/main" id="{EAB5E9B6-98A1-58A1-EEA1-A8BE0811D99B}"/>
                </a:ext>
              </a:extLst>
            </p:cNvPr>
            <p:cNvSpPr/>
            <p:nvPr/>
          </p:nvSpPr>
          <p:spPr>
            <a:xfrm>
              <a:off x="4898429" y="4447717"/>
              <a:ext cx="12563" cy="20333"/>
            </a:xfrm>
            <a:custGeom>
              <a:avLst/>
              <a:gdLst>
                <a:gd name="connsiteX0" fmla="*/ -873 w 12563"/>
                <a:gd name="connsiteY0" fmla="*/ 7481 h 20333"/>
                <a:gd name="connsiteX1" fmla="*/ 447 w 12563"/>
                <a:gd name="connsiteY1" fmla="*/ 16510 h 20333"/>
                <a:gd name="connsiteX2" fmla="*/ 7402 w 12563"/>
                <a:gd name="connsiteY2" fmla="*/ 20449 h 20333"/>
                <a:gd name="connsiteX3" fmla="*/ 11361 w 12563"/>
                <a:gd name="connsiteY3" fmla="*/ 13494 h 20333"/>
                <a:gd name="connsiteX4" fmla="*/ 10041 w 12563"/>
                <a:gd name="connsiteY4" fmla="*/ 4484 h 20333"/>
                <a:gd name="connsiteX5" fmla="*/ 3086 w 12563"/>
                <a:gd name="connsiteY5" fmla="*/ 525 h 20333"/>
                <a:gd name="connsiteX6" fmla="*/ 3086 w 12563"/>
                <a:gd name="connsiteY6" fmla="*/ 525 h 20333"/>
                <a:gd name="connsiteX7" fmla="*/ -873 w 12563"/>
                <a:gd name="connsiteY7" fmla="*/ 7481 h 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3">
                  <a:moveTo>
                    <a:pt x="-873" y="7481"/>
                  </a:moveTo>
                  <a:cubicBezTo>
                    <a:pt x="-420" y="10497"/>
                    <a:pt x="13" y="13494"/>
                    <a:pt x="447" y="16510"/>
                  </a:cubicBezTo>
                  <a:cubicBezTo>
                    <a:pt x="1276" y="19526"/>
                    <a:pt x="4386" y="21279"/>
                    <a:pt x="7402" y="20449"/>
                  </a:cubicBezTo>
                  <a:cubicBezTo>
                    <a:pt x="10362" y="19545"/>
                    <a:pt x="12096" y="16491"/>
                    <a:pt x="11361" y="13494"/>
                  </a:cubicBezTo>
                  <a:cubicBezTo>
                    <a:pt x="10927" y="10497"/>
                    <a:pt x="10475" y="7481"/>
                    <a:pt x="10041" y="4484"/>
                  </a:cubicBezTo>
                  <a:cubicBezTo>
                    <a:pt x="9212" y="1468"/>
                    <a:pt x="6101" y="-304"/>
                    <a:pt x="3086" y="525"/>
                  </a:cubicBezTo>
                  <a:cubicBezTo>
                    <a:pt x="3086" y="525"/>
                    <a:pt x="3086" y="525"/>
                    <a:pt x="3086" y="525"/>
                  </a:cubicBezTo>
                  <a:cubicBezTo>
                    <a:pt x="145" y="1449"/>
                    <a:pt x="-1589" y="4484"/>
                    <a:pt x="-873" y="7481"/>
                  </a:cubicBezTo>
                  <a:close/>
                </a:path>
              </a:pathLst>
            </a:custGeom>
            <a:grpFill/>
            <a:ln w="1885" cap="flat">
              <a:noFill/>
              <a:prstDash val="solid"/>
              <a:miter/>
            </a:ln>
          </p:spPr>
          <p:txBody>
            <a:bodyPr rtlCol="0" anchor="ctr"/>
            <a:lstStyle/>
            <a:p>
              <a:endParaRPr lang="en-IN"/>
            </a:p>
          </p:txBody>
        </p:sp>
        <p:sp>
          <p:nvSpPr>
            <p:cNvPr id="779" name="Freeform: Shape 778">
              <a:extLst>
                <a:ext uri="{FF2B5EF4-FFF2-40B4-BE49-F238E27FC236}">
                  <a16:creationId xmlns:a16="http://schemas.microsoft.com/office/drawing/2014/main" id="{426C600F-95E9-B9AD-F5CD-18BAE4C2F904}"/>
                </a:ext>
              </a:extLst>
            </p:cNvPr>
            <p:cNvSpPr/>
            <p:nvPr/>
          </p:nvSpPr>
          <p:spPr>
            <a:xfrm>
              <a:off x="4822591" y="4466642"/>
              <a:ext cx="13829" cy="20087"/>
            </a:xfrm>
            <a:custGeom>
              <a:avLst/>
              <a:gdLst>
                <a:gd name="connsiteX0" fmla="*/ -830 w 13829"/>
                <a:gd name="connsiteY0" fmla="*/ 7500 h 20087"/>
                <a:gd name="connsiteX1" fmla="*/ 1677 w 13829"/>
                <a:gd name="connsiteY1" fmla="*/ 16246 h 20087"/>
                <a:gd name="connsiteX2" fmla="*/ 8633 w 13829"/>
                <a:gd name="connsiteY2" fmla="*/ 20204 h 20087"/>
                <a:gd name="connsiteX3" fmla="*/ 12592 w 13829"/>
                <a:gd name="connsiteY3" fmla="*/ 13249 h 20087"/>
                <a:gd name="connsiteX4" fmla="*/ 10084 w 13829"/>
                <a:gd name="connsiteY4" fmla="*/ 4484 h 20087"/>
                <a:gd name="connsiteX5" fmla="*/ 3110 w 13829"/>
                <a:gd name="connsiteY5" fmla="*/ 525 h 20087"/>
                <a:gd name="connsiteX6" fmla="*/ -830 w 13829"/>
                <a:gd name="connsiteY6" fmla="*/ 7500 h 2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87">
                  <a:moveTo>
                    <a:pt x="-830" y="7500"/>
                  </a:moveTo>
                  <a:cubicBezTo>
                    <a:pt x="18" y="10402"/>
                    <a:pt x="848" y="13324"/>
                    <a:pt x="1677" y="16246"/>
                  </a:cubicBezTo>
                  <a:cubicBezTo>
                    <a:pt x="2507" y="19262"/>
                    <a:pt x="5617" y="21034"/>
                    <a:pt x="8633" y="20204"/>
                  </a:cubicBezTo>
                  <a:cubicBezTo>
                    <a:pt x="11649" y="19375"/>
                    <a:pt x="13421" y="16265"/>
                    <a:pt x="12592" y="13249"/>
                  </a:cubicBezTo>
                  <a:cubicBezTo>
                    <a:pt x="11743" y="10327"/>
                    <a:pt x="10914" y="7405"/>
                    <a:pt x="10084" y="4484"/>
                  </a:cubicBezTo>
                  <a:cubicBezTo>
                    <a:pt x="9255" y="1468"/>
                    <a:pt x="6126" y="-304"/>
                    <a:pt x="3110" y="525"/>
                  </a:cubicBezTo>
                  <a:cubicBezTo>
                    <a:pt x="113" y="1374"/>
                    <a:pt x="-1659" y="4484"/>
                    <a:pt x="-830" y="7500"/>
                  </a:cubicBezTo>
                  <a:close/>
                </a:path>
              </a:pathLst>
            </a:custGeom>
            <a:grpFill/>
            <a:ln w="1885" cap="flat">
              <a:noFill/>
              <a:prstDash val="solid"/>
              <a:miter/>
            </a:ln>
          </p:spPr>
          <p:txBody>
            <a:bodyPr rtlCol="0" anchor="ctr"/>
            <a:lstStyle/>
            <a:p>
              <a:endParaRPr lang="en-IN"/>
            </a:p>
          </p:txBody>
        </p:sp>
        <p:sp>
          <p:nvSpPr>
            <p:cNvPr id="780" name="Freeform: Shape 779">
              <a:extLst>
                <a:ext uri="{FF2B5EF4-FFF2-40B4-BE49-F238E27FC236}">
                  <a16:creationId xmlns:a16="http://schemas.microsoft.com/office/drawing/2014/main" id="{C37443F3-7FC0-2894-D3EF-AD040172FBBB}"/>
                </a:ext>
              </a:extLst>
            </p:cNvPr>
            <p:cNvSpPr/>
            <p:nvPr/>
          </p:nvSpPr>
          <p:spPr>
            <a:xfrm>
              <a:off x="4747468" y="4486826"/>
              <a:ext cx="12033" cy="17812"/>
            </a:xfrm>
            <a:custGeom>
              <a:avLst/>
              <a:gdLst>
                <a:gd name="connsiteX0" fmla="*/ -1012 w 12033"/>
                <a:gd name="connsiteY0" fmla="*/ 5976 h 17812"/>
                <a:gd name="connsiteX1" fmla="*/ -333 w 12033"/>
                <a:gd name="connsiteY1" fmla="*/ 12479 h 17812"/>
                <a:gd name="connsiteX2" fmla="*/ 5322 w 12033"/>
                <a:gd name="connsiteY2" fmla="*/ 18134 h 17812"/>
                <a:gd name="connsiteX3" fmla="*/ 10977 w 12033"/>
                <a:gd name="connsiteY3" fmla="*/ 12479 h 17812"/>
                <a:gd name="connsiteX4" fmla="*/ 10298 w 12033"/>
                <a:gd name="connsiteY4" fmla="*/ 5976 h 17812"/>
                <a:gd name="connsiteX5" fmla="*/ 4643 w 12033"/>
                <a:gd name="connsiteY5" fmla="*/ 321 h 17812"/>
                <a:gd name="connsiteX6" fmla="*/ -1012 w 12033"/>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2">
                  <a:moveTo>
                    <a:pt x="-1012" y="5976"/>
                  </a:moveTo>
                  <a:lnTo>
                    <a:pt x="-333" y="12479"/>
                  </a:lnTo>
                  <a:cubicBezTo>
                    <a:pt x="-277" y="15571"/>
                    <a:pt x="2231" y="18078"/>
                    <a:pt x="5322" y="18134"/>
                  </a:cubicBezTo>
                  <a:cubicBezTo>
                    <a:pt x="8130" y="18002"/>
                    <a:pt x="11297" y="15627"/>
                    <a:pt x="10977" y="12479"/>
                  </a:cubicBezTo>
                  <a:lnTo>
                    <a:pt x="10298" y="5976"/>
                  </a:lnTo>
                  <a:cubicBezTo>
                    <a:pt x="10223" y="2885"/>
                    <a:pt x="7734" y="396"/>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781" name="Freeform: Shape 780">
              <a:extLst>
                <a:ext uri="{FF2B5EF4-FFF2-40B4-BE49-F238E27FC236}">
                  <a16:creationId xmlns:a16="http://schemas.microsoft.com/office/drawing/2014/main" id="{792842C4-1EE7-D7DA-A128-FE3B3DCFE53A}"/>
                </a:ext>
              </a:extLst>
            </p:cNvPr>
            <p:cNvSpPr/>
            <p:nvPr/>
          </p:nvSpPr>
          <p:spPr>
            <a:xfrm>
              <a:off x="4671727" y="4504435"/>
              <a:ext cx="12887" cy="18862"/>
            </a:xfrm>
            <a:custGeom>
              <a:avLst/>
              <a:gdLst>
                <a:gd name="connsiteX0" fmla="*/ -858 w 12887"/>
                <a:gd name="connsiteY0" fmla="*/ 7481 h 18862"/>
                <a:gd name="connsiteX1" fmla="*/ 782 w 12887"/>
                <a:gd name="connsiteY1" fmla="*/ 15021 h 18862"/>
                <a:gd name="connsiteX2" fmla="*/ 7738 w 12887"/>
                <a:gd name="connsiteY2" fmla="*/ 18979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5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1" y="18037"/>
                    <a:pt x="4721" y="19808"/>
                    <a:pt x="7738" y="18979"/>
                  </a:cubicBezTo>
                  <a:cubicBezTo>
                    <a:pt x="7738" y="18979"/>
                    <a:pt x="7738" y="18979"/>
                    <a:pt x="7738" y="18979"/>
                  </a:cubicBezTo>
                  <a:cubicBezTo>
                    <a:pt x="10697" y="18093"/>
                    <a:pt x="12431" y="15021"/>
                    <a:pt x="11677" y="12024"/>
                  </a:cubicBezTo>
                  <a:lnTo>
                    <a:pt x="10037" y="4484"/>
                  </a:lnTo>
                  <a:cubicBezTo>
                    <a:pt x="9208" y="1468"/>
                    <a:pt x="6098" y="-304"/>
                    <a:pt x="3082" y="525"/>
                  </a:cubicBezTo>
                  <a:cubicBezTo>
                    <a:pt x="3082" y="525"/>
                    <a:pt x="3082" y="525"/>
                    <a:pt x="3082" y="525"/>
                  </a:cubicBezTo>
                  <a:cubicBezTo>
                    <a:pt x="122" y="1430"/>
                    <a:pt x="-1612" y="4484"/>
                    <a:pt x="-858" y="7481"/>
                  </a:cubicBezTo>
                  <a:close/>
                </a:path>
              </a:pathLst>
            </a:custGeom>
            <a:grpFill/>
            <a:ln w="1885" cap="flat">
              <a:noFill/>
              <a:prstDash val="solid"/>
              <a:miter/>
            </a:ln>
          </p:spPr>
          <p:txBody>
            <a:bodyPr rtlCol="0" anchor="ctr"/>
            <a:lstStyle/>
            <a:p>
              <a:endParaRPr lang="en-IN"/>
            </a:p>
          </p:txBody>
        </p:sp>
        <p:sp>
          <p:nvSpPr>
            <p:cNvPr id="782" name="Freeform: Shape 781">
              <a:extLst>
                <a:ext uri="{FF2B5EF4-FFF2-40B4-BE49-F238E27FC236}">
                  <a16:creationId xmlns:a16="http://schemas.microsoft.com/office/drawing/2014/main" id="{69AF064F-A67C-A75A-0C08-8BD9CAFEFAD2}"/>
                </a:ext>
              </a:extLst>
            </p:cNvPr>
            <p:cNvSpPr/>
            <p:nvPr/>
          </p:nvSpPr>
          <p:spPr>
            <a:xfrm>
              <a:off x="1529309" y="6085914"/>
              <a:ext cx="72954" cy="73116"/>
            </a:xfrm>
            <a:custGeom>
              <a:avLst/>
              <a:gdLst>
                <a:gd name="connsiteX0" fmla="*/ 23741 w 72954"/>
                <a:gd name="connsiteY0" fmla="*/ 59858 h 73116"/>
                <a:gd name="connsiteX1" fmla="*/ 11470 w 72954"/>
                <a:gd name="connsiteY1" fmla="*/ 27474 h 73116"/>
                <a:gd name="connsiteX2" fmla="*/ 42270 w 72954"/>
                <a:gd name="connsiteY2" fmla="*/ 12809 h 73116"/>
                <a:gd name="connsiteX3" fmla="*/ 60065 w 72954"/>
                <a:gd name="connsiteY3" fmla="*/ 41517 h 73116"/>
                <a:gd name="connsiteX4" fmla="*/ 29811 w 72954"/>
                <a:gd name="connsiteY4" fmla="*/ 62083 h 73116"/>
                <a:gd name="connsiteX5" fmla="*/ 29811 w 72954"/>
                <a:gd name="connsiteY5" fmla="*/ 73392 h 73116"/>
                <a:gd name="connsiteX6" fmla="*/ 71280 w 72954"/>
                <a:gd name="connsiteY6" fmla="*/ 43365 h 73116"/>
                <a:gd name="connsiteX7" fmla="*/ 45305 w 72954"/>
                <a:gd name="connsiteY7" fmla="*/ 1896 h 73116"/>
                <a:gd name="connsiteX8" fmla="*/ 1668 w 72954"/>
                <a:gd name="connsiteY8" fmla="*/ 21612 h 73116"/>
                <a:gd name="connsiteX9" fmla="*/ 18067 w 72954"/>
                <a:gd name="connsiteY9" fmla="*/ 69604 h 73116"/>
                <a:gd name="connsiteX10" fmla="*/ 23722 w 72954"/>
                <a:gd name="connsiteY10" fmla="*/ 59840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2"/>
                    <a:pt x="11470" y="27474"/>
                  </a:cubicBezTo>
                  <a:cubicBezTo>
                    <a:pt x="15749" y="14770"/>
                    <a:pt x="29905" y="8945"/>
                    <a:pt x="42270" y="12809"/>
                  </a:cubicBezTo>
                  <a:cubicBezTo>
                    <a:pt x="54296" y="16579"/>
                    <a:pt x="62798" y="28813"/>
                    <a:pt x="60065" y="41517"/>
                  </a:cubicBezTo>
                  <a:cubicBezTo>
                    <a:pt x="57086" y="55429"/>
                    <a:pt x="43100" y="62686"/>
                    <a:pt x="29811" y="62083"/>
                  </a:cubicBezTo>
                  <a:cubicBezTo>
                    <a:pt x="22535" y="61762"/>
                    <a:pt x="22554" y="73072"/>
                    <a:pt x="29811" y="73392"/>
                  </a:cubicBezTo>
                  <a:cubicBezTo>
                    <a:pt x="48510" y="74259"/>
                    <a:pt x="67510" y="62516"/>
                    <a:pt x="71280" y="43365"/>
                  </a:cubicBezTo>
                  <a:cubicBezTo>
                    <a:pt x="74899" y="25080"/>
                    <a:pt x="62779" y="7211"/>
                    <a:pt x="45305" y="1896"/>
                  </a:cubicBezTo>
                  <a:cubicBezTo>
                    <a:pt x="28133" y="-3326"/>
                    <a:pt x="8680" y="4741"/>
                    <a:pt x="1668" y="21612"/>
                  </a:cubicBezTo>
                  <a:cubicBezTo>
                    <a:pt x="-5740" y="39463"/>
                    <a:pt x="2856" y="59123"/>
                    <a:pt x="18067" y="69604"/>
                  </a:cubicBezTo>
                  <a:cubicBezTo>
                    <a:pt x="24080" y="73732"/>
                    <a:pt x="29735" y="63949"/>
                    <a:pt x="23722" y="59840"/>
                  </a:cubicBezTo>
                  <a:close/>
                </a:path>
              </a:pathLst>
            </a:custGeom>
            <a:grpFill/>
            <a:ln w="1885" cap="flat">
              <a:noFill/>
              <a:prstDash val="solid"/>
              <a:miter/>
            </a:ln>
          </p:spPr>
          <p:txBody>
            <a:bodyPr rtlCol="0" anchor="ctr"/>
            <a:lstStyle/>
            <a:p>
              <a:endParaRPr lang="en-IN"/>
            </a:p>
          </p:txBody>
        </p:sp>
        <p:sp>
          <p:nvSpPr>
            <p:cNvPr id="783" name="Freeform: Shape 782">
              <a:extLst>
                <a:ext uri="{FF2B5EF4-FFF2-40B4-BE49-F238E27FC236}">
                  <a16:creationId xmlns:a16="http://schemas.microsoft.com/office/drawing/2014/main" id="{B0CAEAA2-ECCB-C7ED-28FD-C73B84B3C039}"/>
                </a:ext>
              </a:extLst>
            </p:cNvPr>
            <p:cNvSpPr/>
            <p:nvPr/>
          </p:nvSpPr>
          <p:spPr>
            <a:xfrm>
              <a:off x="2026315" y="5974155"/>
              <a:ext cx="76620" cy="77525"/>
            </a:xfrm>
            <a:custGeom>
              <a:avLst/>
              <a:gdLst>
                <a:gd name="connsiteX0" fmla="*/ 39108 w 76620"/>
                <a:gd name="connsiteY0" fmla="*/ 66587 h 77525"/>
                <a:gd name="connsiteX1" fmla="*/ 10286 w 76620"/>
                <a:gd name="connsiteY1" fmla="*/ 36993 h 77525"/>
                <a:gd name="connsiteX2" fmla="*/ 37562 w 76620"/>
                <a:gd name="connsiteY2" fmla="*/ 11697 h 77525"/>
                <a:gd name="connsiteX3" fmla="*/ 64329 w 76620"/>
                <a:gd name="connsiteY3" fmla="*/ 36748 h 77525"/>
                <a:gd name="connsiteX4" fmla="*/ 40597 w 76620"/>
                <a:gd name="connsiteY4" fmla="*/ 66512 h 77525"/>
                <a:gd name="connsiteX5" fmla="*/ 43594 w 76620"/>
                <a:gd name="connsiteY5" fmla="*/ 77406 h 77525"/>
                <a:gd name="connsiteX6" fmla="*/ 75224 w 76620"/>
                <a:gd name="connsiteY6" fmla="*/ 32167 h 77525"/>
                <a:gd name="connsiteX7" fmla="*/ 35413 w 76620"/>
                <a:gd name="connsiteY7" fmla="*/ 387 h 77525"/>
                <a:gd name="connsiteX8" fmla="*/ -1023 w 76620"/>
                <a:gd name="connsiteY8" fmla="*/ 36917 h 77525"/>
                <a:gd name="connsiteX9" fmla="*/ 39108 w 76620"/>
                <a:gd name="connsiteY9" fmla="*/ 77822 h 77525"/>
                <a:gd name="connsiteX10" fmla="*/ 39108 w 76620"/>
                <a:gd name="connsiteY10" fmla="*/ 66512 h 7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5">
                  <a:moveTo>
                    <a:pt x="39108" y="66587"/>
                  </a:moveTo>
                  <a:cubicBezTo>
                    <a:pt x="24028" y="65286"/>
                    <a:pt x="9815" y="52958"/>
                    <a:pt x="10286" y="36993"/>
                  </a:cubicBezTo>
                  <a:cubicBezTo>
                    <a:pt x="10720" y="22441"/>
                    <a:pt x="23481" y="11753"/>
                    <a:pt x="37562" y="11697"/>
                  </a:cubicBezTo>
                  <a:cubicBezTo>
                    <a:pt x="51643" y="11640"/>
                    <a:pt x="63951" y="22384"/>
                    <a:pt x="64329" y="36748"/>
                  </a:cubicBezTo>
                  <a:cubicBezTo>
                    <a:pt x="64706" y="51111"/>
                    <a:pt x="53829" y="62798"/>
                    <a:pt x="40597" y="66512"/>
                  </a:cubicBezTo>
                  <a:cubicBezTo>
                    <a:pt x="33585" y="68397"/>
                    <a:pt x="36563" y="79386"/>
                    <a:pt x="43594" y="77406"/>
                  </a:cubicBezTo>
                  <a:cubicBezTo>
                    <a:pt x="63235" y="71921"/>
                    <a:pt x="78127" y="53147"/>
                    <a:pt x="75224" y="32167"/>
                  </a:cubicBezTo>
                  <a:cubicBezTo>
                    <a:pt x="72547" y="12846"/>
                    <a:pt x="54602" y="-744"/>
                    <a:pt x="35413" y="387"/>
                  </a:cubicBezTo>
                  <a:cubicBezTo>
                    <a:pt x="15904" y="1555"/>
                    <a:pt x="-533" y="16993"/>
                    <a:pt x="-1023" y="36917"/>
                  </a:cubicBezTo>
                  <a:cubicBezTo>
                    <a:pt x="-1551" y="59368"/>
                    <a:pt x="17958" y="76012"/>
                    <a:pt x="39108" y="77822"/>
                  </a:cubicBezTo>
                  <a:cubicBezTo>
                    <a:pt x="46346" y="78443"/>
                    <a:pt x="46308" y="67133"/>
                    <a:pt x="39108" y="66512"/>
                  </a:cubicBezTo>
                  <a:close/>
                </a:path>
              </a:pathLst>
            </a:custGeom>
            <a:grpFill/>
            <a:ln w="1885" cap="flat">
              <a:noFill/>
              <a:prstDash val="solid"/>
              <a:miter/>
            </a:ln>
          </p:spPr>
          <p:txBody>
            <a:bodyPr rtlCol="0" anchor="ctr"/>
            <a:lstStyle/>
            <a:p>
              <a:endParaRPr lang="en-IN"/>
            </a:p>
          </p:txBody>
        </p:sp>
        <p:sp>
          <p:nvSpPr>
            <p:cNvPr id="784" name="Freeform: Shape 783">
              <a:extLst>
                <a:ext uri="{FF2B5EF4-FFF2-40B4-BE49-F238E27FC236}">
                  <a16:creationId xmlns:a16="http://schemas.microsoft.com/office/drawing/2014/main" id="{18520B53-0008-7151-9ED4-0BA51316130F}"/>
                </a:ext>
              </a:extLst>
            </p:cNvPr>
            <p:cNvSpPr/>
            <p:nvPr/>
          </p:nvSpPr>
          <p:spPr>
            <a:xfrm>
              <a:off x="1418559" y="5649466"/>
              <a:ext cx="72458" cy="78814"/>
            </a:xfrm>
            <a:custGeom>
              <a:avLst/>
              <a:gdLst>
                <a:gd name="connsiteX0" fmla="*/ 27933 w 72458"/>
                <a:gd name="connsiteY0" fmla="*/ 71698 h 78814"/>
                <a:gd name="connsiteX1" fmla="*/ 71099 w 72458"/>
                <a:gd name="connsiteY1" fmla="*/ 54262 h 78814"/>
                <a:gd name="connsiteX2" fmla="*/ 39676 w 72458"/>
                <a:gd name="connsiteY2" fmla="*/ 1218 h 78814"/>
                <a:gd name="connsiteX3" fmla="*/ -870 w 72458"/>
                <a:gd name="connsiteY3" fmla="*/ 31491 h 78814"/>
                <a:gd name="connsiteX4" fmla="*/ 36283 w 72458"/>
                <a:gd name="connsiteY4" fmla="*/ 76730 h 78814"/>
                <a:gd name="connsiteX5" fmla="*/ 39299 w 72458"/>
                <a:gd name="connsiteY5" fmla="*/ 65835 h 78814"/>
                <a:gd name="connsiteX6" fmla="*/ 10855 w 72458"/>
                <a:gd name="connsiteY6" fmla="*/ 40407 h 78814"/>
                <a:gd name="connsiteX7" fmla="*/ 30120 w 72458"/>
                <a:gd name="connsiteY7" fmla="*/ 11718 h 78814"/>
                <a:gd name="connsiteX8" fmla="*/ 58545 w 72458"/>
                <a:gd name="connsiteY8" fmla="*/ 39314 h 78814"/>
                <a:gd name="connsiteX9" fmla="*/ 54775 w 72458"/>
                <a:gd name="connsiteY9" fmla="*/ 63969 h 78814"/>
                <a:gd name="connsiteX10" fmla="*/ 36472 w 72458"/>
                <a:gd name="connsiteY10" fmla="*/ 64214 h 78814"/>
                <a:gd name="connsiteX11" fmla="*/ 35925 w 72458"/>
                <a:gd name="connsiteY11" fmla="*/ 63649 h 78814"/>
                <a:gd name="connsiteX12" fmla="*/ 27933 w 72458"/>
                <a:gd name="connsiteY12" fmla="*/ 71641 h 78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8" h="78814">
                  <a:moveTo>
                    <a:pt x="27933" y="71698"/>
                  </a:moveTo>
                  <a:cubicBezTo>
                    <a:pt x="44332" y="87965"/>
                    <a:pt x="68290" y="75468"/>
                    <a:pt x="71099" y="54262"/>
                  </a:cubicBezTo>
                  <a:cubicBezTo>
                    <a:pt x="73719" y="34507"/>
                    <a:pt x="60279" y="6232"/>
                    <a:pt x="39676" y="1218"/>
                  </a:cubicBezTo>
                  <a:cubicBezTo>
                    <a:pt x="19828" y="-3607"/>
                    <a:pt x="959" y="11680"/>
                    <a:pt x="-870" y="31491"/>
                  </a:cubicBezTo>
                  <a:cubicBezTo>
                    <a:pt x="-3000" y="54808"/>
                    <a:pt x="15907" y="70529"/>
                    <a:pt x="36283" y="76730"/>
                  </a:cubicBezTo>
                  <a:cubicBezTo>
                    <a:pt x="43258" y="78879"/>
                    <a:pt x="46236" y="67965"/>
                    <a:pt x="39299" y="65835"/>
                  </a:cubicBezTo>
                  <a:cubicBezTo>
                    <a:pt x="26764" y="61971"/>
                    <a:pt x="13796" y="54205"/>
                    <a:pt x="10855" y="40407"/>
                  </a:cubicBezTo>
                  <a:cubicBezTo>
                    <a:pt x="8047" y="27212"/>
                    <a:pt x="16133" y="13113"/>
                    <a:pt x="30120" y="11718"/>
                  </a:cubicBezTo>
                  <a:cubicBezTo>
                    <a:pt x="45633" y="10172"/>
                    <a:pt x="54888" y="26383"/>
                    <a:pt x="58545" y="39314"/>
                  </a:cubicBezTo>
                  <a:cubicBezTo>
                    <a:pt x="60807" y="47325"/>
                    <a:pt x="61429" y="57692"/>
                    <a:pt x="54775" y="63969"/>
                  </a:cubicBezTo>
                  <a:cubicBezTo>
                    <a:pt x="49780" y="69096"/>
                    <a:pt x="41580" y="69191"/>
                    <a:pt x="36472" y="64214"/>
                  </a:cubicBezTo>
                  <a:cubicBezTo>
                    <a:pt x="36283" y="64026"/>
                    <a:pt x="36095" y="63837"/>
                    <a:pt x="35925" y="63649"/>
                  </a:cubicBezTo>
                  <a:cubicBezTo>
                    <a:pt x="30760" y="58522"/>
                    <a:pt x="22730" y="66514"/>
                    <a:pt x="27933" y="71641"/>
                  </a:cubicBezTo>
                  <a:close/>
                </a:path>
              </a:pathLst>
            </a:custGeom>
            <a:grpFill/>
            <a:ln w="1885" cap="flat">
              <a:noFill/>
              <a:prstDash val="solid"/>
              <a:miter/>
            </a:ln>
          </p:spPr>
          <p:txBody>
            <a:bodyPr rtlCol="0" anchor="ctr"/>
            <a:lstStyle/>
            <a:p>
              <a:endParaRPr lang="en-IN"/>
            </a:p>
          </p:txBody>
        </p:sp>
        <p:sp>
          <p:nvSpPr>
            <p:cNvPr id="785" name="Freeform: Shape 784">
              <a:extLst>
                <a:ext uri="{FF2B5EF4-FFF2-40B4-BE49-F238E27FC236}">
                  <a16:creationId xmlns:a16="http://schemas.microsoft.com/office/drawing/2014/main" id="{AEA0482F-74C7-7E5F-9584-BBCF44F0AB6A}"/>
                </a:ext>
              </a:extLst>
            </p:cNvPr>
            <p:cNvSpPr/>
            <p:nvPr/>
          </p:nvSpPr>
          <p:spPr>
            <a:xfrm>
              <a:off x="1916445" y="5552611"/>
              <a:ext cx="69117" cy="69866"/>
            </a:xfrm>
            <a:custGeom>
              <a:avLst/>
              <a:gdLst>
                <a:gd name="connsiteX0" fmla="*/ 36125 w 69117"/>
                <a:gd name="connsiteY0" fmla="*/ 58941 h 69866"/>
                <a:gd name="connsiteX1" fmla="*/ 10263 w 69117"/>
                <a:gd name="connsiteY1" fmla="*/ 33683 h 69866"/>
                <a:gd name="connsiteX2" fmla="*/ 32467 w 69117"/>
                <a:gd name="connsiteY2" fmla="*/ 11704 h 69866"/>
                <a:gd name="connsiteX3" fmla="*/ 56576 w 69117"/>
                <a:gd name="connsiteY3" fmla="*/ 30177 h 69866"/>
                <a:gd name="connsiteX4" fmla="*/ 38669 w 69117"/>
                <a:gd name="connsiteY4" fmla="*/ 58451 h 69866"/>
                <a:gd name="connsiteX5" fmla="*/ 41685 w 69117"/>
                <a:gd name="connsiteY5" fmla="*/ 69365 h 69866"/>
                <a:gd name="connsiteX6" fmla="*/ 67792 w 69117"/>
                <a:gd name="connsiteY6" fmla="*/ 29291 h 69866"/>
                <a:gd name="connsiteX7" fmla="*/ 30394 w 69117"/>
                <a:gd name="connsiteY7" fmla="*/ 488 h 69866"/>
                <a:gd name="connsiteX8" fmla="*/ -1029 w 69117"/>
                <a:gd name="connsiteY8" fmla="*/ 34832 h 69866"/>
                <a:gd name="connsiteX9" fmla="*/ 36125 w 69117"/>
                <a:gd name="connsiteY9" fmla="*/ 70176 h 69866"/>
                <a:gd name="connsiteX10" fmla="*/ 36125 w 69117"/>
                <a:gd name="connsiteY10" fmla="*/ 58866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6">
                  <a:moveTo>
                    <a:pt x="36125" y="58941"/>
                  </a:moveTo>
                  <a:cubicBezTo>
                    <a:pt x="22835" y="58188"/>
                    <a:pt x="9904" y="47877"/>
                    <a:pt x="10263" y="33683"/>
                  </a:cubicBezTo>
                  <a:cubicBezTo>
                    <a:pt x="10564" y="21600"/>
                    <a:pt x="20743" y="12439"/>
                    <a:pt x="32467" y="11704"/>
                  </a:cubicBezTo>
                  <a:cubicBezTo>
                    <a:pt x="43777" y="10988"/>
                    <a:pt x="54729" y="18679"/>
                    <a:pt x="56576" y="30177"/>
                  </a:cubicBezTo>
                  <a:cubicBezTo>
                    <a:pt x="58593" y="42599"/>
                    <a:pt x="49979" y="54323"/>
                    <a:pt x="38669" y="58451"/>
                  </a:cubicBezTo>
                  <a:cubicBezTo>
                    <a:pt x="31921" y="60977"/>
                    <a:pt x="34899" y="71910"/>
                    <a:pt x="41685" y="69365"/>
                  </a:cubicBezTo>
                  <a:cubicBezTo>
                    <a:pt x="58141" y="63220"/>
                    <a:pt x="70129" y="47387"/>
                    <a:pt x="67792" y="29291"/>
                  </a:cubicBezTo>
                  <a:cubicBezTo>
                    <a:pt x="65454" y="11195"/>
                    <a:pt x="48320" y="-1283"/>
                    <a:pt x="30394" y="488"/>
                  </a:cubicBezTo>
                  <a:cubicBezTo>
                    <a:pt x="12864" y="2223"/>
                    <a:pt x="-1349" y="16925"/>
                    <a:pt x="-1029" y="34832"/>
                  </a:cubicBezTo>
                  <a:cubicBezTo>
                    <a:pt x="-651" y="54908"/>
                    <a:pt x="17143" y="69102"/>
                    <a:pt x="36125" y="70176"/>
                  </a:cubicBezTo>
                  <a:cubicBezTo>
                    <a:pt x="43400" y="70609"/>
                    <a:pt x="43363" y="59281"/>
                    <a:pt x="36125" y="58866"/>
                  </a:cubicBezTo>
                  <a:close/>
                </a:path>
              </a:pathLst>
            </a:custGeom>
            <a:grpFill/>
            <a:ln w="1885" cap="flat">
              <a:noFill/>
              <a:prstDash val="solid"/>
              <a:miter/>
            </a:ln>
          </p:spPr>
          <p:txBody>
            <a:bodyPr rtlCol="0" anchor="ctr"/>
            <a:lstStyle/>
            <a:p>
              <a:endParaRPr lang="en-IN"/>
            </a:p>
          </p:txBody>
        </p:sp>
        <p:sp>
          <p:nvSpPr>
            <p:cNvPr id="786" name="Freeform: Shape 785">
              <a:extLst>
                <a:ext uri="{FF2B5EF4-FFF2-40B4-BE49-F238E27FC236}">
                  <a16:creationId xmlns:a16="http://schemas.microsoft.com/office/drawing/2014/main" id="{135BFBA9-1F5D-4916-F1F9-46DC4FF07AD5}"/>
                </a:ext>
              </a:extLst>
            </p:cNvPr>
            <p:cNvSpPr/>
            <p:nvPr/>
          </p:nvSpPr>
          <p:spPr>
            <a:xfrm>
              <a:off x="1726768" y="5839391"/>
              <a:ext cx="70304" cy="70165"/>
            </a:xfrm>
            <a:custGeom>
              <a:avLst/>
              <a:gdLst>
                <a:gd name="connsiteX0" fmla="*/ 47596 w 70304"/>
                <a:gd name="connsiteY0" fmla="*/ 57019 h 70165"/>
                <a:gd name="connsiteX1" fmla="*/ 14025 w 70304"/>
                <a:gd name="connsiteY1" fmla="*/ 48009 h 70165"/>
                <a:gd name="connsiteX2" fmla="*/ 22168 w 70304"/>
                <a:gd name="connsiteY2" fmla="*/ 15116 h 70165"/>
                <a:gd name="connsiteX3" fmla="*/ 55155 w 70304"/>
                <a:gd name="connsiteY3" fmla="*/ 23410 h 70165"/>
                <a:gd name="connsiteX4" fmla="*/ 47351 w 70304"/>
                <a:gd name="connsiteY4" fmla="*/ 57131 h 70165"/>
                <a:gd name="connsiteX5" fmla="*/ 55343 w 70304"/>
                <a:gd name="connsiteY5" fmla="*/ 65143 h 70165"/>
                <a:gd name="connsiteX6" fmla="*/ 63788 w 70304"/>
                <a:gd name="connsiteY6" fmla="*/ 15813 h 70165"/>
                <a:gd name="connsiteX7" fmla="*/ 16456 w 70304"/>
                <a:gd name="connsiteY7" fmla="*/ 5351 h 70165"/>
                <a:gd name="connsiteX8" fmla="*/ 3110 w 70304"/>
                <a:gd name="connsiteY8" fmla="*/ 51835 h 70165"/>
                <a:gd name="connsiteX9" fmla="*/ 50612 w 70304"/>
                <a:gd name="connsiteY9" fmla="*/ 67933 h 70165"/>
                <a:gd name="connsiteX10" fmla="*/ 47596 w 70304"/>
                <a:gd name="connsiteY10" fmla="*/ 57019 h 7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65">
                  <a:moveTo>
                    <a:pt x="47596" y="57019"/>
                  </a:moveTo>
                  <a:cubicBezTo>
                    <a:pt x="35777" y="61448"/>
                    <a:pt x="21470" y="59035"/>
                    <a:pt x="14025" y="48009"/>
                  </a:cubicBezTo>
                  <a:cubicBezTo>
                    <a:pt x="6579" y="36981"/>
                    <a:pt x="10858" y="21864"/>
                    <a:pt x="22168" y="15116"/>
                  </a:cubicBezTo>
                  <a:cubicBezTo>
                    <a:pt x="33478" y="8368"/>
                    <a:pt x="48727" y="11478"/>
                    <a:pt x="55155" y="23410"/>
                  </a:cubicBezTo>
                  <a:cubicBezTo>
                    <a:pt x="61582" y="35342"/>
                    <a:pt x="56870" y="48857"/>
                    <a:pt x="47351" y="57131"/>
                  </a:cubicBezTo>
                  <a:cubicBezTo>
                    <a:pt x="41847" y="61919"/>
                    <a:pt x="49877" y="69893"/>
                    <a:pt x="55343" y="65143"/>
                  </a:cubicBezTo>
                  <a:cubicBezTo>
                    <a:pt x="69235" y="53060"/>
                    <a:pt x="74004" y="31798"/>
                    <a:pt x="63788" y="15813"/>
                  </a:cubicBezTo>
                  <a:cubicBezTo>
                    <a:pt x="53571" y="-171"/>
                    <a:pt x="32328" y="-4017"/>
                    <a:pt x="16456" y="5351"/>
                  </a:cubicBezTo>
                  <a:cubicBezTo>
                    <a:pt x="585" y="14720"/>
                    <a:pt x="-6013" y="35398"/>
                    <a:pt x="3110" y="51835"/>
                  </a:cubicBezTo>
                  <a:cubicBezTo>
                    <a:pt x="12234" y="68272"/>
                    <a:pt x="33421" y="74455"/>
                    <a:pt x="50612" y="67933"/>
                  </a:cubicBezTo>
                  <a:cubicBezTo>
                    <a:pt x="57360" y="65407"/>
                    <a:pt x="54382" y="54455"/>
                    <a:pt x="47596" y="57019"/>
                  </a:cubicBezTo>
                  <a:close/>
                </a:path>
              </a:pathLst>
            </a:custGeom>
            <a:grpFill/>
            <a:ln w="1885" cap="flat">
              <a:noFill/>
              <a:prstDash val="solid"/>
              <a:miter/>
            </a:ln>
          </p:spPr>
          <p:txBody>
            <a:bodyPr rtlCol="0" anchor="ctr"/>
            <a:lstStyle/>
            <a:p>
              <a:endParaRPr lang="en-IN"/>
            </a:p>
          </p:txBody>
        </p:sp>
        <p:sp>
          <p:nvSpPr>
            <p:cNvPr id="787" name="Freeform: Shape 786">
              <a:extLst>
                <a:ext uri="{FF2B5EF4-FFF2-40B4-BE49-F238E27FC236}">
                  <a16:creationId xmlns:a16="http://schemas.microsoft.com/office/drawing/2014/main" id="{A700007A-77E0-F68E-0253-666B9BF2950B}"/>
                </a:ext>
              </a:extLst>
            </p:cNvPr>
            <p:cNvSpPr/>
            <p:nvPr/>
          </p:nvSpPr>
          <p:spPr>
            <a:xfrm>
              <a:off x="2222229" y="5722914"/>
              <a:ext cx="63781" cy="63735"/>
            </a:xfrm>
            <a:custGeom>
              <a:avLst/>
              <a:gdLst>
                <a:gd name="connsiteX0" fmla="*/ 37798 w 63781"/>
                <a:gd name="connsiteY0" fmla="*/ 59662 h 63735"/>
                <a:gd name="connsiteX1" fmla="*/ 62416 w 63781"/>
                <a:gd name="connsiteY1" fmla="*/ 26354 h 63735"/>
                <a:gd name="connsiteX2" fmla="*/ 60512 w 63781"/>
                <a:gd name="connsiteY2" fmla="*/ 19474 h 63735"/>
                <a:gd name="connsiteX3" fmla="*/ 18119 w 63781"/>
                <a:gd name="connsiteY3" fmla="*/ 3075 h 63735"/>
                <a:gd name="connsiteX4" fmla="*/ 1720 w 63781"/>
                <a:gd name="connsiteY4" fmla="*/ 45468 h 63735"/>
                <a:gd name="connsiteX5" fmla="*/ 5358 w 63781"/>
                <a:gd name="connsiteY5" fmla="*/ 51688 h 63735"/>
                <a:gd name="connsiteX6" fmla="*/ 56063 w 63781"/>
                <a:gd name="connsiteY6" fmla="*/ 53479 h 63735"/>
                <a:gd name="connsiteX7" fmla="*/ 48052 w 63781"/>
                <a:gd name="connsiteY7" fmla="*/ 45487 h 63735"/>
                <a:gd name="connsiteX8" fmla="*/ 13746 w 63781"/>
                <a:gd name="connsiteY8" fmla="*/ 44054 h 63735"/>
                <a:gd name="connsiteX9" fmla="*/ 20042 w 63781"/>
                <a:gd name="connsiteY9" fmla="*/ 14762 h 63735"/>
                <a:gd name="connsiteX10" fmla="*/ 21493 w 63781"/>
                <a:gd name="connsiteY10" fmla="*/ 13894 h 63735"/>
                <a:gd name="connsiteX11" fmla="*/ 49768 w 63781"/>
                <a:gd name="connsiteY11" fmla="*/ 23093 h 63735"/>
                <a:gd name="connsiteX12" fmla="*/ 34688 w 63781"/>
                <a:gd name="connsiteY12" fmla="*/ 48766 h 63735"/>
                <a:gd name="connsiteX13" fmla="*/ 37704 w 63781"/>
                <a:gd name="connsiteY13" fmla="*/ 59662 h 6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81" h="63735">
                  <a:moveTo>
                    <a:pt x="37798" y="59662"/>
                  </a:moveTo>
                  <a:cubicBezTo>
                    <a:pt x="53802" y="57268"/>
                    <a:pt x="64829" y="42339"/>
                    <a:pt x="62416" y="26354"/>
                  </a:cubicBezTo>
                  <a:cubicBezTo>
                    <a:pt x="62077" y="23979"/>
                    <a:pt x="61417" y="21680"/>
                    <a:pt x="60512" y="19474"/>
                  </a:cubicBezTo>
                  <a:cubicBezTo>
                    <a:pt x="53330" y="3244"/>
                    <a:pt x="34349" y="-4107"/>
                    <a:pt x="18119" y="3075"/>
                  </a:cubicBezTo>
                  <a:cubicBezTo>
                    <a:pt x="1889" y="10256"/>
                    <a:pt x="-5462" y="29238"/>
                    <a:pt x="1720" y="45468"/>
                  </a:cubicBezTo>
                  <a:cubicBezTo>
                    <a:pt x="2700" y="47673"/>
                    <a:pt x="3925" y="49765"/>
                    <a:pt x="5358" y="51688"/>
                  </a:cubicBezTo>
                  <a:cubicBezTo>
                    <a:pt x="18119" y="68804"/>
                    <a:pt x="41474" y="66957"/>
                    <a:pt x="56063" y="53479"/>
                  </a:cubicBezTo>
                  <a:cubicBezTo>
                    <a:pt x="61417" y="48540"/>
                    <a:pt x="53406" y="40548"/>
                    <a:pt x="48052" y="45487"/>
                  </a:cubicBezTo>
                  <a:cubicBezTo>
                    <a:pt x="38194" y="54610"/>
                    <a:pt x="22040" y="56495"/>
                    <a:pt x="13746" y="44054"/>
                  </a:cubicBezTo>
                  <a:cubicBezTo>
                    <a:pt x="7394" y="34233"/>
                    <a:pt x="10202" y="21114"/>
                    <a:pt x="20042" y="14762"/>
                  </a:cubicBezTo>
                  <a:cubicBezTo>
                    <a:pt x="20513" y="14441"/>
                    <a:pt x="21003" y="14159"/>
                    <a:pt x="21493" y="13894"/>
                  </a:cubicBezTo>
                  <a:cubicBezTo>
                    <a:pt x="31578" y="8673"/>
                    <a:pt x="44905" y="12632"/>
                    <a:pt x="49768" y="23093"/>
                  </a:cubicBezTo>
                  <a:cubicBezTo>
                    <a:pt x="55423" y="35100"/>
                    <a:pt x="46997" y="46995"/>
                    <a:pt x="34688" y="48766"/>
                  </a:cubicBezTo>
                  <a:cubicBezTo>
                    <a:pt x="27525" y="49803"/>
                    <a:pt x="30579" y="60698"/>
                    <a:pt x="37704" y="59662"/>
                  </a:cubicBezTo>
                  <a:close/>
                </a:path>
              </a:pathLst>
            </a:custGeom>
            <a:grpFill/>
            <a:ln w="1885" cap="flat">
              <a:noFill/>
              <a:prstDash val="solid"/>
              <a:miter/>
            </a:ln>
          </p:spPr>
          <p:txBody>
            <a:bodyPr rtlCol="0" anchor="ctr"/>
            <a:lstStyle/>
            <a:p>
              <a:endParaRPr lang="en-IN"/>
            </a:p>
          </p:txBody>
        </p:sp>
        <p:sp>
          <p:nvSpPr>
            <p:cNvPr id="788" name="Freeform: Shape 787">
              <a:extLst>
                <a:ext uri="{FF2B5EF4-FFF2-40B4-BE49-F238E27FC236}">
                  <a16:creationId xmlns:a16="http://schemas.microsoft.com/office/drawing/2014/main" id="{EC0A43F0-042B-EF45-626C-94EB10D4A028}"/>
                </a:ext>
              </a:extLst>
            </p:cNvPr>
            <p:cNvSpPr/>
            <p:nvPr/>
          </p:nvSpPr>
          <p:spPr>
            <a:xfrm>
              <a:off x="2102912" y="5198868"/>
              <a:ext cx="67606" cy="67631"/>
            </a:xfrm>
            <a:custGeom>
              <a:avLst/>
              <a:gdLst>
                <a:gd name="connsiteX0" fmla="*/ 19474 w 67606"/>
                <a:gd name="connsiteY0" fmla="*/ 53899 h 67631"/>
                <a:gd name="connsiteX1" fmla="*/ 12387 w 67606"/>
                <a:gd name="connsiteY1" fmla="*/ 23739 h 67631"/>
                <a:gd name="connsiteX2" fmla="*/ 42018 w 67606"/>
                <a:gd name="connsiteY2" fmla="*/ 13805 h 67631"/>
                <a:gd name="connsiteX3" fmla="*/ 53197 w 67606"/>
                <a:gd name="connsiteY3" fmla="*/ 43513 h 67631"/>
                <a:gd name="connsiteX4" fmla="*/ 23471 w 67606"/>
                <a:gd name="connsiteY4" fmla="*/ 55934 h 67631"/>
                <a:gd name="connsiteX5" fmla="*/ 20473 w 67606"/>
                <a:gd name="connsiteY5" fmla="*/ 66848 h 67631"/>
                <a:gd name="connsiteX6" fmla="*/ 63922 w 67606"/>
                <a:gd name="connsiteY6" fmla="*/ 47132 h 67631"/>
                <a:gd name="connsiteX7" fmla="*/ 47730 w 67606"/>
                <a:gd name="connsiteY7" fmla="*/ 4041 h 67631"/>
                <a:gd name="connsiteX8" fmla="*/ 3660 w 67606"/>
                <a:gd name="connsiteY8" fmla="*/ 16105 h 67631"/>
                <a:gd name="connsiteX9" fmla="*/ 11482 w 67606"/>
                <a:gd name="connsiteY9" fmla="*/ 61872 h 67631"/>
                <a:gd name="connsiteX10" fmla="*/ 19474 w 67606"/>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6" h="67631">
                  <a:moveTo>
                    <a:pt x="19474" y="53899"/>
                  </a:moveTo>
                  <a:cubicBezTo>
                    <a:pt x="11406" y="46246"/>
                    <a:pt x="7486" y="34314"/>
                    <a:pt x="12387" y="23739"/>
                  </a:cubicBezTo>
                  <a:cubicBezTo>
                    <a:pt x="17533" y="12618"/>
                    <a:pt x="31236" y="8659"/>
                    <a:pt x="42018" y="13805"/>
                  </a:cubicBezTo>
                  <a:cubicBezTo>
                    <a:pt x="52801" y="18951"/>
                    <a:pt x="58682" y="32353"/>
                    <a:pt x="53197" y="43513"/>
                  </a:cubicBezTo>
                  <a:cubicBezTo>
                    <a:pt x="47711" y="54671"/>
                    <a:pt x="34762" y="58592"/>
                    <a:pt x="23471" y="55934"/>
                  </a:cubicBezTo>
                  <a:cubicBezTo>
                    <a:pt x="16402" y="54276"/>
                    <a:pt x="13367" y="65171"/>
                    <a:pt x="20473" y="66848"/>
                  </a:cubicBezTo>
                  <a:cubicBezTo>
                    <a:pt x="37532" y="70864"/>
                    <a:pt x="56608" y="63851"/>
                    <a:pt x="63922" y="47132"/>
                  </a:cubicBezTo>
                  <a:cubicBezTo>
                    <a:pt x="71028" y="30921"/>
                    <a:pt x="63243" y="11902"/>
                    <a:pt x="47730" y="4041"/>
                  </a:cubicBezTo>
                  <a:cubicBezTo>
                    <a:pt x="32217" y="-3819"/>
                    <a:pt x="12613" y="1044"/>
                    <a:pt x="3660" y="16105"/>
                  </a:cubicBezTo>
                  <a:cubicBezTo>
                    <a:pt x="-5294" y="31166"/>
                    <a:pt x="-751" y="50279"/>
                    <a:pt x="11482" y="61872"/>
                  </a:cubicBezTo>
                  <a:cubicBezTo>
                    <a:pt x="16760" y="66886"/>
                    <a:pt x="24677" y="58894"/>
                    <a:pt x="19474" y="53880"/>
                  </a:cubicBezTo>
                  <a:close/>
                </a:path>
              </a:pathLst>
            </a:custGeom>
            <a:grpFill/>
            <a:ln w="1885" cap="flat">
              <a:noFill/>
              <a:prstDash val="solid"/>
              <a:miter/>
            </a:ln>
          </p:spPr>
          <p:txBody>
            <a:bodyPr rtlCol="0" anchor="ctr"/>
            <a:lstStyle/>
            <a:p>
              <a:endParaRPr lang="en-IN"/>
            </a:p>
          </p:txBody>
        </p:sp>
        <p:sp>
          <p:nvSpPr>
            <p:cNvPr id="789" name="Freeform: Shape 788">
              <a:extLst>
                <a:ext uri="{FF2B5EF4-FFF2-40B4-BE49-F238E27FC236}">
                  <a16:creationId xmlns:a16="http://schemas.microsoft.com/office/drawing/2014/main" id="{7A3C1C42-CA0E-CDCD-18AB-F4A779B301A3}"/>
                </a:ext>
              </a:extLst>
            </p:cNvPr>
            <p:cNvSpPr/>
            <p:nvPr/>
          </p:nvSpPr>
          <p:spPr>
            <a:xfrm>
              <a:off x="1593037" y="5314879"/>
              <a:ext cx="77974" cy="71928"/>
            </a:xfrm>
            <a:custGeom>
              <a:avLst/>
              <a:gdLst>
                <a:gd name="connsiteX0" fmla="*/ 29983 w 77974"/>
                <a:gd name="connsiteY0" fmla="*/ 63597 h 71928"/>
                <a:gd name="connsiteX1" fmla="*/ 76617 w 77974"/>
                <a:gd name="connsiteY1" fmla="*/ 46368 h 71928"/>
                <a:gd name="connsiteX2" fmla="*/ 42197 w 77974"/>
                <a:gd name="connsiteY2" fmla="*/ 733 h 71928"/>
                <a:gd name="connsiteX3" fmla="*/ -761 w 77974"/>
                <a:gd name="connsiteY3" fmla="*/ 32287 h 71928"/>
                <a:gd name="connsiteX4" fmla="*/ 37297 w 77974"/>
                <a:gd name="connsiteY4" fmla="*/ 70967 h 71928"/>
                <a:gd name="connsiteX5" fmla="*/ 37297 w 77974"/>
                <a:gd name="connsiteY5" fmla="*/ 59657 h 71928"/>
                <a:gd name="connsiteX6" fmla="*/ 10228 w 77974"/>
                <a:gd name="connsiteY6" fmla="*/ 37414 h 71928"/>
                <a:gd name="connsiteX7" fmla="*/ 35374 w 77974"/>
                <a:gd name="connsiteY7" fmla="*/ 11609 h 71928"/>
                <a:gd name="connsiteX8" fmla="*/ 64968 w 77974"/>
                <a:gd name="connsiteY8" fmla="*/ 35888 h 71928"/>
                <a:gd name="connsiteX9" fmla="*/ 37994 w 77974"/>
                <a:gd name="connsiteY9" fmla="*/ 55586 h 71928"/>
                <a:gd name="connsiteX10" fmla="*/ 29983 w 77974"/>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4" h="71928">
                  <a:moveTo>
                    <a:pt x="29983" y="63597"/>
                  </a:moveTo>
                  <a:cubicBezTo>
                    <a:pt x="46948" y="81598"/>
                    <a:pt x="73507" y="69402"/>
                    <a:pt x="76617" y="46368"/>
                  </a:cubicBezTo>
                  <a:cubicBezTo>
                    <a:pt x="79463" y="25256"/>
                    <a:pt x="63140" y="3843"/>
                    <a:pt x="42197" y="733"/>
                  </a:cubicBezTo>
                  <a:cubicBezTo>
                    <a:pt x="21934" y="-2283"/>
                    <a:pt x="1765" y="11571"/>
                    <a:pt x="-761" y="32287"/>
                  </a:cubicBezTo>
                  <a:cubicBezTo>
                    <a:pt x="-3551" y="55020"/>
                    <a:pt x="15469" y="71627"/>
                    <a:pt x="37297" y="70967"/>
                  </a:cubicBezTo>
                  <a:cubicBezTo>
                    <a:pt x="44554" y="70741"/>
                    <a:pt x="44591" y="59431"/>
                    <a:pt x="37297" y="59657"/>
                  </a:cubicBezTo>
                  <a:cubicBezTo>
                    <a:pt x="23819" y="60072"/>
                    <a:pt x="10643" y="52117"/>
                    <a:pt x="10228" y="37414"/>
                  </a:cubicBezTo>
                  <a:cubicBezTo>
                    <a:pt x="9814" y="23277"/>
                    <a:pt x="21538" y="12175"/>
                    <a:pt x="35374" y="11609"/>
                  </a:cubicBezTo>
                  <a:cubicBezTo>
                    <a:pt x="49851" y="11006"/>
                    <a:pt x="61764" y="22203"/>
                    <a:pt x="64968" y="35888"/>
                  </a:cubicBezTo>
                  <a:cubicBezTo>
                    <a:pt x="68606" y="51853"/>
                    <a:pt x="52433" y="71005"/>
                    <a:pt x="37994" y="55586"/>
                  </a:cubicBezTo>
                  <a:cubicBezTo>
                    <a:pt x="32999" y="50270"/>
                    <a:pt x="25007" y="58281"/>
                    <a:pt x="29983" y="63597"/>
                  </a:cubicBezTo>
                  <a:close/>
                </a:path>
              </a:pathLst>
            </a:custGeom>
            <a:grpFill/>
            <a:ln w="1885" cap="flat">
              <a:noFill/>
              <a:prstDash val="solid"/>
              <a:miter/>
            </a:ln>
          </p:spPr>
          <p:txBody>
            <a:bodyPr rtlCol="0" anchor="ctr"/>
            <a:lstStyle/>
            <a:p>
              <a:endParaRPr lang="en-IN"/>
            </a:p>
          </p:txBody>
        </p:sp>
        <p:sp>
          <p:nvSpPr>
            <p:cNvPr id="790" name="Freeform: Shape 789">
              <a:extLst>
                <a:ext uri="{FF2B5EF4-FFF2-40B4-BE49-F238E27FC236}">
                  <a16:creationId xmlns:a16="http://schemas.microsoft.com/office/drawing/2014/main" id="{6B16E8A8-3AA2-0A0E-3E44-5986DD200134}"/>
                </a:ext>
              </a:extLst>
            </p:cNvPr>
            <p:cNvSpPr/>
            <p:nvPr/>
          </p:nvSpPr>
          <p:spPr>
            <a:xfrm>
              <a:off x="1460810" y="5728156"/>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4 w 99857"/>
                <a:gd name="connsiteY3" fmla="*/ 363838 h 367542"/>
                <a:gd name="connsiteX4" fmla="*/ 98630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4" y="363838"/>
                  </a:cubicBezTo>
                  <a:cubicBezTo>
                    <a:pt x="89488" y="370887"/>
                    <a:pt x="100401" y="367909"/>
                    <a:pt x="98630" y="360840"/>
                  </a:cubicBezTo>
                  <a:close/>
                </a:path>
              </a:pathLst>
            </a:custGeom>
            <a:grpFill/>
            <a:ln w="1885" cap="flat">
              <a:noFill/>
              <a:prstDash val="solid"/>
              <a:miter/>
            </a:ln>
          </p:spPr>
          <p:txBody>
            <a:bodyPr rtlCol="0" anchor="ctr"/>
            <a:lstStyle/>
            <a:p>
              <a:endParaRPr lang="en-IN"/>
            </a:p>
          </p:txBody>
        </p:sp>
        <p:sp>
          <p:nvSpPr>
            <p:cNvPr id="791" name="Freeform: Shape 790">
              <a:extLst>
                <a:ext uri="{FF2B5EF4-FFF2-40B4-BE49-F238E27FC236}">
                  <a16:creationId xmlns:a16="http://schemas.microsoft.com/office/drawing/2014/main" id="{062CF6E1-1F5D-93E0-6D2A-C296CE5E4567}"/>
                </a:ext>
              </a:extLst>
            </p:cNvPr>
            <p:cNvSpPr/>
            <p:nvPr/>
          </p:nvSpPr>
          <p:spPr>
            <a:xfrm>
              <a:off x="1950438" y="5623669"/>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7"/>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792" name="Freeform: Shape 791">
              <a:extLst>
                <a:ext uri="{FF2B5EF4-FFF2-40B4-BE49-F238E27FC236}">
                  <a16:creationId xmlns:a16="http://schemas.microsoft.com/office/drawing/2014/main" id="{D5762AAE-4F36-09FC-84DA-9BF45A4D2218}"/>
                </a:ext>
              </a:extLst>
            </p:cNvPr>
            <p:cNvSpPr/>
            <p:nvPr/>
          </p:nvSpPr>
          <p:spPr>
            <a:xfrm>
              <a:off x="2140134" y="5263959"/>
              <a:ext cx="113864" cy="468779"/>
            </a:xfrm>
            <a:custGeom>
              <a:avLst/>
              <a:gdLst>
                <a:gd name="connsiteX0" fmla="*/ 112674 w 113864"/>
                <a:gd name="connsiteY0" fmla="*/ 462029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29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29"/>
                  </a:moveTo>
                  <a:cubicBezTo>
                    <a:pt x="78461" y="309479"/>
                    <a:pt x="44249" y="156928"/>
                    <a:pt x="10037" y="4377"/>
                  </a:cubicBezTo>
                  <a:cubicBezTo>
                    <a:pt x="8435" y="-2729"/>
                    <a:pt x="-2460" y="287"/>
                    <a:pt x="-877" y="7374"/>
                  </a:cubicBezTo>
                  <a:cubicBezTo>
                    <a:pt x="33449" y="159906"/>
                    <a:pt x="67661" y="312457"/>
                    <a:pt x="101760" y="465046"/>
                  </a:cubicBezTo>
                  <a:cubicBezTo>
                    <a:pt x="103362" y="472152"/>
                    <a:pt x="114257" y="469136"/>
                    <a:pt x="112674" y="462029"/>
                  </a:cubicBezTo>
                  <a:close/>
                </a:path>
              </a:pathLst>
            </a:custGeom>
            <a:grpFill/>
            <a:ln w="1885" cap="flat">
              <a:noFill/>
              <a:prstDash val="solid"/>
              <a:miter/>
            </a:ln>
          </p:spPr>
          <p:txBody>
            <a:bodyPr rtlCol="0" anchor="ctr"/>
            <a:lstStyle/>
            <a:p>
              <a:endParaRPr lang="en-IN"/>
            </a:p>
          </p:txBody>
        </p:sp>
        <p:sp>
          <p:nvSpPr>
            <p:cNvPr id="793" name="Freeform: Shape 792">
              <a:extLst>
                <a:ext uri="{FF2B5EF4-FFF2-40B4-BE49-F238E27FC236}">
                  <a16:creationId xmlns:a16="http://schemas.microsoft.com/office/drawing/2014/main" id="{24EB7E63-F7B5-83DF-A7C7-03B0528CA532}"/>
                </a:ext>
              </a:extLst>
            </p:cNvPr>
            <p:cNvSpPr/>
            <p:nvPr/>
          </p:nvSpPr>
          <p:spPr>
            <a:xfrm>
              <a:off x="1626358" y="5384320"/>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2" y="156357"/>
                    <a:pt x="78922" y="305420"/>
                    <a:pt x="118620" y="454503"/>
                  </a:cubicBezTo>
                  <a:cubicBezTo>
                    <a:pt x="120505" y="461534"/>
                    <a:pt x="131400" y="458555"/>
                    <a:pt x="129534" y="451506"/>
                  </a:cubicBezTo>
                  <a:close/>
                </a:path>
              </a:pathLst>
            </a:custGeom>
            <a:grpFill/>
            <a:ln w="1885" cap="flat">
              <a:noFill/>
              <a:prstDash val="solid"/>
              <a:miter/>
            </a:ln>
          </p:spPr>
          <p:txBody>
            <a:bodyPr rtlCol="0" anchor="ctr"/>
            <a:lstStyle/>
            <a:p>
              <a:endParaRPr lang="en-IN"/>
            </a:p>
          </p:txBody>
        </p:sp>
        <p:sp>
          <p:nvSpPr>
            <p:cNvPr id="794" name="Freeform: Shape 793">
              <a:extLst>
                <a:ext uri="{FF2B5EF4-FFF2-40B4-BE49-F238E27FC236}">
                  <a16:creationId xmlns:a16="http://schemas.microsoft.com/office/drawing/2014/main" id="{32F91FE9-8E8B-EB7F-C220-3AD7EEED18BA}"/>
                </a:ext>
              </a:extLst>
            </p:cNvPr>
            <p:cNvSpPr/>
            <p:nvPr/>
          </p:nvSpPr>
          <p:spPr>
            <a:xfrm>
              <a:off x="1791948" y="5758733"/>
              <a:ext cx="438954" cy="116505"/>
            </a:xfrm>
            <a:custGeom>
              <a:avLst/>
              <a:gdLst>
                <a:gd name="connsiteX0" fmla="*/ 430889 w 438954"/>
                <a:gd name="connsiteY0" fmla="*/ 507 h 116505"/>
                <a:gd name="connsiteX1" fmla="*/ 3001 w 438954"/>
                <a:gd name="connsiteY1" fmla="*/ 105745 h 116505"/>
                <a:gd name="connsiteX2" fmla="*/ 5998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5" y="35567"/>
                    <a:pt x="145599" y="70647"/>
                    <a:pt x="3001" y="105745"/>
                  </a:cubicBezTo>
                  <a:cubicBezTo>
                    <a:pt x="-4068" y="107460"/>
                    <a:pt x="-1071" y="118374"/>
                    <a:pt x="5998" y="116640"/>
                  </a:cubicBezTo>
                  <a:cubicBezTo>
                    <a:pt x="148690"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795" name="Freeform: Shape 794">
              <a:extLst>
                <a:ext uri="{FF2B5EF4-FFF2-40B4-BE49-F238E27FC236}">
                  <a16:creationId xmlns:a16="http://schemas.microsoft.com/office/drawing/2014/main" id="{F43CC673-553D-C73C-2C24-D47104D34E17}"/>
                </a:ext>
              </a:extLst>
            </p:cNvPr>
            <p:cNvSpPr/>
            <p:nvPr/>
          </p:nvSpPr>
          <p:spPr>
            <a:xfrm>
              <a:off x="1654144" y="5228415"/>
              <a:ext cx="458686" cy="114733"/>
            </a:xfrm>
            <a:custGeom>
              <a:avLst/>
              <a:gdLst>
                <a:gd name="connsiteX0" fmla="*/ 450600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600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600" y="488"/>
                  </a:moveTo>
                  <a:cubicBezTo>
                    <a:pt x="301385" y="34889"/>
                    <a:pt x="152190" y="69403"/>
                    <a:pt x="3013" y="103992"/>
                  </a:cubicBezTo>
                  <a:cubicBezTo>
                    <a:pt x="-4075" y="105632"/>
                    <a:pt x="-1078" y="116527"/>
                    <a:pt x="6029" y="114887"/>
                  </a:cubicBezTo>
                  <a:cubicBezTo>
                    <a:pt x="155206" y="80355"/>
                    <a:pt x="304401" y="45860"/>
                    <a:pt x="453597" y="11402"/>
                  </a:cubicBezTo>
                  <a:cubicBezTo>
                    <a:pt x="460703" y="9762"/>
                    <a:pt x="457687" y="-1151"/>
                    <a:pt x="450600" y="488"/>
                  </a:cubicBezTo>
                  <a:close/>
                </a:path>
              </a:pathLst>
            </a:custGeom>
            <a:grpFill/>
            <a:ln w="1885" cap="flat">
              <a:noFill/>
              <a:prstDash val="solid"/>
              <a:miter/>
            </a:ln>
          </p:spPr>
          <p:txBody>
            <a:bodyPr rtlCol="0" anchor="ctr"/>
            <a:lstStyle/>
            <a:p>
              <a:endParaRPr lang="en-IN"/>
            </a:p>
          </p:txBody>
        </p:sp>
        <p:sp>
          <p:nvSpPr>
            <p:cNvPr id="796" name="Freeform: Shape 795">
              <a:extLst>
                <a:ext uri="{FF2B5EF4-FFF2-40B4-BE49-F238E27FC236}">
                  <a16:creationId xmlns:a16="http://schemas.microsoft.com/office/drawing/2014/main" id="{86ABB7D0-24E5-8F6F-122B-367D54A121AF}"/>
                </a:ext>
              </a:extLst>
            </p:cNvPr>
            <p:cNvSpPr/>
            <p:nvPr/>
          </p:nvSpPr>
          <p:spPr>
            <a:xfrm>
              <a:off x="1476602" y="5587934"/>
              <a:ext cx="444181" cy="105461"/>
            </a:xfrm>
            <a:custGeom>
              <a:avLst/>
              <a:gdLst>
                <a:gd name="connsiteX0" fmla="*/ 436081 w 444181"/>
                <a:gd name="connsiteY0" fmla="*/ 471 h 105461"/>
                <a:gd name="connsiteX1" fmla="*/ 3028 w 444181"/>
                <a:gd name="connsiteY1" fmla="*/ 94719 h 105461"/>
                <a:gd name="connsiteX2" fmla="*/ 6025 w 444181"/>
                <a:gd name="connsiteY2" fmla="*/ 105633 h 105461"/>
                <a:gd name="connsiteX3" fmla="*/ 439078 w 444181"/>
                <a:gd name="connsiteY3" fmla="*/ 11385 h 105461"/>
                <a:gd name="connsiteX4" fmla="*/ 436081 w 444181"/>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1" h="105461">
                  <a:moveTo>
                    <a:pt x="436081" y="471"/>
                  </a:moveTo>
                  <a:cubicBezTo>
                    <a:pt x="291749" y="31950"/>
                    <a:pt x="147398" y="63372"/>
                    <a:pt x="3028" y="94719"/>
                  </a:cubicBezTo>
                  <a:cubicBezTo>
                    <a:pt x="-4079" y="96265"/>
                    <a:pt x="-1082" y="107179"/>
                    <a:pt x="6025" y="105633"/>
                  </a:cubicBezTo>
                  <a:cubicBezTo>
                    <a:pt x="150395" y="74305"/>
                    <a:pt x="294746" y="42883"/>
                    <a:pt x="439078" y="11385"/>
                  </a:cubicBezTo>
                  <a:cubicBezTo>
                    <a:pt x="446204" y="9820"/>
                    <a:pt x="443187" y="-1075"/>
                    <a:pt x="436081" y="471"/>
                  </a:cubicBezTo>
                  <a:close/>
                </a:path>
              </a:pathLst>
            </a:custGeom>
            <a:grpFill/>
            <a:ln w="1885" cap="flat">
              <a:noFill/>
              <a:prstDash val="solid"/>
              <a:miter/>
            </a:ln>
          </p:spPr>
          <p:txBody>
            <a:bodyPr rtlCol="0" anchor="ctr"/>
            <a:lstStyle/>
            <a:p>
              <a:endParaRPr lang="en-IN"/>
            </a:p>
          </p:txBody>
        </p:sp>
        <p:sp>
          <p:nvSpPr>
            <p:cNvPr id="797" name="Freeform: Shape 796">
              <a:extLst>
                <a:ext uri="{FF2B5EF4-FFF2-40B4-BE49-F238E27FC236}">
                  <a16:creationId xmlns:a16="http://schemas.microsoft.com/office/drawing/2014/main" id="{39720B1C-62E0-347D-58D6-5AEFF3505778}"/>
                </a:ext>
              </a:extLst>
            </p:cNvPr>
            <p:cNvSpPr/>
            <p:nvPr/>
          </p:nvSpPr>
          <p:spPr>
            <a:xfrm>
              <a:off x="1595710" y="6016861"/>
              <a:ext cx="453713" cy="115185"/>
            </a:xfrm>
            <a:custGeom>
              <a:avLst/>
              <a:gdLst>
                <a:gd name="connsiteX0" fmla="*/ 445642 w 453713"/>
                <a:gd name="connsiteY0" fmla="*/ 507 h 115185"/>
                <a:gd name="connsiteX1" fmla="*/ 3013 w 453713"/>
                <a:gd name="connsiteY1" fmla="*/ 104444 h 115185"/>
                <a:gd name="connsiteX2" fmla="*/ 6029 w 453713"/>
                <a:gd name="connsiteY2" fmla="*/ 115339 h 115185"/>
                <a:gd name="connsiteX3" fmla="*/ 448639 w 453713"/>
                <a:gd name="connsiteY3" fmla="*/ 11402 h 115185"/>
                <a:gd name="connsiteX4" fmla="*/ 445642 w 453713"/>
                <a:gd name="connsiteY4" fmla="*/ 507 h 115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3" h="115185">
                  <a:moveTo>
                    <a:pt x="445642" y="507"/>
                  </a:moveTo>
                  <a:cubicBezTo>
                    <a:pt x="298426" y="36510"/>
                    <a:pt x="150738" y="70552"/>
                    <a:pt x="3013" y="104444"/>
                  </a:cubicBezTo>
                  <a:cubicBezTo>
                    <a:pt x="-4075" y="106065"/>
                    <a:pt x="-1078" y="116980"/>
                    <a:pt x="6029" y="115339"/>
                  </a:cubicBezTo>
                  <a:cubicBezTo>
                    <a:pt x="153735" y="81410"/>
                    <a:pt x="301423" y="47480"/>
                    <a:pt x="448639" y="11402"/>
                  </a:cubicBezTo>
                  <a:cubicBezTo>
                    <a:pt x="455708" y="9687"/>
                    <a:pt x="452730" y="-1227"/>
                    <a:pt x="445642" y="507"/>
                  </a:cubicBezTo>
                  <a:close/>
                </a:path>
              </a:pathLst>
            </a:custGeom>
            <a:grpFill/>
            <a:ln w="1885" cap="flat">
              <a:noFill/>
              <a:prstDash val="solid"/>
              <a:miter/>
            </a:ln>
          </p:spPr>
          <p:txBody>
            <a:bodyPr rtlCol="0" anchor="ctr"/>
            <a:lstStyle/>
            <a:p>
              <a:endParaRPr lang="en-IN"/>
            </a:p>
          </p:txBody>
        </p:sp>
        <p:sp>
          <p:nvSpPr>
            <p:cNvPr id="798" name="Freeform: Shape 797">
              <a:extLst>
                <a:ext uri="{FF2B5EF4-FFF2-40B4-BE49-F238E27FC236}">
                  <a16:creationId xmlns:a16="http://schemas.microsoft.com/office/drawing/2014/main" id="{DDACCD28-E6A6-10D2-75F4-D719DFED7826}"/>
                </a:ext>
              </a:extLst>
            </p:cNvPr>
            <p:cNvSpPr/>
            <p:nvPr/>
          </p:nvSpPr>
          <p:spPr>
            <a:xfrm>
              <a:off x="1571655" y="5902881"/>
              <a:ext cx="171063" cy="200867"/>
            </a:xfrm>
            <a:custGeom>
              <a:avLst/>
              <a:gdLst>
                <a:gd name="connsiteX0" fmla="*/ 8387 w 171063"/>
                <a:gd name="connsiteY0" fmla="*/ 199310 h 200867"/>
                <a:gd name="connsiteX1" fmla="*/ 168610 w 171063"/>
                <a:gd name="connsiteY1" fmla="*/ 10210 h 200867"/>
                <a:gd name="connsiteX2" fmla="*/ 160618 w 171063"/>
                <a:gd name="connsiteY2" fmla="*/ 2199 h 200867"/>
                <a:gd name="connsiteX3" fmla="*/ 395 w 171063"/>
                <a:gd name="connsiteY3" fmla="*/ 191318 h 200867"/>
                <a:gd name="connsiteX4" fmla="*/ 8387 w 171063"/>
                <a:gd name="connsiteY4" fmla="*/ 199310 h 20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7">
                  <a:moveTo>
                    <a:pt x="8387" y="199310"/>
                  </a:moveTo>
                  <a:cubicBezTo>
                    <a:pt x="61808" y="136296"/>
                    <a:pt x="115209" y="73262"/>
                    <a:pt x="168610" y="10210"/>
                  </a:cubicBezTo>
                  <a:cubicBezTo>
                    <a:pt x="173285" y="4668"/>
                    <a:pt x="165311" y="-3362"/>
                    <a:pt x="160618" y="2199"/>
                  </a:cubicBezTo>
                  <a:cubicBezTo>
                    <a:pt x="107311" y="65326"/>
                    <a:pt x="53910" y="128360"/>
                    <a:pt x="395" y="191318"/>
                  </a:cubicBezTo>
                  <a:cubicBezTo>
                    <a:pt x="-4298" y="196841"/>
                    <a:pt x="3675" y="204871"/>
                    <a:pt x="8387" y="199310"/>
                  </a:cubicBezTo>
                  <a:close/>
                </a:path>
              </a:pathLst>
            </a:custGeom>
            <a:grpFill/>
            <a:ln w="1885" cap="flat">
              <a:noFill/>
              <a:prstDash val="solid"/>
              <a:miter/>
            </a:ln>
          </p:spPr>
          <p:txBody>
            <a:bodyPr rtlCol="0" anchor="ctr"/>
            <a:lstStyle/>
            <a:p>
              <a:endParaRPr lang="en-IN"/>
            </a:p>
          </p:txBody>
        </p:sp>
        <p:sp>
          <p:nvSpPr>
            <p:cNvPr id="799" name="Freeform: Shape 798">
              <a:extLst>
                <a:ext uri="{FF2B5EF4-FFF2-40B4-BE49-F238E27FC236}">
                  <a16:creationId xmlns:a16="http://schemas.microsoft.com/office/drawing/2014/main" id="{F087C74C-DBE5-FE1F-5731-9DAD652C61B3}"/>
                </a:ext>
              </a:extLst>
            </p:cNvPr>
            <p:cNvSpPr/>
            <p:nvPr/>
          </p:nvSpPr>
          <p:spPr>
            <a:xfrm>
              <a:off x="1466276" y="5371370"/>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7" y="194679"/>
                    <a:pt x="103436" y="101787"/>
                    <a:pt x="150485" y="8877"/>
                  </a:cubicBezTo>
                  <a:cubicBezTo>
                    <a:pt x="153765" y="2393"/>
                    <a:pt x="144001" y="-3338"/>
                    <a:pt x="140721" y="3222"/>
                  </a:cubicBezTo>
                  <a:cubicBezTo>
                    <a:pt x="93691" y="96132"/>
                    <a:pt x="46661" y="189043"/>
                    <a:pt x="-369" y="281934"/>
                  </a:cubicBezTo>
                  <a:cubicBezTo>
                    <a:pt x="-3649" y="288419"/>
                    <a:pt x="6097" y="294149"/>
                    <a:pt x="9395" y="287589"/>
                  </a:cubicBezTo>
                  <a:close/>
                </a:path>
              </a:pathLst>
            </a:custGeom>
            <a:grpFill/>
            <a:ln w="1885" cap="flat">
              <a:noFill/>
              <a:prstDash val="solid"/>
              <a:miter/>
            </a:ln>
          </p:spPr>
          <p:txBody>
            <a:bodyPr rtlCol="0" anchor="ctr"/>
            <a:lstStyle/>
            <a:p>
              <a:endParaRPr lang="en-IN"/>
            </a:p>
          </p:txBody>
        </p:sp>
        <p:sp>
          <p:nvSpPr>
            <p:cNvPr id="800" name="Freeform: Shape 799">
              <a:extLst>
                <a:ext uri="{FF2B5EF4-FFF2-40B4-BE49-F238E27FC236}">
                  <a16:creationId xmlns:a16="http://schemas.microsoft.com/office/drawing/2014/main" id="{306C870A-C784-4D84-3F18-1E90F9845FFB}"/>
                </a:ext>
              </a:extLst>
            </p:cNvPr>
            <p:cNvSpPr/>
            <p:nvPr/>
          </p:nvSpPr>
          <p:spPr>
            <a:xfrm>
              <a:off x="1968397" y="5261860"/>
              <a:ext cx="166298" cy="302068"/>
            </a:xfrm>
            <a:custGeom>
              <a:avLst/>
              <a:gdLst>
                <a:gd name="connsiteX0" fmla="*/ 9450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450" y="299533"/>
                  </a:moveTo>
                  <a:cubicBezTo>
                    <a:pt x="61173" y="202626"/>
                    <a:pt x="112878" y="105739"/>
                    <a:pt x="164545" y="8832"/>
                  </a:cubicBezTo>
                  <a:cubicBezTo>
                    <a:pt x="167976" y="2405"/>
                    <a:pt x="158212" y="-3307"/>
                    <a:pt x="154781" y="3177"/>
                  </a:cubicBezTo>
                  <a:cubicBezTo>
                    <a:pt x="103095" y="100084"/>
                    <a:pt x="51390" y="196990"/>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801" name="Freeform: Shape 800">
              <a:extLst>
                <a:ext uri="{FF2B5EF4-FFF2-40B4-BE49-F238E27FC236}">
                  <a16:creationId xmlns:a16="http://schemas.microsoft.com/office/drawing/2014/main" id="{7264764C-FD49-D0E6-717E-434FAB0907E2}"/>
                </a:ext>
              </a:extLst>
            </p:cNvPr>
            <p:cNvSpPr/>
            <p:nvPr/>
          </p:nvSpPr>
          <p:spPr>
            <a:xfrm>
              <a:off x="2089328" y="5789752"/>
              <a:ext cx="161522" cy="209279"/>
            </a:xfrm>
            <a:custGeom>
              <a:avLst/>
              <a:gdLst>
                <a:gd name="connsiteX0" fmla="*/ 9836 w 161522"/>
                <a:gd name="connsiteY0" fmla="*/ 207183 h 209279"/>
                <a:gd name="connsiteX1" fmla="*/ 159389 w 161522"/>
                <a:gd name="connsiteY1" fmla="*/ 8412 h 209279"/>
                <a:gd name="connsiteX2" fmla="*/ 149625 w 161522"/>
                <a:gd name="connsiteY2" fmla="*/ 2757 h 209279"/>
                <a:gd name="connsiteX3" fmla="*/ 72 w 161522"/>
                <a:gd name="connsiteY3" fmla="*/ 201509 h 209279"/>
                <a:gd name="connsiteX4" fmla="*/ 9836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6" y="207183"/>
                  </a:moveTo>
                  <a:lnTo>
                    <a:pt x="159389" y="8412"/>
                  </a:lnTo>
                  <a:cubicBezTo>
                    <a:pt x="163763" y="2607"/>
                    <a:pt x="153961" y="-3048"/>
                    <a:pt x="149625" y="2757"/>
                  </a:cubicBezTo>
                  <a:cubicBezTo>
                    <a:pt x="99768" y="68996"/>
                    <a:pt x="49929" y="135252"/>
                    <a:pt x="72" y="201509"/>
                  </a:cubicBezTo>
                  <a:cubicBezTo>
                    <a:pt x="-4320" y="207315"/>
                    <a:pt x="5500" y="212970"/>
                    <a:pt x="9836" y="207164"/>
                  </a:cubicBezTo>
                  <a:close/>
                </a:path>
              </a:pathLst>
            </a:custGeom>
            <a:grpFill/>
            <a:ln w="1885" cap="flat">
              <a:noFill/>
              <a:prstDash val="solid"/>
              <a:miter/>
            </a:ln>
          </p:spPr>
          <p:txBody>
            <a:bodyPr rtlCol="0" anchor="ctr"/>
            <a:lstStyle/>
            <a:p>
              <a:endParaRPr lang="en-IN"/>
            </a:p>
          </p:txBody>
        </p:sp>
        <p:sp>
          <p:nvSpPr>
            <p:cNvPr id="802" name="Freeform: Shape 801">
              <a:extLst>
                <a:ext uri="{FF2B5EF4-FFF2-40B4-BE49-F238E27FC236}">
                  <a16:creationId xmlns:a16="http://schemas.microsoft.com/office/drawing/2014/main" id="{25372702-3978-D265-42EC-C2DD3177E2D8}"/>
                </a:ext>
              </a:extLst>
            </p:cNvPr>
            <p:cNvSpPr/>
            <p:nvPr/>
          </p:nvSpPr>
          <p:spPr>
            <a:xfrm>
              <a:off x="5472818" y="6772063"/>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5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5"/>
                  </a:cubicBezTo>
                  <a:close/>
                </a:path>
              </a:pathLst>
            </a:custGeom>
            <a:grpFill/>
            <a:ln w="1885" cap="flat">
              <a:noFill/>
              <a:prstDash val="solid"/>
              <a:miter/>
            </a:ln>
          </p:spPr>
          <p:txBody>
            <a:bodyPr rtlCol="0" anchor="ctr"/>
            <a:lstStyle/>
            <a:p>
              <a:endParaRPr lang="en-IN"/>
            </a:p>
          </p:txBody>
        </p:sp>
        <p:sp>
          <p:nvSpPr>
            <p:cNvPr id="803" name="Freeform: Shape 802">
              <a:extLst>
                <a:ext uri="{FF2B5EF4-FFF2-40B4-BE49-F238E27FC236}">
                  <a16:creationId xmlns:a16="http://schemas.microsoft.com/office/drawing/2014/main" id="{18FCAE62-1C46-C2B7-0C2D-6F616966EE87}"/>
                </a:ext>
              </a:extLst>
            </p:cNvPr>
            <p:cNvSpPr/>
            <p:nvPr/>
          </p:nvSpPr>
          <p:spPr>
            <a:xfrm>
              <a:off x="4972024" y="6660364"/>
              <a:ext cx="76601" cy="77596"/>
            </a:xfrm>
            <a:custGeom>
              <a:avLst/>
              <a:gdLst>
                <a:gd name="connsiteX0" fmla="*/ 35445 w 76601"/>
                <a:gd name="connsiteY0" fmla="*/ 77817 h 77596"/>
                <a:gd name="connsiteX1" fmla="*/ 75557 w 76601"/>
                <a:gd name="connsiteY1" fmla="*/ 36913 h 77596"/>
                <a:gd name="connsiteX2" fmla="*/ 39139 w 76601"/>
                <a:gd name="connsiteY2" fmla="*/ 383 h 77596"/>
                <a:gd name="connsiteX3" fmla="*/ -671 w 76601"/>
                <a:gd name="connsiteY3" fmla="*/ 32163 h 77596"/>
                <a:gd name="connsiteX4" fmla="*/ 30959 w 76601"/>
                <a:gd name="connsiteY4" fmla="*/ 77403 h 77596"/>
                <a:gd name="connsiteX5" fmla="*/ 33955 w 76601"/>
                <a:gd name="connsiteY5" fmla="*/ 66507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3"/>
                    <a:pt x="75557" y="36913"/>
                  </a:cubicBezTo>
                  <a:cubicBezTo>
                    <a:pt x="75086" y="17027"/>
                    <a:pt x="58592" y="1495"/>
                    <a:pt x="39139" y="383"/>
                  </a:cubicBezTo>
                  <a:cubicBezTo>
                    <a:pt x="19931" y="-711"/>
                    <a:pt x="2005" y="12805"/>
                    <a:pt x="-671" y="32163"/>
                  </a:cubicBezTo>
                  <a:cubicBezTo>
                    <a:pt x="-3574" y="53068"/>
                    <a:pt x="11317" y="71842"/>
                    <a:pt x="30959" y="77403"/>
                  </a:cubicBezTo>
                  <a:cubicBezTo>
                    <a:pt x="37971" y="79382"/>
                    <a:pt x="40967" y="68468"/>
                    <a:pt x="33955" y="66507"/>
                  </a:cubicBezTo>
                  <a:cubicBezTo>
                    <a:pt x="20761" y="62737"/>
                    <a:pt x="9828" y="51070"/>
                    <a:pt x="10224" y="36744"/>
                  </a:cubicBezTo>
                  <a:cubicBezTo>
                    <a:pt x="10620" y="22418"/>
                    <a:pt x="22966" y="11655"/>
                    <a:pt x="36990" y="11693"/>
                  </a:cubicBezTo>
                  <a:cubicBezTo>
                    <a:pt x="51014" y="11730"/>
                    <a:pt x="63814" y="22437"/>
                    <a:pt x="64247" y="36989"/>
                  </a:cubicBezTo>
                  <a:cubicBezTo>
                    <a:pt x="64737" y="52955"/>
                    <a:pt x="50543" y="65263"/>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804" name="Freeform: Shape 803">
              <a:extLst>
                <a:ext uri="{FF2B5EF4-FFF2-40B4-BE49-F238E27FC236}">
                  <a16:creationId xmlns:a16="http://schemas.microsoft.com/office/drawing/2014/main" id="{DDA8C73B-5F09-EA71-CA3B-5F16005A7D0C}"/>
                </a:ext>
              </a:extLst>
            </p:cNvPr>
            <p:cNvSpPr/>
            <p:nvPr/>
          </p:nvSpPr>
          <p:spPr>
            <a:xfrm>
              <a:off x="5583999" y="6335652"/>
              <a:ext cx="72422" cy="78802"/>
            </a:xfrm>
            <a:custGeom>
              <a:avLst/>
              <a:gdLst>
                <a:gd name="connsiteX0" fmla="*/ 34446 w 72422"/>
                <a:gd name="connsiteY0" fmla="*/ 63649 h 78802"/>
                <a:gd name="connsiteX1" fmla="*/ 16143 w 72422"/>
                <a:gd name="connsiteY1" fmla="*/ 64516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45"/>
                    <a:pt x="21440" y="69322"/>
                    <a:pt x="16143" y="64516"/>
                  </a:cubicBezTo>
                  <a:cubicBezTo>
                    <a:pt x="15955" y="64327"/>
                    <a:pt x="15785" y="64157"/>
                    <a:pt x="15596" y="63969"/>
                  </a:cubicBezTo>
                  <a:cubicBezTo>
                    <a:pt x="8980" y="57711"/>
                    <a:pt x="9583" y="47249"/>
                    <a:pt x="11826" y="39314"/>
                  </a:cubicBezTo>
                  <a:cubicBezTo>
                    <a:pt x="15483" y="26402"/>
                    <a:pt x="24738" y="10172"/>
                    <a:pt x="40233" y="11718"/>
                  </a:cubicBezTo>
                  <a:cubicBezTo>
                    <a:pt x="54201" y="13113"/>
                    <a:pt x="62325" y="27288"/>
                    <a:pt x="59516" y="40407"/>
                  </a:cubicBezTo>
                  <a:cubicBezTo>
                    <a:pt x="56576" y="54186"/>
                    <a:pt x="43588" y="61971"/>
                    <a:pt x="31072" y="65835"/>
                  </a:cubicBezTo>
                  <a:cubicBezTo>
                    <a:pt x="24135" y="67965"/>
                    <a:pt x="27095" y="78879"/>
                    <a:pt x="34088" y="76730"/>
                  </a:cubicBezTo>
                  <a:cubicBezTo>
                    <a:pt x="54464" y="70472"/>
                    <a:pt x="73371" y="54751"/>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2"/>
                    <a:pt x="34427" y="63705"/>
                  </a:cubicBezTo>
                  <a:close/>
                </a:path>
              </a:pathLst>
            </a:custGeom>
            <a:grpFill/>
            <a:ln w="1885" cap="flat">
              <a:noFill/>
              <a:prstDash val="solid"/>
              <a:miter/>
            </a:ln>
          </p:spPr>
          <p:txBody>
            <a:bodyPr rtlCol="0" anchor="ctr"/>
            <a:lstStyle/>
            <a:p>
              <a:endParaRPr lang="en-IN"/>
            </a:p>
          </p:txBody>
        </p:sp>
        <p:sp>
          <p:nvSpPr>
            <p:cNvPr id="805" name="Freeform: Shape 804">
              <a:extLst>
                <a:ext uri="{FF2B5EF4-FFF2-40B4-BE49-F238E27FC236}">
                  <a16:creationId xmlns:a16="http://schemas.microsoft.com/office/drawing/2014/main" id="{2614A3F6-CFE0-22A6-38C9-F0C3F076FA84}"/>
                </a:ext>
              </a:extLst>
            </p:cNvPr>
            <p:cNvSpPr/>
            <p:nvPr/>
          </p:nvSpPr>
          <p:spPr>
            <a:xfrm>
              <a:off x="5089418" y="6238814"/>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44" y="55607"/>
                    <a:pt x="68075" y="36041"/>
                  </a:cubicBezTo>
                  <a:cubicBezTo>
                    <a:pt x="69131" y="17682"/>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1"/>
                    <a:pt x="23251" y="10990"/>
                    <a:pt x="34598" y="11706"/>
                  </a:cubicBezTo>
                  <a:cubicBezTo>
                    <a:pt x="46323" y="12441"/>
                    <a:pt x="56520" y="21602"/>
                    <a:pt x="56822" y="33685"/>
                  </a:cubicBezTo>
                  <a:cubicBezTo>
                    <a:pt x="57180" y="47878"/>
                    <a:pt x="44230" y="58190"/>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806" name="Freeform: Shape 805">
              <a:extLst>
                <a:ext uri="{FF2B5EF4-FFF2-40B4-BE49-F238E27FC236}">
                  <a16:creationId xmlns:a16="http://schemas.microsoft.com/office/drawing/2014/main" id="{574A6CAE-D7C9-564A-01E3-B516DCE2C11F}"/>
                </a:ext>
              </a:extLst>
            </p:cNvPr>
            <p:cNvSpPr/>
            <p:nvPr/>
          </p:nvSpPr>
          <p:spPr>
            <a:xfrm>
              <a:off x="5277972" y="6525571"/>
              <a:ext cx="70302" cy="70102"/>
            </a:xfrm>
            <a:custGeom>
              <a:avLst/>
              <a:gdLst>
                <a:gd name="connsiteX0" fmla="*/ 17595 w 70302"/>
                <a:gd name="connsiteY0" fmla="*/ 67882 h 70102"/>
                <a:gd name="connsiteX1" fmla="*/ 65078 w 70302"/>
                <a:gd name="connsiteY1" fmla="*/ 51785 h 70102"/>
                <a:gd name="connsiteX2" fmla="*/ 51732 w 70302"/>
                <a:gd name="connsiteY2" fmla="*/ 5301 h 70102"/>
                <a:gd name="connsiteX3" fmla="*/ 4420 w 70302"/>
                <a:gd name="connsiteY3" fmla="*/ 15763 h 70102"/>
                <a:gd name="connsiteX4" fmla="*/ 12864 w 70302"/>
                <a:gd name="connsiteY4" fmla="*/ 65092 h 70102"/>
                <a:gd name="connsiteX5" fmla="*/ 20856 w 70302"/>
                <a:gd name="connsiteY5" fmla="*/ 57081 h 70102"/>
                <a:gd name="connsiteX6" fmla="*/ 13052 w 70302"/>
                <a:gd name="connsiteY6" fmla="*/ 23359 h 70102"/>
                <a:gd name="connsiteX7" fmla="*/ 46021 w 70302"/>
                <a:gd name="connsiteY7" fmla="*/ 15065 h 70102"/>
                <a:gd name="connsiteX8" fmla="*/ 54183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8" y="51785"/>
                  </a:cubicBezTo>
                  <a:cubicBezTo>
                    <a:pt x="74314" y="35272"/>
                    <a:pt x="67585" y="14650"/>
                    <a:pt x="51732" y="5301"/>
                  </a:cubicBezTo>
                  <a:cubicBezTo>
                    <a:pt x="35880" y="-4048"/>
                    <a:pt x="14579" y="-52"/>
                    <a:pt x="4420" y="15763"/>
                  </a:cubicBezTo>
                  <a:cubicBezTo>
                    <a:pt x="-5741" y="31578"/>
                    <a:pt x="-1009" y="53029"/>
                    <a:pt x="12864" y="65092"/>
                  </a:cubicBezTo>
                  <a:cubicBezTo>
                    <a:pt x="18330" y="69842"/>
                    <a:pt x="26360" y="61869"/>
                    <a:pt x="20856" y="57081"/>
                  </a:cubicBezTo>
                  <a:cubicBezTo>
                    <a:pt x="11337" y="48806"/>
                    <a:pt x="6757" y="35046"/>
                    <a:pt x="13052" y="23359"/>
                  </a:cubicBezTo>
                  <a:cubicBezTo>
                    <a:pt x="19348" y="11672"/>
                    <a:pt x="34730" y="8279"/>
                    <a:pt x="46021" y="15065"/>
                  </a:cubicBezTo>
                  <a:cubicBezTo>
                    <a:pt x="57311" y="21851"/>
                    <a:pt x="61779" y="36724"/>
                    <a:pt x="54183" y="47958"/>
                  </a:cubicBezTo>
                  <a:cubicBezTo>
                    <a:pt x="46586" y="59193"/>
                    <a:pt x="32430" y="61398"/>
                    <a:pt x="20611" y="56968"/>
                  </a:cubicBezTo>
                  <a:cubicBezTo>
                    <a:pt x="13788" y="54423"/>
                    <a:pt x="10828" y="65338"/>
                    <a:pt x="17595" y="67882"/>
                  </a:cubicBezTo>
                  <a:close/>
                </a:path>
              </a:pathLst>
            </a:custGeom>
            <a:grpFill/>
            <a:ln w="1885" cap="flat">
              <a:noFill/>
              <a:prstDash val="solid"/>
              <a:miter/>
            </a:ln>
          </p:spPr>
          <p:txBody>
            <a:bodyPr rtlCol="0" anchor="ctr"/>
            <a:lstStyle/>
            <a:p>
              <a:endParaRPr lang="en-IN"/>
            </a:p>
          </p:txBody>
        </p:sp>
        <p:sp>
          <p:nvSpPr>
            <p:cNvPr id="807" name="Freeform: Shape 806">
              <a:extLst>
                <a:ext uri="{FF2B5EF4-FFF2-40B4-BE49-F238E27FC236}">
                  <a16:creationId xmlns:a16="http://schemas.microsoft.com/office/drawing/2014/main" id="{E6A07848-0A08-C534-44C5-D7485077E9C0}"/>
                </a:ext>
              </a:extLst>
            </p:cNvPr>
            <p:cNvSpPr/>
            <p:nvPr/>
          </p:nvSpPr>
          <p:spPr>
            <a:xfrm>
              <a:off x="4788936" y="6408990"/>
              <a:ext cx="63810" cy="63781"/>
            </a:xfrm>
            <a:custGeom>
              <a:avLst/>
              <a:gdLst>
                <a:gd name="connsiteX0" fmla="*/ 26982 w 63810"/>
                <a:gd name="connsiteY0" fmla="*/ 48820 h 63781"/>
                <a:gd name="connsiteX1" fmla="*/ 11902 w 63810"/>
                <a:gd name="connsiteY1" fmla="*/ 23147 h 63781"/>
                <a:gd name="connsiteX2" fmla="*/ 39894 w 63810"/>
                <a:gd name="connsiteY2" fmla="*/ 13628 h 63781"/>
                <a:gd name="connsiteX3" fmla="*/ 49413 w 63810"/>
                <a:gd name="connsiteY3" fmla="*/ 41620 h 63781"/>
                <a:gd name="connsiteX4" fmla="*/ 47962 w 63810"/>
                <a:gd name="connsiteY4" fmla="*/ 44108 h 63781"/>
                <a:gd name="connsiteX5" fmla="*/ 13655 w 63810"/>
                <a:gd name="connsiteY5" fmla="*/ 45540 h 63781"/>
                <a:gd name="connsiteX6" fmla="*/ 5663 w 63810"/>
                <a:gd name="connsiteY6" fmla="*/ 53533 h 63781"/>
                <a:gd name="connsiteX7" fmla="*/ 56350 w 63810"/>
                <a:gd name="connsiteY7" fmla="*/ 51742 h 63781"/>
                <a:gd name="connsiteX8" fmla="*/ 49903 w 63810"/>
                <a:gd name="connsiteY8" fmla="*/ 6748 h 63781"/>
                <a:gd name="connsiteX9" fmla="*/ 4928 w 63810"/>
                <a:gd name="connsiteY9" fmla="*/ 13194 h 63781"/>
                <a:gd name="connsiteX10" fmla="*/ 1214 w 63810"/>
                <a:gd name="connsiteY10" fmla="*/ 19528 h 63781"/>
                <a:gd name="connsiteX11" fmla="*/ 17011 w 63810"/>
                <a:gd name="connsiteY11" fmla="*/ 57793 h 63781"/>
                <a:gd name="connsiteX12" fmla="*/ 23928 w 63810"/>
                <a:gd name="connsiteY12" fmla="*/ 59715 h 63781"/>
                <a:gd name="connsiteX13" fmla="*/ 26925 w 63810"/>
                <a:gd name="connsiteY13" fmla="*/ 48820 h 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781">
                  <a:moveTo>
                    <a:pt x="26982" y="48820"/>
                  </a:moveTo>
                  <a:cubicBezTo>
                    <a:pt x="14729" y="47048"/>
                    <a:pt x="6247" y="35154"/>
                    <a:pt x="11902" y="23147"/>
                  </a:cubicBezTo>
                  <a:cubicBezTo>
                    <a:pt x="17011" y="12799"/>
                    <a:pt x="29527" y="8520"/>
                    <a:pt x="39894" y="13628"/>
                  </a:cubicBezTo>
                  <a:cubicBezTo>
                    <a:pt x="50242" y="18717"/>
                    <a:pt x="54502" y="31253"/>
                    <a:pt x="49413" y="41620"/>
                  </a:cubicBezTo>
                  <a:cubicBezTo>
                    <a:pt x="48980" y="42487"/>
                    <a:pt x="48508" y="43316"/>
                    <a:pt x="47962" y="44108"/>
                  </a:cubicBezTo>
                  <a:cubicBezTo>
                    <a:pt x="39705" y="56530"/>
                    <a:pt x="23457" y="54664"/>
                    <a:pt x="13655" y="45540"/>
                  </a:cubicBezTo>
                  <a:cubicBezTo>
                    <a:pt x="8321" y="40602"/>
                    <a:pt x="309" y="48594"/>
                    <a:pt x="5663" y="53533"/>
                  </a:cubicBezTo>
                  <a:cubicBezTo>
                    <a:pt x="20234" y="66992"/>
                    <a:pt x="43607" y="68858"/>
                    <a:pt x="56350" y="51742"/>
                  </a:cubicBezTo>
                  <a:cubicBezTo>
                    <a:pt x="67000" y="37548"/>
                    <a:pt x="64116" y="17398"/>
                    <a:pt x="49903" y="6748"/>
                  </a:cubicBezTo>
                  <a:cubicBezTo>
                    <a:pt x="35709" y="-3902"/>
                    <a:pt x="15559" y="-1018"/>
                    <a:pt x="4928" y="13194"/>
                  </a:cubicBezTo>
                  <a:cubicBezTo>
                    <a:pt x="3438" y="15155"/>
                    <a:pt x="2194" y="17285"/>
                    <a:pt x="1214" y="19528"/>
                  </a:cubicBezTo>
                  <a:cubicBezTo>
                    <a:pt x="-4987" y="34457"/>
                    <a:pt x="2081" y="51591"/>
                    <a:pt x="17011" y="57793"/>
                  </a:cubicBezTo>
                  <a:cubicBezTo>
                    <a:pt x="19235" y="58716"/>
                    <a:pt x="21553" y="59357"/>
                    <a:pt x="23928" y="59715"/>
                  </a:cubicBezTo>
                  <a:cubicBezTo>
                    <a:pt x="31035" y="60752"/>
                    <a:pt x="34107" y="49857"/>
                    <a:pt x="26925" y="48820"/>
                  </a:cubicBezTo>
                  <a:close/>
                </a:path>
              </a:pathLst>
            </a:custGeom>
            <a:grpFill/>
            <a:ln w="1885" cap="flat">
              <a:noFill/>
              <a:prstDash val="solid"/>
              <a:miter/>
            </a:ln>
          </p:spPr>
          <p:txBody>
            <a:bodyPr rtlCol="0" anchor="ctr"/>
            <a:lstStyle/>
            <a:p>
              <a:endParaRPr lang="en-IN"/>
            </a:p>
          </p:txBody>
        </p:sp>
        <p:sp>
          <p:nvSpPr>
            <p:cNvPr id="808" name="Freeform: Shape 807">
              <a:extLst>
                <a:ext uri="{FF2B5EF4-FFF2-40B4-BE49-F238E27FC236}">
                  <a16:creationId xmlns:a16="http://schemas.microsoft.com/office/drawing/2014/main" id="{8F75E68D-687A-D39E-5DEB-B65C40A19CAE}"/>
                </a:ext>
              </a:extLst>
            </p:cNvPr>
            <p:cNvSpPr/>
            <p:nvPr/>
          </p:nvSpPr>
          <p:spPr>
            <a:xfrm>
              <a:off x="4904511" y="5885063"/>
              <a:ext cx="67555" cy="67585"/>
            </a:xfrm>
            <a:custGeom>
              <a:avLst/>
              <a:gdLst>
                <a:gd name="connsiteX0" fmla="*/ 54043 w 67555"/>
                <a:gd name="connsiteY0" fmla="*/ 61826 h 67585"/>
                <a:gd name="connsiteX1" fmla="*/ 61846 w 67555"/>
                <a:gd name="connsiteY1" fmla="*/ 16059 h 67585"/>
                <a:gd name="connsiteX2" fmla="*/ 17795 w 67555"/>
                <a:gd name="connsiteY2" fmla="*/ 3995 h 67585"/>
                <a:gd name="connsiteX3" fmla="*/ 1584 w 67555"/>
                <a:gd name="connsiteY3" fmla="*/ 47086 h 67585"/>
                <a:gd name="connsiteX4" fmla="*/ 45051 w 67555"/>
                <a:gd name="connsiteY4" fmla="*/ 66803 h 67585"/>
                <a:gd name="connsiteX5" fmla="*/ 42035 w 67555"/>
                <a:gd name="connsiteY5" fmla="*/ 55888 h 67585"/>
                <a:gd name="connsiteX6" fmla="*/ 12309 w 67555"/>
                <a:gd name="connsiteY6" fmla="*/ 43467 h 67585"/>
                <a:gd name="connsiteX7" fmla="*/ 23506 w 67555"/>
                <a:gd name="connsiteY7" fmla="*/ 13760 h 67585"/>
                <a:gd name="connsiteX8" fmla="*/ 53138 w 67555"/>
                <a:gd name="connsiteY8" fmla="*/ 23693 h 67585"/>
                <a:gd name="connsiteX9" fmla="*/ 46031 w 67555"/>
                <a:gd name="connsiteY9" fmla="*/ 53853 h 67585"/>
                <a:gd name="connsiteX10" fmla="*/ 54043 w 67555"/>
                <a:gd name="connsiteY10" fmla="*/ 61845 h 6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5">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7"/>
                    <a:pt x="45051" y="66803"/>
                  </a:cubicBezTo>
                  <a:cubicBezTo>
                    <a:pt x="52139" y="65125"/>
                    <a:pt x="49141" y="54230"/>
                    <a:pt x="42035" y="55888"/>
                  </a:cubicBezTo>
                  <a:cubicBezTo>
                    <a:pt x="30725" y="58565"/>
                    <a:pt x="17813" y="54380"/>
                    <a:pt x="12309" y="43467"/>
                  </a:cubicBezTo>
                  <a:cubicBezTo>
                    <a:pt x="6805" y="32553"/>
                    <a:pt x="12611" y="18830"/>
                    <a:pt x="23506" y="13760"/>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809" name="Freeform: Shape 808">
              <a:extLst>
                <a:ext uri="{FF2B5EF4-FFF2-40B4-BE49-F238E27FC236}">
                  <a16:creationId xmlns:a16="http://schemas.microsoft.com/office/drawing/2014/main" id="{652ACF28-CE39-45DB-5A6D-02AA3BBD290E}"/>
                </a:ext>
              </a:extLst>
            </p:cNvPr>
            <p:cNvSpPr/>
            <p:nvPr/>
          </p:nvSpPr>
          <p:spPr>
            <a:xfrm>
              <a:off x="5404005" y="6001008"/>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4"/>
                    <a:pt x="38610" y="59657"/>
                  </a:cubicBezTo>
                  <a:cubicBezTo>
                    <a:pt x="31334" y="59431"/>
                    <a:pt x="31334" y="70741"/>
                    <a:pt x="38610" y="70967"/>
                  </a:cubicBezTo>
                  <a:cubicBezTo>
                    <a:pt x="60419" y="71627"/>
                    <a:pt x="79438" y="55039"/>
                    <a:pt x="76667" y="32288"/>
                  </a:cubicBezTo>
                  <a:cubicBezTo>
                    <a:pt x="74123" y="11553"/>
                    <a:pt x="54048" y="-2282"/>
                    <a:pt x="33690" y="733"/>
                  </a:cubicBezTo>
                  <a:cubicBezTo>
                    <a:pt x="12767" y="3844"/>
                    <a:pt x="-3557" y="25238"/>
                    <a:pt x="-711" y="46368"/>
                  </a:cubicBezTo>
                  <a:cubicBezTo>
                    <a:pt x="2380" y="69403"/>
                    <a:pt x="28996" y="81618"/>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810" name="Freeform: Shape 809">
              <a:extLst>
                <a:ext uri="{FF2B5EF4-FFF2-40B4-BE49-F238E27FC236}">
                  <a16:creationId xmlns:a16="http://schemas.microsoft.com/office/drawing/2014/main" id="{D5F02124-FE37-6772-BE41-E17144F08C8C}"/>
                </a:ext>
              </a:extLst>
            </p:cNvPr>
            <p:cNvSpPr/>
            <p:nvPr/>
          </p:nvSpPr>
          <p:spPr>
            <a:xfrm>
              <a:off x="5514329" y="6414184"/>
              <a:ext cx="99861" cy="367553"/>
            </a:xfrm>
            <a:custGeom>
              <a:avLst/>
              <a:gdLst>
                <a:gd name="connsiteX0" fmla="*/ 10055 w 99861"/>
                <a:gd name="connsiteY0" fmla="*/ 363846 h 367553"/>
                <a:gd name="connsiteX1" fmla="*/ 98649 w 99861"/>
                <a:gd name="connsiteY1" fmla="*/ 7378 h 367553"/>
                <a:gd name="connsiteX2" fmla="*/ 87754 w 99861"/>
                <a:gd name="connsiteY2" fmla="*/ 4363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8"/>
                  </a:cubicBezTo>
                  <a:cubicBezTo>
                    <a:pt x="100345" y="291"/>
                    <a:pt x="89432" y="-2725"/>
                    <a:pt x="87754" y="4363"/>
                  </a:cubicBezTo>
                  <a:cubicBezTo>
                    <a:pt x="59366" y="123474"/>
                    <a:pt x="29018" y="242095"/>
                    <a:pt x="-840" y="360848"/>
                  </a:cubicBezTo>
                  <a:cubicBezTo>
                    <a:pt x="-2612" y="367898"/>
                    <a:pt x="8284" y="370914"/>
                    <a:pt x="10055" y="363846"/>
                  </a:cubicBezTo>
                  <a:close/>
                </a:path>
              </a:pathLst>
            </a:custGeom>
            <a:grpFill/>
            <a:ln w="1885" cap="flat">
              <a:noFill/>
              <a:prstDash val="solid"/>
              <a:miter/>
            </a:ln>
          </p:spPr>
          <p:txBody>
            <a:bodyPr rtlCol="0" anchor="ctr"/>
            <a:lstStyle/>
            <a:p>
              <a:endParaRPr lang="en-IN"/>
            </a:p>
          </p:txBody>
        </p:sp>
        <p:sp>
          <p:nvSpPr>
            <p:cNvPr id="811" name="Freeform: Shape 810">
              <a:extLst>
                <a:ext uri="{FF2B5EF4-FFF2-40B4-BE49-F238E27FC236}">
                  <a16:creationId xmlns:a16="http://schemas.microsoft.com/office/drawing/2014/main" id="{2764F86D-F308-6693-B604-38D8962E313C}"/>
                </a:ext>
              </a:extLst>
            </p:cNvPr>
            <p:cNvSpPr/>
            <p:nvPr/>
          </p:nvSpPr>
          <p:spPr>
            <a:xfrm>
              <a:off x="5015654" y="6309791"/>
              <a:ext cx="108899" cy="366234"/>
            </a:xfrm>
            <a:custGeom>
              <a:avLst/>
              <a:gdLst>
                <a:gd name="connsiteX0" fmla="*/ 10099 w 108899"/>
                <a:gd name="connsiteY0" fmla="*/ 362549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3"/>
                    <a:pt x="75187" y="125759"/>
                    <a:pt x="107646" y="7326"/>
                  </a:cubicBezTo>
                  <a:cubicBezTo>
                    <a:pt x="109531" y="295"/>
                    <a:pt x="98674" y="-2703"/>
                    <a:pt x="96751" y="4328"/>
                  </a:cubicBezTo>
                  <a:cubicBezTo>
                    <a:pt x="64235" y="122724"/>
                    <a:pt x="31720" y="241119"/>
                    <a:pt x="-815" y="359551"/>
                  </a:cubicBezTo>
                  <a:cubicBezTo>
                    <a:pt x="-2700" y="366583"/>
                    <a:pt x="8157" y="369579"/>
                    <a:pt x="10099" y="362549"/>
                  </a:cubicBezTo>
                  <a:close/>
                </a:path>
              </a:pathLst>
            </a:custGeom>
            <a:grpFill/>
            <a:ln w="1885" cap="flat">
              <a:noFill/>
              <a:prstDash val="solid"/>
              <a:miter/>
            </a:ln>
          </p:spPr>
          <p:txBody>
            <a:bodyPr rtlCol="0" anchor="ctr"/>
            <a:lstStyle/>
            <a:p>
              <a:endParaRPr lang="en-IN"/>
            </a:p>
          </p:txBody>
        </p:sp>
        <p:sp>
          <p:nvSpPr>
            <p:cNvPr id="812" name="Freeform: Shape 811">
              <a:extLst>
                <a:ext uri="{FF2B5EF4-FFF2-40B4-BE49-F238E27FC236}">
                  <a16:creationId xmlns:a16="http://schemas.microsoft.com/office/drawing/2014/main" id="{4B7EB8C3-5EF2-5839-D891-60CC71002C99}"/>
                </a:ext>
              </a:extLst>
            </p:cNvPr>
            <p:cNvSpPr/>
            <p:nvPr/>
          </p:nvSpPr>
          <p:spPr>
            <a:xfrm>
              <a:off x="4821014" y="5950052"/>
              <a:ext cx="113852" cy="468779"/>
            </a:xfrm>
            <a:custGeom>
              <a:avLst/>
              <a:gdLst>
                <a:gd name="connsiteX0" fmla="*/ 10021 w 113852"/>
                <a:gd name="connsiteY0" fmla="*/ 465045 h 468779"/>
                <a:gd name="connsiteX1" fmla="*/ 112658 w 113852"/>
                <a:gd name="connsiteY1" fmla="*/ 7374 h 468779"/>
                <a:gd name="connsiteX2" fmla="*/ 101763 w 113852"/>
                <a:gd name="connsiteY2" fmla="*/ 4377 h 468779"/>
                <a:gd name="connsiteX3" fmla="*/ -874 w 113852"/>
                <a:gd name="connsiteY3" fmla="*/ 462029 h 468779"/>
                <a:gd name="connsiteX4" fmla="*/ 10021 w 113852"/>
                <a:gd name="connsiteY4" fmla="*/ 465045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5"/>
                  </a:moveTo>
                  <a:cubicBezTo>
                    <a:pt x="44233" y="312495"/>
                    <a:pt x="78446" y="159944"/>
                    <a:pt x="112658" y="7374"/>
                  </a:cubicBezTo>
                  <a:cubicBezTo>
                    <a:pt x="114260" y="287"/>
                    <a:pt x="103365" y="-2729"/>
                    <a:pt x="101763" y="4377"/>
                  </a:cubicBezTo>
                  <a:cubicBezTo>
                    <a:pt x="67438" y="156909"/>
                    <a:pt x="33225" y="309460"/>
                    <a:pt x="-874" y="462029"/>
                  </a:cubicBezTo>
                  <a:cubicBezTo>
                    <a:pt x="-2476" y="469136"/>
                    <a:pt x="8438" y="472152"/>
                    <a:pt x="10021" y="465045"/>
                  </a:cubicBezTo>
                  <a:close/>
                </a:path>
              </a:pathLst>
            </a:custGeom>
            <a:grpFill/>
            <a:ln w="1885" cap="flat">
              <a:noFill/>
              <a:prstDash val="solid"/>
              <a:miter/>
            </a:ln>
          </p:spPr>
          <p:txBody>
            <a:bodyPr rtlCol="0" anchor="ctr"/>
            <a:lstStyle/>
            <a:p>
              <a:endParaRPr lang="en-IN"/>
            </a:p>
          </p:txBody>
        </p:sp>
        <p:sp>
          <p:nvSpPr>
            <p:cNvPr id="813" name="Freeform: Shape 812">
              <a:extLst>
                <a:ext uri="{FF2B5EF4-FFF2-40B4-BE49-F238E27FC236}">
                  <a16:creationId xmlns:a16="http://schemas.microsoft.com/office/drawing/2014/main" id="{4EB022CC-5A43-CB35-1674-1E08C6528AA7}"/>
                </a:ext>
              </a:extLst>
            </p:cNvPr>
            <p:cNvSpPr/>
            <p:nvPr/>
          </p:nvSpPr>
          <p:spPr>
            <a:xfrm>
              <a:off x="5317816" y="6070456"/>
              <a:ext cx="130781" cy="458183"/>
            </a:xfrm>
            <a:custGeom>
              <a:avLst/>
              <a:gdLst>
                <a:gd name="connsiteX0" fmla="*/ 10098 w 130781"/>
                <a:gd name="connsiteY0" fmla="*/ 454497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7"/>
                  </a:moveTo>
                  <a:cubicBezTo>
                    <a:pt x="49814" y="305415"/>
                    <a:pt x="89625" y="156352"/>
                    <a:pt x="129530" y="7326"/>
                  </a:cubicBezTo>
                  <a:cubicBezTo>
                    <a:pt x="131415" y="295"/>
                    <a:pt x="120501" y="-2703"/>
                    <a:pt x="118635" y="4328"/>
                  </a:cubicBezTo>
                  <a:cubicBezTo>
                    <a:pt x="78711" y="153354"/>
                    <a:pt x="38900" y="302418"/>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814" name="Freeform: Shape 813">
              <a:extLst>
                <a:ext uri="{FF2B5EF4-FFF2-40B4-BE49-F238E27FC236}">
                  <a16:creationId xmlns:a16="http://schemas.microsoft.com/office/drawing/2014/main" id="{8421067D-1D86-CB63-9E1D-ECA24A6894E7}"/>
                </a:ext>
              </a:extLst>
            </p:cNvPr>
            <p:cNvSpPr/>
            <p:nvPr/>
          </p:nvSpPr>
          <p:spPr>
            <a:xfrm>
              <a:off x="4844124" y="6444863"/>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7" y="118374"/>
                    <a:pt x="440963" y="107479"/>
                    <a:pt x="433895" y="105745"/>
                  </a:cubicBezTo>
                  <a:cubicBezTo>
                    <a:pt x="291202" y="70779"/>
                    <a:pt x="148566" y="35699"/>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815" name="Freeform: Shape 814">
              <a:extLst>
                <a:ext uri="{FF2B5EF4-FFF2-40B4-BE49-F238E27FC236}">
                  <a16:creationId xmlns:a16="http://schemas.microsoft.com/office/drawing/2014/main" id="{C3DD2EF1-2A0E-92E1-9FDE-97DDC73652D9}"/>
                </a:ext>
              </a:extLst>
            </p:cNvPr>
            <p:cNvSpPr/>
            <p:nvPr/>
          </p:nvSpPr>
          <p:spPr>
            <a:xfrm>
              <a:off x="4962181" y="5914548"/>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0"/>
                    <a:pt x="301417" y="80295"/>
                    <a:pt x="450594" y="114884"/>
                  </a:cubicBezTo>
                  <a:cubicBezTo>
                    <a:pt x="457682" y="116524"/>
                    <a:pt x="460697" y="105629"/>
                    <a:pt x="453591" y="103989"/>
                  </a:cubicBezTo>
                  <a:cubicBezTo>
                    <a:pt x="304415" y="69437"/>
                    <a:pt x="155219" y="34942"/>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816" name="Freeform: Shape 815">
              <a:extLst>
                <a:ext uri="{FF2B5EF4-FFF2-40B4-BE49-F238E27FC236}">
                  <a16:creationId xmlns:a16="http://schemas.microsoft.com/office/drawing/2014/main" id="{55B42952-7C2F-4016-47BD-127FDE637C1F}"/>
                </a:ext>
              </a:extLst>
            </p:cNvPr>
            <p:cNvSpPr/>
            <p:nvPr/>
          </p:nvSpPr>
          <p:spPr>
            <a:xfrm>
              <a:off x="5154227" y="6274065"/>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6"/>
                    <a:pt x="291705" y="74210"/>
                    <a:pt x="436075" y="105632"/>
                  </a:cubicBezTo>
                  <a:cubicBezTo>
                    <a:pt x="443181" y="107178"/>
                    <a:pt x="446216" y="96208"/>
                    <a:pt x="439091" y="94718"/>
                  </a:cubicBezTo>
                  <a:cubicBezTo>
                    <a:pt x="294721" y="63409"/>
                    <a:pt x="150369" y="31986"/>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817" name="Freeform: Shape 816">
              <a:extLst>
                <a:ext uri="{FF2B5EF4-FFF2-40B4-BE49-F238E27FC236}">
                  <a16:creationId xmlns:a16="http://schemas.microsoft.com/office/drawing/2014/main" id="{7D37FA08-3266-2DA4-C0EF-4B88423E6877}"/>
                </a:ext>
              </a:extLst>
            </p:cNvPr>
            <p:cNvSpPr/>
            <p:nvPr/>
          </p:nvSpPr>
          <p:spPr>
            <a:xfrm>
              <a:off x="5025586" y="6702990"/>
              <a:ext cx="453710" cy="115186"/>
            </a:xfrm>
            <a:custGeom>
              <a:avLst/>
              <a:gdLst>
                <a:gd name="connsiteX0" fmla="*/ 2994 w 453710"/>
                <a:gd name="connsiteY0" fmla="*/ 11403 h 115186"/>
                <a:gd name="connsiteX1" fmla="*/ 445623 w 453710"/>
                <a:gd name="connsiteY1" fmla="*/ 115340 h 115186"/>
                <a:gd name="connsiteX2" fmla="*/ 448621 w 453710"/>
                <a:gd name="connsiteY2" fmla="*/ 104444 h 115186"/>
                <a:gd name="connsiteX3" fmla="*/ 6010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1" y="116980"/>
                    <a:pt x="455726" y="106066"/>
                    <a:pt x="448621" y="104444"/>
                  </a:cubicBezTo>
                  <a:cubicBezTo>
                    <a:pt x="300914" y="70515"/>
                    <a:pt x="153226" y="36585"/>
                    <a:pt x="6010" y="507"/>
                  </a:cubicBezTo>
                  <a:cubicBezTo>
                    <a:pt x="-1059" y="-1227"/>
                    <a:pt x="-4075" y="9668"/>
                    <a:pt x="2994" y="11403"/>
                  </a:cubicBezTo>
                  <a:close/>
                </a:path>
              </a:pathLst>
            </a:custGeom>
            <a:grpFill/>
            <a:ln w="1885" cap="flat">
              <a:noFill/>
              <a:prstDash val="solid"/>
              <a:miter/>
            </a:ln>
          </p:spPr>
          <p:txBody>
            <a:bodyPr rtlCol="0" anchor="ctr"/>
            <a:lstStyle/>
            <a:p>
              <a:endParaRPr lang="en-IN"/>
            </a:p>
          </p:txBody>
        </p:sp>
        <p:sp>
          <p:nvSpPr>
            <p:cNvPr id="818" name="Freeform: Shape 817">
              <a:extLst>
                <a:ext uri="{FF2B5EF4-FFF2-40B4-BE49-F238E27FC236}">
                  <a16:creationId xmlns:a16="http://schemas.microsoft.com/office/drawing/2014/main" id="{6F10877B-8501-7046-1FCB-5618C30416CB}"/>
                </a:ext>
              </a:extLst>
            </p:cNvPr>
            <p:cNvSpPr/>
            <p:nvPr/>
          </p:nvSpPr>
          <p:spPr>
            <a:xfrm>
              <a:off x="5332297" y="6588953"/>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0" y="128343"/>
                    <a:pt x="61779" y="65309"/>
                    <a:pt x="8378" y="2238"/>
                  </a:cubicBezTo>
                  <a:cubicBezTo>
                    <a:pt x="3684" y="-3417"/>
                    <a:pt x="-4289" y="4707"/>
                    <a:pt x="386" y="10249"/>
                  </a:cubicBezTo>
                  <a:cubicBezTo>
                    <a:pt x="53674" y="73358"/>
                    <a:pt x="107075" y="136391"/>
                    <a:pt x="160608" y="199349"/>
                  </a:cubicBezTo>
                  <a:cubicBezTo>
                    <a:pt x="165321" y="205004"/>
                    <a:pt x="173275" y="196880"/>
                    <a:pt x="168601" y="191357"/>
                  </a:cubicBezTo>
                  <a:close/>
                </a:path>
              </a:pathLst>
            </a:custGeom>
            <a:grpFill/>
            <a:ln w="1885" cap="flat">
              <a:noFill/>
              <a:prstDash val="solid"/>
              <a:miter/>
            </a:ln>
          </p:spPr>
          <p:txBody>
            <a:bodyPr rtlCol="0" anchor="ctr"/>
            <a:lstStyle/>
            <a:p>
              <a:endParaRPr lang="en-IN"/>
            </a:p>
          </p:txBody>
        </p:sp>
        <p:sp>
          <p:nvSpPr>
            <p:cNvPr id="819" name="Freeform: Shape 818">
              <a:extLst>
                <a:ext uri="{FF2B5EF4-FFF2-40B4-BE49-F238E27FC236}">
                  <a16:creationId xmlns:a16="http://schemas.microsoft.com/office/drawing/2014/main" id="{67D1C98D-D8C3-D2D4-1143-BFEE4D3C2160}"/>
                </a:ext>
              </a:extLst>
            </p:cNvPr>
            <p:cNvSpPr/>
            <p:nvPr/>
          </p:nvSpPr>
          <p:spPr>
            <a:xfrm>
              <a:off x="5456556" y="6057488"/>
              <a:ext cx="152182" cy="290088"/>
            </a:xfrm>
            <a:custGeom>
              <a:avLst/>
              <a:gdLst>
                <a:gd name="connsiteX0" fmla="*/ 150485 w 152182"/>
                <a:gd name="connsiteY0" fmla="*/ 281890 h 290088"/>
                <a:gd name="connsiteX1" fmla="*/ 9394 w 152182"/>
                <a:gd name="connsiteY1" fmla="*/ 3177 h 290088"/>
                <a:gd name="connsiteX2" fmla="*/ -370 w 152182"/>
                <a:gd name="connsiteY2" fmla="*/ 8832 h 290088"/>
                <a:gd name="connsiteX3" fmla="*/ 140720 w 152182"/>
                <a:gd name="connsiteY3" fmla="*/ 287544 h 290088"/>
                <a:gd name="connsiteX4" fmla="*/ 150485 w 152182"/>
                <a:gd name="connsiteY4" fmla="*/ 281890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90"/>
                  </a:moveTo>
                  <a:cubicBezTo>
                    <a:pt x="103473" y="188979"/>
                    <a:pt x="56443" y="96088"/>
                    <a:pt x="9394" y="3177"/>
                  </a:cubicBezTo>
                  <a:cubicBezTo>
                    <a:pt x="6114" y="-3307"/>
                    <a:pt x="-3650" y="2405"/>
                    <a:pt x="-370" y="8832"/>
                  </a:cubicBezTo>
                  <a:cubicBezTo>
                    <a:pt x="46660" y="101743"/>
                    <a:pt x="93690" y="194634"/>
                    <a:pt x="140720" y="287544"/>
                  </a:cubicBezTo>
                  <a:cubicBezTo>
                    <a:pt x="144000" y="294047"/>
                    <a:pt x="153764" y="288317"/>
                    <a:pt x="150485" y="281890"/>
                  </a:cubicBezTo>
                  <a:close/>
                </a:path>
              </a:pathLst>
            </a:custGeom>
            <a:grpFill/>
            <a:ln w="1885" cap="flat">
              <a:noFill/>
              <a:prstDash val="solid"/>
              <a:miter/>
            </a:ln>
          </p:spPr>
          <p:txBody>
            <a:bodyPr rtlCol="0" anchor="ctr"/>
            <a:lstStyle/>
            <a:p>
              <a:endParaRPr lang="en-IN"/>
            </a:p>
          </p:txBody>
        </p:sp>
        <p:sp>
          <p:nvSpPr>
            <p:cNvPr id="820" name="Freeform: Shape 819">
              <a:extLst>
                <a:ext uri="{FF2B5EF4-FFF2-40B4-BE49-F238E27FC236}">
                  <a16:creationId xmlns:a16="http://schemas.microsoft.com/office/drawing/2014/main" id="{87E0DDEA-B65A-AF8C-48FE-7E35E6F661B7}"/>
                </a:ext>
              </a:extLst>
            </p:cNvPr>
            <p:cNvSpPr/>
            <p:nvPr/>
          </p:nvSpPr>
          <p:spPr>
            <a:xfrm>
              <a:off x="4940302" y="5947970"/>
              <a:ext cx="166297" cy="301995"/>
            </a:xfrm>
            <a:custGeom>
              <a:avLst/>
              <a:gdLst>
                <a:gd name="connsiteX0" fmla="*/ 164544 w 166297"/>
                <a:gd name="connsiteY0" fmla="*/ 293842 h 301995"/>
                <a:gd name="connsiteX1" fmla="*/ 9449 w 166297"/>
                <a:gd name="connsiteY1" fmla="*/ 3141 h 301995"/>
                <a:gd name="connsiteX2" fmla="*/ -315 w 166297"/>
                <a:gd name="connsiteY2" fmla="*/ 8796 h 301995"/>
                <a:gd name="connsiteX3" fmla="*/ 154780 w 166297"/>
                <a:gd name="connsiteY3" fmla="*/ 299497 h 301995"/>
                <a:gd name="connsiteX4" fmla="*/ 164544 w 166297"/>
                <a:gd name="connsiteY4" fmla="*/ 293842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2"/>
                  </a:moveTo>
                  <a:cubicBezTo>
                    <a:pt x="112840" y="196954"/>
                    <a:pt x="61154" y="100047"/>
                    <a:pt x="9449" y="3141"/>
                  </a:cubicBezTo>
                  <a:cubicBezTo>
                    <a:pt x="6037" y="-3287"/>
                    <a:pt x="-3746" y="2425"/>
                    <a:pt x="-315" y="8796"/>
                  </a:cubicBezTo>
                  <a:cubicBezTo>
                    <a:pt x="51371" y="105702"/>
                    <a:pt x="103076" y="202590"/>
                    <a:pt x="154780" y="299497"/>
                  </a:cubicBezTo>
                  <a:cubicBezTo>
                    <a:pt x="158211" y="305924"/>
                    <a:pt x="167975" y="300213"/>
                    <a:pt x="164544" y="293842"/>
                  </a:cubicBezTo>
                  <a:close/>
                </a:path>
              </a:pathLst>
            </a:custGeom>
            <a:grpFill/>
            <a:ln w="1885" cap="flat">
              <a:noFill/>
              <a:prstDash val="solid"/>
              <a:miter/>
            </a:ln>
          </p:spPr>
          <p:txBody>
            <a:bodyPr rtlCol="0" anchor="ctr"/>
            <a:lstStyle/>
            <a:p>
              <a:endParaRPr lang="en-IN"/>
            </a:p>
          </p:txBody>
        </p:sp>
        <p:sp>
          <p:nvSpPr>
            <p:cNvPr id="821" name="Freeform: Shape 820">
              <a:extLst>
                <a:ext uri="{FF2B5EF4-FFF2-40B4-BE49-F238E27FC236}">
                  <a16:creationId xmlns:a16="http://schemas.microsoft.com/office/drawing/2014/main" id="{731152A8-8A59-C2F2-306B-37C056DE7370}"/>
                </a:ext>
              </a:extLst>
            </p:cNvPr>
            <p:cNvSpPr/>
            <p:nvPr/>
          </p:nvSpPr>
          <p:spPr>
            <a:xfrm>
              <a:off x="4824205" y="6475873"/>
              <a:ext cx="161531" cy="209196"/>
            </a:xfrm>
            <a:custGeom>
              <a:avLst/>
              <a:gdLst>
                <a:gd name="connsiteX0" fmla="*/ 159344 w 161531"/>
                <a:gd name="connsiteY0" fmla="*/ 201480 h 209196"/>
                <a:gd name="connsiteX1" fmla="*/ 9846 w 161531"/>
                <a:gd name="connsiteY1" fmla="*/ 2729 h 209196"/>
                <a:gd name="connsiteX2" fmla="*/ 63 w 161531"/>
                <a:gd name="connsiteY2" fmla="*/ 8384 h 209196"/>
                <a:gd name="connsiteX3" fmla="*/ 149636 w 161531"/>
                <a:gd name="connsiteY3" fmla="*/ 207154 h 209196"/>
                <a:gd name="connsiteX4" fmla="*/ 159400 w 161531"/>
                <a:gd name="connsiteY4" fmla="*/ 201499 h 20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96">
                  <a:moveTo>
                    <a:pt x="159344" y="201480"/>
                  </a:moveTo>
                  <a:lnTo>
                    <a:pt x="9846" y="2729"/>
                  </a:lnTo>
                  <a:cubicBezTo>
                    <a:pt x="5511" y="-3020"/>
                    <a:pt x="-4310" y="2597"/>
                    <a:pt x="63" y="8384"/>
                  </a:cubicBezTo>
                  <a:lnTo>
                    <a:pt x="149636" y="207154"/>
                  </a:lnTo>
                  <a:cubicBezTo>
                    <a:pt x="153952" y="212809"/>
                    <a:pt x="163773" y="207267"/>
                    <a:pt x="159400" y="201499"/>
                  </a:cubicBezTo>
                  <a:close/>
                </a:path>
              </a:pathLst>
            </a:custGeom>
            <a:grpFill/>
            <a:ln w="1885" cap="flat">
              <a:noFill/>
              <a:prstDash val="solid"/>
              <a:miter/>
            </a:ln>
          </p:spPr>
          <p:txBody>
            <a:bodyPr rtlCol="0" anchor="ctr"/>
            <a:lstStyle/>
            <a:p>
              <a:endParaRPr lang="en-IN"/>
            </a:p>
          </p:txBody>
        </p:sp>
        <p:sp>
          <p:nvSpPr>
            <p:cNvPr id="822" name="Freeform: Shape 821">
              <a:extLst>
                <a:ext uri="{FF2B5EF4-FFF2-40B4-BE49-F238E27FC236}">
                  <a16:creationId xmlns:a16="http://schemas.microsoft.com/office/drawing/2014/main" id="{4ED4DB8B-F36C-24F5-A5C1-D17800433E26}"/>
                </a:ext>
              </a:extLst>
            </p:cNvPr>
            <p:cNvSpPr/>
            <p:nvPr/>
          </p:nvSpPr>
          <p:spPr>
            <a:xfrm>
              <a:off x="3876754" y="5315530"/>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3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7" y="532831"/>
                    <a:pt x="8006" y="578296"/>
                    <a:pt x="-910" y="623781"/>
                  </a:cubicBezTo>
                  <a:cubicBezTo>
                    <a:pt x="-2305" y="630887"/>
                    <a:pt x="8515" y="633922"/>
                    <a:pt x="9985" y="626778"/>
                  </a:cubicBezTo>
                  <a:lnTo>
                    <a:pt x="104083"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823" name="Freeform: Shape 822">
              <a:extLst>
                <a:ext uri="{FF2B5EF4-FFF2-40B4-BE49-F238E27FC236}">
                  <a16:creationId xmlns:a16="http://schemas.microsoft.com/office/drawing/2014/main" id="{B312EDFA-DBA2-9FEC-F704-1CC0CCAB8643}"/>
                </a:ext>
              </a:extLst>
            </p:cNvPr>
            <p:cNvSpPr/>
            <p:nvPr/>
          </p:nvSpPr>
          <p:spPr>
            <a:xfrm>
              <a:off x="3877498" y="5910324"/>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2" y="10119"/>
                    <a:pt x="3059" y="11306"/>
                  </a:cubicBezTo>
                  <a:lnTo>
                    <a:pt x="484179" y="91550"/>
                  </a:lnTo>
                  <a:lnTo>
                    <a:pt x="619784" y="114170"/>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824" name="Freeform: Shape 823">
              <a:extLst>
                <a:ext uri="{FF2B5EF4-FFF2-40B4-BE49-F238E27FC236}">
                  <a16:creationId xmlns:a16="http://schemas.microsoft.com/office/drawing/2014/main" id="{12B5E087-6BA7-D9CF-8AC7-B9D6EE0235B2}"/>
                </a:ext>
              </a:extLst>
            </p:cNvPr>
            <p:cNvSpPr/>
            <p:nvPr/>
          </p:nvSpPr>
          <p:spPr>
            <a:xfrm>
              <a:off x="3969828" y="5312018"/>
              <a:ext cx="39315" cy="46875"/>
            </a:xfrm>
            <a:custGeom>
              <a:avLst/>
              <a:gdLst>
                <a:gd name="connsiteX0" fmla="*/ 28917 w 39315"/>
                <a:gd name="connsiteY0" fmla="*/ 2255 h 46875"/>
                <a:gd name="connsiteX1" fmla="*/ 340 w 39315"/>
                <a:gd name="connsiteY1" fmla="*/ 37278 h 46875"/>
                <a:gd name="connsiteX2" fmla="*/ 8333 w 39315"/>
                <a:gd name="connsiteY2" fmla="*/ 45271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1"/>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825" name="Freeform: Shape 824">
              <a:extLst>
                <a:ext uri="{FF2B5EF4-FFF2-40B4-BE49-F238E27FC236}">
                  <a16:creationId xmlns:a16="http://schemas.microsoft.com/office/drawing/2014/main" id="{B4C2415C-F33B-142C-5849-49969B9DF601}"/>
                </a:ext>
              </a:extLst>
            </p:cNvPr>
            <p:cNvSpPr/>
            <p:nvPr/>
          </p:nvSpPr>
          <p:spPr>
            <a:xfrm>
              <a:off x="3998827" y="5310256"/>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826" name="Freeform: Shape 825">
              <a:extLst>
                <a:ext uri="{FF2B5EF4-FFF2-40B4-BE49-F238E27FC236}">
                  <a16:creationId xmlns:a16="http://schemas.microsoft.com/office/drawing/2014/main" id="{44F69654-FCC0-3ADC-F16B-9D82CCC5388D}"/>
                </a:ext>
              </a:extLst>
            </p:cNvPr>
            <p:cNvSpPr/>
            <p:nvPr/>
          </p:nvSpPr>
          <p:spPr>
            <a:xfrm>
              <a:off x="4473496" y="5984732"/>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0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90" y="27753"/>
                    <a:pt x="20845" y="37423"/>
                  </a:cubicBezTo>
                  <a:cubicBezTo>
                    <a:pt x="25068" y="43267"/>
                    <a:pt x="34869" y="37630"/>
                    <a:pt x="30609"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827" name="Freeform: Shape 826">
              <a:extLst>
                <a:ext uri="{FF2B5EF4-FFF2-40B4-BE49-F238E27FC236}">
                  <a16:creationId xmlns:a16="http://schemas.microsoft.com/office/drawing/2014/main" id="{592FF643-E36D-ACBE-49AE-D4062DC6FFF1}"/>
                </a:ext>
              </a:extLst>
            </p:cNvPr>
            <p:cNvSpPr/>
            <p:nvPr/>
          </p:nvSpPr>
          <p:spPr>
            <a:xfrm>
              <a:off x="4466327" y="6014379"/>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8"/>
                    <a:pt x="5716" y="25891"/>
                  </a:cubicBezTo>
                  <a:lnTo>
                    <a:pt x="39400" y="11679"/>
                  </a:lnTo>
                  <a:cubicBezTo>
                    <a:pt x="46016" y="8907"/>
                    <a:pt x="43170" y="-2044"/>
                    <a:pt x="36403" y="783"/>
                  </a:cubicBezTo>
                  <a:close/>
                </a:path>
              </a:pathLst>
            </a:custGeom>
            <a:grpFill/>
            <a:ln w="1885" cap="flat">
              <a:noFill/>
              <a:prstDash val="solid"/>
              <a:miter/>
            </a:ln>
          </p:spPr>
          <p:txBody>
            <a:bodyPr rtlCol="0" anchor="ctr"/>
            <a:lstStyle/>
            <a:p>
              <a:endParaRPr lang="en-IN"/>
            </a:p>
          </p:txBody>
        </p:sp>
        <p:sp>
          <p:nvSpPr>
            <p:cNvPr id="828" name="Freeform: Shape 827">
              <a:extLst>
                <a:ext uri="{FF2B5EF4-FFF2-40B4-BE49-F238E27FC236}">
                  <a16:creationId xmlns:a16="http://schemas.microsoft.com/office/drawing/2014/main" id="{65BED7A9-5E5F-F7BB-4EB1-A265851F57F0}"/>
                </a:ext>
              </a:extLst>
            </p:cNvPr>
            <p:cNvSpPr/>
            <p:nvPr/>
          </p:nvSpPr>
          <p:spPr>
            <a:xfrm>
              <a:off x="3912178" y="5776683"/>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829" name="Freeform: Shape 828">
              <a:extLst>
                <a:ext uri="{FF2B5EF4-FFF2-40B4-BE49-F238E27FC236}">
                  <a16:creationId xmlns:a16="http://schemas.microsoft.com/office/drawing/2014/main" id="{C9DFE629-4154-80DD-9383-F4D136823A9D}"/>
                </a:ext>
              </a:extLst>
            </p:cNvPr>
            <p:cNvSpPr/>
            <p:nvPr/>
          </p:nvSpPr>
          <p:spPr>
            <a:xfrm>
              <a:off x="4031337" y="5736753"/>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6 h 116762"/>
                <a:gd name="connsiteX14" fmla="*/ 58452 w 59544"/>
                <a:gd name="connsiteY14" fmla="*/ 20262 h 116762"/>
                <a:gd name="connsiteX15" fmla="*/ 47350 w 59544"/>
                <a:gd name="connsiteY15" fmla="*/ 18773 h 116762"/>
                <a:gd name="connsiteX16" fmla="*/ 35380 w 59544"/>
                <a:gd name="connsiteY16" fmla="*/ 43674 h 116762"/>
                <a:gd name="connsiteX17" fmla="*/ 14268 w 59544"/>
                <a:gd name="connsiteY17" fmla="*/ 47821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1" y="16549"/>
                    <a:pt x="-5825" y="32194"/>
                    <a:pt x="508" y="48084"/>
                  </a:cubicBezTo>
                  <a:cubicBezTo>
                    <a:pt x="5258" y="59978"/>
                    <a:pt x="19546" y="63164"/>
                    <a:pt x="30837" y="59677"/>
                  </a:cubicBezTo>
                  <a:cubicBezTo>
                    <a:pt x="47255" y="54607"/>
                    <a:pt x="53627" y="36605"/>
                    <a:pt x="58245" y="21808"/>
                  </a:cubicBezTo>
                  <a:lnTo>
                    <a:pt x="47142" y="20300"/>
                  </a:lnTo>
                  <a:cubicBezTo>
                    <a:pt x="46332" y="37434"/>
                    <a:pt x="44522" y="54512"/>
                    <a:pt x="41770" y="71458"/>
                  </a:cubicBezTo>
                  <a:cubicBezTo>
                    <a:pt x="40771" y="78790"/>
                    <a:pt x="39339" y="86048"/>
                    <a:pt x="37491" y="93211"/>
                  </a:cubicBezTo>
                  <a:cubicBezTo>
                    <a:pt x="36511" y="96603"/>
                    <a:pt x="35323" y="100581"/>
                    <a:pt x="32703" y="103163"/>
                  </a:cubicBezTo>
                  <a:cubicBezTo>
                    <a:pt x="30083" y="105746"/>
                    <a:pt x="23448" y="107763"/>
                    <a:pt x="21978" y="102560"/>
                  </a:cubicBezTo>
                  <a:cubicBezTo>
                    <a:pt x="20093" y="95567"/>
                    <a:pt x="9085" y="98545"/>
                    <a:pt x="11064" y="105557"/>
                  </a:cubicBezTo>
                  <a:cubicBezTo>
                    <a:pt x="13024" y="112569"/>
                    <a:pt x="19527" y="117320"/>
                    <a:pt x="26804" y="117074"/>
                  </a:cubicBezTo>
                  <a:cubicBezTo>
                    <a:pt x="36229" y="117074"/>
                    <a:pt x="42732" y="110477"/>
                    <a:pt x="46294" y="102315"/>
                  </a:cubicBezTo>
                  <a:cubicBezTo>
                    <a:pt x="51421" y="90534"/>
                    <a:pt x="52552" y="76227"/>
                    <a:pt x="54343" y="63616"/>
                  </a:cubicBezTo>
                  <a:cubicBezTo>
                    <a:pt x="56379" y="49253"/>
                    <a:pt x="57717" y="34814"/>
                    <a:pt x="58452" y="20262"/>
                  </a:cubicBezTo>
                  <a:cubicBezTo>
                    <a:pt x="58792" y="13721"/>
                    <a:pt x="49197" y="12854"/>
                    <a:pt x="47350" y="18773"/>
                  </a:cubicBezTo>
                  <a:cubicBezTo>
                    <a:pt x="44635" y="27463"/>
                    <a:pt x="41883" y="36963"/>
                    <a:pt x="35380" y="43674"/>
                  </a:cubicBezTo>
                  <a:cubicBezTo>
                    <a:pt x="30385" y="48838"/>
                    <a:pt x="20922" y="52420"/>
                    <a:pt x="14268" y="47821"/>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830" name="Freeform: Shape 829">
              <a:extLst>
                <a:ext uri="{FF2B5EF4-FFF2-40B4-BE49-F238E27FC236}">
                  <a16:creationId xmlns:a16="http://schemas.microsoft.com/office/drawing/2014/main" id="{F9B738F6-356C-54DC-2E13-8E665EE4BD82}"/>
                </a:ext>
              </a:extLst>
            </p:cNvPr>
            <p:cNvSpPr/>
            <p:nvPr/>
          </p:nvSpPr>
          <p:spPr>
            <a:xfrm>
              <a:off x="4102842" y="5738326"/>
              <a:ext cx="68613" cy="104850"/>
            </a:xfrm>
            <a:custGeom>
              <a:avLst/>
              <a:gdLst>
                <a:gd name="connsiteX0" fmla="*/ 27247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6 w 68613"/>
                <a:gd name="connsiteY4" fmla="*/ 519 h 104850"/>
                <a:gd name="connsiteX5" fmla="*/ 40159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7" y="4421"/>
                  </a:moveTo>
                  <a:cubicBezTo>
                    <a:pt x="12168" y="22290"/>
                    <a:pt x="858" y="44797"/>
                    <a:pt x="-895" y="68378"/>
                  </a:cubicBezTo>
                  <a:cubicBezTo>
                    <a:pt x="-2309" y="86417"/>
                    <a:pt x="7041" y="108697"/>
                    <a:pt x="28793" y="104701"/>
                  </a:cubicBezTo>
                  <a:cubicBezTo>
                    <a:pt x="51827" y="100479"/>
                    <a:pt x="60838" y="71394"/>
                    <a:pt x="65776" y="51790"/>
                  </a:cubicBezTo>
                  <a:cubicBezTo>
                    <a:pt x="70771" y="31791"/>
                    <a:pt x="66059" y="6343"/>
                    <a:pt x="43156" y="519"/>
                  </a:cubicBezTo>
                  <a:cubicBezTo>
                    <a:pt x="36107" y="-1272"/>
                    <a:pt x="33091" y="9642"/>
                    <a:pt x="40159" y="11433"/>
                  </a:cubicBezTo>
                  <a:cubicBezTo>
                    <a:pt x="59009" y="16240"/>
                    <a:pt x="57973" y="38765"/>
                    <a:pt x="53524" y="53524"/>
                  </a:cubicBezTo>
                  <a:cubicBezTo>
                    <a:pt x="49415" y="67115"/>
                    <a:pt x="42063" y="94994"/>
                    <a:pt x="23515" y="93749"/>
                  </a:cubicBezTo>
                  <a:cubicBezTo>
                    <a:pt x="6776" y="92675"/>
                    <a:pt x="9698" y="68472"/>
                    <a:pt x="12300" y="57558"/>
                  </a:cubicBezTo>
                  <a:cubicBezTo>
                    <a:pt x="16314" y="40932"/>
                    <a:pt x="24156" y="25476"/>
                    <a:pt x="35202" y="12413"/>
                  </a:cubicBezTo>
                  <a:cubicBezTo>
                    <a:pt x="39858" y="6871"/>
                    <a:pt x="31884" y="-1159"/>
                    <a:pt x="27210" y="4421"/>
                  </a:cubicBezTo>
                  <a:close/>
                </a:path>
              </a:pathLst>
            </a:custGeom>
            <a:grpFill/>
            <a:ln w="1885" cap="flat">
              <a:noFill/>
              <a:prstDash val="solid"/>
              <a:miter/>
            </a:ln>
          </p:spPr>
          <p:txBody>
            <a:bodyPr rtlCol="0" anchor="ctr"/>
            <a:lstStyle/>
            <a:p>
              <a:endParaRPr lang="en-IN"/>
            </a:p>
          </p:txBody>
        </p:sp>
        <p:sp>
          <p:nvSpPr>
            <p:cNvPr id="831" name="Freeform: Shape 830">
              <a:extLst>
                <a:ext uri="{FF2B5EF4-FFF2-40B4-BE49-F238E27FC236}">
                  <a16:creationId xmlns:a16="http://schemas.microsoft.com/office/drawing/2014/main" id="{BC11FA24-5D5F-7E19-C623-1624C65247C5}"/>
                </a:ext>
              </a:extLst>
            </p:cNvPr>
            <p:cNvSpPr/>
            <p:nvPr/>
          </p:nvSpPr>
          <p:spPr>
            <a:xfrm>
              <a:off x="4175797" y="5702458"/>
              <a:ext cx="44873" cy="44883"/>
            </a:xfrm>
            <a:custGeom>
              <a:avLst/>
              <a:gdLst>
                <a:gd name="connsiteX0" fmla="*/ 14084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2 w 44873"/>
                <a:gd name="connsiteY4" fmla="*/ 39610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3" y="30034"/>
                  </a:cubicBezTo>
                  <a:cubicBezTo>
                    <a:pt x="19493" y="40364"/>
                    <a:pt x="5319" y="26999"/>
                    <a:pt x="11784" y="15972"/>
                  </a:cubicBezTo>
                  <a:cubicBezTo>
                    <a:pt x="15554" y="9676"/>
                    <a:pt x="5715" y="3984"/>
                    <a:pt x="2020" y="10317"/>
                  </a:cubicBezTo>
                  <a:cubicBezTo>
                    <a:pt x="-3371" y="19968"/>
                    <a:pt x="-1486" y="32051"/>
                    <a:pt x="6582" y="39610"/>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832" name="Freeform: Shape 831">
              <a:extLst>
                <a:ext uri="{FF2B5EF4-FFF2-40B4-BE49-F238E27FC236}">
                  <a16:creationId xmlns:a16="http://schemas.microsoft.com/office/drawing/2014/main" id="{5B9EE485-1E46-3129-B293-23A00BE466DF}"/>
                </a:ext>
              </a:extLst>
            </p:cNvPr>
            <p:cNvSpPr/>
            <p:nvPr/>
          </p:nvSpPr>
          <p:spPr>
            <a:xfrm>
              <a:off x="3127869" y="4386033"/>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2" y="529946"/>
                    <a:pt x="224783" y="499409"/>
                  </a:cubicBezTo>
                  <a:cubicBezTo>
                    <a:pt x="223538" y="439542"/>
                    <a:pt x="218091" y="379846"/>
                    <a:pt x="208515" y="320751"/>
                  </a:cubicBezTo>
                  <a:cubicBezTo>
                    <a:pt x="198958" y="261394"/>
                    <a:pt x="185104" y="202809"/>
                    <a:pt x="167046" y="145449"/>
                  </a:cubicBezTo>
                  <a:cubicBezTo>
                    <a:pt x="158544" y="118532"/>
                    <a:pt x="149610" y="91463"/>
                    <a:pt x="138281" y="65583"/>
                  </a:cubicBezTo>
                  <a:cubicBezTo>
                    <a:pt x="128140" y="42473"/>
                    <a:pt x="113984" y="18458"/>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20"/>
                    <a:pt x="22355" y="445424"/>
                  </a:cubicBezTo>
                  <a:cubicBezTo>
                    <a:pt x="31007" y="507157"/>
                    <a:pt x="45465" y="567306"/>
                    <a:pt x="59640" y="627926"/>
                  </a:cubicBezTo>
                  <a:cubicBezTo>
                    <a:pt x="63033" y="642441"/>
                    <a:pt x="66577" y="656918"/>
                    <a:pt x="70950" y="671281"/>
                  </a:cubicBezTo>
                  <a:cubicBezTo>
                    <a:pt x="73024" y="678237"/>
                    <a:pt x="83956" y="675258"/>
                    <a:pt x="81845" y="668265"/>
                  </a:cubicBezTo>
                  <a:cubicBezTo>
                    <a:pt x="74135" y="642573"/>
                    <a:pt x="68745" y="616259"/>
                    <a:pt x="62242" y="590246"/>
                  </a:cubicBezTo>
                  <a:cubicBezTo>
                    <a:pt x="55210"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0"/>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833" name="Freeform: Shape 832">
              <a:extLst>
                <a:ext uri="{FF2B5EF4-FFF2-40B4-BE49-F238E27FC236}">
                  <a16:creationId xmlns:a16="http://schemas.microsoft.com/office/drawing/2014/main" id="{1B054522-202D-9FB9-4E79-7509722A28B8}"/>
                </a:ext>
              </a:extLst>
            </p:cNvPr>
            <p:cNvSpPr/>
            <p:nvPr/>
          </p:nvSpPr>
          <p:spPr>
            <a:xfrm>
              <a:off x="2870623" y="4622758"/>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9"/>
                    <a:pt x="649583" y="140142"/>
                  </a:cubicBezTo>
                  <a:cubicBezTo>
                    <a:pt x="545815" y="86911"/>
                    <a:pt x="435187" y="48212"/>
                    <a:pt x="320863" y="25159"/>
                  </a:cubicBezTo>
                  <a:cubicBezTo>
                    <a:pt x="264220" y="13679"/>
                    <a:pt x="206860" y="6196"/>
                    <a:pt x="149180" y="2728"/>
                  </a:cubicBezTo>
                  <a:cubicBezTo>
                    <a:pt x="104110" y="51"/>
                    <a:pt x="31765" y="-8770"/>
                    <a:pt x="5300" y="38901"/>
                  </a:cubicBezTo>
                  <a:cubicBezTo>
                    <a:pt x="-20656" y="85667"/>
                    <a:pt x="39380" y="122197"/>
                    <a:pt x="73159" y="140218"/>
                  </a:cubicBezTo>
                  <a:cubicBezTo>
                    <a:pt x="122884" y="166721"/>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4"/>
                    <a:pt x="570207" y="272882"/>
                    <a:pt x="541820" y="268697"/>
                  </a:cubicBezTo>
                  <a:cubicBezTo>
                    <a:pt x="513130" y="264456"/>
                    <a:pt x="484573" y="259367"/>
                    <a:pt x="456148" y="253410"/>
                  </a:cubicBezTo>
                  <a:cubicBezTo>
                    <a:pt x="402218" y="242101"/>
                    <a:pt x="349571" y="226493"/>
                    <a:pt x="296717" y="211074"/>
                  </a:cubicBezTo>
                  <a:cubicBezTo>
                    <a:pt x="246557" y="196447"/>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834" name="Freeform: Shape 833">
              <a:extLst>
                <a:ext uri="{FF2B5EF4-FFF2-40B4-BE49-F238E27FC236}">
                  <a16:creationId xmlns:a16="http://schemas.microsoft.com/office/drawing/2014/main" id="{1CC37FEB-EF73-66A2-48F3-49A8676AC472}"/>
                </a:ext>
              </a:extLst>
            </p:cNvPr>
            <p:cNvSpPr/>
            <p:nvPr/>
          </p:nvSpPr>
          <p:spPr>
            <a:xfrm>
              <a:off x="2954913" y="4490305"/>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85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6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8"/>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3"/>
                    <a:pt x="39387" y="556811"/>
                  </a:cubicBezTo>
                  <a:cubicBezTo>
                    <a:pt x="65343" y="561335"/>
                    <a:pt x="92166" y="548951"/>
                    <a:pt x="114390" y="536906"/>
                  </a:cubicBezTo>
                  <a:cubicBezTo>
                    <a:pt x="166717" y="508631"/>
                    <a:pt x="213935" y="471365"/>
                    <a:pt x="258911"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7"/>
                    <a:pt x="58651" y="401244"/>
                  </a:cubicBezTo>
                  <a:cubicBezTo>
                    <a:pt x="88207" y="358870"/>
                    <a:pt x="120441" y="318419"/>
                    <a:pt x="155162" y="280172"/>
                  </a:cubicBezTo>
                  <a:cubicBezTo>
                    <a:pt x="225509" y="202493"/>
                    <a:pt x="305262"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835" name="Freeform: Shape 834">
              <a:extLst>
                <a:ext uri="{FF2B5EF4-FFF2-40B4-BE49-F238E27FC236}">
                  <a16:creationId xmlns:a16="http://schemas.microsoft.com/office/drawing/2014/main" id="{B21E9177-64D4-4235-7BF8-865DF890A484}"/>
                </a:ext>
              </a:extLst>
            </p:cNvPr>
            <p:cNvSpPr/>
            <p:nvPr/>
          </p:nvSpPr>
          <p:spPr>
            <a:xfrm rot="-12000">
              <a:off x="3163318" y="4371460"/>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836" name="Freeform: Shape 835">
              <a:extLst>
                <a:ext uri="{FF2B5EF4-FFF2-40B4-BE49-F238E27FC236}">
                  <a16:creationId xmlns:a16="http://schemas.microsoft.com/office/drawing/2014/main" id="{0ADC2B28-073D-DFEC-5240-4517F77E94FD}"/>
                </a:ext>
              </a:extLst>
            </p:cNvPr>
            <p:cNvSpPr/>
            <p:nvPr/>
          </p:nvSpPr>
          <p:spPr>
            <a:xfrm>
              <a:off x="2957370" y="5004798"/>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837" name="Freeform: Shape 836">
              <a:extLst>
                <a:ext uri="{FF2B5EF4-FFF2-40B4-BE49-F238E27FC236}">
                  <a16:creationId xmlns:a16="http://schemas.microsoft.com/office/drawing/2014/main" id="{75A4E346-3CD1-9D08-A40A-558DE15FB7A2}"/>
                </a:ext>
              </a:extLst>
            </p:cNvPr>
            <p:cNvSpPr/>
            <p:nvPr/>
          </p:nvSpPr>
          <p:spPr>
            <a:xfrm>
              <a:off x="3582711" y="4850193"/>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9"/>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838" name="Freeform: Shape 837">
              <a:extLst>
                <a:ext uri="{FF2B5EF4-FFF2-40B4-BE49-F238E27FC236}">
                  <a16:creationId xmlns:a16="http://schemas.microsoft.com/office/drawing/2014/main" id="{359B34F4-8FD8-A7A4-062F-2E5F93F5FC08}"/>
                </a:ext>
              </a:extLst>
            </p:cNvPr>
            <p:cNvSpPr/>
            <p:nvPr/>
          </p:nvSpPr>
          <p:spPr>
            <a:xfrm>
              <a:off x="3195020" y="472453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4"/>
                    <a:pt x="64966" y="18066"/>
                    <a:pt x="67643" y="24834"/>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0"/>
                  </a:cubicBezTo>
                  <a:close/>
                </a:path>
              </a:pathLst>
            </a:custGeom>
            <a:grpFill/>
            <a:ln w="1885" cap="flat">
              <a:noFill/>
              <a:prstDash val="solid"/>
              <a:miter/>
            </a:ln>
          </p:spPr>
          <p:txBody>
            <a:bodyPr rtlCol="0" anchor="ctr"/>
            <a:lstStyle/>
            <a:p>
              <a:endParaRPr lang="en-IN"/>
            </a:p>
          </p:txBody>
        </p:sp>
        <p:sp>
          <p:nvSpPr>
            <p:cNvPr id="839" name="Freeform: Shape 838">
              <a:extLst>
                <a:ext uri="{FF2B5EF4-FFF2-40B4-BE49-F238E27FC236}">
                  <a16:creationId xmlns:a16="http://schemas.microsoft.com/office/drawing/2014/main" id="{0FDABB31-94BC-BA06-B083-8B31A1DDDD9A}"/>
                </a:ext>
              </a:extLst>
            </p:cNvPr>
            <p:cNvSpPr/>
            <p:nvPr/>
          </p:nvSpPr>
          <p:spPr>
            <a:xfrm>
              <a:off x="-72"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6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1 w 882465"/>
                <a:gd name="connsiteY9" fmla="*/ 67051 h 610293"/>
                <a:gd name="connsiteX10" fmla="*/ 81412 w 882465"/>
                <a:gd name="connsiteY10" fmla="*/ 210026 h 610293"/>
                <a:gd name="connsiteX11" fmla="*/ 151571 w 882465"/>
                <a:gd name="connsiteY11" fmla="*/ 383048 h 610293"/>
                <a:gd name="connsiteX12" fmla="*/ 212267 w 882465"/>
                <a:gd name="connsiteY12" fmla="*/ 532677 h 610293"/>
                <a:gd name="connsiteX13" fmla="*/ 241785 w 882465"/>
                <a:gd name="connsiteY13" fmla="*/ 605493 h 610293"/>
                <a:gd name="connsiteX14" fmla="*/ 242219 w 882465"/>
                <a:gd name="connsiteY14" fmla="*/ 606530 h 610293"/>
                <a:gd name="connsiteX15" fmla="*/ 249420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7 w 882465"/>
                <a:gd name="connsiteY20" fmla="*/ 354754 h 610293"/>
                <a:gd name="connsiteX21" fmla="*/ 852102 w 882465"/>
                <a:gd name="connsiteY21" fmla="*/ 330664 h 610293"/>
                <a:gd name="connsiteX22" fmla="*/ 876606 w 882465"/>
                <a:gd name="connsiteY22" fmla="*/ 319355 h 610293"/>
                <a:gd name="connsiteX23" fmla="*/ 877718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2 w 882465"/>
                <a:gd name="connsiteY30" fmla="*/ 599593 h 610293"/>
                <a:gd name="connsiteX31" fmla="*/ 244820 w 882465"/>
                <a:gd name="connsiteY31" fmla="*/ 600102 h 610293"/>
                <a:gd name="connsiteX32" fmla="*/ 253114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7 w 882465"/>
                <a:gd name="connsiteY38" fmla="*/ 13574 h 610293"/>
                <a:gd name="connsiteX39" fmla="*/ 10744 w 882465"/>
                <a:gd name="connsiteY39" fmla="*/ 5544 h 610293"/>
                <a:gd name="connsiteX40" fmla="*/ 10311 w 882465"/>
                <a:gd name="connsiteY40" fmla="*/ 4508 h 610293"/>
                <a:gd name="connsiteX41" fmla="*/ 3355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63" y="47202"/>
                    <a:pt x="23411" y="67051"/>
                  </a:cubicBezTo>
                  <a:cubicBezTo>
                    <a:pt x="42751" y="114703"/>
                    <a:pt x="62091" y="162355"/>
                    <a:pt x="81412" y="210026"/>
                  </a:cubicBezTo>
                  <a:lnTo>
                    <a:pt x="151571" y="383048"/>
                  </a:lnTo>
                  <a:cubicBezTo>
                    <a:pt x="171796" y="432924"/>
                    <a:pt x="192022" y="482800"/>
                    <a:pt x="212267" y="532677"/>
                  </a:cubicBezTo>
                  <a:cubicBezTo>
                    <a:pt x="222050" y="556823"/>
                    <a:pt x="230796" y="581837"/>
                    <a:pt x="241785" y="605493"/>
                  </a:cubicBezTo>
                  <a:cubicBezTo>
                    <a:pt x="241955" y="605833"/>
                    <a:pt x="242068" y="606191"/>
                    <a:pt x="242219" y="606530"/>
                  </a:cubicBezTo>
                  <a:cubicBezTo>
                    <a:pt x="243143" y="609584"/>
                    <a:pt x="246366" y="611299"/>
                    <a:pt x="249420" y="610356"/>
                  </a:cubicBezTo>
                  <a:cubicBezTo>
                    <a:pt x="249797" y="610244"/>
                    <a:pt x="250174" y="610093"/>
                    <a:pt x="250513" y="609904"/>
                  </a:cubicBezTo>
                  <a:lnTo>
                    <a:pt x="312830" y="580989"/>
                  </a:lnTo>
                  <a:lnTo>
                    <a:pt x="462459" y="511527"/>
                  </a:lnTo>
                  <a:lnTo>
                    <a:pt x="643567" y="427476"/>
                  </a:lnTo>
                  <a:lnTo>
                    <a:pt x="800227" y="354754"/>
                  </a:lnTo>
                  <a:lnTo>
                    <a:pt x="852102" y="330664"/>
                  </a:lnTo>
                  <a:cubicBezTo>
                    <a:pt x="860056" y="326894"/>
                    <a:pt x="869067" y="323916"/>
                    <a:pt x="876606" y="319355"/>
                  </a:cubicBezTo>
                  <a:cubicBezTo>
                    <a:pt x="876965" y="319166"/>
                    <a:pt x="877342" y="318977"/>
                    <a:pt x="877718"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2" y="599593"/>
                  </a:cubicBezTo>
                  <a:cubicBezTo>
                    <a:pt x="245574" y="599801"/>
                    <a:pt x="245216" y="599970"/>
                    <a:pt x="244820" y="600102"/>
                  </a:cubicBezTo>
                  <a:lnTo>
                    <a:pt x="253114" y="603476"/>
                  </a:lnTo>
                  <a:lnTo>
                    <a:pt x="229137" y="543987"/>
                  </a:lnTo>
                  <a:cubicBezTo>
                    <a:pt x="209816" y="496334"/>
                    <a:pt x="190495" y="448682"/>
                    <a:pt x="171156" y="401012"/>
                  </a:cubicBezTo>
                  <a:lnTo>
                    <a:pt x="100959" y="227990"/>
                  </a:lnTo>
                  <a:cubicBezTo>
                    <a:pt x="80733" y="178113"/>
                    <a:pt x="60489" y="128237"/>
                    <a:pt x="40263" y="78379"/>
                  </a:cubicBezTo>
                  <a:cubicBezTo>
                    <a:pt x="33628" y="61980"/>
                    <a:pt x="26993" y="45581"/>
                    <a:pt x="20339" y="29201"/>
                  </a:cubicBezTo>
                  <a:lnTo>
                    <a:pt x="13987" y="13574"/>
                  </a:lnTo>
                  <a:cubicBezTo>
                    <a:pt x="13044" y="11256"/>
                    <a:pt x="12309" y="7542"/>
                    <a:pt x="10744" y="5544"/>
                  </a:cubicBezTo>
                  <a:cubicBezTo>
                    <a:pt x="10556" y="5224"/>
                    <a:pt x="10405" y="4866"/>
                    <a:pt x="10311" y="4508"/>
                  </a:cubicBezTo>
                  <a:lnTo>
                    <a:pt x="3355" y="11463"/>
                  </a:lnTo>
                  <a:lnTo>
                    <a:pt x="90064" y="41886"/>
                  </a:lnTo>
                  <a:lnTo>
                    <a:pt x="298165" y="114948"/>
                  </a:lnTo>
                  <a:lnTo>
                    <a:pt x="549941" y="203334"/>
                  </a:lnTo>
                  <a:lnTo>
                    <a:pt x="767448" y="279713"/>
                  </a:lnTo>
                  <a:lnTo>
                    <a:pt x="838926" y="304821"/>
                  </a:lnTo>
                  <a:cubicBezTo>
                    <a:pt x="850236" y="308742"/>
                    <a:pt x="861545" y="313775"/>
                    <a:pt x="873006" y="316772"/>
                  </a:cubicBezTo>
                  <a:cubicBezTo>
                    <a:pt x="873515" y="316904"/>
                    <a:pt x="874043" y="317130"/>
                    <a:pt x="874552" y="317319"/>
                  </a:cubicBezTo>
                  <a:cubicBezTo>
                    <a:pt x="881432" y="319731"/>
                    <a:pt x="884391" y="308817"/>
                    <a:pt x="877549" y="306405"/>
                  </a:cubicBezTo>
                  <a:close/>
                </a:path>
              </a:pathLst>
            </a:custGeom>
            <a:grpFill/>
            <a:ln w="1885" cap="flat">
              <a:noFill/>
              <a:prstDash val="solid"/>
              <a:miter/>
            </a:ln>
          </p:spPr>
          <p:txBody>
            <a:bodyPr rtlCol="0" anchor="ctr"/>
            <a:lstStyle/>
            <a:p>
              <a:endParaRPr lang="en-IN"/>
            </a:p>
          </p:txBody>
        </p:sp>
        <p:sp>
          <p:nvSpPr>
            <p:cNvPr id="840" name="Freeform: Shape 839">
              <a:extLst>
                <a:ext uri="{FF2B5EF4-FFF2-40B4-BE49-F238E27FC236}">
                  <a16:creationId xmlns:a16="http://schemas.microsoft.com/office/drawing/2014/main" id="{FC58093F-38E4-916D-C6E0-013E677D9AB9}"/>
                </a:ext>
              </a:extLst>
            </p:cNvPr>
            <p:cNvSpPr/>
            <p:nvPr/>
          </p:nvSpPr>
          <p:spPr>
            <a:xfrm>
              <a:off x="258252" y="4393354"/>
              <a:ext cx="263819" cy="178479"/>
            </a:xfrm>
            <a:custGeom>
              <a:avLst/>
              <a:gdLst>
                <a:gd name="connsiteX0" fmla="*/ 254105 w 263819"/>
                <a:gd name="connsiteY0" fmla="*/ 89854 h 178479"/>
                <a:gd name="connsiteX1" fmla="*/ 94693 w 263819"/>
                <a:gd name="connsiteY1" fmla="*/ 158486 h 178479"/>
                <a:gd name="connsiteX2" fmla="*/ 71809 w 263819"/>
                <a:gd name="connsiteY2" fmla="*/ 168325 h 178479"/>
                <a:gd name="connsiteX3" fmla="*/ 80122 w 263819"/>
                <a:gd name="connsiteY3" fmla="*/ 171718 h 178479"/>
                <a:gd name="connsiteX4" fmla="*/ 18917 w 263819"/>
                <a:gd name="connsiteY4" fmla="*/ 25350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1 h 178479"/>
                <a:gd name="connsiteX16" fmla="*/ 77521 w 263819"/>
                <a:gd name="connsiteY16" fmla="*/ 178089 h 178479"/>
                <a:gd name="connsiteX17" fmla="*/ 236952 w 263819"/>
                <a:gd name="connsiteY17" fmla="*/ 109476 h 178479"/>
                <a:gd name="connsiteX18" fmla="*/ 259816 w 263819"/>
                <a:gd name="connsiteY18" fmla="*/ 99618 h 178479"/>
                <a:gd name="connsiteX19" fmla="*/ 254105 w 263819"/>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854"/>
                  </a:moveTo>
                  <a:lnTo>
                    <a:pt x="94693" y="158486"/>
                  </a:lnTo>
                  <a:lnTo>
                    <a:pt x="71809" y="168325"/>
                  </a:lnTo>
                  <a:lnTo>
                    <a:pt x="80122" y="171718"/>
                  </a:lnTo>
                  <a:lnTo>
                    <a:pt x="18917" y="25350"/>
                  </a:ln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9" y="56301"/>
                    <a:pt x="40123" y="105084"/>
                    <a:pt x="60499" y="153886"/>
                  </a:cubicBezTo>
                  <a:lnTo>
                    <a:pt x="69227" y="174715"/>
                  </a:lnTo>
                  <a:cubicBezTo>
                    <a:pt x="70169" y="177769"/>
                    <a:pt x="73412" y="179484"/>
                    <a:pt x="76465" y="178541"/>
                  </a:cubicBezTo>
                  <a:cubicBezTo>
                    <a:pt x="76823"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841" name="Freeform: Shape 840">
              <a:extLst>
                <a:ext uri="{FF2B5EF4-FFF2-40B4-BE49-F238E27FC236}">
                  <a16:creationId xmlns:a16="http://schemas.microsoft.com/office/drawing/2014/main" id="{C9ADB3EF-F51C-5FCF-00A4-A3F036A13E01}"/>
                </a:ext>
              </a:extLst>
            </p:cNvPr>
            <p:cNvSpPr/>
            <p:nvPr/>
          </p:nvSpPr>
          <p:spPr>
            <a:xfrm>
              <a:off x="40546" y="4244345"/>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3"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842" name="Freeform: Shape 841">
              <a:extLst>
                <a:ext uri="{FF2B5EF4-FFF2-40B4-BE49-F238E27FC236}">
                  <a16:creationId xmlns:a16="http://schemas.microsoft.com/office/drawing/2014/main" id="{84CBECEE-900D-5F61-B646-730089DC2EC4}"/>
                </a:ext>
              </a:extLst>
            </p:cNvPr>
            <p:cNvSpPr/>
            <p:nvPr/>
          </p:nvSpPr>
          <p:spPr>
            <a:xfrm>
              <a:off x="83788" y="4346588"/>
              <a:ext cx="22553" cy="15714"/>
            </a:xfrm>
            <a:custGeom>
              <a:avLst/>
              <a:gdLst>
                <a:gd name="connsiteX0" fmla="*/ 14403 w 22553"/>
                <a:gd name="connsiteY0" fmla="*/ 525 h 15714"/>
                <a:gd name="connsiteX1" fmla="*/ 3093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843" name="Freeform: Shape 842">
              <a:extLst>
                <a:ext uri="{FF2B5EF4-FFF2-40B4-BE49-F238E27FC236}">
                  <a16:creationId xmlns:a16="http://schemas.microsoft.com/office/drawing/2014/main" id="{033D6B88-28D5-CD75-BFA0-48F7011DCF76}"/>
                </a:ext>
              </a:extLst>
            </p:cNvPr>
            <p:cNvSpPr/>
            <p:nvPr/>
          </p:nvSpPr>
          <p:spPr>
            <a:xfrm>
              <a:off x="123768" y="4446397"/>
              <a:ext cx="25746" cy="16978"/>
            </a:xfrm>
            <a:custGeom>
              <a:avLst/>
              <a:gdLst>
                <a:gd name="connsiteX0" fmla="*/ 17588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6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7"/>
                    <a:pt x="-865" y="13155"/>
                  </a:cubicBezTo>
                  <a:cubicBezTo>
                    <a:pt x="-36" y="16171"/>
                    <a:pt x="3074" y="17923"/>
                    <a:pt x="6090" y="17094"/>
                  </a:cubicBezTo>
                  <a:lnTo>
                    <a:pt x="20586"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44" name="Freeform: Shape 843">
              <a:extLst>
                <a:ext uri="{FF2B5EF4-FFF2-40B4-BE49-F238E27FC236}">
                  <a16:creationId xmlns:a16="http://schemas.microsoft.com/office/drawing/2014/main" id="{67DD6F7E-F1D1-425E-147B-3E7CF7518017}"/>
                </a:ext>
              </a:extLst>
            </p:cNvPr>
            <p:cNvSpPr/>
            <p:nvPr/>
          </p:nvSpPr>
          <p:spPr>
            <a:xfrm>
              <a:off x="163710"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6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8"/>
                    <a:pt x="-865" y="13154"/>
                  </a:cubicBezTo>
                  <a:cubicBezTo>
                    <a:pt x="-36" y="16171"/>
                    <a:pt x="3074" y="17923"/>
                    <a:pt x="6090" y="17094"/>
                  </a:cubicBezTo>
                  <a:lnTo>
                    <a:pt x="20586"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45" name="Freeform: Shape 844">
              <a:extLst>
                <a:ext uri="{FF2B5EF4-FFF2-40B4-BE49-F238E27FC236}">
                  <a16:creationId xmlns:a16="http://schemas.microsoft.com/office/drawing/2014/main" id="{0EC89628-0B3F-DB68-AEB1-73AEF135F3A9}"/>
                </a:ext>
              </a:extLst>
            </p:cNvPr>
            <p:cNvSpPr/>
            <p:nvPr/>
          </p:nvSpPr>
          <p:spPr>
            <a:xfrm>
              <a:off x="206989"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6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0"/>
                    <a:pt x="3074" y="17924"/>
                    <a:pt x="6090" y="17094"/>
                  </a:cubicBezTo>
                  <a:lnTo>
                    <a:pt x="20586"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46" name="Freeform: Shape 845">
              <a:extLst>
                <a:ext uri="{FF2B5EF4-FFF2-40B4-BE49-F238E27FC236}">
                  <a16:creationId xmlns:a16="http://schemas.microsoft.com/office/drawing/2014/main" id="{4DF16FEF-CD21-4E49-EFBC-840A3B24F185}"/>
                </a:ext>
              </a:extLst>
            </p:cNvPr>
            <p:cNvSpPr/>
            <p:nvPr/>
          </p:nvSpPr>
          <p:spPr>
            <a:xfrm>
              <a:off x="344763"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1"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47" name="Freeform: Shape 846">
              <a:extLst>
                <a:ext uri="{FF2B5EF4-FFF2-40B4-BE49-F238E27FC236}">
                  <a16:creationId xmlns:a16="http://schemas.microsoft.com/office/drawing/2014/main" id="{C0A67E7B-6915-08E3-D033-BAB338919DF6}"/>
                </a:ext>
              </a:extLst>
            </p:cNvPr>
            <p:cNvSpPr/>
            <p:nvPr/>
          </p:nvSpPr>
          <p:spPr>
            <a:xfrm>
              <a:off x="442894" y="4641263"/>
              <a:ext cx="15659" cy="22560"/>
            </a:xfrm>
            <a:custGeom>
              <a:avLst/>
              <a:gdLst>
                <a:gd name="connsiteX0" fmla="*/ -828 w 15659"/>
                <a:gd name="connsiteY0" fmla="*/ 7445 h 22560"/>
                <a:gd name="connsiteX1" fmla="*/ 3507 w 15659"/>
                <a:gd name="connsiteY1" fmla="*/ 18755 h 22560"/>
                <a:gd name="connsiteX2" fmla="*/ 10463 w 15659"/>
                <a:gd name="connsiteY2" fmla="*/ 22713 h 22560"/>
                <a:gd name="connsiteX3" fmla="*/ 14421 w 15659"/>
                <a:gd name="connsiteY3" fmla="*/ 15758 h 22560"/>
                <a:gd name="connsiteX4" fmla="*/ 14421 w 15659"/>
                <a:gd name="connsiteY4" fmla="*/ 15758 h 22560"/>
                <a:gd name="connsiteX5" fmla="*/ 10067 w 15659"/>
                <a:gd name="connsiteY5" fmla="*/ 4448 h 22560"/>
                <a:gd name="connsiteX6" fmla="*/ 3111 w 15659"/>
                <a:gd name="connsiteY6" fmla="*/ 489 h 22560"/>
                <a:gd name="connsiteX7" fmla="*/ -828 w 15659"/>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0">
                  <a:moveTo>
                    <a:pt x="-828" y="7445"/>
                  </a:moveTo>
                  <a:cubicBezTo>
                    <a:pt x="604" y="11215"/>
                    <a:pt x="2056" y="14985"/>
                    <a:pt x="3507" y="18755"/>
                  </a:cubicBezTo>
                  <a:cubicBezTo>
                    <a:pt x="4412" y="21714"/>
                    <a:pt x="7466" y="23448"/>
                    <a:pt x="10463" y="22713"/>
                  </a:cubicBezTo>
                  <a:cubicBezTo>
                    <a:pt x="13479" y="21884"/>
                    <a:pt x="15251" y="18774"/>
                    <a:pt x="14421" y="15758"/>
                  </a:cubicBezTo>
                  <a:cubicBezTo>
                    <a:pt x="14421" y="15758"/>
                    <a:pt x="14421" y="15758"/>
                    <a:pt x="14421" y="15758"/>
                  </a:cubicBezTo>
                  <a:lnTo>
                    <a:pt x="10067" y="4448"/>
                  </a:lnTo>
                  <a:cubicBezTo>
                    <a:pt x="9181"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48" name="Freeform: Shape 847">
              <a:extLst>
                <a:ext uri="{FF2B5EF4-FFF2-40B4-BE49-F238E27FC236}">
                  <a16:creationId xmlns:a16="http://schemas.microsoft.com/office/drawing/2014/main" id="{501D1061-87F7-1851-7E5B-D183FA0A0F35}"/>
                </a:ext>
              </a:extLst>
            </p:cNvPr>
            <p:cNvSpPr/>
            <p:nvPr/>
          </p:nvSpPr>
          <p:spPr>
            <a:xfrm>
              <a:off x="540084" y="4595244"/>
              <a:ext cx="16959" cy="25761"/>
            </a:xfrm>
            <a:custGeom>
              <a:avLst/>
              <a:gdLst>
                <a:gd name="connsiteX0" fmla="*/ -847 w 16959"/>
                <a:gd name="connsiteY0" fmla="*/ 7453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3"/>
                  </a:moveTo>
                  <a:cubicBezTo>
                    <a:pt x="1038" y="12297"/>
                    <a:pt x="2923" y="17122"/>
                    <a:pt x="4808" y="21967"/>
                  </a:cubicBezTo>
                  <a:cubicBezTo>
                    <a:pt x="5713" y="24926"/>
                    <a:pt x="8766" y="26660"/>
                    <a:pt x="11763" y="25906"/>
                  </a:cubicBezTo>
                  <a:cubicBezTo>
                    <a:pt x="14779" y="25077"/>
                    <a:pt x="16551" y="21967"/>
                    <a:pt x="15722" y="18951"/>
                  </a:cubicBezTo>
                  <a:cubicBezTo>
                    <a:pt x="15722" y="18951"/>
                    <a:pt x="15722" y="18951"/>
                    <a:pt x="15722" y="18951"/>
                  </a:cubicBezTo>
                  <a:lnTo>
                    <a:pt x="10067" y="4436"/>
                  </a:lnTo>
                  <a:cubicBezTo>
                    <a:pt x="9162" y="1477"/>
                    <a:pt x="6108"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849" name="Freeform: Shape 848">
              <a:extLst>
                <a:ext uri="{FF2B5EF4-FFF2-40B4-BE49-F238E27FC236}">
                  <a16:creationId xmlns:a16="http://schemas.microsoft.com/office/drawing/2014/main" id="{FB78A1D3-7EAE-12BA-0A59-359152580AB2}"/>
                </a:ext>
              </a:extLst>
            </p:cNvPr>
            <p:cNvSpPr/>
            <p:nvPr/>
          </p:nvSpPr>
          <p:spPr>
            <a:xfrm>
              <a:off x="637989" y="4550212"/>
              <a:ext cx="16488" cy="24679"/>
            </a:xfrm>
            <a:custGeom>
              <a:avLst/>
              <a:gdLst>
                <a:gd name="connsiteX0" fmla="*/ -828 w 16488"/>
                <a:gd name="connsiteY0" fmla="*/ 7453 h 24679"/>
                <a:gd name="connsiteX1" fmla="*/ 4336 w 16488"/>
                <a:gd name="connsiteY1" fmla="*/ 20874 h 24679"/>
                <a:gd name="connsiteX2" fmla="*/ 11292 w 16488"/>
                <a:gd name="connsiteY2" fmla="*/ 24832 h 24679"/>
                <a:gd name="connsiteX3" fmla="*/ 15251 w 16488"/>
                <a:gd name="connsiteY3" fmla="*/ 17876 h 24679"/>
                <a:gd name="connsiteX4" fmla="*/ 15251 w 16488"/>
                <a:gd name="connsiteY4" fmla="*/ 17876 h 24679"/>
                <a:gd name="connsiteX5" fmla="*/ 10067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6" y="20874"/>
                  </a:lnTo>
                  <a:cubicBezTo>
                    <a:pt x="5241" y="23833"/>
                    <a:pt x="8295" y="25567"/>
                    <a:pt x="11292" y="24832"/>
                  </a:cubicBezTo>
                  <a:cubicBezTo>
                    <a:pt x="14308" y="24003"/>
                    <a:pt x="16080" y="20892"/>
                    <a:pt x="15251" y="17876"/>
                  </a:cubicBezTo>
                  <a:cubicBezTo>
                    <a:pt x="15251" y="17876"/>
                    <a:pt x="15251" y="17876"/>
                    <a:pt x="15251" y="17876"/>
                  </a:cubicBezTo>
                  <a:lnTo>
                    <a:pt x="10067" y="4437"/>
                  </a:lnTo>
                  <a:cubicBezTo>
                    <a:pt x="9162" y="1477"/>
                    <a:pt x="6108" y="-257"/>
                    <a:pt x="3111" y="497"/>
                  </a:cubicBezTo>
                  <a:cubicBezTo>
                    <a:pt x="95" y="1327"/>
                    <a:pt x="-1658" y="4437"/>
                    <a:pt x="-828" y="7453"/>
                  </a:cubicBezTo>
                  <a:close/>
                </a:path>
              </a:pathLst>
            </a:custGeom>
            <a:grpFill/>
            <a:ln w="1885" cap="flat">
              <a:noFill/>
              <a:prstDash val="solid"/>
              <a:miter/>
            </a:ln>
          </p:spPr>
          <p:txBody>
            <a:bodyPr rtlCol="0" anchor="ctr"/>
            <a:lstStyle/>
            <a:p>
              <a:endParaRPr lang="en-IN"/>
            </a:p>
          </p:txBody>
        </p:sp>
        <p:sp>
          <p:nvSpPr>
            <p:cNvPr id="850" name="Freeform: Shape 849">
              <a:extLst>
                <a:ext uri="{FF2B5EF4-FFF2-40B4-BE49-F238E27FC236}">
                  <a16:creationId xmlns:a16="http://schemas.microsoft.com/office/drawing/2014/main" id="{00E1FD16-2AE5-3983-B8B8-8FB2F08E85D9}"/>
                </a:ext>
              </a:extLst>
            </p:cNvPr>
            <p:cNvSpPr/>
            <p:nvPr/>
          </p:nvSpPr>
          <p:spPr>
            <a:xfrm>
              <a:off x="735745" y="4503936"/>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8 h 21505"/>
                <a:gd name="connsiteX4" fmla="*/ 14043 w 15280"/>
                <a:gd name="connsiteY4" fmla="*/ 14691 h 21505"/>
                <a:gd name="connsiteX5" fmla="*/ 10084 w 15280"/>
                <a:gd name="connsiteY5" fmla="*/ 4436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851" name="Freeform: Shape 850">
              <a:extLst>
                <a:ext uri="{FF2B5EF4-FFF2-40B4-BE49-F238E27FC236}">
                  <a16:creationId xmlns:a16="http://schemas.microsoft.com/office/drawing/2014/main" id="{A549D4F2-D9F9-B25E-7E3F-C1C6DBD900DC}"/>
                </a:ext>
              </a:extLst>
            </p:cNvPr>
            <p:cNvSpPr/>
            <p:nvPr/>
          </p:nvSpPr>
          <p:spPr>
            <a:xfrm>
              <a:off x="3061122" y="5841328"/>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5 h 610293"/>
                <a:gd name="connsiteX5" fmla="*/ 41846 w 882465"/>
                <a:gd name="connsiteY5" fmla="*/ 13066 h 610293"/>
                <a:gd name="connsiteX6" fmla="*/ 7766 w 882465"/>
                <a:gd name="connsiteY6" fmla="*/ 1096 h 610293"/>
                <a:gd name="connsiteX7" fmla="*/ 6239 w 882465"/>
                <a:gd name="connsiteY7" fmla="*/ 568 h 610293"/>
                <a:gd name="connsiteX8" fmla="*/ -716 w 882465"/>
                <a:gd name="connsiteY8" fmla="*/ 7524 h 610293"/>
                <a:gd name="connsiteX9" fmla="*/ 23412 w 882465"/>
                <a:gd name="connsiteY9" fmla="*/ 67051 h 610293"/>
                <a:gd name="connsiteX10" fmla="*/ 81412 w 882465"/>
                <a:gd name="connsiteY10" fmla="*/ 210026 h 610293"/>
                <a:gd name="connsiteX11" fmla="*/ 151571 w 882465"/>
                <a:gd name="connsiteY11" fmla="*/ 383048 h 610293"/>
                <a:gd name="connsiteX12" fmla="*/ 212267 w 882465"/>
                <a:gd name="connsiteY12" fmla="*/ 532677 h 610293"/>
                <a:gd name="connsiteX13" fmla="*/ 241785 w 882465"/>
                <a:gd name="connsiteY13" fmla="*/ 605494 h 610293"/>
                <a:gd name="connsiteX14" fmla="*/ 242219 w 882465"/>
                <a:gd name="connsiteY14" fmla="*/ 606530 h 610293"/>
                <a:gd name="connsiteX15" fmla="*/ 249420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8 w 882465"/>
                <a:gd name="connsiteY19" fmla="*/ 427476 h 610293"/>
                <a:gd name="connsiteX20" fmla="*/ 800227 w 882465"/>
                <a:gd name="connsiteY20" fmla="*/ 354754 h 610293"/>
                <a:gd name="connsiteX21" fmla="*/ 852102 w 882465"/>
                <a:gd name="connsiteY21" fmla="*/ 330664 h 610293"/>
                <a:gd name="connsiteX22" fmla="*/ 876606 w 882465"/>
                <a:gd name="connsiteY22" fmla="*/ 319355 h 610293"/>
                <a:gd name="connsiteX23" fmla="*/ 877719 w 882465"/>
                <a:gd name="connsiteY23" fmla="*/ 318827 h 610293"/>
                <a:gd name="connsiteX24" fmla="*/ 872064 w 882465"/>
                <a:gd name="connsiteY24" fmla="*/ 309063 h 610293"/>
                <a:gd name="connsiteX25" fmla="*/ 809709 w 882465"/>
                <a:gd name="connsiteY25" fmla="*/ 337959 h 610293"/>
                <a:gd name="connsiteX26" fmla="*/ 660080 w 882465"/>
                <a:gd name="connsiteY26" fmla="*/ 407421 h 610293"/>
                <a:gd name="connsiteX27" fmla="*/ 478972 w 882465"/>
                <a:gd name="connsiteY27" fmla="*/ 491472 h 610293"/>
                <a:gd name="connsiteX28" fmla="*/ 322311 w 882465"/>
                <a:gd name="connsiteY28" fmla="*/ 564194 h 610293"/>
                <a:gd name="connsiteX29" fmla="*/ 270437 w 882465"/>
                <a:gd name="connsiteY29" fmla="*/ 588284 h 610293"/>
                <a:gd name="connsiteX30" fmla="*/ 245932 w 882465"/>
                <a:gd name="connsiteY30" fmla="*/ 599593 h 610293"/>
                <a:gd name="connsiteX31" fmla="*/ 244820 w 882465"/>
                <a:gd name="connsiteY31" fmla="*/ 600102 h 610293"/>
                <a:gd name="connsiteX32" fmla="*/ 253114 w 882465"/>
                <a:gd name="connsiteY32" fmla="*/ 603476 h 610293"/>
                <a:gd name="connsiteX33" fmla="*/ 229137 w 882465"/>
                <a:gd name="connsiteY33" fmla="*/ 543987 h 610293"/>
                <a:gd name="connsiteX34" fmla="*/ 171156 w 882465"/>
                <a:gd name="connsiteY34" fmla="*/ 401012 h 610293"/>
                <a:gd name="connsiteX35" fmla="*/ 100997 w 882465"/>
                <a:gd name="connsiteY35" fmla="*/ 227990 h 610293"/>
                <a:gd name="connsiteX36" fmla="*/ 40301 w 882465"/>
                <a:gd name="connsiteY36" fmla="*/ 78380 h 610293"/>
                <a:gd name="connsiteX37" fmla="*/ 20377 w 882465"/>
                <a:gd name="connsiteY37" fmla="*/ 29201 h 610293"/>
                <a:gd name="connsiteX38" fmla="*/ 14024 w 882465"/>
                <a:gd name="connsiteY38" fmla="*/ 13575 h 610293"/>
                <a:gd name="connsiteX39" fmla="*/ 10782 w 882465"/>
                <a:gd name="connsiteY39" fmla="*/ 5545 h 610293"/>
                <a:gd name="connsiteX40" fmla="*/ 10348 w 882465"/>
                <a:gd name="connsiteY40" fmla="*/ 4508 h 610293"/>
                <a:gd name="connsiteX41" fmla="*/ 3393 w 882465"/>
                <a:gd name="connsiteY41" fmla="*/ 11463 h 610293"/>
                <a:gd name="connsiteX42" fmla="*/ 90102 w 882465"/>
                <a:gd name="connsiteY42" fmla="*/ 41887 h 610293"/>
                <a:gd name="connsiteX43" fmla="*/ 298202 w 882465"/>
                <a:gd name="connsiteY43" fmla="*/ 114948 h 610293"/>
                <a:gd name="connsiteX44" fmla="*/ 549978 w 882465"/>
                <a:gd name="connsiteY44" fmla="*/ 203335 h 610293"/>
                <a:gd name="connsiteX45" fmla="*/ 767448 w 882465"/>
                <a:gd name="connsiteY45" fmla="*/ 279714 h 610293"/>
                <a:gd name="connsiteX46" fmla="*/ 838926 w 882465"/>
                <a:gd name="connsiteY46" fmla="*/ 304822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5"/>
                  </a:lnTo>
                  <a:lnTo>
                    <a:pt x="41846" y="13066"/>
                  </a:lnTo>
                  <a:cubicBezTo>
                    <a:pt x="30669" y="9145"/>
                    <a:pt x="19227" y="3980"/>
                    <a:pt x="7766" y="1096"/>
                  </a:cubicBezTo>
                  <a:cubicBezTo>
                    <a:pt x="7257" y="964"/>
                    <a:pt x="6748" y="738"/>
                    <a:pt x="6239" y="568"/>
                  </a:cubicBezTo>
                  <a:cubicBezTo>
                    <a:pt x="2469" y="-770"/>
                    <a:pt x="-2319" y="3584"/>
                    <a:pt x="-716" y="7524"/>
                  </a:cubicBezTo>
                  <a:cubicBezTo>
                    <a:pt x="7333" y="27354"/>
                    <a:pt x="15382" y="47202"/>
                    <a:pt x="23412" y="67051"/>
                  </a:cubicBezTo>
                  <a:cubicBezTo>
                    <a:pt x="42751" y="114703"/>
                    <a:pt x="62091" y="162355"/>
                    <a:pt x="81412" y="210026"/>
                  </a:cubicBezTo>
                  <a:lnTo>
                    <a:pt x="151571" y="383048"/>
                  </a:lnTo>
                  <a:cubicBezTo>
                    <a:pt x="171797" y="432924"/>
                    <a:pt x="192022" y="482801"/>
                    <a:pt x="212267" y="532677"/>
                  </a:cubicBezTo>
                  <a:cubicBezTo>
                    <a:pt x="222050" y="556823"/>
                    <a:pt x="230796" y="581837"/>
                    <a:pt x="241785" y="605494"/>
                  </a:cubicBezTo>
                  <a:cubicBezTo>
                    <a:pt x="241955" y="605833"/>
                    <a:pt x="242068" y="606191"/>
                    <a:pt x="242219" y="606530"/>
                  </a:cubicBezTo>
                  <a:cubicBezTo>
                    <a:pt x="243143" y="609584"/>
                    <a:pt x="246366" y="611299"/>
                    <a:pt x="249420" y="610356"/>
                  </a:cubicBezTo>
                  <a:cubicBezTo>
                    <a:pt x="249797" y="610244"/>
                    <a:pt x="250173" y="610093"/>
                    <a:pt x="250513" y="609904"/>
                  </a:cubicBezTo>
                  <a:lnTo>
                    <a:pt x="312830" y="580989"/>
                  </a:lnTo>
                  <a:lnTo>
                    <a:pt x="462459" y="511527"/>
                  </a:lnTo>
                  <a:lnTo>
                    <a:pt x="643568" y="427476"/>
                  </a:lnTo>
                  <a:lnTo>
                    <a:pt x="800227" y="354754"/>
                  </a:lnTo>
                  <a:lnTo>
                    <a:pt x="852102" y="330664"/>
                  </a:lnTo>
                  <a:cubicBezTo>
                    <a:pt x="860056" y="326895"/>
                    <a:pt x="869067" y="323916"/>
                    <a:pt x="876606" y="319355"/>
                  </a:cubicBezTo>
                  <a:cubicBezTo>
                    <a:pt x="876964" y="319166"/>
                    <a:pt x="877341" y="318978"/>
                    <a:pt x="877719" y="318827"/>
                  </a:cubicBezTo>
                  <a:cubicBezTo>
                    <a:pt x="884316" y="315773"/>
                    <a:pt x="878586" y="306028"/>
                    <a:pt x="872064" y="309063"/>
                  </a:cubicBezTo>
                  <a:lnTo>
                    <a:pt x="809709" y="337959"/>
                  </a:lnTo>
                  <a:lnTo>
                    <a:pt x="660080" y="407421"/>
                  </a:lnTo>
                  <a:lnTo>
                    <a:pt x="478972" y="491472"/>
                  </a:lnTo>
                  <a:lnTo>
                    <a:pt x="322311" y="564194"/>
                  </a:lnTo>
                  <a:lnTo>
                    <a:pt x="270437" y="588284"/>
                  </a:lnTo>
                  <a:cubicBezTo>
                    <a:pt x="263142" y="591658"/>
                    <a:pt x="252266" y="594504"/>
                    <a:pt x="245932" y="599593"/>
                  </a:cubicBezTo>
                  <a:cubicBezTo>
                    <a:pt x="245574" y="599801"/>
                    <a:pt x="245216" y="599970"/>
                    <a:pt x="244820" y="600102"/>
                  </a:cubicBezTo>
                  <a:lnTo>
                    <a:pt x="253114" y="603476"/>
                  </a:lnTo>
                  <a:lnTo>
                    <a:pt x="229137" y="543987"/>
                  </a:lnTo>
                  <a:cubicBezTo>
                    <a:pt x="209816" y="496334"/>
                    <a:pt x="190495" y="448682"/>
                    <a:pt x="171156" y="401012"/>
                  </a:cubicBezTo>
                  <a:cubicBezTo>
                    <a:pt x="147763" y="343331"/>
                    <a:pt x="124389" y="285651"/>
                    <a:pt x="100997" y="227990"/>
                  </a:cubicBezTo>
                  <a:cubicBezTo>
                    <a:pt x="80771" y="178114"/>
                    <a:pt x="60546" y="128237"/>
                    <a:pt x="40301" y="78380"/>
                  </a:cubicBezTo>
                  <a:cubicBezTo>
                    <a:pt x="33666" y="61980"/>
                    <a:pt x="27031" y="45581"/>
                    <a:pt x="20377" y="29201"/>
                  </a:cubicBezTo>
                  <a:lnTo>
                    <a:pt x="14024" y="13575"/>
                  </a:lnTo>
                  <a:cubicBezTo>
                    <a:pt x="13082" y="11256"/>
                    <a:pt x="12347" y="7543"/>
                    <a:pt x="10782" y="5545"/>
                  </a:cubicBezTo>
                  <a:cubicBezTo>
                    <a:pt x="10594" y="5224"/>
                    <a:pt x="10443" y="4866"/>
                    <a:pt x="10348" y="4508"/>
                  </a:cubicBezTo>
                  <a:lnTo>
                    <a:pt x="3393" y="11463"/>
                  </a:lnTo>
                  <a:lnTo>
                    <a:pt x="90102" y="41887"/>
                  </a:lnTo>
                  <a:lnTo>
                    <a:pt x="298202" y="114948"/>
                  </a:lnTo>
                  <a:lnTo>
                    <a:pt x="549978" y="203335"/>
                  </a:lnTo>
                  <a:lnTo>
                    <a:pt x="767448" y="279714"/>
                  </a:lnTo>
                  <a:lnTo>
                    <a:pt x="838926" y="304822"/>
                  </a:lnTo>
                  <a:cubicBezTo>
                    <a:pt x="850141" y="308742"/>
                    <a:pt x="861545" y="313775"/>
                    <a:pt x="873006" y="316772"/>
                  </a:cubicBezTo>
                  <a:cubicBezTo>
                    <a:pt x="873515" y="316904"/>
                    <a:pt x="874043" y="317131"/>
                    <a:pt x="874552" y="317319"/>
                  </a:cubicBezTo>
                  <a:cubicBezTo>
                    <a:pt x="881432" y="319732"/>
                    <a:pt x="884392" y="308818"/>
                    <a:pt x="877549" y="306405"/>
                  </a:cubicBezTo>
                  <a:close/>
                </a:path>
              </a:pathLst>
            </a:custGeom>
            <a:grpFill/>
            <a:ln w="1885" cap="flat">
              <a:noFill/>
              <a:prstDash val="solid"/>
              <a:miter/>
            </a:ln>
          </p:spPr>
          <p:txBody>
            <a:bodyPr rtlCol="0" anchor="ctr"/>
            <a:lstStyle/>
            <a:p>
              <a:endParaRPr lang="en-IN"/>
            </a:p>
          </p:txBody>
        </p:sp>
        <p:sp>
          <p:nvSpPr>
            <p:cNvPr id="852" name="Freeform: Shape 851">
              <a:extLst>
                <a:ext uri="{FF2B5EF4-FFF2-40B4-BE49-F238E27FC236}">
                  <a16:creationId xmlns:a16="http://schemas.microsoft.com/office/drawing/2014/main" id="{0C6E7F40-6E50-8F6F-5A7E-05C4B28AB32E}"/>
                </a:ext>
              </a:extLst>
            </p:cNvPr>
            <p:cNvSpPr/>
            <p:nvPr/>
          </p:nvSpPr>
          <p:spPr>
            <a:xfrm>
              <a:off x="3319447" y="6082384"/>
              <a:ext cx="263819" cy="178479"/>
            </a:xfrm>
            <a:custGeom>
              <a:avLst/>
              <a:gdLst>
                <a:gd name="connsiteX0" fmla="*/ 254105 w 263819"/>
                <a:gd name="connsiteY0" fmla="*/ 89760 h 178479"/>
                <a:gd name="connsiteX1" fmla="*/ 94693 w 263819"/>
                <a:gd name="connsiteY1" fmla="*/ 158391 h 178479"/>
                <a:gd name="connsiteX2" fmla="*/ 71809 w 263819"/>
                <a:gd name="connsiteY2" fmla="*/ 168231 h 178479"/>
                <a:gd name="connsiteX3" fmla="*/ 80122 w 263819"/>
                <a:gd name="connsiteY3" fmla="*/ 171624 h 178479"/>
                <a:gd name="connsiteX4" fmla="*/ 18917 w 263819"/>
                <a:gd name="connsiteY4" fmla="*/ 25255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1 h 178479"/>
                <a:gd name="connsiteX16" fmla="*/ 77521 w 263819"/>
                <a:gd name="connsiteY16" fmla="*/ 178089 h 178479"/>
                <a:gd name="connsiteX17" fmla="*/ 236951 w 263819"/>
                <a:gd name="connsiteY17" fmla="*/ 109476 h 178479"/>
                <a:gd name="connsiteX18" fmla="*/ 259816 w 263819"/>
                <a:gd name="connsiteY18" fmla="*/ 99618 h 178479"/>
                <a:gd name="connsiteX19" fmla="*/ 254105 w 263819"/>
                <a:gd name="connsiteY19" fmla="*/ 89760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760"/>
                  </a:moveTo>
                  <a:lnTo>
                    <a:pt x="94693" y="158391"/>
                  </a:lnTo>
                  <a:lnTo>
                    <a:pt x="71809" y="168231"/>
                  </a:lnTo>
                  <a:lnTo>
                    <a:pt x="80122" y="171624"/>
                  </a:lnTo>
                  <a:cubicBezTo>
                    <a:pt x="59726" y="122822"/>
                    <a:pt x="39331" y="74020"/>
                    <a:pt x="18917" y="25255"/>
                  </a:cubicBez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84"/>
                    <a:pt x="60499" y="153886"/>
                  </a:cubicBezTo>
                  <a:lnTo>
                    <a:pt x="69227" y="174715"/>
                  </a:lnTo>
                  <a:cubicBezTo>
                    <a:pt x="70169" y="177769"/>
                    <a:pt x="73411" y="179484"/>
                    <a:pt x="76465" y="178541"/>
                  </a:cubicBezTo>
                  <a:cubicBezTo>
                    <a:pt x="76823" y="178428"/>
                    <a:pt x="77181" y="178278"/>
                    <a:pt x="77521" y="178089"/>
                  </a:cubicBezTo>
                  <a:lnTo>
                    <a:pt x="236951" y="109476"/>
                  </a:lnTo>
                  <a:lnTo>
                    <a:pt x="259816" y="99618"/>
                  </a:lnTo>
                  <a:cubicBezTo>
                    <a:pt x="266489" y="96658"/>
                    <a:pt x="260740" y="86913"/>
                    <a:pt x="254105" y="89760"/>
                  </a:cubicBezTo>
                  <a:close/>
                </a:path>
              </a:pathLst>
            </a:custGeom>
            <a:grpFill/>
            <a:ln w="1885" cap="flat">
              <a:noFill/>
              <a:prstDash val="solid"/>
              <a:miter/>
            </a:ln>
          </p:spPr>
          <p:txBody>
            <a:bodyPr rtlCol="0" anchor="ctr"/>
            <a:lstStyle/>
            <a:p>
              <a:endParaRPr lang="en-IN"/>
            </a:p>
          </p:txBody>
        </p:sp>
        <p:sp>
          <p:nvSpPr>
            <p:cNvPr id="853" name="Freeform: Shape 852">
              <a:extLst>
                <a:ext uri="{FF2B5EF4-FFF2-40B4-BE49-F238E27FC236}">
                  <a16:creationId xmlns:a16="http://schemas.microsoft.com/office/drawing/2014/main" id="{67457CD6-5AE6-DBCB-7D03-419AB481E036}"/>
                </a:ext>
              </a:extLst>
            </p:cNvPr>
            <p:cNvSpPr/>
            <p:nvPr/>
          </p:nvSpPr>
          <p:spPr>
            <a:xfrm>
              <a:off x="3101741" y="5933280"/>
              <a:ext cx="27959" cy="17809"/>
            </a:xfrm>
            <a:custGeom>
              <a:avLst/>
              <a:gdLst>
                <a:gd name="connsiteX0" fmla="*/ 19794 w 27959"/>
                <a:gd name="connsiteY0" fmla="*/ 527 h 17809"/>
                <a:gd name="connsiteX1" fmla="*/ 3093 w 27959"/>
                <a:gd name="connsiteY1" fmla="*/ 7030 h 17809"/>
                <a:gd name="connsiteX2" fmla="*/ -865 w 27959"/>
                <a:gd name="connsiteY2" fmla="*/ 13986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5"/>
                    <a:pt x="-1601" y="10988"/>
                    <a:pt x="-865" y="13986"/>
                  </a:cubicBezTo>
                  <a:cubicBezTo>
                    <a:pt x="-36" y="17001"/>
                    <a:pt x="3074" y="18755"/>
                    <a:pt x="6090" y="17925"/>
                  </a:cubicBezTo>
                  <a:lnTo>
                    <a:pt x="22810" y="11422"/>
                  </a:lnTo>
                  <a:cubicBezTo>
                    <a:pt x="25769" y="10517"/>
                    <a:pt x="27504" y="7464"/>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854" name="Freeform: Shape 853">
              <a:extLst>
                <a:ext uri="{FF2B5EF4-FFF2-40B4-BE49-F238E27FC236}">
                  <a16:creationId xmlns:a16="http://schemas.microsoft.com/office/drawing/2014/main" id="{9AFBEC64-7462-1AA9-B441-B06E334FA5FB}"/>
                </a:ext>
              </a:extLst>
            </p:cNvPr>
            <p:cNvSpPr/>
            <p:nvPr/>
          </p:nvSpPr>
          <p:spPr>
            <a:xfrm>
              <a:off x="3144982" y="6035523"/>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1"/>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855" name="Freeform: Shape 854">
              <a:extLst>
                <a:ext uri="{FF2B5EF4-FFF2-40B4-BE49-F238E27FC236}">
                  <a16:creationId xmlns:a16="http://schemas.microsoft.com/office/drawing/2014/main" id="{76317E78-F22E-2154-23A8-89AD75367A30}"/>
                </a:ext>
              </a:extLst>
            </p:cNvPr>
            <p:cNvSpPr/>
            <p:nvPr/>
          </p:nvSpPr>
          <p:spPr>
            <a:xfrm>
              <a:off x="3184963" y="6135332"/>
              <a:ext cx="25746" cy="16978"/>
            </a:xfrm>
            <a:custGeom>
              <a:avLst/>
              <a:gdLst>
                <a:gd name="connsiteX0" fmla="*/ 17588 w 25746"/>
                <a:gd name="connsiteY0" fmla="*/ 544 h 16978"/>
                <a:gd name="connsiteX1" fmla="*/ 3093 w 25746"/>
                <a:gd name="connsiteY1" fmla="*/ 6199 h 16978"/>
                <a:gd name="connsiteX2" fmla="*/ -866 w 25746"/>
                <a:gd name="connsiteY2" fmla="*/ 13155 h 16978"/>
                <a:gd name="connsiteX3" fmla="*/ 6090 w 25746"/>
                <a:gd name="connsiteY3" fmla="*/ 17094 h 16978"/>
                <a:gd name="connsiteX4" fmla="*/ 20586 w 25746"/>
                <a:gd name="connsiteY4" fmla="*/ 11439 h 16978"/>
                <a:gd name="connsiteX5" fmla="*/ 24544 w 25746"/>
                <a:gd name="connsiteY5" fmla="*/ 4483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4" y="7104"/>
                    <a:pt x="-1600" y="10157"/>
                    <a:pt x="-866" y="13155"/>
                  </a:cubicBezTo>
                  <a:cubicBezTo>
                    <a:pt x="-36" y="16170"/>
                    <a:pt x="3074" y="17924"/>
                    <a:pt x="6090" y="17094"/>
                  </a:cubicBezTo>
                  <a:lnTo>
                    <a:pt x="20586" y="11439"/>
                  </a:lnTo>
                  <a:cubicBezTo>
                    <a:pt x="23545" y="10534"/>
                    <a:pt x="25279" y="7481"/>
                    <a:pt x="24544" y="4483"/>
                  </a:cubicBezTo>
                  <a:cubicBezTo>
                    <a:pt x="23715" y="1468"/>
                    <a:pt x="20605"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56" name="Freeform: Shape 855">
              <a:extLst>
                <a:ext uri="{FF2B5EF4-FFF2-40B4-BE49-F238E27FC236}">
                  <a16:creationId xmlns:a16="http://schemas.microsoft.com/office/drawing/2014/main" id="{025F56BB-7CF5-6809-BF30-EE2E4B1C9D40}"/>
                </a:ext>
              </a:extLst>
            </p:cNvPr>
            <p:cNvSpPr/>
            <p:nvPr/>
          </p:nvSpPr>
          <p:spPr>
            <a:xfrm>
              <a:off x="3224905" y="6236423"/>
              <a:ext cx="25746" cy="16978"/>
            </a:xfrm>
            <a:custGeom>
              <a:avLst/>
              <a:gdLst>
                <a:gd name="connsiteX0" fmla="*/ 17588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57" name="Freeform: Shape 856">
              <a:extLst>
                <a:ext uri="{FF2B5EF4-FFF2-40B4-BE49-F238E27FC236}">
                  <a16:creationId xmlns:a16="http://schemas.microsoft.com/office/drawing/2014/main" id="{C39395E2-069F-4B6F-D66D-E0A78BAD861C}"/>
                </a:ext>
              </a:extLst>
            </p:cNvPr>
            <p:cNvSpPr/>
            <p:nvPr/>
          </p:nvSpPr>
          <p:spPr>
            <a:xfrm>
              <a:off x="3268184" y="6336553"/>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0"/>
                    <a:pt x="3074" y="17924"/>
                    <a:pt x="6090" y="17094"/>
                  </a:cubicBezTo>
                  <a:lnTo>
                    <a:pt x="20585"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58" name="Freeform: Shape 857">
              <a:extLst>
                <a:ext uri="{FF2B5EF4-FFF2-40B4-BE49-F238E27FC236}">
                  <a16:creationId xmlns:a16="http://schemas.microsoft.com/office/drawing/2014/main" id="{23551854-E239-6994-D555-27443B2776D2}"/>
                </a:ext>
              </a:extLst>
            </p:cNvPr>
            <p:cNvSpPr/>
            <p:nvPr/>
          </p:nvSpPr>
          <p:spPr>
            <a:xfrm>
              <a:off x="3405957" y="6374024"/>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35" y="10876"/>
                    <a:pt x="1735"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9"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59" name="Freeform: Shape 858">
              <a:extLst>
                <a:ext uri="{FF2B5EF4-FFF2-40B4-BE49-F238E27FC236}">
                  <a16:creationId xmlns:a16="http://schemas.microsoft.com/office/drawing/2014/main" id="{EAC91A98-799F-9D93-7933-62E735A5A21D}"/>
                </a:ext>
              </a:extLst>
            </p:cNvPr>
            <p:cNvSpPr/>
            <p:nvPr/>
          </p:nvSpPr>
          <p:spPr>
            <a:xfrm>
              <a:off x="3504089" y="6330198"/>
              <a:ext cx="15659" cy="22560"/>
            </a:xfrm>
            <a:custGeom>
              <a:avLst/>
              <a:gdLst>
                <a:gd name="connsiteX0" fmla="*/ -828 w 15659"/>
                <a:gd name="connsiteY0" fmla="*/ 7445 h 22560"/>
                <a:gd name="connsiteX1" fmla="*/ 3507 w 15659"/>
                <a:gd name="connsiteY1" fmla="*/ 18755 h 22560"/>
                <a:gd name="connsiteX2" fmla="*/ 10463 w 15659"/>
                <a:gd name="connsiteY2" fmla="*/ 22713 h 22560"/>
                <a:gd name="connsiteX3" fmla="*/ 14421 w 15659"/>
                <a:gd name="connsiteY3" fmla="*/ 15758 h 22560"/>
                <a:gd name="connsiteX4" fmla="*/ 14421 w 15659"/>
                <a:gd name="connsiteY4" fmla="*/ 15758 h 22560"/>
                <a:gd name="connsiteX5" fmla="*/ 10067 w 15659"/>
                <a:gd name="connsiteY5" fmla="*/ 4448 h 22560"/>
                <a:gd name="connsiteX6" fmla="*/ 3111 w 15659"/>
                <a:gd name="connsiteY6" fmla="*/ 489 h 22560"/>
                <a:gd name="connsiteX7" fmla="*/ -828 w 15659"/>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0">
                  <a:moveTo>
                    <a:pt x="-828" y="7445"/>
                  </a:moveTo>
                  <a:cubicBezTo>
                    <a:pt x="604" y="11215"/>
                    <a:pt x="2056" y="14985"/>
                    <a:pt x="3507" y="18755"/>
                  </a:cubicBezTo>
                  <a:cubicBezTo>
                    <a:pt x="4412" y="21714"/>
                    <a:pt x="7465" y="23448"/>
                    <a:pt x="10463" y="22713"/>
                  </a:cubicBezTo>
                  <a:cubicBezTo>
                    <a:pt x="13479" y="21884"/>
                    <a:pt x="15251" y="18774"/>
                    <a:pt x="14421" y="15758"/>
                  </a:cubicBezTo>
                  <a:cubicBezTo>
                    <a:pt x="14421" y="15758"/>
                    <a:pt x="14421" y="15758"/>
                    <a:pt x="14421" y="15758"/>
                  </a:cubicBezTo>
                  <a:lnTo>
                    <a:pt x="10067" y="4448"/>
                  </a:lnTo>
                  <a:cubicBezTo>
                    <a:pt x="9181"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60" name="Freeform: Shape 859">
              <a:extLst>
                <a:ext uri="{FF2B5EF4-FFF2-40B4-BE49-F238E27FC236}">
                  <a16:creationId xmlns:a16="http://schemas.microsoft.com/office/drawing/2014/main" id="{A6993C28-C0BE-947A-99A7-8A5A0CB6580D}"/>
                </a:ext>
              </a:extLst>
            </p:cNvPr>
            <p:cNvSpPr/>
            <p:nvPr/>
          </p:nvSpPr>
          <p:spPr>
            <a:xfrm>
              <a:off x="3601278" y="6284179"/>
              <a:ext cx="16959" cy="25761"/>
            </a:xfrm>
            <a:custGeom>
              <a:avLst/>
              <a:gdLst>
                <a:gd name="connsiteX0" fmla="*/ -847 w 16959"/>
                <a:gd name="connsiteY0" fmla="*/ 7453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3"/>
                  </a:moveTo>
                  <a:cubicBezTo>
                    <a:pt x="1038" y="12297"/>
                    <a:pt x="2923" y="17122"/>
                    <a:pt x="4808" y="21967"/>
                  </a:cubicBezTo>
                  <a:cubicBezTo>
                    <a:pt x="5712" y="24926"/>
                    <a:pt x="8766" y="26660"/>
                    <a:pt x="11763" y="25906"/>
                  </a:cubicBezTo>
                  <a:cubicBezTo>
                    <a:pt x="14779" y="25077"/>
                    <a:pt x="16551" y="21967"/>
                    <a:pt x="15722" y="18951"/>
                  </a:cubicBezTo>
                  <a:cubicBezTo>
                    <a:pt x="15722" y="18951"/>
                    <a:pt x="15722" y="18951"/>
                    <a:pt x="15722" y="18951"/>
                  </a:cubicBezTo>
                  <a:lnTo>
                    <a:pt x="10067" y="4436"/>
                  </a:lnTo>
                  <a:cubicBezTo>
                    <a:pt x="9162" y="1477"/>
                    <a:pt x="6108"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861" name="Freeform: Shape 860">
              <a:extLst>
                <a:ext uri="{FF2B5EF4-FFF2-40B4-BE49-F238E27FC236}">
                  <a16:creationId xmlns:a16="http://schemas.microsoft.com/office/drawing/2014/main" id="{892538AB-55AD-B361-9CF9-FFC5C07C6FB9}"/>
                </a:ext>
              </a:extLst>
            </p:cNvPr>
            <p:cNvSpPr/>
            <p:nvPr/>
          </p:nvSpPr>
          <p:spPr>
            <a:xfrm>
              <a:off x="3699184" y="6239147"/>
              <a:ext cx="16488" cy="24679"/>
            </a:xfrm>
            <a:custGeom>
              <a:avLst/>
              <a:gdLst>
                <a:gd name="connsiteX0" fmla="*/ -828 w 16488"/>
                <a:gd name="connsiteY0" fmla="*/ 7453 h 24679"/>
                <a:gd name="connsiteX1" fmla="*/ 4336 w 16488"/>
                <a:gd name="connsiteY1" fmla="*/ 20874 h 24679"/>
                <a:gd name="connsiteX2" fmla="*/ 11292 w 16488"/>
                <a:gd name="connsiteY2" fmla="*/ 24832 h 24679"/>
                <a:gd name="connsiteX3" fmla="*/ 15251 w 16488"/>
                <a:gd name="connsiteY3" fmla="*/ 17876 h 24679"/>
                <a:gd name="connsiteX4" fmla="*/ 15251 w 16488"/>
                <a:gd name="connsiteY4" fmla="*/ 17876 h 24679"/>
                <a:gd name="connsiteX5" fmla="*/ 10067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6" y="20874"/>
                  </a:lnTo>
                  <a:cubicBezTo>
                    <a:pt x="5241" y="23833"/>
                    <a:pt x="8295" y="25567"/>
                    <a:pt x="11292" y="24832"/>
                  </a:cubicBezTo>
                  <a:cubicBezTo>
                    <a:pt x="14308" y="24003"/>
                    <a:pt x="16080" y="20892"/>
                    <a:pt x="15251" y="17876"/>
                  </a:cubicBezTo>
                  <a:cubicBezTo>
                    <a:pt x="15251" y="17876"/>
                    <a:pt x="15251" y="17876"/>
                    <a:pt x="15251" y="17876"/>
                  </a:cubicBezTo>
                  <a:lnTo>
                    <a:pt x="10067" y="4437"/>
                  </a:lnTo>
                  <a:cubicBezTo>
                    <a:pt x="9162" y="1477"/>
                    <a:pt x="6108" y="-257"/>
                    <a:pt x="3111" y="497"/>
                  </a:cubicBezTo>
                  <a:cubicBezTo>
                    <a:pt x="95" y="1327"/>
                    <a:pt x="-1658" y="4437"/>
                    <a:pt x="-828" y="7453"/>
                  </a:cubicBezTo>
                  <a:close/>
                </a:path>
              </a:pathLst>
            </a:custGeom>
            <a:grpFill/>
            <a:ln w="1885" cap="flat">
              <a:noFill/>
              <a:prstDash val="solid"/>
              <a:miter/>
            </a:ln>
          </p:spPr>
          <p:txBody>
            <a:bodyPr rtlCol="0" anchor="ctr"/>
            <a:lstStyle/>
            <a:p>
              <a:endParaRPr lang="en-IN"/>
            </a:p>
          </p:txBody>
        </p:sp>
        <p:sp>
          <p:nvSpPr>
            <p:cNvPr id="862" name="Freeform: Shape 861">
              <a:extLst>
                <a:ext uri="{FF2B5EF4-FFF2-40B4-BE49-F238E27FC236}">
                  <a16:creationId xmlns:a16="http://schemas.microsoft.com/office/drawing/2014/main" id="{870AC3D7-3058-D2B4-968A-57B723029A6E}"/>
                </a:ext>
              </a:extLst>
            </p:cNvPr>
            <p:cNvSpPr/>
            <p:nvPr/>
          </p:nvSpPr>
          <p:spPr>
            <a:xfrm>
              <a:off x="3796940" y="6192871"/>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8 h 21505"/>
                <a:gd name="connsiteX4" fmla="*/ 14043 w 15280"/>
                <a:gd name="connsiteY4" fmla="*/ 14691 h 21505"/>
                <a:gd name="connsiteX5" fmla="*/ 10084 w 15280"/>
                <a:gd name="connsiteY5" fmla="*/ 4436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7"/>
                    <a:pt x="7087" y="22381"/>
                    <a:pt x="10084" y="21665"/>
                  </a:cubicBezTo>
                  <a:cubicBezTo>
                    <a:pt x="13100" y="20836"/>
                    <a:pt x="14872" y="17726"/>
                    <a:pt x="14043" y="14728"/>
                  </a:cubicBezTo>
                  <a:cubicBezTo>
                    <a:pt x="14043" y="14709"/>
                    <a:pt x="14043" y="14709"/>
                    <a:pt x="14043" y="14691"/>
                  </a:cubicBezTo>
                  <a:lnTo>
                    <a:pt x="10084" y="4436"/>
                  </a:lnTo>
                  <a:cubicBezTo>
                    <a:pt x="9179"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863" name="Freeform: Shape 862">
              <a:extLst>
                <a:ext uri="{FF2B5EF4-FFF2-40B4-BE49-F238E27FC236}">
                  <a16:creationId xmlns:a16="http://schemas.microsoft.com/office/drawing/2014/main" id="{5184D33C-D96A-C378-2092-2407E6462EB9}"/>
                </a:ext>
              </a:extLst>
            </p:cNvPr>
            <p:cNvSpPr/>
            <p:nvPr/>
          </p:nvSpPr>
          <p:spPr>
            <a:xfrm>
              <a:off x="2374739" y="4927824"/>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4" name="Freeform: Shape 863">
              <a:extLst>
                <a:ext uri="{FF2B5EF4-FFF2-40B4-BE49-F238E27FC236}">
                  <a16:creationId xmlns:a16="http://schemas.microsoft.com/office/drawing/2014/main" id="{176E563F-AD06-FB0D-FB1D-92D9BCF12262}"/>
                </a:ext>
              </a:extLst>
            </p:cNvPr>
            <p:cNvSpPr/>
            <p:nvPr/>
          </p:nvSpPr>
          <p:spPr>
            <a:xfrm>
              <a:off x="2479166" y="5380697"/>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72"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5" name="Freeform: Shape 864">
              <a:extLst>
                <a:ext uri="{FF2B5EF4-FFF2-40B4-BE49-F238E27FC236}">
                  <a16:creationId xmlns:a16="http://schemas.microsoft.com/office/drawing/2014/main" id="{C9147881-A192-6FC8-68E4-7DC2FD79E7DB}"/>
                </a:ext>
              </a:extLst>
            </p:cNvPr>
            <p:cNvSpPr/>
            <p:nvPr/>
          </p:nvSpPr>
          <p:spPr>
            <a:xfrm>
              <a:off x="4387889" y="614928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6" name="Freeform: Shape 865">
              <a:extLst>
                <a:ext uri="{FF2B5EF4-FFF2-40B4-BE49-F238E27FC236}">
                  <a16:creationId xmlns:a16="http://schemas.microsoft.com/office/drawing/2014/main" id="{89A7F95F-63DE-874F-899B-7519F5576F88}"/>
                </a:ext>
              </a:extLst>
            </p:cNvPr>
            <p:cNvSpPr/>
            <p:nvPr/>
          </p:nvSpPr>
          <p:spPr>
            <a:xfrm>
              <a:off x="4492316" y="6602159"/>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7" name="Freeform: Shape 866">
              <a:extLst>
                <a:ext uri="{FF2B5EF4-FFF2-40B4-BE49-F238E27FC236}">
                  <a16:creationId xmlns:a16="http://schemas.microsoft.com/office/drawing/2014/main" id="{BE4A8E9C-6D59-5683-64E9-4ADB8FE86A7D}"/>
                </a:ext>
              </a:extLst>
            </p:cNvPr>
            <p:cNvSpPr/>
            <p:nvPr/>
          </p:nvSpPr>
          <p:spPr>
            <a:xfrm>
              <a:off x="5390695" y="464884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8" name="Freeform: Shape 867">
              <a:extLst>
                <a:ext uri="{FF2B5EF4-FFF2-40B4-BE49-F238E27FC236}">
                  <a16:creationId xmlns:a16="http://schemas.microsoft.com/office/drawing/2014/main" id="{E854C626-F92B-1231-4456-967BB42D3602}"/>
                </a:ext>
              </a:extLst>
            </p:cNvPr>
            <p:cNvSpPr/>
            <p:nvPr/>
          </p:nvSpPr>
          <p:spPr>
            <a:xfrm>
              <a:off x="5495122" y="5101721"/>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9" name="Freeform: Shape 868">
              <a:extLst>
                <a:ext uri="{FF2B5EF4-FFF2-40B4-BE49-F238E27FC236}">
                  <a16:creationId xmlns:a16="http://schemas.microsoft.com/office/drawing/2014/main" id="{CFAD891E-CB71-9DCD-D433-22F2C3662212}"/>
                </a:ext>
              </a:extLst>
            </p:cNvPr>
            <p:cNvSpPr/>
            <p:nvPr/>
          </p:nvSpPr>
          <p:spPr>
            <a:xfrm>
              <a:off x="891527" y="5206612"/>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1"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870" name="Freeform: Shape 869">
              <a:extLst>
                <a:ext uri="{FF2B5EF4-FFF2-40B4-BE49-F238E27FC236}">
                  <a16:creationId xmlns:a16="http://schemas.microsoft.com/office/drawing/2014/main" id="{AD9A5182-AD9E-D423-8996-E88F1A45EF63}"/>
                </a:ext>
              </a:extLst>
            </p:cNvPr>
            <p:cNvSpPr/>
            <p:nvPr/>
          </p:nvSpPr>
          <p:spPr>
            <a:xfrm>
              <a:off x="980411" y="5203561"/>
              <a:ext cx="78375" cy="246078"/>
            </a:xfrm>
            <a:custGeom>
              <a:avLst/>
              <a:gdLst>
                <a:gd name="connsiteX0" fmla="*/ -789 w 78375"/>
                <a:gd name="connsiteY0" fmla="*/ 7321 h 246078"/>
                <a:gd name="connsiteX1" fmla="*/ 66184 w 78375"/>
                <a:gd name="connsiteY1" fmla="*/ 242415 h 246078"/>
                <a:gd name="connsiteX2" fmla="*/ 77098 w 78375"/>
                <a:gd name="connsiteY2" fmla="*/ 239399 h 246078"/>
                <a:gd name="connsiteX3" fmla="*/ 10106 w 78375"/>
                <a:gd name="connsiteY3" fmla="*/ 4306 h 246078"/>
                <a:gd name="connsiteX4" fmla="*/ -789 w 78375"/>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5" h="246078">
                  <a:moveTo>
                    <a:pt x="-789" y="7321"/>
                  </a:moveTo>
                  <a:lnTo>
                    <a:pt x="66184" y="242415"/>
                  </a:lnTo>
                  <a:cubicBezTo>
                    <a:pt x="68182" y="249409"/>
                    <a:pt x="79097" y="246430"/>
                    <a:pt x="77098" y="239399"/>
                  </a:cubicBezTo>
                  <a:cubicBezTo>
                    <a:pt x="54761" y="161041"/>
                    <a:pt x="32443" y="82664"/>
                    <a:pt x="10106" y="4306"/>
                  </a:cubicBezTo>
                  <a:cubicBezTo>
                    <a:pt x="8221" y="-2688"/>
                    <a:pt x="-2806" y="290"/>
                    <a:pt x="-789" y="7321"/>
                  </a:cubicBezTo>
                  <a:close/>
                </a:path>
              </a:pathLst>
            </a:custGeom>
            <a:grpFill/>
            <a:ln w="1885" cap="flat">
              <a:noFill/>
              <a:prstDash val="solid"/>
              <a:miter/>
            </a:ln>
          </p:spPr>
          <p:txBody>
            <a:bodyPr rtlCol="0" anchor="ctr"/>
            <a:lstStyle/>
            <a:p>
              <a:endParaRPr lang="en-IN"/>
            </a:p>
          </p:txBody>
        </p:sp>
        <p:sp>
          <p:nvSpPr>
            <p:cNvPr id="871" name="Freeform: Shape 870">
              <a:extLst>
                <a:ext uri="{FF2B5EF4-FFF2-40B4-BE49-F238E27FC236}">
                  <a16:creationId xmlns:a16="http://schemas.microsoft.com/office/drawing/2014/main" id="{07788451-DCFF-FF51-2331-7230763C8C76}"/>
                </a:ext>
              </a:extLst>
            </p:cNvPr>
            <p:cNvSpPr/>
            <p:nvPr/>
          </p:nvSpPr>
          <p:spPr>
            <a:xfrm>
              <a:off x="1072784" y="5379500"/>
              <a:ext cx="86873" cy="157178"/>
            </a:xfrm>
            <a:custGeom>
              <a:avLst/>
              <a:gdLst>
                <a:gd name="connsiteX0" fmla="*/ 73150 w 86873"/>
                <a:gd name="connsiteY0" fmla="*/ 2632 h 157178"/>
                <a:gd name="connsiteX1" fmla="*/ 17053 w 86873"/>
                <a:gd name="connsiteY1" fmla="*/ 25704 h 157178"/>
                <a:gd name="connsiteX2" fmla="*/ 24442 w 86873"/>
                <a:gd name="connsiteY2" fmla="*/ 75618 h 157178"/>
                <a:gd name="connsiteX3" fmla="*/ 67099 w 86873"/>
                <a:gd name="connsiteY3" fmla="*/ 60934 h 157178"/>
                <a:gd name="connsiteX4" fmla="*/ 85289 w 86873"/>
                <a:gd name="connsiteY4" fmla="*/ 9456 h 157178"/>
                <a:gd name="connsiteX5" fmla="*/ 74168 w 86873"/>
                <a:gd name="connsiteY5" fmla="*/ 7948 h 157178"/>
                <a:gd name="connsiteX6" fmla="*/ 71623 w 86873"/>
                <a:gd name="connsiteY6" fmla="*/ 24705 h 157178"/>
                <a:gd name="connsiteX7" fmla="*/ 82537 w 86873"/>
                <a:gd name="connsiteY7" fmla="*/ 24705 h 157178"/>
                <a:gd name="connsiteX8" fmla="*/ 85289 w 86873"/>
                <a:gd name="connsiteY8" fmla="*/ 9456 h 157178"/>
                <a:gd name="connsiteX9" fmla="*/ 74168 w 86873"/>
                <a:gd name="connsiteY9" fmla="*/ 7948 h 157178"/>
                <a:gd name="connsiteX10" fmla="*/ 70096 w 86873"/>
                <a:gd name="connsiteY10" fmla="*/ 104081 h 157178"/>
                <a:gd name="connsiteX11" fmla="*/ 7477 w 86873"/>
                <a:gd name="connsiteY11" fmla="*/ 141931 h 157178"/>
                <a:gd name="connsiteX12" fmla="*/ 1822 w 86873"/>
                <a:gd name="connsiteY12" fmla="*/ 151696 h 157178"/>
                <a:gd name="connsiteX13" fmla="*/ 75751 w 86873"/>
                <a:gd name="connsiteY13" fmla="*/ 120857 h 157178"/>
                <a:gd name="connsiteX14" fmla="*/ 85534 w 86873"/>
                <a:gd name="connsiteY14" fmla="*/ 7967 h 157178"/>
                <a:gd name="connsiteX15" fmla="*/ 74432 w 86873"/>
                <a:gd name="connsiteY15" fmla="*/ 6459 h 157178"/>
                <a:gd name="connsiteX16" fmla="*/ 71680 w 86873"/>
                <a:gd name="connsiteY16" fmla="*/ 27740 h 157178"/>
                <a:gd name="connsiteX17" fmla="*/ 82594 w 86873"/>
                <a:gd name="connsiteY17" fmla="*/ 27740 h 157178"/>
                <a:gd name="connsiteX18" fmla="*/ 85534 w 86873"/>
                <a:gd name="connsiteY18" fmla="*/ 7967 h 157178"/>
                <a:gd name="connsiteX19" fmla="*/ 74432 w 86873"/>
                <a:gd name="connsiteY19" fmla="*/ 6459 h 157178"/>
                <a:gd name="connsiteX20" fmla="*/ 41237 w 86873"/>
                <a:gd name="connsiteY20" fmla="*/ 66589 h 157178"/>
                <a:gd name="connsiteX21" fmla="*/ 21973 w 86873"/>
                <a:gd name="connsiteY21" fmla="*/ 57014 h 157178"/>
                <a:gd name="connsiteX22" fmla="*/ 25460 w 86873"/>
                <a:gd name="connsiteY22" fmla="*/ 33696 h 157178"/>
                <a:gd name="connsiteX23" fmla="*/ 70190 w 86873"/>
                <a:gd name="connsiteY23" fmla="*/ 13546 h 157178"/>
                <a:gd name="connsiteX24" fmla="*/ 73206 w 86873"/>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73" h="157178">
                  <a:moveTo>
                    <a:pt x="73150" y="2632"/>
                  </a:moveTo>
                  <a:cubicBezTo>
                    <a:pt x="51303" y="-5040"/>
                    <a:pt x="29136" y="7344"/>
                    <a:pt x="17053" y="25704"/>
                  </a:cubicBezTo>
                  <a:cubicBezTo>
                    <a:pt x="6591" y="41594"/>
                    <a:pt x="4952" y="65609"/>
                    <a:pt x="24442" y="75618"/>
                  </a:cubicBezTo>
                  <a:cubicBezTo>
                    <a:pt x="40069" y="83610"/>
                    <a:pt x="58127" y="74204"/>
                    <a:pt x="67099" y="60934"/>
                  </a:cubicBezTo>
                  <a:cubicBezTo>
                    <a:pt x="77353" y="45723"/>
                    <a:pt x="80030" y="26665"/>
                    <a:pt x="85289" y="9456"/>
                  </a:cubicBezTo>
                  <a:lnTo>
                    <a:pt x="74168" y="7948"/>
                  </a:lnTo>
                  <a:cubicBezTo>
                    <a:pt x="73734" y="13603"/>
                    <a:pt x="73696" y="19258"/>
                    <a:pt x="71623" y="24705"/>
                  </a:cubicBezTo>
                  <a:lnTo>
                    <a:pt x="82537" y="24705"/>
                  </a:lnTo>
                  <a:cubicBezTo>
                    <a:pt x="81726" y="19540"/>
                    <a:pt x="83593" y="14262"/>
                    <a:pt x="85289" y="9456"/>
                  </a:cubicBezTo>
                  <a:lnTo>
                    <a:pt x="74168" y="7948"/>
                  </a:lnTo>
                  <a:cubicBezTo>
                    <a:pt x="71548" y="39690"/>
                    <a:pt x="79427" y="73055"/>
                    <a:pt x="70096" y="104081"/>
                  </a:cubicBezTo>
                  <a:cubicBezTo>
                    <a:pt x="62198" y="130339"/>
                    <a:pt x="36713" y="157482"/>
                    <a:pt x="7477" y="141931"/>
                  </a:cubicBezTo>
                  <a:cubicBezTo>
                    <a:pt x="1050" y="138520"/>
                    <a:pt x="-4662" y="148265"/>
                    <a:pt x="1822" y="151696"/>
                  </a:cubicBezTo>
                  <a:cubicBezTo>
                    <a:pt x="31586" y="167529"/>
                    <a:pt x="62424" y="148887"/>
                    <a:pt x="75751" y="120857"/>
                  </a:cubicBezTo>
                  <a:cubicBezTo>
                    <a:pt x="92716" y="85382"/>
                    <a:pt x="82424" y="45553"/>
                    <a:pt x="85534" y="7967"/>
                  </a:cubicBezTo>
                  <a:cubicBezTo>
                    <a:pt x="86100" y="1275"/>
                    <a:pt x="76430" y="785"/>
                    <a:pt x="74432" y="6459"/>
                  </a:cubicBezTo>
                  <a:cubicBezTo>
                    <a:pt x="71717" y="13207"/>
                    <a:pt x="70775" y="20520"/>
                    <a:pt x="71680" y="27740"/>
                  </a:cubicBezTo>
                  <a:cubicBezTo>
                    <a:pt x="72622" y="33847"/>
                    <a:pt x="80841" y="32301"/>
                    <a:pt x="82594" y="27740"/>
                  </a:cubicBezTo>
                  <a:cubicBezTo>
                    <a:pt x="85006" y="21387"/>
                    <a:pt x="85025" y="14658"/>
                    <a:pt x="85534" y="7967"/>
                  </a:cubicBezTo>
                  <a:cubicBezTo>
                    <a:pt x="86043" y="1275"/>
                    <a:pt x="76241" y="558"/>
                    <a:pt x="74432" y="6459"/>
                  </a:cubicBezTo>
                  <a:cubicBezTo>
                    <a:pt x="68626" y="25478"/>
                    <a:pt x="65440" y="61877"/>
                    <a:pt x="41237" y="66589"/>
                  </a:cubicBezTo>
                  <a:cubicBezTo>
                    <a:pt x="32962" y="68210"/>
                    <a:pt x="25441" y="65006"/>
                    <a:pt x="21973" y="57014"/>
                  </a:cubicBezTo>
                  <a:cubicBezTo>
                    <a:pt x="18505" y="49021"/>
                    <a:pt x="21257" y="40840"/>
                    <a:pt x="25460" y="33696"/>
                  </a:cubicBezTo>
                  <a:cubicBezTo>
                    <a:pt x="34564" y="18202"/>
                    <a:pt x="52264"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872" name="Freeform: Shape 871">
              <a:extLst>
                <a:ext uri="{FF2B5EF4-FFF2-40B4-BE49-F238E27FC236}">
                  <a16:creationId xmlns:a16="http://schemas.microsoft.com/office/drawing/2014/main" id="{1E990A66-432B-BF73-2F9B-DDAB8DC6DC90}"/>
                </a:ext>
              </a:extLst>
            </p:cNvPr>
            <p:cNvSpPr/>
            <p:nvPr/>
          </p:nvSpPr>
          <p:spPr>
            <a:xfrm>
              <a:off x="922936" y="5353718"/>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873" name="Freeform: Shape 872">
              <a:extLst>
                <a:ext uri="{FF2B5EF4-FFF2-40B4-BE49-F238E27FC236}">
                  <a16:creationId xmlns:a16="http://schemas.microsoft.com/office/drawing/2014/main" id="{5A1CD237-CBE7-7283-0AAB-7E28705DAA8A}"/>
                </a:ext>
              </a:extLst>
            </p:cNvPr>
            <p:cNvSpPr/>
            <p:nvPr/>
          </p:nvSpPr>
          <p:spPr>
            <a:xfrm>
              <a:off x="3824544" y="4377224"/>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0"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874" name="Freeform: Shape 873">
              <a:extLst>
                <a:ext uri="{FF2B5EF4-FFF2-40B4-BE49-F238E27FC236}">
                  <a16:creationId xmlns:a16="http://schemas.microsoft.com/office/drawing/2014/main" id="{F87B3551-B5D7-8382-22BD-360600C08F60}"/>
                </a:ext>
              </a:extLst>
            </p:cNvPr>
            <p:cNvSpPr/>
            <p:nvPr/>
          </p:nvSpPr>
          <p:spPr>
            <a:xfrm>
              <a:off x="3913426" y="437417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45" y="82664"/>
                    <a:pt x="10108" y="4306"/>
                  </a:cubicBezTo>
                  <a:cubicBezTo>
                    <a:pt x="8129" y="-2688"/>
                    <a:pt x="-2803" y="291"/>
                    <a:pt x="-787" y="7321"/>
                  </a:cubicBezTo>
                  <a:close/>
                </a:path>
              </a:pathLst>
            </a:custGeom>
            <a:grpFill/>
            <a:ln w="1885" cap="flat">
              <a:noFill/>
              <a:prstDash val="solid"/>
              <a:miter/>
            </a:ln>
          </p:spPr>
          <p:txBody>
            <a:bodyPr rtlCol="0" anchor="ctr"/>
            <a:lstStyle/>
            <a:p>
              <a:endParaRPr lang="en-IN"/>
            </a:p>
          </p:txBody>
        </p:sp>
        <p:sp>
          <p:nvSpPr>
            <p:cNvPr id="875" name="Freeform: Shape 874">
              <a:extLst>
                <a:ext uri="{FF2B5EF4-FFF2-40B4-BE49-F238E27FC236}">
                  <a16:creationId xmlns:a16="http://schemas.microsoft.com/office/drawing/2014/main" id="{B0D47F47-130E-2807-09E6-DC731B3D83A7}"/>
                </a:ext>
              </a:extLst>
            </p:cNvPr>
            <p:cNvSpPr/>
            <p:nvPr/>
          </p:nvSpPr>
          <p:spPr>
            <a:xfrm>
              <a:off x="4005800" y="4550113"/>
              <a:ext cx="86837" cy="157178"/>
            </a:xfrm>
            <a:custGeom>
              <a:avLst/>
              <a:gdLst>
                <a:gd name="connsiteX0" fmla="*/ 73150 w 86837"/>
                <a:gd name="connsiteY0" fmla="*/ 2632 h 157178"/>
                <a:gd name="connsiteX1" fmla="*/ 17053 w 86837"/>
                <a:gd name="connsiteY1" fmla="*/ 25704 h 157178"/>
                <a:gd name="connsiteX2" fmla="*/ 24442 w 86837"/>
                <a:gd name="connsiteY2" fmla="*/ 75618 h 157178"/>
                <a:gd name="connsiteX3" fmla="*/ 67099 w 86837"/>
                <a:gd name="connsiteY3" fmla="*/ 60934 h 157178"/>
                <a:gd name="connsiteX4" fmla="*/ 85289 w 86837"/>
                <a:gd name="connsiteY4" fmla="*/ 9456 h 157178"/>
                <a:gd name="connsiteX5" fmla="*/ 74168 w 86837"/>
                <a:gd name="connsiteY5" fmla="*/ 7948 h 157178"/>
                <a:gd name="connsiteX6" fmla="*/ 71623 w 86837"/>
                <a:gd name="connsiteY6" fmla="*/ 24705 h 157178"/>
                <a:gd name="connsiteX7" fmla="*/ 82537 w 86837"/>
                <a:gd name="connsiteY7" fmla="*/ 24705 h 157178"/>
                <a:gd name="connsiteX8" fmla="*/ 85289 w 86837"/>
                <a:gd name="connsiteY8" fmla="*/ 9456 h 157178"/>
                <a:gd name="connsiteX9" fmla="*/ 74168 w 86837"/>
                <a:gd name="connsiteY9" fmla="*/ 7948 h 157178"/>
                <a:gd name="connsiteX10" fmla="*/ 70096 w 86837"/>
                <a:gd name="connsiteY10" fmla="*/ 104081 h 157178"/>
                <a:gd name="connsiteX11" fmla="*/ 7478 w 86837"/>
                <a:gd name="connsiteY11" fmla="*/ 141931 h 157178"/>
                <a:gd name="connsiteX12" fmla="*/ 1823 w 86837"/>
                <a:gd name="connsiteY12" fmla="*/ 151696 h 157178"/>
                <a:gd name="connsiteX13" fmla="*/ 75751 w 86837"/>
                <a:gd name="connsiteY13" fmla="*/ 120857 h 157178"/>
                <a:gd name="connsiteX14" fmla="*/ 85534 w 86837"/>
                <a:gd name="connsiteY14" fmla="*/ 7967 h 157178"/>
                <a:gd name="connsiteX15" fmla="*/ 74432 w 86837"/>
                <a:gd name="connsiteY15" fmla="*/ 6459 h 157178"/>
                <a:gd name="connsiteX16" fmla="*/ 71679 w 86837"/>
                <a:gd name="connsiteY16" fmla="*/ 27740 h 157178"/>
                <a:gd name="connsiteX17" fmla="*/ 82593 w 86837"/>
                <a:gd name="connsiteY17" fmla="*/ 27740 h 157178"/>
                <a:gd name="connsiteX18" fmla="*/ 85534 w 86837"/>
                <a:gd name="connsiteY18" fmla="*/ 7967 h 157178"/>
                <a:gd name="connsiteX19" fmla="*/ 74432 w 86837"/>
                <a:gd name="connsiteY19" fmla="*/ 6459 h 157178"/>
                <a:gd name="connsiteX20" fmla="*/ 41237 w 86837"/>
                <a:gd name="connsiteY20" fmla="*/ 66589 h 157178"/>
                <a:gd name="connsiteX21" fmla="*/ 21973 w 86837"/>
                <a:gd name="connsiteY21" fmla="*/ 57014 h 157178"/>
                <a:gd name="connsiteX22" fmla="*/ 25460 w 86837"/>
                <a:gd name="connsiteY22" fmla="*/ 33696 h 157178"/>
                <a:gd name="connsiteX23" fmla="*/ 70191 w 86837"/>
                <a:gd name="connsiteY23" fmla="*/ 13546 h 157178"/>
                <a:gd name="connsiteX24" fmla="*/ 73206 w 86837"/>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7" h="157178">
                  <a:moveTo>
                    <a:pt x="73150" y="2632"/>
                  </a:moveTo>
                  <a:cubicBezTo>
                    <a:pt x="51303" y="-5040"/>
                    <a:pt x="29136" y="7344"/>
                    <a:pt x="17053" y="25704"/>
                  </a:cubicBezTo>
                  <a:cubicBezTo>
                    <a:pt x="6592" y="41594"/>
                    <a:pt x="4952" y="65609"/>
                    <a:pt x="24442" y="75618"/>
                  </a:cubicBezTo>
                  <a:cubicBezTo>
                    <a:pt x="40069" y="83610"/>
                    <a:pt x="58127" y="74204"/>
                    <a:pt x="67099" y="60934"/>
                  </a:cubicBezTo>
                  <a:cubicBezTo>
                    <a:pt x="77353" y="45723"/>
                    <a:pt x="80030" y="26665"/>
                    <a:pt x="85289" y="9456"/>
                  </a:cubicBezTo>
                  <a:lnTo>
                    <a:pt x="74168" y="7948"/>
                  </a:lnTo>
                  <a:cubicBezTo>
                    <a:pt x="73734" y="13603"/>
                    <a:pt x="73696" y="19258"/>
                    <a:pt x="71623" y="24705"/>
                  </a:cubicBezTo>
                  <a:lnTo>
                    <a:pt x="82537" y="24705"/>
                  </a:lnTo>
                  <a:cubicBezTo>
                    <a:pt x="81726" y="19540"/>
                    <a:pt x="83593" y="14262"/>
                    <a:pt x="85289" y="9456"/>
                  </a:cubicBezTo>
                  <a:lnTo>
                    <a:pt x="74168" y="7948"/>
                  </a:lnTo>
                  <a:cubicBezTo>
                    <a:pt x="71548" y="39690"/>
                    <a:pt x="79427" y="73055"/>
                    <a:pt x="70096" y="104081"/>
                  </a:cubicBezTo>
                  <a:cubicBezTo>
                    <a:pt x="62198" y="130358"/>
                    <a:pt x="36714" y="157482"/>
                    <a:pt x="7478" y="141931"/>
                  </a:cubicBezTo>
                  <a:cubicBezTo>
                    <a:pt x="1050" y="138520"/>
                    <a:pt x="-4662" y="148265"/>
                    <a:pt x="1823" y="151696"/>
                  </a:cubicBezTo>
                  <a:cubicBezTo>
                    <a:pt x="31586" y="167529"/>
                    <a:pt x="62424" y="148887"/>
                    <a:pt x="75751" y="120857"/>
                  </a:cubicBezTo>
                  <a:cubicBezTo>
                    <a:pt x="92622" y="85382"/>
                    <a:pt x="82424" y="45553"/>
                    <a:pt x="85534" y="7967"/>
                  </a:cubicBezTo>
                  <a:cubicBezTo>
                    <a:pt x="86100" y="1275"/>
                    <a:pt x="76430" y="785"/>
                    <a:pt x="74432" y="6459"/>
                  </a:cubicBezTo>
                  <a:cubicBezTo>
                    <a:pt x="71717" y="13207"/>
                    <a:pt x="70775" y="20520"/>
                    <a:pt x="71679" y="27740"/>
                  </a:cubicBezTo>
                  <a:cubicBezTo>
                    <a:pt x="72622" y="33847"/>
                    <a:pt x="80841" y="32301"/>
                    <a:pt x="82593" y="27740"/>
                  </a:cubicBezTo>
                  <a:cubicBezTo>
                    <a:pt x="85006" y="21387"/>
                    <a:pt x="85025" y="14658"/>
                    <a:pt x="85534" y="7967"/>
                  </a:cubicBezTo>
                  <a:cubicBezTo>
                    <a:pt x="86043" y="1275"/>
                    <a:pt x="76241" y="558"/>
                    <a:pt x="74432" y="6459"/>
                  </a:cubicBezTo>
                  <a:cubicBezTo>
                    <a:pt x="68626" y="25478"/>
                    <a:pt x="65441" y="61877"/>
                    <a:pt x="41237" y="66589"/>
                  </a:cubicBezTo>
                  <a:cubicBezTo>
                    <a:pt x="32962" y="68210"/>
                    <a:pt x="25441" y="65006"/>
                    <a:pt x="21973" y="57014"/>
                  </a:cubicBezTo>
                  <a:cubicBezTo>
                    <a:pt x="18504" y="49021"/>
                    <a:pt x="21256" y="40840"/>
                    <a:pt x="25460" y="33696"/>
                  </a:cubicBezTo>
                  <a:cubicBezTo>
                    <a:pt x="34564" y="18202"/>
                    <a:pt x="52265" y="7307"/>
                    <a:pt x="70191"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876" name="Freeform: Shape 875">
              <a:extLst>
                <a:ext uri="{FF2B5EF4-FFF2-40B4-BE49-F238E27FC236}">
                  <a16:creationId xmlns:a16="http://schemas.microsoft.com/office/drawing/2014/main" id="{355E1406-0746-FEF5-7322-7101BA8E5D1A}"/>
                </a:ext>
              </a:extLst>
            </p:cNvPr>
            <p:cNvSpPr/>
            <p:nvPr/>
          </p:nvSpPr>
          <p:spPr>
            <a:xfrm>
              <a:off x="3855953" y="4524330"/>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877" name="Freeform: Shape 876">
              <a:extLst>
                <a:ext uri="{FF2B5EF4-FFF2-40B4-BE49-F238E27FC236}">
                  <a16:creationId xmlns:a16="http://schemas.microsoft.com/office/drawing/2014/main" id="{617291C6-196E-2F6D-CDC3-85465E1AC2AE}"/>
                </a:ext>
              </a:extLst>
            </p:cNvPr>
            <p:cNvSpPr/>
            <p:nvPr/>
          </p:nvSpPr>
          <p:spPr>
            <a:xfrm>
              <a:off x="1011597" y="5684985"/>
              <a:ext cx="131815" cy="630534"/>
            </a:xfrm>
            <a:custGeom>
              <a:avLst/>
              <a:gdLst>
                <a:gd name="connsiteX0" fmla="*/ 119747 w 131815"/>
                <a:gd name="connsiteY0" fmla="*/ 4398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398"/>
                  </a:moveTo>
                  <a:lnTo>
                    <a:pt x="25649" y="487365"/>
                  </a:lnTo>
                  <a:cubicBezTo>
                    <a:pt x="16846" y="532831"/>
                    <a:pt x="8006" y="578296"/>
                    <a:pt x="-910" y="623781"/>
                  </a:cubicBezTo>
                  <a:cubicBezTo>
                    <a:pt x="-2305" y="630887"/>
                    <a:pt x="8515" y="633922"/>
                    <a:pt x="9985" y="626778"/>
                  </a:cubicBezTo>
                  <a:lnTo>
                    <a:pt x="104083" y="143810"/>
                  </a:lnTo>
                  <a:lnTo>
                    <a:pt x="130661" y="7414"/>
                  </a:lnTo>
                  <a:cubicBezTo>
                    <a:pt x="132037" y="289"/>
                    <a:pt x="121236" y="-2746"/>
                    <a:pt x="119747" y="4398"/>
                  </a:cubicBezTo>
                  <a:close/>
                </a:path>
              </a:pathLst>
            </a:custGeom>
            <a:grpFill/>
            <a:ln w="1885" cap="flat">
              <a:noFill/>
              <a:prstDash val="solid"/>
              <a:miter/>
            </a:ln>
          </p:spPr>
          <p:txBody>
            <a:bodyPr rtlCol="0" anchor="ctr"/>
            <a:lstStyle/>
            <a:p>
              <a:endParaRPr lang="en-IN"/>
            </a:p>
          </p:txBody>
        </p:sp>
        <p:sp>
          <p:nvSpPr>
            <p:cNvPr id="878" name="Freeform: Shape 877">
              <a:extLst>
                <a:ext uri="{FF2B5EF4-FFF2-40B4-BE49-F238E27FC236}">
                  <a16:creationId xmlns:a16="http://schemas.microsoft.com/office/drawing/2014/main" id="{A4917B09-2B0F-CC90-811F-313F0D921C57}"/>
                </a:ext>
              </a:extLst>
            </p:cNvPr>
            <p:cNvSpPr/>
            <p:nvPr/>
          </p:nvSpPr>
          <p:spPr>
            <a:xfrm>
              <a:off x="1012340" y="6279778"/>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879" name="Freeform: Shape 878">
              <a:extLst>
                <a:ext uri="{FF2B5EF4-FFF2-40B4-BE49-F238E27FC236}">
                  <a16:creationId xmlns:a16="http://schemas.microsoft.com/office/drawing/2014/main" id="{9C92243A-5B56-4E9B-5B6F-905B05F33C9F}"/>
                </a:ext>
              </a:extLst>
            </p:cNvPr>
            <p:cNvSpPr/>
            <p:nvPr/>
          </p:nvSpPr>
          <p:spPr>
            <a:xfrm>
              <a:off x="1104670" y="5681472"/>
              <a:ext cx="39315" cy="46875"/>
            </a:xfrm>
            <a:custGeom>
              <a:avLst/>
              <a:gdLst>
                <a:gd name="connsiteX0" fmla="*/ 28917 w 39315"/>
                <a:gd name="connsiteY0" fmla="*/ 2255 h 46875"/>
                <a:gd name="connsiteX1" fmla="*/ 340 w 39315"/>
                <a:gd name="connsiteY1" fmla="*/ 37278 h 46875"/>
                <a:gd name="connsiteX2" fmla="*/ 8333 w 39315"/>
                <a:gd name="connsiteY2" fmla="*/ 45271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1"/>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880" name="Freeform: Shape 879">
              <a:extLst>
                <a:ext uri="{FF2B5EF4-FFF2-40B4-BE49-F238E27FC236}">
                  <a16:creationId xmlns:a16="http://schemas.microsoft.com/office/drawing/2014/main" id="{970E869B-8EC4-DEFA-8101-0F4703F19CD3}"/>
                </a:ext>
              </a:extLst>
            </p:cNvPr>
            <p:cNvSpPr/>
            <p:nvPr/>
          </p:nvSpPr>
          <p:spPr>
            <a:xfrm>
              <a:off x="1133669" y="5679710"/>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6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9"/>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881" name="Freeform: Shape 880">
              <a:extLst>
                <a:ext uri="{FF2B5EF4-FFF2-40B4-BE49-F238E27FC236}">
                  <a16:creationId xmlns:a16="http://schemas.microsoft.com/office/drawing/2014/main" id="{C8DAE2AE-57B8-D0F5-4F7A-233F24F459A3}"/>
                </a:ext>
              </a:extLst>
            </p:cNvPr>
            <p:cNvSpPr/>
            <p:nvPr/>
          </p:nvSpPr>
          <p:spPr>
            <a:xfrm>
              <a:off x="1608339" y="6354187"/>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53"/>
                    <a:pt x="20751" y="37423"/>
                  </a:cubicBezTo>
                  <a:cubicBezTo>
                    <a:pt x="24973" y="43267"/>
                    <a:pt x="34775" y="37630"/>
                    <a:pt x="30515"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882" name="Freeform: Shape 881">
              <a:extLst>
                <a:ext uri="{FF2B5EF4-FFF2-40B4-BE49-F238E27FC236}">
                  <a16:creationId xmlns:a16="http://schemas.microsoft.com/office/drawing/2014/main" id="{9A28DA5D-296C-ED28-6E37-2E170E69F5BB}"/>
                </a:ext>
              </a:extLst>
            </p:cNvPr>
            <p:cNvSpPr/>
            <p:nvPr/>
          </p:nvSpPr>
          <p:spPr>
            <a:xfrm>
              <a:off x="1601169" y="6383834"/>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8"/>
                    <a:pt x="5716" y="25891"/>
                  </a:cubicBezTo>
                  <a:lnTo>
                    <a:pt x="39400" y="11679"/>
                  </a:lnTo>
                  <a:cubicBezTo>
                    <a:pt x="46016" y="8907"/>
                    <a:pt x="43170" y="-2044"/>
                    <a:pt x="36403" y="783"/>
                  </a:cubicBezTo>
                  <a:close/>
                </a:path>
              </a:pathLst>
            </a:custGeom>
            <a:grpFill/>
            <a:ln w="1885" cap="flat">
              <a:noFill/>
              <a:prstDash val="solid"/>
              <a:miter/>
            </a:ln>
          </p:spPr>
          <p:txBody>
            <a:bodyPr rtlCol="0" anchor="ctr"/>
            <a:lstStyle/>
            <a:p>
              <a:endParaRPr lang="en-IN"/>
            </a:p>
          </p:txBody>
        </p:sp>
        <p:sp>
          <p:nvSpPr>
            <p:cNvPr id="883" name="Freeform: Shape 882">
              <a:extLst>
                <a:ext uri="{FF2B5EF4-FFF2-40B4-BE49-F238E27FC236}">
                  <a16:creationId xmlns:a16="http://schemas.microsoft.com/office/drawing/2014/main" id="{40EE709C-DB0F-6327-81D9-B1D4F07E2138}"/>
                </a:ext>
              </a:extLst>
            </p:cNvPr>
            <p:cNvSpPr/>
            <p:nvPr/>
          </p:nvSpPr>
          <p:spPr>
            <a:xfrm>
              <a:off x="1047020" y="6146137"/>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9"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884" name="Freeform: Shape 883">
              <a:extLst>
                <a:ext uri="{FF2B5EF4-FFF2-40B4-BE49-F238E27FC236}">
                  <a16:creationId xmlns:a16="http://schemas.microsoft.com/office/drawing/2014/main" id="{23900D1A-72E1-869D-83F3-B54CD1AD438E}"/>
                </a:ext>
              </a:extLst>
            </p:cNvPr>
            <p:cNvSpPr/>
            <p:nvPr/>
          </p:nvSpPr>
          <p:spPr>
            <a:xfrm>
              <a:off x="1166179" y="6106208"/>
              <a:ext cx="59544" cy="116762"/>
            </a:xfrm>
            <a:custGeom>
              <a:avLst/>
              <a:gdLst>
                <a:gd name="connsiteX0" fmla="*/ 57396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3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8 w 59544"/>
                <a:gd name="connsiteY17" fmla="*/ 47839 h 116762"/>
                <a:gd name="connsiteX18" fmla="*/ 47632 w 59544"/>
                <a:gd name="connsiteY18" fmla="*/ 14966 h 116762"/>
                <a:gd name="connsiteX19" fmla="*/ 57396 w 59544"/>
                <a:gd name="connsiteY19" fmla="*/ 9311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6" y="9292"/>
                  </a:moveTo>
                  <a:cubicBezTo>
                    <a:pt x="47726" y="-3413"/>
                    <a:pt x="32025" y="-1359"/>
                    <a:pt x="20338" y="7595"/>
                  </a:cubicBezTo>
                  <a:cubicBezTo>
                    <a:pt x="8651" y="16549"/>
                    <a:pt x="-5825" y="32194"/>
                    <a:pt x="508" y="48084"/>
                  </a:cubicBezTo>
                  <a:cubicBezTo>
                    <a:pt x="5258" y="59978"/>
                    <a:pt x="19546" y="63164"/>
                    <a:pt x="30837" y="59677"/>
                  </a:cubicBezTo>
                  <a:cubicBezTo>
                    <a:pt x="47255" y="54607"/>
                    <a:pt x="53626" y="36605"/>
                    <a:pt x="58245" y="21808"/>
                  </a:cubicBezTo>
                  <a:lnTo>
                    <a:pt x="47142" y="20300"/>
                  </a:lnTo>
                  <a:cubicBezTo>
                    <a:pt x="46332" y="37434"/>
                    <a:pt x="44522" y="54512"/>
                    <a:pt x="41770" y="71458"/>
                  </a:cubicBezTo>
                  <a:cubicBezTo>
                    <a:pt x="40771" y="78790"/>
                    <a:pt x="39357" y="86048"/>
                    <a:pt x="37491" y="93211"/>
                  </a:cubicBezTo>
                  <a:cubicBezTo>
                    <a:pt x="36511" y="96603"/>
                    <a:pt x="35323" y="100581"/>
                    <a:pt x="32703" y="103163"/>
                  </a:cubicBezTo>
                  <a:cubicBezTo>
                    <a:pt x="30083" y="105746"/>
                    <a:pt x="23448" y="107763"/>
                    <a:pt x="21978" y="102560"/>
                  </a:cubicBezTo>
                  <a:cubicBezTo>
                    <a:pt x="20093" y="95567"/>
                    <a:pt x="9085" y="98545"/>
                    <a:pt x="11064" y="105557"/>
                  </a:cubicBezTo>
                  <a:cubicBezTo>
                    <a:pt x="13024" y="112569"/>
                    <a:pt x="19527" y="117320"/>
                    <a:pt x="26803"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8" y="47839"/>
                  </a:cubicBezTo>
                  <a:cubicBezTo>
                    <a:pt x="-1471" y="36963"/>
                    <a:pt x="35568" y="-887"/>
                    <a:pt x="47632" y="14966"/>
                  </a:cubicBezTo>
                  <a:cubicBezTo>
                    <a:pt x="51987" y="20620"/>
                    <a:pt x="61807" y="15060"/>
                    <a:pt x="57396" y="9311"/>
                  </a:cubicBezTo>
                  <a:close/>
                </a:path>
              </a:pathLst>
            </a:custGeom>
            <a:grpFill/>
            <a:ln w="1885" cap="flat">
              <a:noFill/>
              <a:prstDash val="solid"/>
              <a:miter/>
            </a:ln>
          </p:spPr>
          <p:txBody>
            <a:bodyPr rtlCol="0" anchor="ctr"/>
            <a:lstStyle/>
            <a:p>
              <a:endParaRPr lang="en-IN"/>
            </a:p>
          </p:txBody>
        </p:sp>
        <p:sp>
          <p:nvSpPr>
            <p:cNvPr id="885" name="Freeform: Shape 884">
              <a:extLst>
                <a:ext uri="{FF2B5EF4-FFF2-40B4-BE49-F238E27FC236}">
                  <a16:creationId xmlns:a16="http://schemas.microsoft.com/office/drawing/2014/main" id="{85A46B33-C54C-06E4-3277-F8A679EAABB7}"/>
                </a:ext>
              </a:extLst>
            </p:cNvPr>
            <p:cNvSpPr/>
            <p:nvPr/>
          </p:nvSpPr>
          <p:spPr>
            <a:xfrm>
              <a:off x="1237684" y="6107780"/>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7" y="100479"/>
                    <a:pt x="60838" y="71394"/>
                    <a:pt x="65776" y="51790"/>
                  </a:cubicBezTo>
                  <a:cubicBezTo>
                    <a:pt x="70772" y="31791"/>
                    <a:pt x="66059" y="6343"/>
                    <a:pt x="43157" y="519"/>
                  </a:cubicBezTo>
                  <a:cubicBezTo>
                    <a:pt x="36107" y="-1272"/>
                    <a:pt x="33091" y="9642"/>
                    <a:pt x="40160" y="11433"/>
                  </a:cubicBezTo>
                  <a:cubicBezTo>
                    <a:pt x="59009" y="16240"/>
                    <a:pt x="57973" y="38765"/>
                    <a:pt x="53524" y="53524"/>
                  </a:cubicBezTo>
                  <a:cubicBezTo>
                    <a:pt x="49415" y="67115"/>
                    <a:pt x="42063" y="94994"/>
                    <a:pt x="23515" y="93749"/>
                  </a:cubicBezTo>
                  <a:cubicBezTo>
                    <a:pt x="6777" y="92675"/>
                    <a:pt x="9698"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886" name="Freeform: Shape 885">
              <a:extLst>
                <a:ext uri="{FF2B5EF4-FFF2-40B4-BE49-F238E27FC236}">
                  <a16:creationId xmlns:a16="http://schemas.microsoft.com/office/drawing/2014/main" id="{01374798-1638-7BFA-EFB4-6828EA51DA1B}"/>
                </a:ext>
              </a:extLst>
            </p:cNvPr>
            <p:cNvSpPr/>
            <p:nvPr/>
          </p:nvSpPr>
          <p:spPr>
            <a:xfrm>
              <a:off x="1310639" y="6071913"/>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10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4" y="30034"/>
                  </a:cubicBezTo>
                  <a:cubicBezTo>
                    <a:pt x="19494" y="40364"/>
                    <a:pt x="5319" y="26999"/>
                    <a:pt x="11784" y="15972"/>
                  </a:cubicBezTo>
                  <a:cubicBezTo>
                    <a:pt x="15554" y="9676"/>
                    <a:pt x="5714" y="3984"/>
                    <a:pt x="2020" y="10317"/>
                  </a:cubicBezTo>
                  <a:cubicBezTo>
                    <a:pt x="-3371" y="19968"/>
                    <a:pt x="-1486" y="32051"/>
                    <a:pt x="6582" y="39610"/>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887" name="Freeform: Shape 886">
              <a:extLst>
                <a:ext uri="{FF2B5EF4-FFF2-40B4-BE49-F238E27FC236}">
                  <a16:creationId xmlns:a16="http://schemas.microsoft.com/office/drawing/2014/main" id="{BF1F3A96-2080-04D5-BCC3-2F9219658EBB}"/>
                </a:ext>
              </a:extLst>
            </p:cNvPr>
            <p:cNvSpPr/>
            <p:nvPr/>
          </p:nvSpPr>
          <p:spPr>
            <a:xfrm>
              <a:off x="2464359" y="5682894"/>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1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2" y="529946"/>
                    <a:pt x="224783" y="499409"/>
                  </a:cubicBezTo>
                  <a:cubicBezTo>
                    <a:pt x="223538" y="439542"/>
                    <a:pt x="218091" y="379846"/>
                    <a:pt x="208515" y="320751"/>
                  </a:cubicBezTo>
                  <a:cubicBezTo>
                    <a:pt x="198958" y="261394"/>
                    <a:pt x="185104" y="202809"/>
                    <a:pt x="167046" y="145449"/>
                  </a:cubicBezTo>
                  <a:cubicBezTo>
                    <a:pt x="158544" y="118532"/>
                    <a:pt x="149610" y="91464"/>
                    <a:pt x="138281" y="65583"/>
                  </a:cubicBezTo>
                  <a:cubicBezTo>
                    <a:pt x="128140" y="42473"/>
                    <a:pt x="113984" y="18459"/>
                    <a:pt x="90648" y="6659"/>
                  </a:cubicBezTo>
                  <a:cubicBezTo>
                    <a:pt x="70799" y="-3388"/>
                    <a:pt x="47783" y="-1956"/>
                    <a:pt x="31705" y="14311"/>
                  </a:cubicBezTo>
                  <a:cubicBezTo>
                    <a:pt x="16041" y="30183"/>
                    <a:pt x="9783" y="53896"/>
                    <a:pt x="6164" y="75177"/>
                  </a:cubicBezTo>
                  <a:cubicBezTo>
                    <a:pt x="-4034" y="135119"/>
                    <a:pt x="-1716" y="197267"/>
                    <a:pt x="2865" y="257605"/>
                  </a:cubicBezTo>
                  <a:cubicBezTo>
                    <a:pt x="7615" y="320224"/>
                    <a:pt x="13647" y="383220"/>
                    <a:pt x="22355" y="445424"/>
                  </a:cubicBezTo>
                  <a:cubicBezTo>
                    <a:pt x="31007" y="507157"/>
                    <a:pt x="45465" y="567306"/>
                    <a:pt x="59640" y="627926"/>
                  </a:cubicBezTo>
                  <a:cubicBezTo>
                    <a:pt x="63033" y="642441"/>
                    <a:pt x="66577" y="656918"/>
                    <a:pt x="70950" y="671281"/>
                  </a:cubicBezTo>
                  <a:cubicBezTo>
                    <a:pt x="73024" y="678237"/>
                    <a:pt x="83956" y="675258"/>
                    <a:pt x="81845" y="668265"/>
                  </a:cubicBezTo>
                  <a:cubicBezTo>
                    <a:pt x="74135" y="642573"/>
                    <a:pt x="68745" y="616259"/>
                    <a:pt x="62242" y="590246"/>
                  </a:cubicBezTo>
                  <a:cubicBezTo>
                    <a:pt x="55210"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0"/>
                    <a:pt x="203030" y="681535"/>
                  </a:cubicBezTo>
                  <a:cubicBezTo>
                    <a:pt x="198657" y="701610"/>
                    <a:pt x="191362" y="724135"/>
                    <a:pt x="175660" y="738367"/>
                  </a:cubicBezTo>
                  <a:cubicBezTo>
                    <a:pt x="158488" y="753937"/>
                    <a:pt x="134568" y="748640"/>
                    <a:pt x="118112" y="734484"/>
                  </a:cubicBezTo>
                  <a:cubicBezTo>
                    <a:pt x="98715" y="717802"/>
                    <a:pt x="89140" y="692015"/>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888" name="Freeform: Shape 887">
              <a:extLst>
                <a:ext uri="{FF2B5EF4-FFF2-40B4-BE49-F238E27FC236}">
                  <a16:creationId xmlns:a16="http://schemas.microsoft.com/office/drawing/2014/main" id="{1B9426FB-303C-3575-88EA-15C291446A18}"/>
                </a:ext>
              </a:extLst>
            </p:cNvPr>
            <p:cNvSpPr/>
            <p:nvPr/>
          </p:nvSpPr>
          <p:spPr>
            <a:xfrm>
              <a:off x="2207113" y="5919619"/>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9"/>
                    <a:pt x="649583" y="140142"/>
                  </a:cubicBezTo>
                  <a:cubicBezTo>
                    <a:pt x="545815" y="86911"/>
                    <a:pt x="435187" y="48212"/>
                    <a:pt x="320863" y="25159"/>
                  </a:cubicBezTo>
                  <a:cubicBezTo>
                    <a:pt x="264220" y="13679"/>
                    <a:pt x="206860" y="6196"/>
                    <a:pt x="149180" y="2728"/>
                  </a:cubicBezTo>
                  <a:cubicBezTo>
                    <a:pt x="104110" y="51"/>
                    <a:pt x="31765" y="-8770"/>
                    <a:pt x="5300" y="38901"/>
                  </a:cubicBezTo>
                  <a:cubicBezTo>
                    <a:pt x="-20656" y="85667"/>
                    <a:pt x="39380" y="122197"/>
                    <a:pt x="73159" y="140218"/>
                  </a:cubicBezTo>
                  <a:cubicBezTo>
                    <a:pt x="122884" y="166721"/>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4"/>
                    <a:pt x="570207" y="272882"/>
                    <a:pt x="541820" y="268697"/>
                  </a:cubicBezTo>
                  <a:cubicBezTo>
                    <a:pt x="513130" y="264456"/>
                    <a:pt x="484573" y="259367"/>
                    <a:pt x="456148" y="253410"/>
                  </a:cubicBezTo>
                  <a:cubicBezTo>
                    <a:pt x="402218" y="242101"/>
                    <a:pt x="349571" y="226493"/>
                    <a:pt x="296717" y="211074"/>
                  </a:cubicBezTo>
                  <a:cubicBezTo>
                    <a:pt x="246557" y="196447"/>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889" name="Freeform: Shape 888">
              <a:extLst>
                <a:ext uri="{FF2B5EF4-FFF2-40B4-BE49-F238E27FC236}">
                  <a16:creationId xmlns:a16="http://schemas.microsoft.com/office/drawing/2014/main" id="{B0F6A6D2-588B-F6EB-1C72-4914AE3B5D9D}"/>
                </a:ext>
              </a:extLst>
            </p:cNvPr>
            <p:cNvSpPr/>
            <p:nvPr/>
          </p:nvSpPr>
          <p:spPr>
            <a:xfrm>
              <a:off x="2291402" y="5787166"/>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85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6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8"/>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3"/>
                    <a:pt x="39387" y="556811"/>
                  </a:cubicBezTo>
                  <a:cubicBezTo>
                    <a:pt x="65343" y="561335"/>
                    <a:pt x="92166" y="548951"/>
                    <a:pt x="114390" y="536906"/>
                  </a:cubicBezTo>
                  <a:cubicBezTo>
                    <a:pt x="166717" y="508631"/>
                    <a:pt x="213935" y="471365"/>
                    <a:pt x="258911"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7"/>
                    <a:pt x="58651" y="401244"/>
                  </a:cubicBezTo>
                  <a:cubicBezTo>
                    <a:pt x="88207" y="358870"/>
                    <a:pt x="120441" y="318419"/>
                    <a:pt x="155162" y="280172"/>
                  </a:cubicBezTo>
                  <a:cubicBezTo>
                    <a:pt x="225509" y="202493"/>
                    <a:pt x="305262"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890" name="Freeform: Shape 889">
              <a:extLst>
                <a:ext uri="{FF2B5EF4-FFF2-40B4-BE49-F238E27FC236}">
                  <a16:creationId xmlns:a16="http://schemas.microsoft.com/office/drawing/2014/main" id="{9D0F1D10-A6FD-D56F-600E-B47BEFE172B2}"/>
                </a:ext>
              </a:extLst>
            </p:cNvPr>
            <p:cNvSpPr/>
            <p:nvPr/>
          </p:nvSpPr>
          <p:spPr>
            <a:xfrm rot="-5379000">
              <a:off x="2499988" y="5668568"/>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891" name="Freeform: Shape 890">
              <a:extLst>
                <a:ext uri="{FF2B5EF4-FFF2-40B4-BE49-F238E27FC236}">
                  <a16:creationId xmlns:a16="http://schemas.microsoft.com/office/drawing/2014/main" id="{C7A345DB-59F7-8CB0-7505-FC6EAA35AEFA}"/>
                </a:ext>
              </a:extLst>
            </p:cNvPr>
            <p:cNvSpPr/>
            <p:nvPr/>
          </p:nvSpPr>
          <p:spPr>
            <a:xfrm>
              <a:off x="2293860" y="6301659"/>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892" name="Freeform: Shape 891">
              <a:extLst>
                <a:ext uri="{FF2B5EF4-FFF2-40B4-BE49-F238E27FC236}">
                  <a16:creationId xmlns:a16="http://schemas.microsoft.com/office/drawing/2014/main" id="{13E2CA7A-C15D-0891-755A-7AD08183C8D9}"/>
                </a:ext>
              </a:extLst>
            </p:cNvPr>
            <p:cNvSpPr/>
            <p:nvPr/>
          </p:nvSpPr>
          <p:spPr>
            <a:xfrm>
              <a:off x="2919201" y="6147054"/>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9"/>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893" name="Freeform: Shape 892">
              <a:extLst>
                <a:ext uri="{FF2B5EF4-FFF2-40B4-BE49-F238E27FC236}">
                  <a16:creationId xmlns:a16="http://schemas.microsoft.com/office/drawing/2014/main" id="{44B14849-72B8-DA1D-2615-5A8D7A1EBBD2}"/>
                </a:ext>
              </a:extLst>
            </p:cNvPr>
            <p:cNvSpPr/>
            <p:nvPr/>
          </p:nvSpPr>
          <p:spPr>
            <a:xfrm>
              <a:off x="2531510" y="602139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4"/>
                    <a:pt x="64966" y="18066"/>
                    <a:pt x="67643" y="24834"/>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0"/>
                  </a:cubicBezTo>
                  <a:close/>
                </a:path>
              </a:pathLst>
            </a:custGeom>
            <a:grpFill/>
            <a:ln w="1885" cap="flat">
              <a:noFill/>
              <a:prstDash val="solid"/>
              <a:miter/>
            </a:ln>
          </p:spPr>
          <p:txBody>
            <a:bodyPr rtlCol="0" anchor="ctr"/>
            <a:lstStyle/>
            <a:p>
              <a:endParaRPr lang="en-IN"/>
            </a:p>
          </p:txBody>
        </p:sp>
        <p:sp>
          <p:nvSpPr>
            <p:cNvPr id="894" name="Freeform: Shape 893">
              <a:extLst>
                <a:ext uri="{FF2B5EF4-FFF2-40B4-BE49-F238E27FC236}">
                  <a16:creationId xmlns:a16="http://schemas.microsoft.com/office/drawing/2014/main" id="{9135D5EA-0C99-220C-8075-517F97727574}"/>
                </a:ext>
              </a:extLst>
            </p:cNvPr>
            <p:cNvSpPr/>
            <p:nvPr/>
          </p:nvSpPr>
          <p:spPr>
            <a:xfrm>
              <a:off x="180836" y="5900194"/>
              <a:ext cx="386813" cy="384890"/>
            </a:xfrm>
            <a:custGeom>
              <a:avLst/>
              <a:gdLst>
                <a:gd name="connsiteX0" fmla="*/ 141251 w 386813"/>
                <a:gd name="connsiteY0" fmla="*/ 384840 h 384890"/>
                <a:gd name="connsiteX1" fmla="*/ 114466 w 386813"/>
                <a:gd name="connsiteY1" fmla="*/ 373530 h 384890"/>
                <a:gd name="connsiteX2" fmla="*/ 101271 w 386813"/>
                <a:gd name="connsiteY2" fmla="*/ 367385 h 384890"/>
                <a:gd name="connsiteX3" fmla="*/ 90169 w 386813"/>
                <a:gd name="connsiteY3" fmla="*/ 362126 h 384890"/>
                <a:gd name="connsiteX4" fmla="*/ 82515 w 386813"/>
                <a:gd name="connsiteY4" fmla="*/ 358922 h 384890"/>
                <a:gd name="connsiteX5" fmla="*/ 76465 w 386813"/>
                <a:gd name="connsiteY5" fmla="*/ 356415 h 384890"/>
                <a:gd name="connsiteX6" fmla="*/ 65381 w 386813"/>
                <a:gd name="connsiteY6" fmla="*/ 351363 h 384890"/>
                <a:gd name="connsiteX7" fmla="*/ 62120 w 386813"/>
                <a:gd name="connsiteY7" fmla="*/ 349836 h 384890"/>
                <a:gd name="connsiteX8" fmla="*/ 58350 w 386813"/>
                <a:gd name="connsiteY8" fmla="*/ 348046 h 384890"/>
                <a:gd name="connsiteX9" fmla="*/ 58124 w 386813"/>
                <a:gd name="connsiteY9" fmla="*/ 347932 h 384890"/>
                <a:gd name="connsiteX10" fmla="*/ 50848 w 386813"/>
                <a:gd name="connsiteY10" fmla="*/ 344558 h 384890"/>
                <a:gd name="connsiteX11" fmla="*/ 43704 w 386813"/>
                <a:gd name="connsiteY11" fmla="*/ 341580 h 384890"/>
                <a:gd name="connsiteX12" fmla="*/ 35938 w 386813"/>
                <a:gd name="connsiteY12" fmla="*/ 338338 h 384890"/>
                <a:gd name="connsiteX13" fmla="*/ 28662 w 386813"/>
                <a:gd name="connsiteY13" fmla="*/ 334945 h 384890"/>
                <a:gd name="connsiteX14" fmla="*/ 21933 w 386813"/>
                <a:gd name="connsiteY14" fmla="*/ 331797 h 384890"/>
                <a:gd name="connsiteX15" fmla="*/ 21329 w 386813"/>
                <a:gd name="connsiteY15" fmla="*/ 331514 h 384890"/>
                <a:gd name="connsiteX16" fmla="*/ 5929 w 386813"/>
                <a:gd name="connsiteY16" fmla="*/ 324974 h 384890"/>
                <a:gd name="connsiteX17" fmla="*/ 3592 w 386813"/>
                <a:gd name="connsiteY17" fmla="*/ 323598 h 384890"/>
                <a:gd name="connsiteX18" fmla="*/ -1008 w 386813"/>
                <a:gd name="connsiteY18" fmla="*/ 315096 h 384890"/>
                <a:gd name="connsiteX19" fmla="*/ 5307 w 386813"/>
                <a:gd name="connsiteY19" fmla="*/ 309197 h 384890"/>
                <a:gd name="connsiteX20" fmla="*/ 9756 w 386813"/>
                <a:gd name="connsiteY20" fmla="*/ 309762 h 384890"/>
                <a:gd name="connsiteX21" fmla="*/ 11641 w 386813"/>
                <a:gd name="connsiteY21" fmla="*/ 310365 h 384890"/>
                <a:gd name="connsiteX22" fmla="*/ 26720 w 386813"/>
                <a:gd name="connsiteY22" fmla="*/ 316755 h 384890"/>
                <a:gd name="connsiteX23" fmla="*/ 36145 w 386813"/>
                <a:gd name="connsiteY23" fmla="*/ 321279 h 384890"/>
                <a:gd name="connsiteX24" fmla="*/ 41800 w 386813"/>
                <a:gd name="connsiteY24" fmla="*/ 324069 h 384890"/>
                <a:gd name="connsiteX25" fmla="*/ 42611 w 386813"/>
                <a:gd name="connsiteY25" fmla="*/ 324446 h 384890"/>
                <a:gd name="connsiteX26" fmla="*/ 53431 w 386813"/>
                <a:gd name="connsiteY26" fmla="*/ 329497 h 384890"/>
                <a:gd name="connsiteX27" fmla="*/ 60160 w 386813"/>
                <a:gd name="connsiteY27" fmla="*/ 332363 h 384890"/>
                <a:gd name="connsiteX28" fmla="*/ 68567 w 386813"/>
                <a:gd name="connsiteY28" fmla="*/ 335982 h 384890"/>
                <a:gd name="connsiteX29" fmla="*/ 77238 w 386813"/>
                <a:gd name="connsiteY29" fmla="*/ 340185 h 384890"/>
                <a:gd name="connsiteX30" fmla="*/ 83043 w 386813"/>
                <a:gd name="connsiteY30" fmla="*/ 343051 h 384890"/>
                <a:gd name="connsiteX31" fmla="*/ 93731 w 386813"/>
                <a:gd name="connsiteY31" fmla="*/ 347989 h 384890"/>
                <a:gd name="connsiteX32" fmla="*/ 100536 w 386813"/>
                <a:gd name="connsiteY32" fmla="*/ 350986 h 384890"/>
                <a:gd name="connsiteX33" fmla="*/ 100762 w 386813"/>
                <a:gd name="connsiteY33" fmla="*/ 350986 h 384890"/>
                <a:gd name="connsiteX34" fmla="*/ 109150 w 386813"/>
                <a:gd name="connsiteY34" fmla="*/ 354756 h 384890"/>
                <a:gd name="connsiteX35" fmla="*/ 119687 w 386813"/>
                <a:gd name="connsiteY35" fmla="*/ 359676 h 384890"/>
                <a:gd name="connsiteX36" fmla="*/ 123759 w 386813"/>
                <a:gd name="connsiteY36" fmla="*/ 361561 h 384890"/>
                <a:gd name="connsiteX37" fmla="*/ 127529 w 386813"/>
                <a:gd name="connsiteY37" fmla="*/ 363446 h 384890"/>
                <a:gd name="connsiteX38" fmla="*/ 137726 w 386813"/>
                <a:gd name="connsiteY38" fmla="*/ 368026 h 384890"/>
                <a:gd name="connsiteX39" fmla="*/ 138104 w 386813"/>
                <a:gd name="connsiteY39" fmla="*/ 368139 h 384890"/>
                <a:gd name="connsiteX40" fmla="*/ 145775 w 386813"/>
                <a:gd name="connsiteY40" fmla="*/ 365953 h 384890"/>
                <a:gd name="connsiteX41" fmla="*/ 155049 w 386813"/>
                <a:gd name="connsiteY41" fmla="*/ 358262 h 384890"/>
                <a:gd name="connsiteX42" fmla="*/ 164003 w 386813"/>
                <a:gd name="connsiteY42" fmla="*/ 350722 h 384890"/>
                <a:gd name="connsiteX43" fmla="*/ 189167 w 386813"/>
                <a:gd name="connsiteY43" fmla="*/ 337527 h 384890"/>
                <a:gd name="connsiteX44" fmla="*/ 212786 w 386813"/>
                <a:gd name="connsiteY44" fmla="*/ 330553 h 384890"/>
                <a:gd name="connsiteX45" fmla="*/ 226980 w 386813"/>
                <a:gd name="connsiteY45" fmla="*/ 328668 h 384890"/>
                <a:gd name="connsiteX46" fmla="*/ 237554 w 386813"/>
                <a:gd name="connsiteY46" fmla="*/ 327386 h 384890"/>
                <a:gd name="connsiteX47" fmla="*/ 277139 w 386813"/>
                <a:gd name="connsiteY47" fmla="*/ 316435 h 384890"/>
                <a:gd name="connsiteX48" fmla="*/ 298326 w 386813"/>
                <a:gd name="connsiteY48" fmla="*/ 304861 h 384890"/>
                <a:gd name="connsiteX49" fmla="*/ 320946 w 386813"/>
                <a:gd name="connsiteY49" fmla="*/ 287726 h 384890"/>
                <a:gd name="connsiteX50" fmla="*/ 340757 w 386813"/>
                <a:gd name="connsiteY50" fmla="*/ 264447 h 384890"/>
                <a:gd name="connsiteX51" fmla="*/ 355836 w 386813"/>
                <a:gd name="connsiteY51" fmla="*/ 240320 h 384890"/>
                <a:gd name="connsiteX52" fmla="*/ 361491 w 386813"/>
                <a:gd name="connsiteY52" fmla="*/ 225522 h 384890"/>
                <a:gd name="connsiteX53" fmla="*/ 364017 w 386813"/>
                <a:gd name="connsiteY53" fmla="*/ 218152 h 384890"/>
                <a:gd name="connsiteX54" fmla="*/ 370162 w 386813"/>
                <a:gd name="connsiteY54" fmla="*/ 186504 h 384890"/>
                <a:gd name="connsiteX55" fmla="*/ 368277 w 386813"/>
                <a:gd name="connsiteY55" fmla="*/ 144544 h 384890"/>
                <a:gd name="connsiteX56" fmla="*/ 358532 w 386813"/>
                <a:gd name="connsiteY56" fmla="*/ 109408 h 384890"/>
                <a:gd name="connsiteX57" fmla="*/ 349880 w 386813"/>
                <a:gd name="connsiteY57" fmla="*/ 93254 h 384890"/>
                <a:gd name="connsiteX58" fmla="*/ 347034 w 386813"/>
                <a:gd name="connsiteY58" fmla="*/ 88447 h 384890"/>
                <a:gd name="connsiteX59" fmla="*/ 313104 w 386813"/>
                <a:gd name="connsiteY59" fmla="*/ 50842 h 384890"/>
                <a:gd name="connsiteX60" fmla="*/ 300268 w 386813"/>
                <a:gd name="connsiteY60" fmla="*/ 41266 h 384890"/>
                <a:gd name="connsiteX61" fmla="*/ 279288 w 386813"/>
                <a:gd name="connsiteY61" fmla="*/ 29957 h 384890"/>
                <a:gd name="connsiteX62" fmla="*/ 277403 w 386813"/>
                <a:gd name="connsiteY62" fmla="*/ 29052 h 384890"/>
                <a:gd name="connsiteX63" fmla="*/ 257177 w 386813"/>
                <a:gd name="connsiteY63" fmla="*/ 21192 h 384890"/>
                <a:gd name="connsiteX64" fmla="*/ 253407 w 386813"/>
                <a:gd name="connsiteY64" fmla="*/ 20098 h 384890"/>
                <a:gd name="connsiteX65" fmla="*/ 237818 w 386813"/>
                <a:gd name="connsiteY65" fmla="*/ 17158 h 384890"/>
                <a:gd name="connsiteX66" fmla="*/ 202758 w 386813"/>
                <a:gd name="connsiteY66" fmla="*/ 16460 h 384890"/>
                <a:gd name="connsiteX67" fmla="*/ 174144 w 386813"/>
                <a:gd name="connsiteY67" fmla="*/ 22115 h 384890"/>
                <a:gd name="connsiteX68" fmla="*/ 150733 w 386813"/>
                <a:gd name="connsiteY68" fmla="*/ 30221 h 384890"/>
                <a:gd name="connsiteX69" fmla="*/ 135238 w 386813"/>
                <a:gd name="connsiteY69" fmla="*/ 38703 h 384890"/>
                <a:gd name="connsiteX70" fmla="*/ 131619 w 386813"/>
                <a:gd name="connsiteY70" fmla="*/ 41022 h 384890"/>
                <a:gd name="connsiteX71" fmla="*/ 114654 w 386813"/>
                <a:gd name="connsiteY71" fmla="*/ 53217 h 384890"/>
                <a:gd name="connsiteX72" fmla="*/ 82101 w 386813"/>
                <a:gd name="connsiteY72" fmla="*/ 91105 h 384890"/>
                <a:gd name="connsiteX73" fmla="*/ 77973 w 386813"/>
                <a:gd name="connsiteY73" fmla="*/ 98475 h 384890"/>
                <a:gd name="connsiteX74" fmla="*/ 70584 w 386813"/>
                <a:gd name="connsiteY74" fmla="*/ 112047 h 384890"/>
                <a:gd name="connsiteX75" fmla="*/ 66116 w 386813"/>
                <a:gd name="connsiteY75" fmla="*/ 123960 h 384890"/>
                <a:gd name="connsiteX76" fmla="*/ 64929 w 386813"/>
                <a:gd name="connsiteY76" fmla="*/ 127730 h 384890"/>
                <a:gd name="connsiteX77" fmla="*/ 61461 w 386813"/>
                <a:gd name="connsiteY77" fmla="*/ 140661 h 384890"/>
                <a:gd name="connsiteX78" fmla="*/ 57841 w 386813"/>
                <a:gd name="connsiteY78" fmla="*/ 169803 h 384890"/>
                <a:gd name="connsiteX79" fmla="*/ 59161 w 386813"/>
                <a:gd name="connsiteY79" fmla="*/ 194176 h 384890"/>
                <a:gd name="connsiteX80" fmla="*/ 60216 w 386813"/>
                <a:gd name="connsiteY80" fmla="*/ 203299 h 384890"/>
                <a:gd name="connsiteX81" fmla="*/ 59274 w 386813"/>
                <a:gd name="connsiteY81" fmla="*/ 226389 h 384890"/>
                <a:gd name="connsiteX82" fmla="*/ 55052 w 386813"/>
                <a:gd name="connsiteY82" fmla="*/ 252101 h 384890"/>
                <a:gd name="connsiteX83" fmla="*/ 50773 w 386813"/>
                <a:gd name="connsiteY83" fmla="*/ 265672 h 384890"/>
                <a:gd name="connsiteX84" fmla="*/ 49472 w 386813"/>
                <a:gd name="connsiteY84" fmla="*/ 269310 h 384890"/>
                <a:gd name="connsiteX85" fmla="*/ 45514 w 386813"/>
                <a:gd name="connsiteY85" fmla="*/ 278735 h 384890"/>
                <a:gd name="connsiteX86" fmla="*/ 43629 w 386813"/>
                <a:gd name="connsiteY86" fmla="*/ 282505 h 384890"/>
                <a:gd name="connsiteX87" fmla="*/ 34864 w 386813"/>
                <a:gd name="connsiteY87" fmla="*/ 298904 h 384890"/>
                <a:gd name="connsiteX88" fmla="*/ 28813 w 386813"/>
                <a:gd name="connsiteY88" fmla="*/ 303523 h 384890"/>
                <a:gd name="connsiteX89" fmla="*/ 25589 w 386813"/>
                <a:gd name="connsiteY89" fmla="*/ 303353 h 384890"/>
                <a:gd name="connsiteX90" fmla="*/ 22479 w 386813"/>
                <a:gd name="connsiteY90" fmla="*/ 301732 h 384890"/>
                <a:gd name="connsiteX91" fmla="*/ 20198 w 386813"/>
                <a:gd name="connsiteY91" fmla="*/ 299263 h 384890"/>
                <a:gd name="connsiteX92" fmla="*/ 21254 w 386813"/>
                <a:gd name="connsiteY92" fmla="*/ 292628 h 384890"/>
                <a:gd name="connsiteX93" fmla="*/ 29246 w 386813"/>
                <a:gd name="connsiteY93" fmla="*/ 276926 h 384890"/>
                <a:gd name="connsiteX94" fmla="*/ 33016 w 386813"/>
                <a:gd name="connsiteY94" fmla="*/ 269725 h 384890"/>
                <a:gd name="connsiteX95" fmla="*/ 42441 w 386813"/>
                <a:gd name="connsiteY95" fmla="*/ 238076 h 384890"/>
                <a:gd name="connsiteX96" fmla="*/ 44326 w 386813"/>
                <a:gd name="connsiteY96" fmla="*/ 195834 h 384890"/>
                <a:gd name="connsiteX97" fmla="*/ 44420 w 386813"/>
                <a:gd name="connsiteY97" fmla="*/ 152762 h 384890"/>
                <a:gd name="connsiteX98" fmla="*/ 51244 w 386813"/>
                <a:gd name="connsiteY98" fmla="*/ 120605 h 384890"/>
                <a:gd name="connsiteX99" fmla="*/ 93731 w 386813"/>
                <a:gd name="connsiteY99" fmla="*/ 52746 h 384890"/>
                <a:gd name="connsiteX100" fmla="*/ 95616 w 386813"/>
                <a:gd name="connsiteY100" fmla="*/ 50861 h 384890"/>
                <a:gd name="connsiteX101" fmla="*/ 109829 w 386813"/>
                <a:gd name="connsiteY101" fmla="*/ 37572 h 384890"/>
                <a:gd name="connsiteX102" fmla="*/ 118387 w 386813"/>
                <a:gd name="connsiteY102" fmla="*/ 31540 h 384890"/>
                <a:gd name="connsiteX103" fmla="*/ 121365 w 386813"/>
                <a:gd name="connsiteY103" fmla="*/ 29655 h 384890"/>
                <a:gd name="connsiteX104" fmla="*/ 121949 w 386813"/>
                <a:gd name="connsiteY104" fmla="*/ 29278 h 384890"/>
                <a:gd name="connsiteX105" fmla="*/ 129828 w 386813"/>
                <a:gd name="connsiteY105" fmla="*/ 24471 h 384890"/>
                <a:gd name="connsiteX106" fmla="*/ 130319 w 386813"/>
                <a:gd name="connsiteY106" fmla="*/ 24226 h 384890"/>
                <a:gd name="connsiteX107" fmla="*/ 151430 w 386813"/>
                <a:gd name="connsiteY107" fmla="*/ 13897 h 384890"/>
                <a:gd name="connsiteX108" fmla="*/ 203569 w 386813"/>
                <a:gd name="connsiteY108" fmla="*/ 1211 h 384890"/>
                <a:gd name="connsiteX109" fmla="*/ 237649 w 386813"/>
                <a:gd name="connsiteY109" fmla="*/ 1946 h 384890"/>
                <a:gd name="connsiteX110" fmla="*/ 244001 w 386813"/>
                <a:gd name="connsiteY110" fmla="*/ 3039 h 384890"/>
                <a:gd name="connsiteX111" fmla="*/ 244303 w 386813"/>
                <a:gd name="connsiteY111" fmla="*/ 3039 h 384890"/>
                <a:gd name="connsiteX112" fmla="*/ 261701 w 386813"/>
                <a:gd name="connsiteY112" fmla="*/ 6602 h 384890"/>
                <a:gd name="connsiteX113" fmla="*/ 264340 w 386813"/>
                <a:gd name="connsiteY113" fmla="*/ 7393 h 384890"/>
                <a:gd name="connsiteX114" fmla="*/ 316950 w 386813"/>
                <a:gd name="connsiteY114" fmla="*/ 34744 h 384890"/>
                <a:gd name="connsiteX115" fmla="*/ 319400 w 386813"/>
                <a:gd name="connsiteY115" fmla="*/ 36629 h 384890"/>
                <a:gd name="connsiteX116" fmla="*/ 323999 w 386813"/>
                <a:gd name="connsiteY116" fmla="*/ 40230 h 384890"/>
                <a:gd name="connsiteX117" fmla="*/ 342962 w 386813"/>
                <a:gd name="connsiteY117" fmla="*/ 58363 h 384890"/>
                <a:gd name="connsiteX118" fmla="*/ 352877 w 386813"/>
                <a:gd name="connsiteY118" fmla="*/ 70766 h 384890"/>
                <a:gd name="connsiteX119" fmla="*/ 357816 w 386813"/>
                <a:gd name="connsiteY119" fmla="*/ 76892 h 384890"/>
                <a:gd name="connsiteX120" fmla="*/ 374988 w 386813"/>
                <a:gd name="connsiteY120" fmla="*/ 108748 h 384890"/>
                <a:gd name="connsiteX121" fmla="*/ 385186 w 386813"/>
                <a:gd name="connsiteY121" fmla="*/ 155044 h 384890"/>
                <a:gd name="connsiteX122" fmla="*/ 385186 w 386813"/>
                <a:gd name="connsiteY122" fmla="*/ 188709 h 384890"/>
                <a:gd name="connsiteX123" fmla="*/ 379738 w 386813"/>
                <a:gd name="connsiteY123" fmla="*/ 217681 h 384890"/>
                <a:gd name="connsiteX124" fmla="*/ 379305 w 386813"/>
                <a:gd name="connsiteY124" fmla="*/ 219566 h 384890"/>
                <a:gd name="connsiteX125" fmla="*/ 372820 w 386813"/>
                <a:gd name="connsiteY125" fmla="*/ 239132 h 384890"/>
                <a:gd name="connsiteX126" fmla="*/ 347901 w 386813"/>
                <a:gd name="connsiteY126" fmla="*/ 279696 h 384890"/>
                <a:gd name="connsiteX127" fmla="*/ 345790 w 386813"/>
                <a:gd name="connsiteY127" fmla="*/ 281940 h 384890"/>
                <a:gd name="connsiteX128" fmla="*/ 346525 w 386813"/>
                <a:gd name="connsiteY128" fmla="*/ 282618 h 384890"/>
                <a:gd name="connsiteX129" fmla="*/ 341586 w 386813"/>
                <a:gd name="connsiteY129" fmla="*/ 287726 h 384890"/>
                <a:gd name="connsiteX130" fmla="*/ 324037 w 386813"/>
                <a:gd name="connsiteY130" fmla="*/ 305276 h 384890"/>
                <a:gd name="connsiteX131" fmla="*/ 313255 w 386813"/>
                <a:gd name="connsiteY131" fmla="*/ 313306 h 384890"/>
                <a:gd name="connsiteX132" fmla="*/ 310842 w 386813"/>
                <a:gd name="connsiteY132" fmla="*/ 314908 h 384890"/>
                <a:gd name="connsiteX133" fmla="*/ 296253 w 386813"/>
                <a:gd name="connsiteY133" fmla="*/ 323937 h 384890"/>
                <a:gd name="connsiteX134" fmla="*/ 294895 w 386813"/>
                <a:gd name="connsiteY134" fmla="*/ 324672 h 384890"/>
                <a:gd name="connsiteX135" fmla="*/ 278119 w 386813"/>
                <a:gd name="connsiteY135" fmla="*/ 332381 h 384890"/>
                <a:gd name="connsiteX136" fmla="*/ 244472 w 386813"/>
                <a:gd name="connsiteY136" fmla="*/ 341354 h 384890"/>
                <a:gd name="connsiteX137" fmla="*/ 232409 w 386813"/>
                <a:gd name="connsiteY137" fmla="*/ 343239 h 384890"/>
                <a:gd name="connsiteX138" fmla="*/ 219629 w 386813"/>
                <a:gd name="connsiteY138" fmla="*/ 345312 h 384890"/>
                <a:gd name="connsiteX139" fmla="*/ 193239 w 386813"/>
                <a:gd name="connsiteY139" fmla="*/ 353116 h 384890"/>
                <a:gd name="connsiteX140" fmla="*/ 171901 w 386813"/>
                <a:gd name="connsiteY140" fmla="*/ 363842 h 384890"/>
                <a:gd name="connsiteX141" fmla="*/ 158932 w 386813"/>
                <a:gd name="connsiteY141" fmla="*/ 374284 h 384890"/>
                <a:gd name="connsiteX142" fmla="*/ 154088 w 386813"/>
                <a:gd name="connsiteY142" fmla="*/ 378525 h 384890"/>
                <a:gd name="connsiteX143" fmla="*/ 151430 w 386813"/>
                <a:gd name="connsiteY143" fmla="*/ 381051 h 384890"/>
                <a:gd name="connsiteX144" fmla="*/ 147189 w 386813"/>
                <a:gd name="connsiteY144" fmla="*/ 384558 h 384890"/>
                <a:gd name="connsiteX145" fmla="*/ 141647 w 386813"/>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0">
                  <a:moveTo>
                    <a:pt x="141251" y="384840"/>
                  </a:moveTo>
                  <a:cubicBezTo>
                    <a:pt x="131826" y="381334"/>
                    <a:pt x="122515" y="377187"/>
                    <a:pt x="114466" y="373530"/>
                  </a:cubicBezTo>
                  <a:cubicBezTo>
                    <a:pt x="110055" y="371645"/>
                    <a:pt x="105625" y="369440"/>
                    <a:pt x="101271" y="367385"/>
                  </a:cubicBezTo>
                  <a:cubicBezTo>
                    <a:pt x="97501" y="365595"/>
                    <a:pt x="93863" y="363823"/>
                    <a:pt x="90169" y="362126"/>
                  </a:cubicBezTo>
                  <a:cubicBezTo>
                    <a:pt x="87624" y="360958"/>
                    <a:pt x="85023" y="359921"/>
                    <a:pt x="82515" y="358922"/>
                  </a:cubicBezTo>
                  <a:cubicBezTo>
                    <a:pt x="80404" y="358074"/>
                    <a:pt x="78425" y="357282"/>
                    <a:pt x="76465" y="356415"/>
                  </a:cubicBezTo>
                  <a:cubicBezTo>
                    <a:pt x="72695" y="354813"/>
                    <a:pt x="68925" y="353059"/>
                    <a:pt x="65381" y="351363"/>
                  </a:cubicBezTo>
                  <a:lnTo>
                    <a:pt x="62120" y="349836"/>
                  </a:lnTo>
                  <a:lnTo>
                    <a:pt x="58350" y="348046"/>
                  </a:lnTo>
                  <a:lnTo>
                    <a:pt x="58124" y="347932"/>
                  </a:lnTo>
                  <a:cubicBezTo>
                    <a:pt x="55749" y="346802"/>
                    <a:pt x="53317" y="345633"/>
                    <a:pt x="50848" y="344558"/>
                  </a:cubicBezTo>
                  <a:cubicBezTo>
                    <a:pt x="48379" y="343484"/>
                    <a:pt x="46041" y="342542"/>
                    <a:pt x="43704" y="341580"/>
                  </a:cubicBezTo>
                  <a:cubicBezTo>
                    <a:pt x="41065" y="340506"/>
                    <a:pt x="38445" y="339450"/>
                    <a:pt x="35938" y="338338"/>
                  </a:cubicBezTo>
                  <a:cubicBezTo>
                    <a:pt x="33431" y="337226"/>
                    <a:pt x="31056" y="336095"/>
                    <a:pt x="28662" y="334945"/>
                  </a:cubicBezTo>
                  <a:cubicBezTo>
                    <a:pt x="26268" y="333795"/>
                    <a:pt x="24213" y="332815"/>
                    <a:pt x="21933" y="331797"/>
                  </a:cubicBezTo>
                  <a:lnTo>
                    <a:pt x="21329" y="331514"/>
                  </a:lnTo>
                  <a:cubicBezTo>
                    <a:pt x="16334" y="329290"/>
                    <a:pt x="11169" y="326972"/>
                    <a:pt x="5929" y="324974"/>
                  </a:cubicBezTo>
                  <a:cubicBezTo>
                    <a:pt x="5081" y="324634"/>
                    <a:pt x="4289" y="324163"/>
                    <a:pt x="3592" y="323598"/>
                  </a:cubicBezTo>
                  <a:cubicBezTo>
                    <a:pt x="727" y="321317"/>
                    <a:pt x="-1290" y="317585"/>
                    <a:pt x="-1008" y="315096"/>
                  </a:cubicBezTo>
                  <a:cubicBezTo>
                    <a:pt x="-725" y="311798"/>
                    <a:pt x="2008" y="309253"/>
                    <a:pt x="5307" y="309197"/>
                  </a:cubicBezTo>
                  <a:cubicBezTo>
                    <a:pt x="6815" y="309140"/>
                    <a:pt x="8323" y="309328"/>
                    <a:pt x="9756" y="309762"/>
                  </a:cubicBezTo>
                  <a:cubicBezTo>
                    <a:pt x="10340" y="309932"/>
                    <a:pt x="10943" y="310139"/>
                    <a:pt x="11641" y="310365"/>
                  </a:cubicBezTo>
                  <a:cubicBezTo>
                    <a:pt x="16805" y="312250"/>
                    <a:pt x="21895" y="314587"/>
                    <a:pt x="26720" y="316755"/>
                  </a:cubicBezTo>
                  <a:cubicBezTo>
                    <a:pt x="29868" y="318187"/>
                    <a:pt x="33054" y="319752"/>
                    <a:pt x="36145" y="321279"/>
                  </a:cubicBezTo>
                  <a:lnTo>
                    <a:pt x="41800" y="324069"/>
                  </a:lnTo>
                  <a:lnTo>
                    <a:pt x="42611" y="324446"/>
                  </a:lnTo>
                  <a:cubicBezTo>
                    <a:pt x="46117" y="326124"/>
                    <a:pt x="49736" y="327858"/>
                    <a:pt x="53431" y="329497"/>
                  </a:cubicBezTo>
                  <a:cubicBezTo>
                    <a:pt x="55674" y="330478"/>
                    <a:pt x="57954" y="331382"/>
                    <a:pt x="60160" y="332363"/>
                  </a:cubicBezTo>
                  <a:cubicBezTo>
                    <a:pt x="62968" y="333531"/>
                    <a:pt x="65815" y="334738"/>
                    <a:pt x="68567" y="335982"/>
                  </a:cubicBezTo>
                  <a:cubicBezTo>
                    <a:pt x="71319" y="337226"/>
                    <a:pt x="74391" y="338772"/>
                    <a:pt x="77238" y="340185"/>
                  </a:cubicBezTo>
                  <a:lnTo>
                    <a:pt x="83043" y="343051"/>
                  </a:lnTo>
                  <a:cubicBezTo>
                    <a:pt x="86229" y="344577"/>
                    <a:pt x="89622" y="346142"/>
                    <a:pt x="93731" y="347989"/>
                  </a:cubicBezTo>
                  <a:lnTo>
                    <a:pt x="100536" y="350986"/>
                  </a:lnTo>
                  <a:lnTo>
                    <a:pt x="100762" y="350986"/>
                  </a:lnTo>
                  <a:cubicBezTo>
                    <a:pt x="103533" y="352192"/>
                    <a:pt x="106417" y="353437"/>
                    <a:pt x="109150" y="354756"/>
                  </a:cubicBezTo>
                  <a:cubicBezTo>
                    <a:pt x="112656" y="356358"/>
                    <a:pt x="116219" y="358036"/>
                    <a:pt x="119687" y="359676"/>
                  </a:cubicBezTo>
                  <a:lnTo>
                    <a:pt x="123759" y="361561"/>
                  </a:lnTo>
                  <a:cubicBezTo>
                    <a:pt x="125041" y="362145"/>
                    <a:pt x="126304" y="362767"/>
                    <a:pt x="127529" y="363446"/>
                  </a:cubicBezTo>
                  <a:cubicBezTo>
                    <a:pt x="130827" y="365067"/>
                    <a:pt x="134202" y="366707"/>
                    <a:pt x="137726" y="368026"/>
                  </a:cubicBezTo>
                  <a:lnTo>
                    <a:pt x="138104" y="368139"/>
                  </a:lnTo>
                  <a:cubicBezTo>
                    <a:pt x="140987" y="368950"/>
                    <a:pt x="144380" y="367065"/>
                    <a:pt x="145775" y="365953"/>
                  </a:cubicBezTo>
                  <a:cubicBezTo>
                    <a:pt x="148923" y="363446"/>
                    <a:pt x="152033" y="360826"/>
                    <a:pt x="155049" y="358262"/>
                  </a:cubicBezTo>
                  <a:cubicBezTo>
                    <a:pt x="158065" y="355699"/>
                    <a:pt x="160987" y="353229"/>
                    <a:pt x="164003" y="350722"/>
                  </a:cubicBezTo>
                  <a:cubicBezTo>
                    <a:pt x="171543" y="344634"/>
                    <a:pt x="180610" y="340770"/>
                    <a:pt x="189167" y="337527"/>
                  </a:cubicBezTo>
                  <a:cubicBezTo>
                    <a:pt x="196839" y="334587"/>
                    <a:pt x="204737" y="332250"/>
                    <a:pt x="212786" y="330553"/>
                  </a:cubicBezTo>
                  <a:cubicBezTo>
                    <a:pt x="217480" y="329667"/>
                    <a:pt x="222211" y="329045"/>
                    <a:pt x="226980" y="328668"/>
                  </a:cubicBezTo>
                  <a:cubicBezTo>
                    <a:pt x="230467" y="328291"/>
                    <a:pt x="234030" y="327933"/>
                    <a:pt x="237554" y="327386"/>
                  </a:cubicBezTo>
                  <a:cubicBezTo>
                    <a:pt x="251164" y="325464"/>
                    <a:pt x="264472" y="321788"/>
                    <a:pt x="277139" y="316435"/>
                  </a:cubicBezTo>
                  <a:cubicBezTo>
                    <a:pt x="284509" y="313192"/>
                    <a:pt x="291597" y="309309"/>
                    <a:pt x="298326" y="304861"/>
                  </a:cubicBezTo>
                  <a:cubicBezTo>
                    <a:pt x="306375" y="299847"/>
                    <a:pt x="313934" y="294117"/>
                    <a:pt x="320946" y="287726"/>
                  </a:cubicBezTo>
                  <a:cubicBezTo>
                    <a:pt x="328184" y="280526"/>
                    <a:pt x="334819" y="272741"/>
                    <a:pt x="340757" y="264447"/>
                  </a:cubicBezTo>
                  <a:cubicBezTo>
                    <a:pt x="346430" y="256832"/>
                    <a:pt x="351482" y="248764"/>
                    <a:pt x="355836" y="240320"/>
                  </a:cubicBezTo>
                  <a:cubicBezTo>
                    <a:pt x="358099" y="235532"/>
                    <a:pt x="359984" y="230593"/>
                    <a:pt x="361491" y="225522"/>
                  </a:cubicBezTo>
                  <a:cubicBezTo>
                    <a:pt x="362321" y="222959"/>
                    <a:pt x="363132" y="220546"/>
                    <a:pt x="364017" y="218152"/>
                  </a:cubicBezTo>
                  <a:cubicBezTo>
                    <a:pt x="367919" y="207710"/>
                    <a:pt x="369276" y="196777"/>
                    <a:pt x="370162" y="186504"/>
                  </a:cubicBezTo>
                  <a:cubicBezTo>
                    <a:pt x="371406" y="172329"/>
                    <a:pt x="369955" y="157965"/>
                    <a:pt x="368277" y="144544"/>
                  </a:cubicBezTo>
                  <a:cubicBezTo>
                    <a:pt x="366638" y="132443"/>
                    <a:pt x="363358" y="120624"/>
                    <a:pt x="358532" y="109408"/>
                  </a:cubicBezTo>
                  <a:cubicBezTo>
                    <a:pt x="356006" y="103828"/>
                    <a:pt x="353122" y="98438"/>
                    <a:pt x="349880" y="93254"/>
                  </a:cubicBezTo>
                  <a:lnTo>
                    <a:pt x="347034" y="88447"/>
                  </a:lnTo>
                  <a:cubicBezTo>
                    <a:pt x="339305" y="75045"/>
                    <a:pt x="328504" y="63095"/>
                    <a:pt x="313104" y="50842"/>
                  </a:cubicBezTo>
                  <a:cubicBezTo>
                    <a:pt x="309334" y="47807"/>
                    <a:pt x="305093" y="44678"/>
                    <a:pt x="300268" y="41266"/>
                  </a:cubicBezTo>
                  <a:cubicBezTo>
                    <a:pt x="293614" y="36893"/>
                    <a:pt x="286601" y="33104"/>
                    <a:pt x="279288" y="29957"/>
                  </a:cubicBezTo>
                  <a:lnTo>
                    <a:pt x="277403" y="29052"/>
                  </a:lnTo>
                  <a:cubicBezTo>
                    <a:pt x="270843" y="25961"/>
                    <a:pt x="264095" y="23340"/>
                    <a:pt x="257177" y="21192"/>
                  </a:cubicBezTo>
                  <a:cubicBezTo>
                    <a:pt x="256008" y="20833"/>
                    <a:pt x="254746" y="20456"/>
                    <a:pt x="253407" y="20098"/>
                  </a:cubicBezTo>
                  <a:cubicBezTo>
                    <a:pt x="248318" y="18590"/>
                    <a:pt x="243096" y="17610"/>
                    <a:pt x="237818"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8" y="38703"/>
                  </a:cubicBezTo>
                  <a:cubicBezTo>
                    <a:pt x="134032" y="39495"/>
                    <a:pt x="132826" y="40248"/>
                    <a:pt x="131619" y="41022"/>
                  </a:cubicBezTo>
                  <a:cubicBezTo>
                    <a:pt x="125625" y="44603"/>
                    <a:pt x="119951" y="48674"/>
                    <a:pt x="114654" y="53217"/>
                  </a:cubicBezTo>
                  <a:cubicBezTo>
                    <a:pt x="102704" y="64094"/>
                    <a:pt x="90357" y="75969"/>
                    <a:pt x="82101" y="91105"/>
                  </a:cubicBezTo>
                  <a:cubicBezTo>
                    <a:pt x="80763" y="93555"/>
                    <a:pt x="79349" y="96063"/>
                    <a:pt x="77973" y="98475"/>
                  </a:cubicBezTo>
                  <a:cubicBezTo>
                    <a:pt x="75428" y="102961"/>
                    <a:pt x="72883" y="107467"/>
                    <a:pt x="70584" y="112047"/>
                  </a:cubicBezTo>
                  <a:cubicBezTo>
                    <a:pt x="68793" y="115893"/>
                    <a:pt x="67285" y="119870"/>
                    <a:pt x="66116" y="123960"/>
                  </a:cubicBezTo>
                  <a:lnTo>
                    <a:pt x="64929" y="127730"/>
                  </a:lnTo>
                  <a:cubicBezTo>
                    <a:pt x="63440" y="131953"/>
                    <a:pt x="62290" y="136269"/>
                    <a:pt x="61461" y="140661"/>
                  </a:cubicBezTo>
                  <a:cubicBezTo>
                    <a:pt x="59896" y="150388"/>
                    <a:pt x="58690" y="160189"/>
                    <a:pt x="57841"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39" y="256719"/>
                    <a:pt x="52507" y="261243"/>
                    <a:pt x="50773" y="265672"/>
                  </a:cubicBezTo>
                  <a:lnTo>
                    <a:pt x="49472" y="269310"/>
                  </a:lnTo>
                  <a:cubicBezTo>
                    <a:pt x="48341" y="272534"/>
                    <a:pt x="47022" y="275682"/>
                    <a:pt x="45514" y="278735"/>
                  </a:cubicBezTo>
                  <a:lnTo>
                    <a:pt x="43629" y="282505"/>
                  </a:lnTo>
                  <a:cubicBezTo>
                    <a:pt x="40914" y="287991"/>
                    <a:pt x="38087" y="293664"/>
                    <a:pt x="34864" y="298904"/>
                  </a:cubicBezTo>
                  <a:cubicBezTo>
                    <a:pt x="33619" y="301242"/>
                    <a:pt x="31395" y="302938"/>
                    <a:pt x="28813" y="303523"/>
                  </a:cubicBezTo>
                  <a:cubicBezTo>
                    <a:pt x="27738" y="303711"/>
                    <a:pt x="26645" y="303654"/>
                    <a:pt x="25589" y="303353"/>
                  </a:cubicBezTo>
                  <a:cubicBezTo>
                    <a:pt x="24458" y="303033"/>
                    <a:pt x="23403" y="302467"/>
                    <a:pt x="22479" y="301732"/>
                  </a:cubicBezTo>
                  <a:cubicBezTo>
                    <a:pt x="21612" y="301016"/>
                    <a:pt x="20839" y="300186"/>
                    <a:pt x="20198" y="299263"/>
                  </a:cubicBezTo>
                  <a:cubicBezTo>
                    <a:pt x="19030" y="297585"/>
                    <a:pt x="19953" y="295361"/>
                    <a:pt x="21254" y="292628"/>
                  </a:cubicBezTo>
                  <a:cubicBezTo>
                    <a:pt x="23799" y="287331"/>
                    <a:pt x="26570" y="282034"/>
                    <a:pt x="29246" y="276926"/>
                  </a:cubicBezTo>
                  <a:cubicBezTo>
                    <a:pt x="30509" y="274532"/>
                    <a:pt x="31772" y="272138"/>
                    <a:pt x="33016" y="269725"/>
                  </a:cubicBezTo>
                  <a:cubicBezTo>
                    <a:pt x="38275" y="259509"/>
                    <a:pt x="40688" y="248481"/>
                    <a:pt x="42441" y="238076"/>
                  </a:cubicBezTo>
                  <a:cubicBezTo>
                    <a:pt x="44854" y="224128"/>
                    <a:pt x="45476" y="209934"/>
                    <a:pt x="44326" y="195834"/>
                  </a:cubicBezTo>
                  <a:cubicBezTo>
                    <a:pt x="42894" y="181508"/>
                    <a:pt x="42931" y="167088"/>
                    <a:pt x="44420" y="152762"/>
                  </a:cubicBezTo>
                  <a:cubicBezTo>
                    <a:pt x="45551" y="141830"/>
                    <a:pt x="47832" y="131048"/>
                    <a:pt x="51244" y="120605"/>
                  </a:cubicBezTo>
                  <a:cubicBezTo>
                    <a:pt x="59915" y="94988"/>
                    <a:pt x="74467" y="71746"/>
                    <a:pt x="93731" y="52746"/>
                  </a:cubicBezTo>
                  <a:lnTo>
                    <a:pt x="95616" y="50861"/>
                  </a:lnTo>
                  <a:cubicBezTo>
                    <a:pt x="100215" y="46375"/>
                    <a:pt x="105041" y="41756"/>
                    <a:pt x="109829" y="37572"/>
                  </a:cubicBezTo>
                  <a:cubicBezTo>
                    <a:pt x="112543" y="35367"/>
                    <a:pt x="115390" y="33350"/>
                    <a:pt x="118387" y="31540"/>
                  </a:cubicBezTo>
                  <a:cubicBezTo>
                    <a:pt x="119480" y="30842"/>
                    <a:pt x="120441" y="30239"/>
                    <a:pt x="121365" y="29655"/>
                  </a:cubicBezTo>
                  <a:lnTo>
                    <a:pt x="121949" y="29278"/>
                  </a:lnTo>
                  <a:cubicBezTo>
                    <a:pt x="124494" y="27544"/>
                    <a:pt x="127114" y="25942"/>
                    <a:pt x="129828" y="24471"/>
                  </a:cubicBezTo>
                  <a:lnTo>
                    <a:pt x="130319" y="24226"/>
                  </a:lnTo>
                  <a:cubicBezTo>
                    <a:pt x="137180" y="20720"/>
                    <a:pt x="144286" y="17082"/>
                    <a:pt x="151430" y="13897"/>
                  </a:cubicBezTo>
                  <a:cubicBezTo>
                    <a:pt x="165869" y="7469"/>
                    <a:pt x="182438" y="3435"/>
                    <a:pt x="203569" y="1211"/>
                  </a:cubicBezTo>
                  <a:cubicBezTo>
                    <a:pt x="214897" y="-184"/>
                    <a:pt x="226377" y="61"/>
                    <a:pt x="237649" y="1946"/>
                  </a:cubicBezTo>
                  <a:cubicBezTo>
                    <a:pt x="239760" y="2323"/>
                    <a:pt x="241909" y="2700"/>
                    <a:pt x="244001" y="3039"/>
                  </a:cubicBezTo>
                  <a:lnTo>
                    <a:pt x="244303" y="3039"/>
                  </a:lnTo>
                  <a:cubicBezTo>
                    <a:pt x="250165" y="3906"/>
                    <a:pt x="255971" y="5094"/>
                    <a:pt x="261701" y="6602"/>
                  </a:cubicBezTo>
                  <a:cubicBezTo>
                    <a:pt x="262587" y="6847"/>
                    <a:pt x="263454" y="7111"/>
                    <a:pt x="264340" y="7393"/>
                  </a:cubicBezTo>
                  <a:cubicBezTo>
                    <a:pt x="283359" y="13312"/>
                    <a:pt x="301172" y="22586"/>
                    <a:pt x="316950" y="34744"/>
                  </a:cubicBezTo>
                  <a:lnTo>
                    <a:pt x="319400" y="36629"/>
                  </a:lnTo>
                  <a:cubicBezTo>
                    <a:pt x="320946" y="37817"/>
                    <a:pt x="322473" y="39023"/>
                    <a:pt x="323999" y="40230"/>
                  </a:cubicBezTo>
                  <a:cubicBezTo>
                    <a:pt x="331012" y="45508"/>
                    <a:pt x="337383" y="51596"/>
                    <a:pt x="342962" y="58363"/>
                  </a:cubicBezTo>
                  <a:cubicBezTo>
                    <a:pt x="346223" y="62548"/>
                    <a:pt x="349616" y="66732"/>
                    <a:pt x="352877" y="70766"/>
                  </a:cubicBezTo>
                  <a:cubicBezTo>
                    <a:pt x="354611" y="72896"/>
                    <a:pt x="356214" y="74894"/>
                    <a:pt x="357816" y="76892"/>
                  </a:cubicBezTo>
                  <a:cubicBezTo>
                    <a:pt x="366053" y="87166"/>
                    <a:pt x="371331" y="99305"/>
                    <a:pt x="374988" y="108748"/>
                  </a:cubicBezTo>
                  <a:cubicBezTo>
                    <a:pt x="380812" y="123545"/>
                    <a:pt x="384262" y="139172"/>
                    <a:pt x="385186" y="155044"/>
                  </a:cubicBezTo>
                  <a:cubicBezTo>
                    <a:pt x="385977" y="166259"/>
                    <a:pt x="385977" y="177493"/>
                    <a:pt x="385186" y="188709"/>
                  </a:cubicBezTo>
                  <a:cubicBezTo>
                    <a:pt x="384074" y="198492"/>
                    <a:pt x="382245" y="208162"/>
                    <a:pt x="379738" y="217681"/>
                  </a:cubicBezTo>
                  <a:lnTo>
                    <a:pt x="379305" y="219566"/>
                  </a:lnTo>
                  <a:cubicBezTo>
                    <a:pt x="377834" y="226295"/>
                    <a:pt x="375648" y="232855"/>
                    <a:pt x="372820" y="239132"/>
                  </a:cubicBezTo>
                  <a:cubicBezTo>
                    <a:pt x="366298" y="253119"/>
                    <a:pt x="359003" y="267764"/>
                    <a:pt x="347901" y="279696"/>
                  </a:cubicBezTo>
                  <a:lnTo>
                    <a:pt x="345790" y="281940"/>
                  </a:lnTo>
                  <a:lnTo>
                    <a:pt x="346525" y="282618"/>
                  </a:lnTo>
                  <a:lnTo>
                    <a:pt x="341586" y="287726"/>
                  </a:lnTo>
                  <a:cubicBezTo>
                    <a:pt x="335931" y="293589"/>
                    <a:pt x="330031" y="299621"/>
                    <a:pt x="324037" y="305276"/>
                  </a:cubicBezTo>
                  <a:cubicBezTo>
                    <a:pt x="320682" y="308273"/>
                    <a:pt x="317082" y="310949"/>
                    <a:pt x="313255" y="313306"/>
                  </a:cubicBezTo>
                  <a:lnTo>
                    <a:pt x="310842" y="314908"/>
                  </a:lnTo>
                  <a:cubicBezTo>
                    <a:pt x="306130" y="318169"/>
                    <a:pt x="301267" y="321166"/>
                    <a:pt x="296253" y="323937"/>
                  </a:cubicBezTo>
                  <a:lnTo>
                    <a:pt x="294895" y="324672"/>
                  </a:lnTo>
                  <a:cubicBezTo>
                    <a:pt x="289542" y="327726"/>
                    <a:pt x="283925" y="330308"/>
                    <a:pt x="278119" y="332381"/>
                  </a:cubicBezTo>
                  <a:cubicBezTo>
                    <a:pt x="268053" y="335605"/>
                    <a:pt x="257045" y="338526"/>
                    <a:pt x="244472" y="341354"/>
                  </a:cubicBezTo>
                  <a:cubicBezTo>
                    <a:pt x="240552" y="342240"/>
                    <a:pt x="236593" y="342749"/>
                    <a:pt x="232409" y="343239"/>
                  </a:cubicBezTo>
                  <a:cubicBezTo>
                    <a:pt x="228224" y="343729"/>
                    <a:pt x="223870" y="344351"/>
                    <a:pt x="219629" y="345312"/>
                  </a:cubicBezTo>
                  <a:cubicBezTo>
                    <a:pt x="210656" y="347292"/>
                    <a:pt x="201834" y="349893"/>
                    <a:pt x="193239" y="353116"/>
                  </a:cubicBezTo>
                  <a:cubicBezTo>
                    <a:pt x="185755" y="355906"/>
                    <a:pt x="178612" y="359506"/>
                    <a:pt x="171901" y="363842"/>
                  </a:cubicBezTo>
                  <a:cubicBezTo>
                    <a:pt x="167321" y="366990"/>
                    <a:pt x="162985" y="370495"/>
                    <a:pt x="158932" y="374284"/>
                  </a:cubicBezTo>
                  <a:cubicBezTo>
                    <a:pt x="157311" y="375717"/>
                    <a:pt x="155690" y="377168"/>
                    <a:pt x="154088" y="378525"/>
                  </a:cubicBezTo>
                  <a:cubicBezTo>
                    <a:pt x="153108" y="379355"/>
                    <a:pt x="152203" y="380222"/>
                    <a:pt x="151430" y="381051"/>
                  </a:cubicBezTo>
                  <a:cubicBezTo>
                    <a:pt x="150224" y="382446"/>
                    <a:pt x="148791" y="383634"/>
                    <a:pt x="147189" y="384558"/>
                  </a:cubicBezTo>
                  <a:cubicBezTo>
                    <a:pt x="145436" y="385274"/>
                    <a:pt x="143495" y="385406"/>
                    <a:pt x="141647" y="384935"/>
                  </a:cubicBezTo>
                  <a:close/>
                </a:path>
              </a:pathLst>
            </a:custGeom>
            <a:grpFill/>
            <a:ln w="1885" cap="flat">
              <a:noFill/>
              <a:prstDash val="solid"/>
              <a:miter/>
            </a:ln>
          </p:spPr>
          <p:txBody>
            <a:bodyPr rtlCol="0" anchor="ctr"/>
            <a:lstStyle/>
            <a:p>
              <a:endParaRPr lang="en-IN"/>
            </a:p>
          </p:txBody>
        </p:sp>
        <p:sp>
          <p:nvSpPr>
            <p:cNvPr id="895" name="Freeform: Shape 894">
              <a:extLst>
                <a:ext uri="{FF2B5EF4-FFF2-40B4-BE49-F238E27FC236}">
                  <a16:creationId xmlns:a16="http://schemas.microsoft.com/office/drawing/2014/main" id="{1D7A0FC7-31F6-F56D-651E-7BF99E77C91B}"/>
                </a:ext>
              </a:extLst>
            </p:cNvPr>
            <p:cNvSpPr/>
            <p:nvPr/>
          </p:nvSpPr>
          <p:spPr>
            <a:xfrm>
              <a:off x="114945" y="6292714"/>
              <a:ext cx="151872" cy="77218"/>
            </a:xfrm>
            <a:custGeom>
              <a:avLst/>
              <a:gdLst>
                <a:gd name="connsiteX0" fmla="*/ 139868 w 151872"/>
                <a:gd name="connsiteY0" fmla="*/ 76899 h 77218"/>
                <a:gd name="connsiteX1" fmla="*/ 133346 w 151872"/>
                <a:gd name="connsiteY1" fmla="*/ 74279 h 77218"/>
                <a:gd name="connsiteX2" fmla="*/ 131461 w 151872"/>
                <a:gd name="connsiteY2" fmla="*/ 73449 h 77218"/>
                <a:gd name="connsiteX3" fmla="*/ 122809 w 151872"/>
                <a:gd name="connsiteY3" fmla="*/ 69359 h 77218"/>
                <a:gd name="connsiteX4" fmla="*/ 116890 w 151872"/>
                <a:gd name="connsiteY4" fmla="*/ 66550 h 77218"/>
                <a:gd name="connsiteX5" fmla="*/ 116513 w 151872"/>
                <a:gd name="connsiteY5" fmla="*/ 66362 h 77218"/>
                <a:gd name="connsiteX6" fmla="*/ 99058 w 151872"/>
                <a:gd name="connsiteY6" fmla="*/ 58332 h 77218"/>
                <a:gd name="connsiteX7" fmla="*/ 90293 w 151872"/>
                <a:gd name="connsiteY7" fmla="*/ 54562 h 77218"/>
                <a:gd name="connsiteX8" fmla="*/ 90067 w 151872"/>
                <a:gd name="connsiteY8" fmla="*/ 54467 h 77218"/>
                <a:gd name="connsiteX9" fmla="*/ 83828 w 151872"/>
                <a:gd name="connsiteY9" fmla="*/ 51810 h 77218"/>
                <a:gd name="connsiteX10" fmla="*/ 71481 w 151872"/>
                <a:gd name="connsiteY10" fmla="*/ 46305 h 77218"/>
                <a:gd name="connsiteX11" fmla="*/ 67598 w 151872"/>
                <a:gd name="connsiteY11" fmla="*/ 44534 h 77218"/>
                <a:gd name="connsiteX12" fmla="*/ 52518 w 151872"/>
                <a:gd name="connsiteY12" fmla="*/ 37673 h 77218"/>
                <a:gd name="connsiteX13" fmla="*/ 41208 w 151872"/>
                <a:gd name="connsiteY13" fmla="*/ 32300 h 77218"/>
                <a:gd name="connsiteX14" fmla="*/ 40982 w 151872"/>
                <a:gd name="connsiteY14" fmla="*/ 32187 h 77218"/>
                <a:gd name="connsiteX15" fmla="*/ 27580 w 151872"/>
                <a:gd name="connsiteY15" fmla="*/ 25854 h 77218"/>
                <a:gd name="connsiteX16" fmla="*/ 12896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94 w 151872"/>
                <a:gd name="connsiteY22" fmla="*/ 501 h 77218"/>
                <a:gd name="connsiteX23" fmla="*/ 9220 w 151872"/>
                <a:gd name="connsiteY23" fmla="*/ 1650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84 w 151872"/>
                <a:gd name="connsiteY31" fmla="*/ 24723 h 77218"/>
                <a:gd name="connsiteX32" fmla="*/ 66995 w 151872"/>
                <a:gd name="connsiteY32" fmla="*/ 27512 h 77218"/>
                <a:gd name="connsiteX33" fmla="*/ 74855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2 w 151872"/>
                <a:gd name="connsiteY41" fmla="*/ 56108 h 77218"/>
                <a:gd name="connsiteX42" fmla="*/ 143977 w 151872"/>
                <a:gd name="connsiteY42" fmla="*/ 61763 h 77218"/>
                <a:gd name="connsiteX43" fmla="*/ 146559 w 151872"/>
                <a:gd name="connsiteY43" fmla="*/ 63251 h 77218"/>
                <a:gd name="connsiteX44" fmla="*/ 150838 w 151872"/>
                <a:gd name="connsiteY44" fmla="*/ 71602 h 77218"/>
                <a:gd name="connsiteX45" fmla="*/ 144109 w 151872"/>
                <a:gd name="connsiteY45" fmla="*/ 77539 h 77218"/>
                <a:gd name="connsiteX46" fmla="*/ 139868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868" y="76899"/>
                  </a:moveTo>
                  <a:cubicBezTo>
                    <a:pt x="137625" y="76201"/>
                    <a:pt x="135457" y="75315"/>
                    <a:pt x="133346" y="74279"/>
                  </a:cubicBezTo>
                  <a:lnTo>
                    <a:pt x="131461" y="73449"/>
                  </a:lnTo>
                  <a:cubicBezTo>
                    <a:pt x="128577" y="72149"/>
                    <a:pt x="125636" y="70735"/>
                    <a:pt x="122809" y="69359"/>
                  </a:cubicBezTo>
                  <a:lnTo>
                    <a:pt x="116890" y="66550"/>
                  </a:lnTo>
                  <a:lnTo>
                    <a:pt x="116513" y="66362"/>
                  </a:lnTo>
                  <a:cubicBezTo>
                    <a:pt x="110726" y="63666"/>
                    <a:pt x="104883" y="60914"/>
                    <a:pt x="99058" y="58332"/>
                  </a:cubicBezTo>
                  <a:cubicBezTo>
                    <a:pt x="96136" y="57031"/>
                    <a:pt x="93177" y="55787"/>
                    <a:pt x="90293" y="54562"/>
                  </a:cubicBezTo>
                  <a:lnTo>
                    <a:pt x="90067" y="54467"/>
                  </a:lnTo>
                  <a:cubicBezTo>
                    <a:pt x="87993" y="53582"/>
                    <a:pt x="85901" y="52715"/>
                    <a:pt x="83828" y="51810"/>
                  </a:cubicBezTo>
                  <a:cubicBezTo>
                    <a:pt x="79699" y="49925"/>
                    <a:pt x="75515" y="48040"/>
                    <a:pt x="71481" y="46305"/>
                  </a:cubicBezTo>
                  <a:lnTo>
                    <a:pt x="67598" y="44534"/>
                  </a:lnTo>
                  <a:cubicBezTo>
                    <a:pt x="62659" y="42309"/>
                    <a:pt x="57551" y="39991"/>
                    <a:pt x="52518" y="37673"/>
                  </a:cubicBezTo>
                  <a:cubicBezTo>
                    <a:pt x="48748" y="35901"/>
                    <a:pt x="44978" y="34072"/>
                    <a:pt x="41208" y="32300"/>
                  </a:cubicBezTo>
                  <a:lnTo>
                    <a:pt x="40982" y="32187"/>
                  </a:lnTo>
                  <a:cubicBezTo>
                    <a:pt x="36590" y="30095"/>
                    <a:pt x="32066" y="27927"/>
                    <a:pt x="27580" y="25854"/>
                  </a:cubicBezTo>
                  <a:cubicBezTo>
                    <a:pt x="22453" y="23479"/>
                    <a:pt x="17646" y="21386"/>
                    <a:pt x="12896" y="19501"/>
                  </a:cubicBezTo>
                  <a:cubicBezTo>
                    <a:pt x="9503" y="18238"/>
                    <a:pt x="6336" y="16467"/>
                    <a:pt x="3471" y="14261"/>
                  </a:cubicBezTo>
                  <a:cubicBezTo>
                    <a:pt x="2020" y="13149"/>
                    <a:pt x="700" y="11886"/>
                    <a:pt x="-487" y="10491"/>
                  </a:cubicBezTo>
                  <a:lnTo>
                    <a:pt x="-1034" y="9831"/>
                  </a:lnTo>
                  <a:lnTo>
                    <a:pt x="-1034" y="8964"/>
                  </a:lnTo>
                  <a:cubicBezTo>
                    <a:pt x="-902" y="6759"/>
                    <a:pt x="-35" y="4648"/>
                    <a:pt x="1398" y="2951"/>
                  </a:cubicBezTo>
                  <a:cubicBezTo>
                    <a:pt x="2548" y="1518"/>
                    <a:pt x="3961" y="-253"/>
                    <a:pt x="6694" y="501"/>
                  </a:cubicBezTo>
                  <a:cubicBezTo>
                    <a:pt x="7580" y="783"/>
                    <a:pt x="8429" y="1179"/>
                    <a:pt x="9220" y="1650"/>
                  </a:cubicBezTo>
                  <a:cubicBezTo>
                    <a:pt x="12670" y="3535"/>
                    <a:pt x="16270" y="5100"/>
                    <a:pt x="19757" y="6608"/>
                  </a:cubicBezTo>
                  <a:lnTo>
                    <a:pt x="20700" y="7023"/>
                  </a:lnTo>
                  <a:cubicBezTo>
                    <a:pt x="22924" y="7965"/>
                    <a:pt x="25167" y="8908"/>
                    <a:pt x="27335" y="9775"/>
                  </a:cubicBezTo>
                  <a:cubicBezTo>
                    <a:pt x="29955" y="10831"/>
                    <a:pt x="32537" y="11867"/>
                    <a:pt x="34988" y="12960"/>
                  </a:cubicBezTo>
                  <a:cubicBezTo>
                    <a:pt x="38060" y="14317"/>
                    <a:pt x="41171" y="15807"/>
                    <a:pt x="44187" y="17239"/>
                  </a:cubicBezTo>
                  <a:lnTo>
                    <a:pt x="48937" y="19501"/>
                  </a:lnTo>
                  <a:lnTo>
                    <a:pt x="51689" y="20783"/>
                  </a:lnTo>
                  <a:cubicBezTo>
                    <a:pt x="54478" y="22103"/>
                    <a:pt x="57344" y="23460"/>
                    <a:pt x="60284" y="24723"/>
                  </a:cubicBezTo>
                  <a:cubicBezTo>
                    <a:pt x="62508" y="25703"/>
                    <a:pt x="64789" y="26607"/>
                    <a:pt x="66995" y="27512"/>
                  </a:cubicBezTo>
                  <a:cubicBezTo>
                    <a:pt x="69709" y="28625"/>
                    <a:pt x="72348" y="29680"/>
                    <a:pt x="74855" y="30811"/>
                  </a:cubicBezTo>
                  <a:cubicBezTo>
                    <a:pt x="77852" y="32131"/>
                    <a:pt x="80887" y="33582"/>
                    <a:pt x="83828" y="34977"/>
                  </a:cubicBezTo>
                  <a:lnTo>
                    <a:pt x="89124" y="37503"/>
                  </a:lnTo>
                  <a:cubicBezTo>
                    <a:pt x="92611" y="39124"/>
                    <a:pt x="96193" y="40801"/>
                    <a:pt x="99831" y="42385"/>
                  </a:cubicBezTo>
                  <a:lnTo>
                    <a:pt x="106127" y="45043"/>
                  </a:lnTo>
                  <a:cubicBezTo>
                    <a:pt x="108879" y="46174"/>
                    <a:pt x="111537" y="47286"/>
                    <a:pt x="114100" y="48417"/>
                  </a:cubicBezTo>
                  <a:cubicBezTo>
                    <a:pt x="116664" y="49548"/>
                    <a:pt x="119208" y="50754"/>
                    <a:pt x="121640" y="51923"/>
                  </a:cubicBezTo>
                  <a:cubicBezTo>
                    <a:pt x="124072" y="53091"/>
                    <a:pt x="126334" y="54128"/>
                    <a:pt x="128709" y="55184"/>
                  </a:cubicBezTo>
                  <a:lnTo>
                    <a:pt x="130782" y="56108"/>
                  </a:lnTo>
                  <a:cubicBezTo>
                    <a:pt x="135080" y="57993"/>
                    <a:pt x="139509" y="60047"/>
                    <a:pt x="143977" y="61763"/>
                  </a:cubicBezTo>
                  <a:cubicBezTo>
                    <a:pt x="144900" y="62121"/>
                    <a:pt x="145787" y="62630"/>
                    <a:pt x="146559" y="63251"/>
                  </a:cubicBezTo>
                  <a:cubicBezTo>
                    <a:pt x="149198" y="65212"/>
                    <a:pt x="150782" y="68303"/>
                    <a:pt x="150838" y="71602"/>
                  </a:cubicBezTo>
                  <a:cubicBezTo>
                    <a:pt x="150009" y="74769"/>
                    <a:pt x="147351" y="77106"/>
                    <a:pt x="144109" y="77539"/>
                  </a:cubicBezTo>
                  <a:cubicBezTo>
                    <a:pt x="142676" y="77521"/>
                    <a:pt x="141244" y="77314"/>
                    <a:pt x="139868" y="76899"/>
                  </a:cubicBezTo>
                  <a:close/>
                </a:path>
              </a:pathLst>
            </a:custGeom>
            <a:grpFill/>
            <a:ln w="1885" cap="flat">
              <a:noFill/>
              <a:prstDash val="solid"/>
              <a:miter/>
            </a:ln>
          </p:spPr>
          <p:txBody>
            <a:bodyPr rtlCol="0" anchor="ctr"/>
            <a:lstStyle/>
            <a:p>
              <a:endParaRPr lang="en-IN"/>
            </a:p>
          </p:txBody>
        </p:sp>
        <p:sp>
          <p:nvSpPr>
            <p:cNvPr id="896" name="Freeform: Shape 895">
              <a:extLst>
                <a:ext uri="{FF2B5EF4-FFF2-40B4-BE49-F238E27FC236}">
                  <a16:creationId xmlns:a16="http://schemas.microsoft.com/office/drawing/2014/main" id="{1928C432-845E-E44F-25C3-E400FCC6C664}"/>
                </a:ext>
              </a:extLst>
            </p:cNvPr>
            <p:cNvSpPr/>
            <p:nvPr/>
          </p:nvSpPr>
          <p:spPr>
            <a:xfrm>
              <a:off x="161240" y="6234976"/>
              <a:ext cx="152113" cy="77482"/>
            </a:xfrm>
            <a:custGeom>
              <a:avLst/>
              <a:gdLst>
                <a:gd name="connsiteX0" fmla="*/ 140716 w 152113"/>
                <a:gd name="connsiteY0" fmla="*/ 77371 h 77482"/>
                <a:gd name="connsiteX1" fmla="*/ 137210 w 152113"/>
                <a:gd name="connsiteY1" fmla="*/ 76070 h 77482"/>
                <a:gd name="connsiteX2" fmla="*/ 123318 w 152113"/>
                <a:gd name="connsiteY2" fmla="*/ 69567 h 77482"/>
                <a:gd name="connsiteX3" fmla="*/ 112329 w 152113"/>
                <a:gd name="connsiteY3" fmla="*/ 64365 h 77482"/>
                <a:gd name="connsiteX4" fmla="*/ 99681 w 152113"/>
                <a:gd name="connsiteY4" fmla="*/ 58710 h 77482"/>
                <a:gd name="connsiteX5" fmla="*/ 87108 w 152113"/>
                <a:gd name="connsiteY5" fmla="*/ 53168 h 77482"/>
                <a:gd name="connsiteX6" fmla="*/ 73366 w 152113"/>
                <a:gd name="connsiteY6" fmla="*/ 46702 h 77482"/>
                <a:gd name="connsiteX7" fmla="*/ 61887 w 152113"/>
                <a:gd name="connsiteY7" fmla="*/ 41293 h 77482"/>
                <a:gd name="connsiteX8" fmla="*/ 53970 w 152113"/>
                <a:gd name="connsiteY8" fmla="*/ 37824 h 77482"/>
                <a:gd name="connsiteX9" fmla="*/ 47655 w 152113"/>
                <a:gd name="connsiteY9" fmla="*/ 35091 h 77482"/>
                <a:gd name="connsiteX10" fmla="*/ 36836 w 152113"/>
                <a:gd name="connsiteY10" fmla="*/ 30096 h 77482"/>
                <a:gd name="connsiteX11" fmla="*/ 27901 w 152113"/>
                <a:gd name="connsiteY11" fmla="*/ 25911 h 77482"/>
                <a:gd name="connsiteX12" fmla="*/ 18306 w 152113"/>
                <a:gd name="connsiteY12" fmla="*/ 21463 h 77482"/>
                <a:gd name="connsiteX13" fmla="*/ 13047 w 152113"/>
                <a:gd name="connsiteY13" fmla="*/ 19276 h 77482"/>
                <a:gd name="connsiteX14" fmla="*/ 4584 w 152113"/>
                <a:gd name="connsiteY14" fmla="*/ 15506 h 77482"/>
                <a:gd name="connsiteX15" fmla="*/ 2699 w 152113"/>
                <a:gd name="connsiteY15" fmla="*/ 14224 h 77482"/>
                <a:gd name="connsiteX16" fmla="*/ -958 w 152113"/>
                <a:gd name="connsiteY16" fmla="*/ 8117 h 77482"/>
                <a:gd name="connsiteX17" fmla="*/ 2981 w 152113"/>
                <a:gd name="connsiteY17" fmla="*/ 1180 h 77482"/>
                <a:gd name="connsiteX18" fmla="*/ 8316 w 152113"/>
                <a:gd name="connsiteY18" fmla="*/ 747 h 77482"/>
                <a:gd name="connsiteX19" fmla="*/ 10484 w 152113"/>
                <a:gd name="connsiteY19" fmla="*/ 1538 h 77482"/>
                <a:gd name="connsiteX20" fmla="*/ 40492 w 152113"/>
                <a:gd name="connsiteY20" fmla="*/ 15242 h 77482"/>
                <a:gd name="connsiteX21" fmla="*/ 52236 w 152113"/>
                <a:gd name="connsiteY21" fmla="*/ 20897 h 77482"/>
                <a:gd name="connsiteX22" fmla="*/ 65016 w 152113"/>
                <a:gd name="connsiteY22" fmla="*/ 26986 h 77482"/>
                <a:gd name="connsiteX23" fmla="*/ 73291 w 152113"/>
                <a:gd name="connsiteY23" fmla="*/ 30548 h 77482"/>
                <a:gd name="connsiteX24" fmla="*/ 80228 w 152113"/>
                <a:gd name="connsiteY24" fmla="*/ 33507 h 77482"/>
                <a:gd name="connsiteX25" fmla="*/ 89652 w 152113"/>
                <a:gd name="connsiteY25" fmla="*/ 37956 h 77482"/>
                <a:gd name="connsiteX26" fmla="*/ 89973 w 152113"/>
                <a:gd name="connsiteY26" fmla="*/ 38107 h 77482"/>
                <a:gd name="connsiteX27" fmla="*/ 94799 w 152113"/>
                <a:gd name="connsiteY27" fmla="*/ 40425 h 77482"/>
                <a:gd name="connsiteX28" fmla="*/ 96928 w 152113"/>
                <a:gd name="connsiteY28" fmla="*/ 41424 h 77482"/>
                <a:gd name="connsiteX29" fmla="*/ 106090 w 152113"/>
                <a:gd name="connsiteY29" fmla="*/ 45684 h 77482"/>
                <a:gd name="connsiteX30" fmla="*/ 113139 w 152113"/>
                <a:gd name="connsiteY30" fmla="*/ 48738 h 77482"/>
                <a:gd name="connsiteX31" fmla="*/ 120943 w 152113"/>
                <a:gd name="connsiteY31" fmla="*/ 52112 h 77482"/>
                <a:gd name="connsiteX32" fmla="*/ 130255 w 152113"/>
                <a:gd name="connsiteY32" fmla="*/ 56447 h 77482"/>
                <a:gd name="connsiteX33" fmla="*/ 135250 w 152113"/>
                <a:gd name="connsiteY33" fmla="*/ 58804 h 77482"/>
                <a:gd name="connsiteX34" fmla="*/ 148162 w 152113"/>
                <a:gd name="connsiteY34" fmla="*/ 64798 h 77482"/>
                <a:gd name="connsiteX35" fmla="*/ 148614 w 152113"/>
                <a:gd name="connsiteY35" fmla="*/ 65137 h 77482"/>
                <a:gd name="connsiteX36" fmla="*/ 151046 w 152113"/>
                <a:gd name="connsiteY36" fmla="*/ 70792 h 77482"/>
                <a:gd name="connsiteX37" fmla="*/ 146918 w 152113"/>
                <a:gd name="connsiteY37" fmla="*/ 76956 h 77482"/>
                <a:gd name="connsiteX38" fmla="*/ 140716 w 152113"/>
                <a:gd name="connsiteY38" fmla="*/ 77371 h 77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82">
                  <a:moveTo>
                    <a:pt x="140716" y="77371"/>
                  </a:moveTo>
                  <a:cubicBezTo>
                    <a:pt x="139510" y="77013"/>
                    <a:pt x="138341" y="76579"/>
                    <a:pt x="137210" y="76070"/>
                  </a:cubicBezTo>
                  <a:cubicBezTo>
                    <a:pt x="132554" y="74016"/>
                    <a:pt x="127786" y="71754"/>
                    <a:pt x="123318" y="69567"/>
                  </a:cubicBezTo>
                  <a:cubicBezTo>
                    <a:pt x="119699" y="67833"/>
                    <a:pt x="116005" y="66042"/>
                    <a:pt x="112329" y="64365"/>
                  </a:cubicBezTo>
                  <a:cubicBezTo>
                    <a:pt x="108125" y="62480"/>
                    <a:pt x="103827" y="60595"/>
                    <a:pt x="99681" y="58710"/>
                  </a:cubicBezTo>
                  <a:cubicBezTo>
                    <a:pt x="95534" y="56825"/>
                    <a:pt x="91236" y="55053"/>
                    <a:pt x="87108" y="53168"/>
                  </a:cubicBezTo>
                  <a:cubicBezTo>
                    <a:pt x="82527" y="51076"/>
                    <a:pt x="77852" y="48851"/>
                    <a:pt x="73366" y="46702"/>
                  </a:cubicBezTo>
                  <a:cubicBezTo>
                    <a:pt x="69596" y="44912"/>
                    <a:pt x="65826" y="43064"/>
                    <a:pt x="61887" y="41293"/>
                  </a:cubicBezTo>
                  <a:cubicBezTo>
                    <a:pt x="59248" y="40067"/>
                    <a:pt x="56571" y="38936"/>
                    <a:pt x="53970" y="37824"/>
                  </a:cubicBezTo>
                  <a:cubicBezTo>
                    <a:pt x="51783" y="36901"/>
                    <a:pt x="49672" y="35939"/>
                    <a:pt x="47655" y="35091"/>
                  </a:cubicBezTo>
                  <a:cubicBezTo>
                    <a:pt x="44055" y="33470"/>
                    <a:pt x="40379" y="31755"/>
                    <a:pt x="36836" y="30096"/>
                  </a:cubicBezTo>
                  <a:lnTo>
                    <a:pt x="27901" y="25911"/>
                  </a:lnTo>
                  <a:cubicBezTo>
                    <a:pt x="24715" y="24403"/>
                    <a:pt x="21511" y="22895"/>
                    <a:pt x="18306" y="21463"/>
                  </a:cubicBezTo>
                  <a:cubicBezTo>
                    <a:pt x="16535" y="20690"/>
                    <a:pt x="14763" y="19955"/>
                    <a:pt x="13047" y="19276"/>
                  </a:cubicBezTo>
                  <a:cubicBezTo>
                    <a:pt x="10031" y="18051"/>
                    <a:pt x="7260" y="16920"/>
                    <a:pt x="4584" y="15506"/>
                  </a:cubicBezTo>
                  <a:cubicBezTo>
                    <a:pt x="3924" y="15129"/>
                    <a:pt x="3283" y="14714"/>
                    <a:pt x="2699" y="14224"/>
                  </a:cubicBezTo>
                  <a:cubicBezTo>
                    <a:pt x="757" y="12716"/>
                    <a:pt x="-543" y="10549"/>
                    <a:pt x="-958" y="8117"/>
                  </a:cubicBezTo>
                  <a:cubicBezTo>
                    <a:pt x="-1373" y="5666"/>
                    <a:pt x="-91" y="3386"/>
                    <a:pt x="2981" y="1180"/>
                  </a:cubicBezTo>
                  <a:cubicBezTo>
                    <a:pt x="4602" y="219"/>
                    <a:pt x="6563" y="49"/>
                    <a:pt x="8316" y="747"/>
                  </a:cubicBezTo>
                  <a:cubicBezTo>
                    <a:pt x="9051" y="954"/>
                    <a:pt x="9786" y="1218"/>
                    <a:pt x="10484" y="1538"/>
                  </a:cubicBezTo>
                  <a:cubicBezTo>
                    <a:pt x="19550" y="5629"/>
                    <a:pt x="30087" y="10398"/>
                    <a:pt x="40492" y="15242"/>
                  </a:cubicBezTo>
                  <a:cubicBezTo>
                    <a:pt x="44413" y="17127"/>
                    <a:pt x="48390" y="19012"/>
                    <a:pt x="52236" y="20897"/>
                  </a:cubicBezTo>
                  <a:cubicBezTo>
                    <a:pt x="56420" y="22914"/>
                    <a:pt x="60718" y="25006"/>
                    <a:pt x="65016" y="26986"/>
                  </a:cubicBezTo>
                  <a:cubicBezTo>
                    <a:pt x="67768" y="28267"/>
                    <a:pt x="70671" y="29417"/>
                    <a:pt x="73291" y="30548"/>
                  </a:cubicBezTo>
                  <a:cubicBezTo>
                    <a:pt x="75666" y="31547"/>
                    <a:pt x="78003" y="32433"/>
                    <a:pt x="80228" y="33507"/>
                  </a:cubicBezTo>
                  <a:cubicBezTo>
                    <a:pt x="83357" y="34921"/>
                    <a:pt x="86561" y="36467"/>
                    <a:pt x="89652" y="37956"/>
                  </a:cubicBezTo>
                  <a:lnTo>
                    <a:pt x="89973" y="38107"/>
                  </a:lnTo>
                  <a:lnTo>
                    <a:pt x="94799" y="40425"/>
                  </a:lnTo>
                  <a:lnTo>
                    <a:pt x="96928" y="41424"/>
                  </a:lnTo>
                  <a:cubicBezTo>
                    <a:pt x="99926" y="42857"/>
                    <a:pt x="102998" y="44308"/>
                    <a:pt x="106090" y="45684"/>
                  </a:cubicBezTo>
                  <a:cubicBezTo>
                    <a:pt x="108446" y="46740"/>
                    <a:pt x="110821" y="47758"/>
                    <a:pt x="113139" y="48738"/>
                  </a:cubicBezTo>
                  <a:cubicBezTo>
                    <a:pt x="115458" y="49718"/>
                    <a:pt x="118379" y="50943"/>
                    <a:pt x="120943" y="52112"/>
                  </a:cubicBezTo>
                  <a:cubicBezTo>
                    <a:pt x="124053" y="53507"/>
                    <a:pt x="127201" y="54996"/>
                    <a:pt x="130255" y="56447"/>
                  </a:cubicBezTo>
                  <a:lnTo>
                    <a:pt x="135250" y="58804"/>
                  </a:lnTo>
                  <a:lnTo>
                    <a:pt x="148162" y="64798"/>
                  </a:lnTo>
                  <a:lnTo>
                    <a:pt x="148614" y="65137"/>
                  </a:lnTo>
                  <a:cubicBezTo>
                    <a:pt x="150349" y="66476"/>
                    <a:pt x="151272" y="68606"/>
                    <a:pt x="151046" y="70792"/>
                  </a:cubicBezTo>
                  <a:cubicBezTo>
                    <a:pt x="150801" y="73412"/>
                    <a:pt x="149236" y="75731"/>
                    <a:pt x="146918" y="76956"/>
                  </a:cubicBezTo>
                  <a:cubicBezTo>
                    <a:pt x="144995" y="77918"/>
                    <a:pt x="142752" y="78068"/>
                    <a:pt x="140716" y="77371"/>
                  </a:cubicBezTo>
                  <a:close/>
                </a:path>
              </a:pathLst>
            </a:custGeom>
            <a:grpFill/>
            <a:ln w="1885" cap="flat">
              <a:noFill/>
              <a:prstDash val="solid"/>
              <a:miter/>
            </a:ln>
          </p:spPr>
          <p:txBody>
            <a:bodyPr rtlCol="0" anchor="ctr"/>
            <a:lstStyle/>
            <a:p>
              <a:endParaRPr lang="en-IN"/>
            </a:p>
          </p:txBody>
        </p:sp>
        <p:sp>
          <p:nvSpPr>
            <p:cNvPr id="897" name="Freeform: Shape 896">
              <a:extLst>
                <a:ext uri="{FF2B5EF4-FFF2-40B4-BE49-F238E27FC236}">
                  <a16:creationId xmlns:a16="http://schemas.microsoft.com/office/drawing/2014/main" id="{1151A2F3-1548-99D9-DA5F-4FEDEB5BD657}"/>
                </a:ext>
              </a:extLst>
            </p:cNvPr>
            <p:cNvSpPr/>
            <p:nvPr/>
          </p:nvSpPr>
          <p:spPr>
            <a:xfrm>
              <a:off x="137979" y="6264188"/>
              <a:ext cx="152057" cy="77454"/>
            </a:xfrm>
            <a:custGeom>
              <a:avLst/>
              <a:gdLst>
                <a:gd name="connsiteX0" fmla="*/ 140716 w 152057"/>
                <a:gd name="connsiteY0" fmla="*/ 77395 h 77454"/>
                <a:gd name="connsiteX1" fmla="*/ 137191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7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8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4 w 152057"/>
                <a:gd name="connsiteY20" fmla="*/ 15229 h 77454"/>
                <a:gd name="connsiteX21" fmla="*/ 52217 w 152057"/>
                <a:gd name="connsiteY21" fmla="*/ 20883 h 77454"/>
                <a:gd name="connsiteX22" fmla="*/ 65016 w 152057"/>
                <a:gd name="connsiteY22" fmla="*/ 26972 h 77454"/>
                <a:gd name="connsiteX23" fmla="*/ 73197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7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2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90 w 152057"/>
                <a:gd name="connsiteY37" fmla="*/ 70684 h 77454"/>
                <a:gd name="connsiteX38" fmla="*/ 146861 w 152057"/>
                <a:gd name="connsiteY38" fmla="*/ 76848 h 77454"/>
                <a:gd name="connsiteX39" fmla="*/ 140716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6" y="77395"/>
                  </a:moveTo>
                  <a:cubicBezTo>
                    <a:pt x="139510" y="77056"/>
                    <a:pt x="138341" y="76622"/>
                    <a:pt x="137191" y="76094"/>
                  </a:cubicBezTo>
                  <a:cubicBezTo>
                    <a:pt x="132517" y="74040"/>
                    <a:pt x="127767" y="71778"/>
                    <a:pt x="123299" y="69591"/>
                  </a:cubicBezTo>
                  <a:cubicBezTo>
                    <a:pt x="119699" y="67857"/>
                    <a:pt x="116004" y="66085"/>
                    <a:pt x="112310" y="64389"/>
                  </a:cubicBezTo>
                  <a:cubicBezTo>
                    <a:pt x="108106" y="62504"/>
                    <a:pt x="103790" y="60619"/>
                    <a:pt x="99643" y="58734"/>
                  </a:cubicBezTo>
                  <a:cubicBezTo>
                    <a:pt x="95496" y="56849"/>
                    <a:pt x="91217" y="55096"/>
                    <a:pt x="87108" y="53229"/>
                  </a:cubicBezTo>
                  <a:cubicBezTo>
                    <a:pt x="82508" y="51118"/>
                    <a:pt x="77853" y="48894"/>
                    <a:pt x="73347" y="46745"/>
                  </a:cubicBezTo>
                  <a:cubicBezTo>
                    <a:pt x="69578" y="44955"/>
                    <a:pt x="65808" y="43107"/>
                    <a:pt x="61887" y="41336"/>
                  </a:cubicBezTo>
                  <a:cubicBezTo>
                    <a:pt x="59286"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8" y="21506"/>
                  </a:cubicBezTo>
                  <a:cubicBezTo>
                    <a:pt x="16403" y="20714"/>
                    <a:pt x="14706" y="19979"/>
                    <a:pt x="12953" y="19281"/>
                  </a:cubicBezTo>
                  <a:cubicBezTo>
                    <a:pt x="10012" y="18094"/>
                    <a:pt x="7298" y="16963"/>
                    <a:pt x="4584" y="15511"/>
                  </a:cubicBezTo>
                  <a:cubicBezTo>
                    <a:pt x="3924" y="15134"/>
                    <a:pt x="3283" y="14720"/>
                    <a:pt x="2699" y="14229"/>
                  </a:cubicBezTo>
                  <a:cubicBezTo>
                    <a:pt x="757" y="12721"/>
                    <a:pt x="-562" y="10554"/>
                    <a:pt x="-958" y="8122"/>
                  </a:cubicBezTo>
                  <a:cubicBezTo>
                    <a:pt x="-1373" y="5653"/>
                    <a:pt x="-91" y="3391"/>
                    <a:pt x="2963" y="1167"/>
                  </a:cubicBezTo>
                  <a:cubicBezTo>
                    <a:pt x="4584" y="224"/>
                    <a:pt x="6544" y="54"/>
                    <a:pt x="8297" y="733"/>
                  </a:cubicBezTo>
                  <a:cubicBezTo>
                    <a:pt x="9032" y="940"/>
                    <a:pt x="9767" y="1223"/>
                    <a:pt x="10465" y="1544"/>
                  </a:cubicBezTo>
                  <a:cubicBezTo>
                    <a:pt x="19588" y="5634"/>
                    <a:pt x="30163" y="10422"/>
                    <a:pt x="40474" y="15229"/>
                  </a:cubicBezTo>
                  <a:cubicBezTo>
                    <a:pt x="44394" y="17114"/>
                    <a:pt x="48372" y="18998"/>
                    <a:pt x="52217" y="20883"/>
                  </a:cubicBezTo>
                  <a:cubicBezTo>
                    <a:pt x="56402" y="22900"/>
                    <a:pt x="60718" y="24993"/>
                    <a:pt x="65016" y="26972"/>
                  </a:cubicBezTo>
                  <a:cubicBezTo>
                    <a:pt x="67730" y="28235"/>
                    <a:pt x="70501" y="29385"/>
                    <a:pt x="73197" y="30515"/>
                  </a:cubicBezTo>
                  <a:cubicBezTo>
                    <a:pt x="75572" y="31496"/>
                    <a:pt x="77947"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7" y="48611"/>
                  </a:cubicBezTo>
                  <a:lnTo>
                    <a:pt x="113102" y="48725"/>
                  </a:lnTo>
                  <a:cubicBezTo>
                    <a:pt x="115665" y="49818"/>
                    <a:pt x="118323" y="50949"/>
                    <a:pt x="120887" y="52099"/>
                  </a:cubicBezTo>
                  <a:cubicBezTo>
                    <a:pt x="123997" y="53494"/>
                    <a:pt x="127145" y="54983"/>
                    <a:pt x="130198" y="56434"/>
                  </a:cubicBezTo>
                  <a:lnTo>
                    <a:pt x="135212" y="58790"/>
                  </a:lnTo>
                  <a:lnTo>
                    <a:pt x="147898" y="64690"/>
                  </a:lnTo>
                  <a:lnTo>
                    <a:pt x="148106" y="64690"/>
                  </a:lnTo>
                  <a:lnTo>
                    <a:pt x="148577" y="65029"/>
                  </a:lnTo>
                  <a:cubicBezTo>
                    <a:pt x="150311" y="66368"/>
                    <a:pt x="151216" y="68517"/>
                    <a:pt x="150990" y="70684"/>
                  </a:cubicBezTo>
                  <a:cubicBezTo>
                    <a:pt x="150745" y="73305"/>
                    <a:pt x="149199" y="75623"/>
                    <a:pt x="146861" y="76848"/>
                  </a:cubicBezTo>
                  <a:cubicBezTo>
                    <a:pt x="144976" y="77847"/>
                    <a:pt x="142752" y="78055"/>
                    <a:pt x="140716" y="77395"/>
                  </a:cubicBezTo>
                  <a:close/>
                </a:path>
              </a:pathLst>
            </a:custGeom>
            <a:grpFill/>
            <a:ln w="1885" cap="flat">
              <a:noFill/>
              <a:prstDash val="solid"/>
              <a:miter/>
            </a:ln>
          </p:spPr>
          <p:txBody>
            <a:bodyPr rtlCol="0" anchor="ctr"/>
            <a:lstStyle/>
            <a:p>
              <a:endParaRPr lang="en-IN"/>
            </a:p>
          </p:txBody>
        </p:sp>
        <p:sp>
          <p:nvSpPr>
            <p:cNvPr id="898" name="Freeform: Shape 897">
              <a:extLst>
                <a:ext uri="{FF2B5EF4-FFF2-40B4-BE49-F238E27FC236}">
                  <a16:creationId xmlns:a16="http://schemas.microsoft.com/office/drawing/2014/main" id="{BC960590-1DA1-ADBD-FE3E-0B4480C85492}"/>
                </a:ext>
              </a:extLst>
            </p:cNvPr>
            <p:cNvSpPr/>
            <p:nvPr/>
          </p:nvSpPr>
          <p:spPr>
            <a:xfrm>
              <a:off x="121388" y="6337839"/>
              <a:ext cx="79685" cy="63548"/>
            </a:xfrm>
            <a:custGeom>
              <a:avLst/>
              <a:gdLst>
                <a:gd name="connsiteX0" fmla="*/ 47564 w 79685"/>
                <a:gd name="connsiteY0" fmla="*/ 60916 h 63548"/>
                <a:gd name="connsiteX1" fmla="*/ 43587 w 79685"/>
                <a:gd name="connsiteY1" fmla="*/ 59690 h 63548"/>
                <a:gd name="connsiteX2" fmla="*/ 21702 w 79685"/>
                <a:gd name="connsiteY2" fmla="*/ 48513 h 63548"/>
                <a:gd name="connsiteX3" fmla="*/ 7622 w 79685"/>
                <a:gd name="connsiteY3" fmla="*/ 31209 h 63548"/>
                <a:gd name="connsiteX4" fmla="*/ -767 w 79685"/>
                <a:gd name="connsiteY4" fmla="*/ 10832 h 63548"/>
                <a:gd name="connsiteX5" fmla="*/ 2513 w 79685"/>
                <a:gd name="connsiteY5" fmla="*/ 1125 h 63548"/>
                <a:gd name="connsiteX6" fmla="*/ 6905 w 79685"/>
                <a:gd name="connsiteY6" fmla="*/ 597 h 63548"/>
                <a:gd name="connsiteX7" fmla="*/ 9846 w 79685"/>
                <a:gd name="connsiteY7" fmla="*/ 2104 h 63548"/>
                <a:gd name="connsiteX8" fmla="*/ 11976 w 79685"/>
                <a:gd name="connsiteY8" fmla="*/ 4725 h 63548"/>
                <a:gd name="connsiteX9" fmla="*/ 15256 w 79685"/>
                <a:gd name="connsiteY9" fmla="*/ 12114 h 63548"/>
                <a:gd name="connsiteX10" fmla="*/ 19761 w 79685"/>
                <a:gd name="connsiteY10" fmla="*/ 21953 h 63548"/>
                <a:gd name="connsiteX11" fmla="*/ 27169 w 79685"/>
                <a:gd name="connsiteY11" fmla="*/ 32490 h 63548"/>
                <a:gd name="connsiteX12" fmla="*/ 33238 w 79685"/>
                <a:gd name="connsiteY12" fmla="*/ 38145 h 63548"/>
                <a:gd name="connsiteX13" fmla="*/ 45472 w 79685"/>
                <a:gd name="connsiteY13" fmla="*/ 45214 h 63548"/>
                <a:gd name="connsiteX14" fmla="*/ 51485 w 79685"/>
                <a:gd name="connsiteY14" fmla="*/ 47212 h 63548"/>
                <a:gd name="connsiteX15" fmla="*/ 73388 w 79685"/>
                <a:gd name="connsiteY15" fmla="*/ 50002 h 63548"/>
                <a:gd name="connsiteX16" fmla="*/ 73727 w 79685"/>
                <a:gd name="connsiteY16" fmla="*/ 50002 h 63548"/>
                <a:gd name="connsiteX17" fmla="*/ 74199 w 79685"/>
                <a:gd name="connsiteY17" fmla="*/ 50115 h 63548"/>
                <a:gd name="connsiteX18" fmla="*/ 76084 w 79685"/>
                <a:gd name="connsiteY18" fmla="*/ 51189 h 63548"/>
                <a:gd name="connsiteX19" fmla="*/ 78628 w 79685"/>
                <a:gd name="connsiteY19" fmla="*/ 56731 h 63548"/>
                <a:gd name="connsiteX20" fmla="*/ 77215 w 79685"/>
                <a:gd name="connsiteY20" fmla="*/ 61406 h 63548"/>
                <a:gd name="connsiteX21" fmla="*/ 71070 w 79685"/>
                <a:gd name="connsiteY21" fmla="*/ 63837 h 63548"/>
                <a:gd name="connsiteX22" fmla="*/ 47564 w 79685"/>
                <a:gd name="connsiteY22" fmla="*/ 60916 h 6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48">
                  <a:moveTo>
                    <a:pt x="47564" y="60916"/>
                  </a:moveTo>
                  <a:cubicBezTo>
                    <a:pt x="46226" y="60538"/>
                    <a:pt x="44906" y="60124"/>
                    <a:pt x="43587" y="59690"/>
                  </a:cubicBezTo>
                  <a:cubicBezTo>
                    <a:pt x="35707" y="57240"/>
                    <a:pt x="28300" y="53451"/>
                    <a:pt x="21702" y="48513"/>
                  </a:cubicBezTo>
                  <a:cubicBezTo>
                    <a:pt x="16104" y="43536"/>
                    <a:pt x="11354" y="37693"/>
                    <a:pt x="7622" y="31209"/>
                  </a:cubicBezTo>
                  <a:cubicBezTo>
                    <a:pt x="3625" y="24969"/>
                    <a:pt x="779" y="18070"/>
                    <a:pt x="-767" y="10832"/>
                  </a:cubicBezTo>
                  <a:cubicBezTo>
                    <a:pt x="-1634" y="7232"/>
                    <a:pt x="-352" y="3462"/>
                    <a:pt x="2513" y="1125"/>
                  </a:cubicBezTo>
                  <a:cubicBezTo>
                    <a:pt x="3814" y="295"/>
                    <a:pt x="5435" y="88"/>
                    <a:pt x="6905" y="597"/>
                  </a:cubicBezTo>
                  <a:cubicBezTo>
                    <a:pt x="7980" y="898"/>
                    <a:pt x="8979" y="1426"/>
                    <a:pt x="9846" y="2104"/>
                  </a:cubicBezTo>
                  <a:cubicBezTo>
                    <a:pt x="10750" y="2802"/>
                    <a:pt x="11467" y="3707"/>
                    <a:pt x="11976" y="4725"/>
                  </a:cubicBezTo>
                  <a:cubicBezTo>
                    <a:pt x="13126" y="7119"/>
                    <a:pt x="14162" y="9550"/>
                    <a:pt x="15256" y="12114"/>
                  </a:cubicBezTo>
                  <a:cubicBezTo>
                    <a:pt x="16688" y="15431"/>
                    <a:pt x="18102" y="18749"/>
                    <a:pt x="19761" y="21953"/>
                  </a:cubicBezTo>
                  <a:cubicBezTo>
                    <a:pt x="21721" y="25799"/>
                    <a:pt x="24209" y="29342"/>
                    <a:pt x="27169" y="32490"/>
                  </a:cubicBezTo>
                  <a:cubicBezTo>
                    <a:pt x="29054" y="34507"/>
                    <a:pt x="31089"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7" y="50002"/>
                  </a:lnTo>
                  <a:lnTo>
                    <a:pt x="74199" y="50115"/>
                  </a:lnTo>
                  <a:cubicBezTo>
                    <a:pt x="74896" y="50341"/>
                    <a:pt x="75537" y="50718"/>
                    <a:pt x="76084" y="51189"/>
                  </a:cubicBezTo>
                  <a:cubicBezTo>
                    <a:pt x="77856" y="52452"/>
                    <a:pt x="78817" y="54563"/>
                    <a:pt x="78628" y="56731"/>
                  </a:cubicBezTo>
                  <a:cubicBezTo>
                    <a:pt x="78327" y="58333"/>
                    <a:pt x="77856" y="59898"/>
                    <a:pt x="77215" y="61406"/>
                  </a:cubicBezTo>
                  <a:cubicBezTo>
                    <a:pt x="76348" y="63668"/>
                    <a:pt x="73784" y="63743"/>
                    <a:pt x="71070" y="63837"/>
                  </a:cubicBezTo>
                  <a:cubicBezTo>
                    <a:pt x="63134" y="64064"/>
                    <a:pt x="55198" y="63083"/>
                    <a:pt x="47564" y="60916"/>
                  </a:cubicBezTo>
                  <a:close/>
                </a:path>
              </a:pathLst>
            </a:custGeom>
            <a:grpFill/>
            <a:ln w="1885" cap="flat">
              <a:noFill/>
              <a:prstDash val="solid"/>
              <a:miter/>
            </a:ln>
          </p:spPr>
          <p:txBody>
            <a:bodyPr rtlCol="0" anchor="ctr"/>
            <a:lstStyle/>
            <a:p>
              <a:endParaRPr lang="en-IN"/>
            </a:p>
          </p:txBody>
        </p:sp>
        <p:sp>
          <p:nvSpPr>
            <p:cNvPr id="899" name="Freeform: Shape 898">
              <a:extLst>
                <a:ext uri="{FF2B5EF4-FFF2-40B4-BE49-F238E27FC236}">
                  <a16:creationId xmlns:a16="http://schemas.microsoft.com/office/drawing/2014/main" id="{3CB4468E-0D1A-8A06-B069-D924DE59158E}"/>
                </a:ext>
              </a:extLst>
            </p:cNvPr>
            <p:cNvSpPr/>
            <p:nvPr/>
          </p:nvSpPr>
          <p:spPr>
            <a:xfrm>
              <a:off x="528905" y="5831076"/>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0 h 72345"/>
                <a:gd name="connsiteX10" fmla="*/ 58549 w 60462"/>
                <a:gd name="connsiteY10" fmla="*/ 11329 h 72345"/>
                <a:gd name="connsiteX11" fmla="*/ 58341 w 60462"/>
                <a:gd name="connsiteY11" fmla="*/ 11706 h 72345"/>
                <a:gd name="connsiteX12" fmla="*/ 41603 w 60462"/>
                <a:gd name="connsiteY12" fmla="*/ 33458 h 72345"/>
                <a:gd name="connsiteX13" fmla="*/ 35232 w 60462"/>
                <a:gd name="connsiteY13" fmla="*/ 41338 h 72345"/>
                <a:gd name="connsiteX14" fmla="*/ 28710 w 60462"/>
                <a:gd name="connsiteY14" fmla="*/ 49707 h 72345"/>
                <a:gd name="connsiteX15" fmla="*/ 11745 w 60462"/>
                <a:gd name="connsiteY15" fmla="*/ 70234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3"/>
                    <a:pt x="-621" y="62732"/>
                  </a:cubicBezTo>
                  <a:lnTo>
                    <a:pt x="-357" y="61941"/>
                  </a:lnTo>
                  <a:lnTo>
                    <a:pt x="133" y="61281"/>
                  </a:lnTo>
                  <a:cubicBezTo>
                    <a:pt x="16514" y="39585"/>
                    <a:pt x="31688" y="20509"/>
                    <a:pt x="46523" y="2960"/>
                  </a:cubicBezTo>
                  <a:lnTo>
                    <a:pt x="47314" y="2036"/>
                  </a:lnTo>
                  <a:lnTo>
                    <a:pt x="48445" y="1584"/>
                  </a:lnTo>
                  <a:cubicBezTo>
                    <a:pt x="50274" y="999"/>
                    <a:pt x="52178" y="679"/>
                    <a:pt x="54100" y="660"/>
                  </a:cubicBezTo>
                  <a:lnTo>
                    <a:pt x="59171" y="321"/>
                  </a:lnTo>
                  <a:lnTo>
                    <a:pt x="59341" y="5410"/>
                  </a:lnTo>
                  <a:cubicBezTo>
                    <a:pt x="59586" y="7427"/>
                    <a:pt x="59322" y="9463"/>
                    <a:pt x="58549" y="11329"/>
                  </a:cubicBezTo>
                  <a:lnTo>
                    <a:pt x="58341" y="11706"/>
                  </a:lnTo>
                  <a:cubicBezTo>
                    <a:pt x="53120" y="19246"/>
                    <a:pt x="47277" y="26503"/>
                    <a:pt x="41603" y="33458"/>
                  </a:cubicBezTo>
                  <a:cubicBezTo>
                    <a:pt x="39511" y="36022"/>
                    <a:pt x="37343" y="38680"/>
                    <a:pt x="35232" y="41338"/>
                  </a:cubicBezTo>
                  <a:cubicBezTo>
                    <a:pt x="33120" y="43996"/>
                    <a:pt x="30821" y="46993"/>
                    <a:pt x="28710" y="49707"/>
                  </a:cubicBezTo>
                  <a:cubicBezTo>
                    <a:pt x="23413" y="56832"/>
                    <a:pt x="17739" y="63675"/>
                    <a:pt x="11745" y="70234"/>
                  </a:cubicBezTo>
                  <a:lnTo>
                    <a:pt x="11123" y="70894"/>
                  </a:lnTo>
                  <a:lnTo>
                    <a:pt x="10294" y="71290"/>
                  </a:lnTo>
                  <a:cubicBezTo>
                    <a:pt x="8390" y="72007"/>
                    <a:pt x="6373" y="72365"/>
                    <a:pt x="4337" y="72346"/>
                  </a:cubicBezTo>
                  <a:lnTo>
                    <a:pt x="-621" y="72666"/>
                  </a:lnTo>
                  <a:close/>
                </a:path>
              </a:pathLst>
            </a:custGeom>
            <a:grpFill/>
            <a:ln w="1885" cap="flat">
              <a:noFill/>
              <a:prstDash val="solid"/>
              <a:miter/>
            </a:ln>
          </p:spPr>
          <p:txBody>
            <a:bodyPr rtlCol="0" anchor="ctr"/>
            <a:lstStyle/>
            <a:p>
              <a:endParaRPr lang="en-IN"/>
            </a:p>
          </p:txBody>
        </p:sp>
        <p:sp>
          <p:nvSpPr>
            <p:cNvPr id="900" name="Freeform: Shape 899">
              <a:extLst>
                <a:ext uri="{FF2B5EF4-FFF2-40B4-BE49-F238E27FC236}">
                  <a16:creationId xmlns:a16="http://schemas.microsoft.com/office/drawing/2014/main" id="{4E35A757-4E80-BD55-770C-80781AAD9CAC}"/>
                </a:ext>
              </a:extLst>
            </p:cNvPr>
            <p:cNvSpPr/>
            <p:nvPr/>
          </p:nvSpPr>
          <p:spPr>
            <a:xfrm>
              <a:off x="420442"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7" y="90366"/>
                    <a:pt x="-1052" y="87878"/>
                    <a:pt x="-1034" y="85352"/>
                  </a:cubicBezTo>
                  <a:cubicBezTo>
                    <a:pt x="1568" y="62733"/>
                    <a:pt x="4998" y="39754"/>
                    <a:pt x="9164" y="17097"/>
                  </a:cubicBezTo>
                  <a:cubicBezTo>
                    <a:pt x="9711" y="14157"/>
                    <a:pt x="11803" y="11555"/>
                    <a:pt x="14480" y="8464"/>
                  </a:cubicBezTo>
                  <a:lnTo>
                    <a:pt x="21624" y="321"/>
                  </a:lnTo>
                  <a:lnTo>
                    <a:pt x="23151" y="11009"/>
                  </a:lnTo>
                  <a:cubicBezTo>
                    <a:pt x="23660" y="13686"/>
                    <a:pt x="23792" y="16438"/>
                    <a:pt x="23547" y="19152"/>
                  </a:cubicBezTo>
                  <a:cubicBezTo>
                    <a:pt x="20455" y="41527"/>
                    <a:pt x="17288" y="64618"/>
                    <a:pt x="13085" y="87388"/>
                  </a:cubicBezTo>
                  <a:cubicBezTo>
                    <a:pt x="12369"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901" name="Freeform: Shape 900">
              <a:extLst>
                <a:ext uri="{FF2B5EF4-FFF2-40B4-BE49-F238E27FC236}">
                  <a16:creationId xmlns:a16="http://schemas.microsoft.com/office/drawing/2014/main" id="{2537DD1E-6B85-4411-B3B2-67F9FB583EB0}"/>
                </a:ext>
              </a:extLst>
            </p:cNvPr>
            <p:cNvSpPr/>
            <p:nvPr/>
          </p:nvSpPr>
          <p:spPr>
            <a:xfrm>
              <a:off x="595971" y="5957180"/>
              <a:ext cx="88970" cy="42675"/>
            </a:xfrm>
            <a:custGeom>
              <a:avLst/>
              <a:gdLst>
                <a:gd name="connsiteX0" fmla="*/ 1190 w 88970"/>
                <a:gd name="connsiteY0" fmla="*/ 36117 h 42675"/>
                <a:gd name="connsiteX1" fmla="*/ 3942 w 88970"/>
                <a:gd name="connsiteY1" fmla="*/ 30255 h 42675"/>
                <a:gd name="connsiteX2" fmla="*/ 4734 w 88970"/>
                <a:gd name="connsiteY2" fmla="*/ 29237 h 42675"/>
                <a:gd name="connsiteX3" fmla="*/ 5922 w 88970"/>
                <a:gd name="connsiteY3" fmla="*/ 28709 h 42675"/>
                <a:gd name="connsiteX4" fmla="*/ 76816 w 88970"/>
                <a:gd name="connsiteY4" fmla="*/ 773 h 42675"/>
                <a:gd name="connsiteX5" fmla="*/ 78003 w 88970"/>
                <a:gd name="connsiteY5" fmla="*/ 321 h 42675"/>
                <a:gd name="connsiteX6" fmla="*/ 79266 w 88970"/>
                <a:gd name="connsiteY6" fmla="*/ 529 h 42675"/>
                <a:gd name="connsiteX7" fmla="*/ 80208 w 88970"/>
                <a:gd name="connsiteY7" fmla="*/ 736 h 42675"/>
                <a:gd name="connsiteX8" fmla="*/ 83978 w 88970"/>
                <a:gd name="connsiteY8" fmla="*/ 2225 h 42675"/>
                <a:gd name="connsiteX9" fmla="*/ 87937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2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2" y="30255"/>
                  </a:cubicBezTo>
                  <a:lnTo>
                    <a:pt x="4734" y="29237"/>
                  </a:lnTo>
                  <a:lnTo>
                    <a:pt x="5922" y="28709"/>
                  </a:lnTo>
                  <a:cubicBezTo>
                    <a:pt x="27693" y="19284"/>
                    <a:pt x="50878" y="10236"/>
                    <a:pt x="76816" y="773"/>
                  </a:cubicBezTo>
                  <a:lnTo>
                    <a:pt x="78003" y="321"/>
                  </a:lnTo>
                  <a:lnTo>
                    <a:pt x="79266" y="529"/>
                  </a:lnTo>
                  <a:cubicBezTo>
                    <a:pt x="79586" y="585"/>
                    <a:pt x="79907" y="641"/>
                    <a:pt x="80208" y="736"/>
                  </a:cubicBezTo>
                  <a:cubicBezTo>
                    <a:pt x="81509" y="1131"/>
                    <a:pt x="82753" y="1640"/>
                    <a:pt x="83978" y="2225"/>
                  </a:cubicBezTo>
                  <a:lnTo>
                    <a:pt x="87937" y="4015"/>
                  </a:lnTo>
                  <a:lnTo>
                    <a:pt x="86636" y="8162"/>
                  </a:lnTo>
                  <a:cubicBezTo>
                    <a:pt x="86410" y="8935"/>
                    <a:pt x="86146" y="9689"/>
                    <a:pt x="85844" y="10444"/>
                  </a:cubicBezTo>
                  <a:lnTo>
                    <a:pt x="85053" y="12328"/>
                  </a:lnTo>
                  <a:lnTo>
                    <a:pt x="83168" y="13101"/>
                  </a:lnTo>
                  <a:cubicBezTo>
                    <a:pt x="57532" y="23864"/>
                    <a:pt x="31557" y="34025"/>
                    <a:pt x="9202" y="42676"/>
                  </a:cubicBezTo>
                  <a:lnTo>
                    <a:pt x="8391" y="42997"/>
                  </a:lnTo>
                  <a:lnTo>
                    <a:pt x="7505" y="42997"/>
                  </a:lnTo>
                  <a:cubicBezTo>
                    <a:pt x="6694" y="42978"/>
                    <a:pt x="5884" y="42903"/>
                    <a:pt x="5073" y="42771"/>
                  </a:cubicBezTo>
                  <a:lnTo>
                    <a:pt x="-1034" y="41922"/>
                  </a:lnTo>
                  <a:close/>
                </a:path>
              </a:pathLst>
            </a:custGeom>
            <a:grpFill/>
            <a:ln w="1885" cap="flat">
              <a:noFill/>
              <a:prstDash val="solid"/>
              <a:miter/>
            </a:ln>
          </p:spPr>
          <p:txBody>
            <a:bodyPr rtlCol="0" anchor="ctr"/>
            <a:lstStyle/>
            <a:p>
              <a:endParaRPr lang="en-IN"/>
            </a:p>
          </p:txBody>
        </p:sp>
        <p:sp>
          <p:nvSpPr>
            <p:cNvPr id="902" name="Freeform: Shape 901">
              <a:extLst>
                <a:ext uri="{FF2B5EF4-FFF2-40B4-BE49-F238E27FC236}">
                  <a16:creationId xmlns:a16="http://schemas.microsoft.com/office/drawing/2014/main" id="{97143251-51AC-A9F9-1532-EC98AE2C1827}"/>
                </a:ext>
              </a:extLst>
            </p:cNvPr>
            <p:cNvSpPr/>
            <p:nvPr/>
          </p:nvSpPr>
          <p:spPr>
            <a:xfrm>
              <a:off x="274489" y="5783348"/>
              <a:ext cx="41143" cy="88122"/>
            </a:xfrm>
            <a:custGeom>
              <a:avLst/>
              <a:gdLst>
                <a:gd name="connsiteX0" fmla="*/ 32217 w 41143"/>
                <a:gd name="connsiteY0" fmla="*/ 85805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3 h 88122"/>
                <a:gd name="connsiteX15" fmla="*/ 25186 w 41143"/>
                <a:gd name="connsiteY15" fmla="*/ 37398 h 88122"/>
                <a:gd name="connsiteX16" fmla="*/ 39870 w 41143"/>
                <a:gd name="connsiteY16" fmla="*/ 75776 h 88122"/>
                <a:gd name="connsiteX17" fmla="*/ 39097 w 41143"/>
                <a:gd name="connsiteY17" fmla="*/ 82921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5"/>
                  </a:moveTo>
                  <a:cubicBezTo>
                    <a:pt x="30935" y="85182"/>
                    <a:pt x="29710" y="84428"/>
                    <a:pt x="28560" y="83561"/>
                  </a:cubicBezTo>
                  <a:cubicBezTo>
                    <a:pt x="28051" y="83165"/>
                    <a:pt x="27618" y="82732"/>
                    <a:pt x="27222" y="82223"/>
                  </a:cubicBezTo>
                  <a:lnTo>
                    <a:pt x="26845" y="81733"/>
                  </a:lnTo>
                  <a:lnTo>
                    <a:pt x="26600" y="81167"/>
                  </a:lnTo>
                  <a:cubicBezTo>
                    <a:pt x="17458" y="59735"/>
                    <a:pt x="8542" y="36984"/>
                    <a:pt x="-676" y="11631"/>
                  </a:cubicBezTo>
                  <a:lnTo>
                    <a:pt x="-1034" y="10651"/>
                  </a:lnTo>
                  <a:lnTo>
                    <a:pt x="-1034" y="9633"/>
                  </a:lnTo>
                  <a:cubicBezTo>
                    <a:pt x="-676" y="7314"/>
                    <a:pt x="172" y="5109"/>
                    <a:pt x="1473" y="3148"/>
                  </a:cubicBezTo>
                  <a:lnTo>
                    <a:pt x="3226" y="321"/>
                  </a:lnTo>
                  <a:lnTo>
                    <a:pt x="6506" y="905"/>
                  </a:lnTo>
                  <a:lnTo>
                    <a:pt x="8391" y="1245"/>
                  </a:lnTo>
                  <a:lnTo>
                    <a:pt x="11011" y="1772"/>
                  </a:lnTo>
                  <a:lnTo>
                    <a:pt x="14234" y="9802"/>
                  </a:lnTo>
                  <a:cubicBezTo>
                    <a:pt x="16119" y="14760"/>
                    <a:pt x="18004" y="19472"/>
                    <a:pt x="19889" y="24203"/>
                  </a:cubicBezTo>
                  <a:cubicBezTo>
                    <a:pt x="21642" y="28596"/>
                    <a:pt x="23395" y="33007"/>
                    <a:pt x="25186" y="37398"/>
                  </a:cubicBezTo>
                  <a:cubicBezTo>
                    <a:pt x="30219" y="49896"/>
                    <a:pt x="35421" y="62827"/>
                    <a:pt x="39870" y="75776"/>
                  </a:cubicBezTo>
                  <a:cubicBezTo>
                    <a:pt x="40360" y="78189"/>
                    <a:pt x="40096" y="80677"/>
                    <a:pt x="39097" y="82921"/>
                  </a:cubicBezTo>
                  <a:lnTo>
                    <a:pt x="37344" y="88443"/>
                  </a:lnTo>
                  <a:close/>
                </a:path>
              </a:pathLst>
            </a:custGeom>
            <a:grpFill/>
            <a:ln w="1885" cap="flat">
              <a:noFill/>
              <a:prstDash val="solid"/>
              <a:miter/>
            </a:ln>
          </p:spPr>
          <p:txBody>
            <a:bodyPr rtlCol="0" anchor="ctr"/>
            <a:lstStyle/>
            <a:p>
              <a:endParaRPr lang="en-IN"/>
            </a:p>
          </p:txBody>
        </p:sp>
        <p:sp>
          <p:nvSpPr>
            <p:cNvPr id="903" name="Freeform: Shape 902">
              <a:extLst>
                <a:ext uri="{FF2B5EF4-FFF2-40B4-BE49-F238E27FC236}">
                  <a16:creationId xmlns:a16="http://schemas.microsoft.com/office/drawing/2014/main" id="{B3D169B0-ED82-8CD7-D1AA-78849B4306EB}"/>
                </a:ext>
              </a:extLst>
            </p:cNvPr>
            <p:cNvSpPr/>
            <p:nvPr/>
          </p:nvSpPr>
          <p:spPr>
            <a:xfrm>
              <a:off x="602946" y="6102939"/>
              <a:ext cx="100468" cy="24473"/>
            </a:xfrm>
            <a:custGeom>
              <a:avLst/>
              <a:gdLst>
                <a:gd name="connsiteX0" fmla="*/ 16892 w 100468"/>
                <a:gd name="connsiteY0" fmla="*/ 14333 h 24473"/>
                <a:gd name="connsiteX1" fmla="*/ 9352 w 100468"/>
                <a:gd name="connsiteY1" fmla="*/ 10921 h 24473"/>
                <a:gd name="connsiteX2" fmla="*/ -1034 w 100468"/>
                <a:gd name="connsiteY2" fmla="*/ 5266 h 24473"/>
                <a:gd name="connsiteX3" fmla="*/ 10276 w 100468"/>
                <a:gd name="connsiteY3" fmla="*/ 1892 h 24473"/>
                <a:gd name="connsiteX4" fmla="*/ 20172 w 100468"/>
                <a:gd name="connsiteY4" fmla="*/ 346 h 24473"/>
                <a:gd name="connsiteX5" fmla="*/ 88521 w 100468"/>
                <a:gd name="connsiteY5" fmla="*/ 10600 h 24473"/>
                <a:gd name="connsiteX6" fmla="*/ 88973 w 100468"/>
                <a:gd name="connsiteY6" fmla="*/ 10600 h 24473"/>
                <a:gd name="connsiteX7" fmla="*/ 92517 w 100468"/>
                <a:gd name="connsiteY7" fmla="*/ 12485 h 24473"/>
                <a:gd name="connsiteX8" fmla="*/ 94873 w 100468"/>
                <a:gd name="connsiteY8" fmla="*/ 14615 h 24473"/>
                <a:gd name="connsiteX9" fmla="*/ 99435 w 100468"/>
                <a:gd name="connsiteY9" fmla="*/ 19120 h 24473"/>
                <a:gd name="connsiteX10" fmla="*/ 93893 w 100468"/>
                <a:gd name="connsiteY10" fmla="*/ 22363 h 24473"/>
                <a:gd name="connsiteX11" fmla="*/ 86730 w 100468"/>
                <a:gd name="connsiteY11" fmla="*/ 24757 h 24473"/>
                <a:gd name="connsiteX12" fmla="*/ 18362 w 100468"/>
                <a:gd name="connsiteY12" fmla="*/ 14577 h 24473"/>
                <a:gd name="connsiteX13" fmla="*/ 16892 w 100468"/>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3">
                  <a:moveTo>
                    <a:pt x="16892" y="14333"/>
                  </a:moveTo>
                  <a:cubicBezTo>
                    <a:pt x="14253" y="13484"/>
                    <a:pt x="11727" y="12334"/>
                    <a:pt x="9352" y="10921"/>
                  </a:cubicBezTo>
                  <a:lnTo>
                    <a:pt x="-1034" y="5266"/>
                  </a:lnTo>
                  <a:lnTo>
                    <a:pt x="10276" y="1892"/>
                  </a:lnTo>
                  <a:cubicBezTo>
                    <a:pt x="13443" y="723"/>
                    <a:pt x="16798" y="195"/>
                    <a:pt x="20172" y="346"/>
                  </a:cubicBezTo>
                  <a:cubicBezTo>
                    <a:pt x="45789" y="3513"/>
                    <a:pt x="68144" y="6868"/>
                    <a:pt x="88521" y="10600"/>
                  </a:cubicBezTo>
                  <a:lnTo>
                    <a:pt x="88973" y="10600"/>
                  </a:lnTo>
                  <a:cubicBezTo>
                    <a:pt x="90274" y="10977"/>
                    <a:pt x="91480" y="11618"/>
                    <a:pt x="92517" y="12485"/>
                  </a:cubicBezTo>
                  <a:cubicBezTo>
                    <a:pt x="93347" y="13145"/>
                    <a:pt x="94138" y="13861"/>
                    <a:pt x="94873" y="14615"/>
                  </a:cubicBezTo>
                  <a:lnTo>
                    <a:pt x="99435" y="19120"/>
                  </a:lnTo>
                  <a:lnTo>
                    <a:pt x="93893" y="22363"/>
                  </a:lnTo>
                  <a:cubicBezTo>
                    <a:pt x="90971" y="24059"/>
                    <a:pt x="88860" y="25001"/>
                    <a:pt x="86730" y="24757"/>
                  </a:cubicBezTo>
                  <a:cubicBezTo>
                    <a:pt x="63281" y="22042"/>
                    <a:pt x="40021" y="18253"/>
                    <a:pt x="18362" y="14577"/>
                  </a:cubicBezTo>
                  <a:cubicBezTo>
                    <a:pt x="17910" y="14615"/>
                    <a:pt x="17401" y="14502"/>
                    <a:pt x="16892" y="14333"/>
                  </a:cubicBezTo>
                  <a:close/>
                </a:path>
              </a:pathLst>
            </a:custGeom>
            <a:grpFill/>
            <a:ln w="1885" cap="flat">
              <a:noFill/>
              <a:prstDash val="solid"/>
              <a:miter/>
            </a:ln>
          </p:spPr>
          <p:txBody>
            <a:bodyPr rtlCol="0" anchor="ctr"/>
            <a:lstStyle/>
            <a:p>
              <a:endParaRPr lang="en-IN"/>
            </a:p>
          </p:txBody>
        </p:sp>
        <p:sp>
          <p:nvSpPr>
            <p:cNvPr id="904" name="Freeform: Shape 903">
              <a:extLst>
                <a:ext uri="{FF2B5EF4-FFF2-40B4-BE49-F238E27FC236}">
                  <a16:creationId xmlns:a16="http://schemas.microsoft.com/office/drawing/2014/main" id="{D0DF9E94-A456-4B16-C15E-1EF5C61762D1}"/>
                </a:ext>
              </a:extLst>
            </p:cNvPr>
            <p:cNvSpPr/>
            <p:nvPr/>
          </p:nvSpPr>
          <p:spPr>
            <a:xfrm>
              <a:off x="83579" y="6024334"/>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5 w 94116"/>
                <a:gd name="connsiteY6" fmla="*/ 10771 h 27038"/>
                <a:gd name="connsiteX7" fmla="*/ 81924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2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4" y="12883"/>
                  </a:cubicBezTo>
                  <a:cubicBezTo>
                    <a:pt x="5092" y="12110"/>
                    <a:pt x="4187" y="11261"/>
                    <a:pt x="3339" y="10357"/>
                  </a:cubicBezTo>
                  <a:lnTo>
                    <a:pt x="-1034" y="5776"/>
                  </a:lnTo>
                  <a:lnTo>
                    <a:pt x="4489" y="2666"/>
                  </a:lnTo>
                  <a:cubicBezTo>
                    <a:pt x="7411" y="1007"/>
                    <a:pt x="9522" y="103"/>
                    <a:pt x="11671" y="366"/>
                  </a:cubicBezTo>
                  <a:cubicBezTo>
                    <a:pt x="34743" y="3024"/>
                    <a:pt x="58229" y="6530"/>
                    <a:pt x="81415" y="10771"/>
                  </a:cubicBezTo>
                  <a:lnTo>
                    <a:pt x="81924"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2"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905" name="Freeform: Shape 904">
              <a:extLst>
                <a:ext uri="{FF2B5EF4-FFF2-40B4-BE49-F238E27FC236}">
                  <a16:creationId xmlns:a16="http://schemas.microsoft.com/office/drawing/2014/main" id="{8475AF13-34FA-83C6-6856-434873961011}"/>
                </a:ext>
              </a:extLst>
            </p:cNvPr>
            <p:cNvSpPr/>
            <p:nvPr/>
          </p:nvSpPr>
          <p:spPr>
            <a:xfrm>
              <a:off x="470640" y="6279624"/>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1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6"/>
                    <a:pt x="29408" y="84353"/>
                    <a:pt x="28164" y="83448"/>
                  </a:cubicBezTo>
                  <a:cubicBezTo>
                    <a:pt x="27938" y="83279"/>
                    <a:pt x="27731" y="83090"/>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1"/>
                  </a:lnTo>
                  <a:lnTo>
                    <a:pt x="11463" y="3959"/>
                  </a:lnTo>
                  <a:cubicBezTo>
                    <a:pt x="12594" y="6221"/>
                    <a:pt x="13574" y="8125"/>
                    <a:pt x="14347" y="10104"/>
                  </a:cubicBezTo>
                  <a:lnTo>
                    <a:pt x="19719" y="23506"/>
                  </a:lnTo>
                  <a:cubicBezTo>
                    <a:pt x="26600" y="40640"/>
                    <a:pt x="33668" y="58246"/>
                    <a:pt x="40002" y="75814"/>
                  </a:cubicBezTo>
                  <a:lnTo>
                    <a:pt x="40228" y="76455"/>
                  </a:lnTo>
                  <a:lnTo>
                    <a:pt x="40228" y="77134"/>
                  </a:lnTo>
                  <a:cubicBezTo>
                    <a:pt x="40209" y="79151"/>
                    <a:pt x="39757" y="81148"/>
                    <a:pt x="38871" y="82958"/>
                  </a:cubicBezTo>
                  <a:lnTo>
                    <a:pt x="36986" y="87916"/>
                  </a:lnTo>
                  <a:close/>
                </a:path>
              </a:pathLst>
            </a:custGeom>
            <a:grpFill/>
            <a:ln w="1885" cap="flat">
              <a:noFill/>
              <a:prstDash val="solid"/>
              <a:miter/>
            </a:ln>
          </p:spPr>
          <p:txBody>
            <a:bodyPr rtlCol="0" anchor="ctr"/>
            <a:lstStyle/>
            <a:p>
              <a:endParaRPr lang="en-IN"/>
            </a:p>
          </p:txBody>
        </p:sp>
        <p:sp>
          <p:nvSpPr>
            <p:cNvPr id="906" name="Freeform: Shape 905">
              <a:extLst>
                <a:ext uri="{FF2B5EF4-FFF2-40B4-BE49-F238E27FC236}">
                  <a16:creationId xmlns:a16="http://schemas.microsoft.com/office/drawing/2014/main" id="{8CA02FA7-BCDD-EF73-A53E-B9544AF58817}"/>
                </a:ext>
              </a:extLst>
            </p:cNvPr>
            <p:cNvSpPr/>
            <p:nvPr/>
          </p:nvSpPr>
          <p:spPr>
            <a:xfrm>
              <a:off x="148460"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18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8" y="51090"/>
                    <a:pt x="39964" y="43268"/>
                    <a:pt x="30539" y="35784"/>
                  </a:cubicBezTo>
                  <a:cubicBezTo>
                    <a:pt x="20681" y="27943"/>
                    <a:pt x="11105" y="20139"/>
                    <a:pt x="2114" y="12543"/>
                  </a:cubicBezTo>
                  <a:lnTo>
                    <a:pt x="1379" y="11939"/>
                  </a:lnTo>
                  <a:lnTo>
                    <a:pt x="927" y="11091"/>
                  </a:lnTo>
                  <a:cubicBezTo>
                    <a:pt x="210" y="9470"/>
                    <a:pt x="-204" y="7755"/>
                    <a:pt x="-318" y="5983"/>
                  </a:cubicBezTo>
                  <a:lnTo>
                    <a:pt x="-1034" y="328"/>
                  </a:lnTo>
                  <a:lnTo>
                    <a:pt x="4621" y="328"/>
                  </a:lnTo>
                  <a:cubicBezTo>
                    <a:pt x="5846" y="290"/>
                    <a:pt x="7053" y="403"/>
                    <a:pt x="8240" y="705"/>
                  </a:cubicBezTo>
                  <a:cubicBezTo>
                    <a:pt x="8655" y="818"/>
                    <a:pt x="9051" y="969"/>
                    <a:pt x="9428" y="1157"/>
                  </a:cubicBezTo>
                  <a:lnTo>
                    <a:pt x="9842" y="1403"/>
                  </a:lnTo>
                  <a:cubicBezTo>
                    <a:pt x="14178"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7" y="41703"/>
                    <a:pt x="65317" y="44945"/>
                    <a:pt x="68597" y="48074"/>
                  </a:cubicBezTo>
                  <a:lnTo>
                    <a:pt x="68729" y="48206"/>
                  </a:lnTo>
                  <a:lnTo>
                    <a:pt x="68993" y="48489"/>
                  </a:lnTo>
                  <a:cubicBezTo>
                    <a:pt x="70143" y="50261"/>
                    <a:pt x="70803"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907" name="Freeform: Shape 906">
              <a:extLst>
                <a:ext uri="{FF2B5EF4-FFF2-40B4-BE49-F238E27FC236}">
                  <a16:creationId xmlns:a16="http://schemas.microsoft.com/office/drawing/2014/main" id="{5207F912-BB66-628F-DF33-4319455D0EC4}"/>
                </a:ext>
              </a:extLst>
            </p:cNvPr>
            <p:cNvSpPr/>
            <p:nvPr/>
          </p:nvSpPr>
          <p:spPr>
            <a:xfrm>
              <a:off x="565246" y="6211619"/>
              <a:ext cx="73306" cy="59869"/>
            </a:xfrm>
            <a:custGeom>
              <a:avLst/>
              <a:gdLst>
                <a:gd name="connsiteX0" fmla="*/ 61754 w 73306"/>
                <a:gd name="connsiteY0" fmla="*/ 59730 h 59869"/>
                <a:gd name="connsiteX1" fmla="*/ 61132 w 73306"/>
                <a:gd name="connsiteY1" fmla="*/ 59277 h 59869"/>
                <a:gd name="connsiteX2" fmla="*/ 46693 w 73306"/>
                <a:gd name="connsiteY2" fmla="*/ 48439 h 59869"/>
                <a:gd name="connsiteX3" fmla="*/ 38814 w 73306"/>
                <a:gd name="connsiteY3" fmla="*/ 42086 h 59869"/>
                <a:gd name="connsiteX4" fmla="*/ 30897 w 73306"/>
                <a:gd name="connsiteY4" fmla="*/ 35734 h 59869"/>
                <a:gd name="connsiteX5" fmla="*/ 30124 w 73306"/>
                <a:gd name="connsiteY5" fmla="*/ 35112 h 59869"/>
                <a:gd name="connsiteX6" fmla="*/ 22434 w 73306"/>
                <a:gd name="connsiteY6" fmla="*/ 29155 h 59869"/>
                <a:gd name="connsiteX7" fmla="*/ 14234 w 73306"/>
                <a:gd name="connsiteY7" fmla="*/ 22784 h 59869"/>
                <a:gd name="connsiteX8" fmla="*/ 2585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8 w 73306"/>
                <a:gd name="connsiteY12" fmla="*/ 598 h 59869"/>
                <a:gd name="connsiteX13" fmla="*/ 9239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2 w 73306"/>
                <a:gd name="connsiteY17" fmla="*/ 49871 h 59869"/>
                <a:gd name="connsiteX18" fmla="*/ 71236 w 73306"/>
                <a:gd name="connsiteY18" fmla="*/ 51266 h 59869"/>
                <a:gd name="connsiteX19" fmla="*/ 71801 w 73306"/>
                <a:gd name="connsiteY19" fmla="*/ 54716 h 59869"/>
                <a:gd name="connsiteX20" fmla="*/ 72272 w 73306"/>
                <a:gd name="connsiteY20" fmla="*/ 59711 h 59869"/>
                <a:gd name="connsiteX21" fmla="*/ 67277 w 73306"/>
                <a:gd name="connsiteY21" fmla="*/ 60069 h 59869"/>
                <a:gd name="connsiteX22" fmla="*/ 62640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4" y="59730"/>
                  </a:moveTo>
                  <a:lnTo>
                    <a:pt x="61132" y="59277"/>
                  </a:lnTo>
                  <a:cubicBezTo>
                    <a:pt x="56816" y="56280"/>
                    <a:pt x="52367" y="52944"/>
                    <a:pt x="46693" y="48439"/>
                  </a:cubicBezTo>
                  <a:cubicBezTo>
                    <a:pt x="44073" y="46346"/>
                    <a:pt x="41397" y="44179"/>
                    <a:pt x="38814" y="42086"/>
                  </a:cubicBezTo>
                  <a:cubicBezTo>
                    <a:pt x="36232" y="39994"/>
                    <a:pt x="33518" y="37808"/>
                    <a:pt x="30897" y="35734"/>
                  </a:cubicBezTo>
                  <a:lnTo>
                    <a:pt x="30124" y="35112"/>
                  </a:lnTo>
                  <a:cubicBezTo>
                    <a:pt x="27580" y="33095"/>
                    <a:pt x="24979" y="31097"/>
                    <a:pt x="22434" y="29155"/>
                  </a:cubicBezTo>
                  <a:cubicBezTo>
                    <a:pt x="19889" y="27214"/>
                    <a:pt x="16892" y="24895"/>
                    <a:pt x="14234" y="22784"/>
                  </a:cubicBezTo>
                  <a:cubicBezTo>
                    <a:pt x="9541" y="19014"/>
                    <a:pt x="5827" y="15885"/>
                    <a:pt x="2585" y="12794"/>
                  </a:cubicBezTo>
                  <a:cubicBezTo>
                    <a:pt x="1058" y="10947"/>
                    <a:pt x="154" y="8666"/>
                    <a:pt x="-16" y="6272"/>
                  </a:cubicBezTo>
                  <a:lnTo>
                    <a:pt x="-1034" y="617"/>
                  </a:lnTo>
                  <a:lnTo>
                    <a:pt x="4621" y="372"/>
                  </a:lnTo>
                  <a:cubicBezTo>
                    <a:pt x="5846" y="259"/>
                    <a:pt x="7071" y="334"/>
                    <a:pt x="8278" y="598"/>
                  </a:cubicBezTo>
                  <a:lnTo>
                    <a:pt x="9239" y="843"/>
                  </a:lnTo>
                  <a:lnTo>
                    <a:pt x="10031" y="1446"/>
                  </a:lnTo>
                  <a:cubicBezTo>
                    <a:pt x="19644" y="8741"/>
                    <a:pt x="29314" y="16243"/>
                    <a:pt x="38758" y="23745"/>
                  </a:cubicBezTo>
                  <a:cubicBezTo>
                    <a:pt x="49182" y="32021"/>
                    <a:pt x="59493" y="40503"/>
                    <a:pt x="69690" y="48948"/>
                  </a:cubicBezTo>
                  <a:lnTo>
                    <a:pt x="70802" y="49871"/>
                  </a:lnTo>
                  <a:lnTo>
                    <a:pt x="71236" y="51266"/>
                  </a:lnTo>
                  <a:cubicBezTo>
                    <a:pt x="71538" y="52397"/>
                    <a:pt x="71726" y="53547"/>
                    <a:pt x="71801" y="54716"/>
                  </a:cubicBezTo>
                  <a:lnTo>
                    <a:pt x="72272" y="59711"/>
                  </a:lnTo>
                  <a:lnTo>
                    <a:pt x="67277" y="60069"/>
                  </a:lnTo>
                  <a:cubicBezTo>
                    <a:pt x="65732" y="60276"/>
                    <a:pt x="64167" y="60220"/>
                    <a:pt x="62640" y="59881"/>
                  </a:cubicBezTo>
                  <a:close/>
                </a:path>
              </a:pathLst>
            </a:custGeom>
            <a:grpFill/>
            <a:ln w="1885" cap="flat">
              <a:noFill/>
              <a:prstDash val="solid"/>
              <a:miter/>
            </a:ln>
          </p:spPr>
          <p:txBody>
            <a:bodyPr rtlCol="0" anchor="ctr"/>
            <a:lstStyle/>
            <a:p>
              <a:endParaRPr lang="en-IN"/>
            </a:p>
          </p:txBody>
        </p:sp>
        <p:sp>
          <p:nvSpPr>
            <p:cNvPr id="908" name="Freeform: Shape 907">
              <a:extLst>
                <a:ext uri="{FF2B5EF4-FFF2-40B4-BE49-F238E27FC236}">
                  <a16:creationId xmlns:a16="http://schemas.microsoft.com/office/drawing/2014/main" id="{60BCDC3A-9579-6B8A-058F-6D692AAB9AA2}"/>
                </a:ext>
              </a:extLst>
            </p:cNvPr>
            <p:cNvSpPr/>
            <p:nvPr/>
          </p:nvSpPr>
          <p:spPr>
            <a:xfrm>
              <a:off x="5835752" y="5900194"/>
              <a:ext cx="386835" cy="384890"/>
            </a:xfrm>
            <a:custGeom>
              <a:avLst/>
              <a:gdLst>
                <a:gd name="connsiteX0" fmla="*/ 141252 w 386835"/>
                <a:gd name="connsiteY0" fmla="*/ 384840 h 384890"/>
                <a:gd name="connsiteX1" fmla="*/ 114466 w 386835"/>
                <a:gd name="connsiteY1" fmla="*/ 373530 h 384890"/>
                <a:gd name="connsiteX2" fmla="*/ 101272 w 386835"/>
                <a:gd name="connsiteY2" fmla="*/ 367385 h 384890"/>
                <a:gd name="connsiteX3" fmla="*/ 90169 w 386835"/>
                <a:gd name="connsiteY3" fmla="*/ 362126 h 384890"/>
                <a:gd name="connsiteX4" fmla="*/ 82516 w 386835"/>
                <a:gd name="connsiteY4" fmla="*/ 358922 h 384890"/>
                <a:gd name="connsiteX5" fmla="*/ 76465 w 386835"/>
                <a:gd name="connsiteY5" fmla="*/ 356415 h 384890"/>
                <a:gd name="connsiteX6" fmla="*/ 65382 w 386835"/>
                <a:gd name="connsiteY6" fmla="*/ 351363 h 384890"/>
                <a:gd name="connsiteX7" fmla="*/ 62121 w 386835"/>
                <a:gd name="connsiteY7" fmla="*/ 349836 h 384890"/>
                <a:gd name="connsiteX8" fmla="*/ 58351 w 386835"/>
                <a:gd name="connsiteY8" fmla="*/ 348046 h 384890"/>
                <a:gd name="connsiteX9" fmla="*/ 58124 w 386835"/>
                <a:gd name="connsiteY9" fmla="*/ 347932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4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7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7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6 h 384890"/>
                <a:gd name="connsiteX39" fmla="*/ 138104 w 386835"/>
                <a:gd name="connsiteY39" fmla="*/ 368139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7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6 h 384890"/>
                <a:gd name="connsiteX50" fmla="*/ 340738 w 386835"/>
                <a:gd name="connsiteY50" fmla="*/ 264447 h 384890"/>
                <a:gd name="connsiteX51" fmla="*/ 355818 w 386835"/>
                <a:gd name="connsiteY51" fmla="*/ 240320 h 384890"/>
                <a:gd name="connsiteX52" fmla="*/ 361473 w 386835"/>
                <a:gd name="connsiteY52" fmla="*/ 225522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842 h 384890"/>
                <a:gd name="connsiteX60" fmla="*/ 300268 w 386835"/>
                <a:gd name="connsiteY60" fmla="*/ 41266 h 384890"/>
                <a:gd name="connsiteX61" fmla="*/ 279288 w 386835"/>
                <a:gd name="connsiteY61" fmla="*/ 29957 h 384890"/>
                <a:gd name="connsiteX62" fmla="*/ 277403 w 386835"/>
                <a:gd name="connsiteY62" fmla="*/ 29052 h 384890"/>
                <a:gd name="connsiteX63" fmla="*/ 257178 w 386835"/>
                <a:gd name="connsiteY63" fmla="*/ 21192 h 384890"/>
                <a:gd name="connsiteX64" fmla="*/ 253408 w 386835"/>
                <a:gd name="connsiteY64" fmla="*/ 20098 h 384890"/>
                <a:gd name="connsiteX65" fmla="*/ 237819 w 386835"/>
                <a:gd name="connsiteY65" fmla="*/ 17158 h 384890"/>
                <a:gd name="connsiteX66" fmla="*/ 202758 w 386835"/>
                <a:gd name="connsiteY66" fmla="*/ 16460 h 384890"/>
                <a:gd name="connsiteX67" fmla="*/ 174144 w 386835"/>
                <a:gd name="connsiteY67" fmla="*/ 22115 h 384890"/>
                <a:gd name="connsiteX68" fmla="*/ 150733 w 386835"/>
                <a:gd name="connsiteY68" fmla="*/ 30221 h 384890"/>
                <a:gd name="connsiteX69" fmla="*/ 135239 w 386835"/>
                <a:gd name="connsiteY69" fmla="*/ 38703 h 384890"/>
                <a:gd name="connsiteX70" fmla="*/ 131620 w 386835"/>
                <a:gd name="connsiteY70" fmla="*/ 41022 h 384890"/>
                <a:gd name="connsiteX71" fmla="*/ 114655 w 386835"/>
                <a:gd name="connsiteY71" fmla="*/ 53217 h 384890"/>
                <a:gd name="connsiteX72" fmla="*/ 82102 w 386835"/>
                <a:gd name="connsiteY72" fmla="*/ 91105 h 384890"/>
                <a:gd name="connsiteX73" fmla="*/ 77973 w 386835"/>
                <a:gd name="connsiteY73" fmla="*/ 98475 h 384890"/>
                <a:gd name="connsiteX74" fmla="*/ 70584 w 386835"/>
                <a:gd name="connsiteY74" fmla="*/ 112047 h 384890"/>
                <a:gd name="connsiteX75" fmla="*/ 66117 w 386835"/>
                <a:gd name="connsiteY75" fmla="*/ 123960 h 384890"/>
                <a:gd name="connsiteX76" fmla="*/ 64929 w 386835"/>
                <a:gd name="connsiteY76" fmla="*/ 127730 h 384890"/>
                <a:gd name="connsiteX77" fmla="*/ 61461 w 386835"/>
                <a:gd name="connsiteY77" fmla="*/ 140661 h 384890"/>
                <a:gd name="connsiteX78" fmla="*/ 57842 w 386835"/>
                <a:gd name="connsiteY78" fmla="*/ 169803 h 384890"/>
                <a:gd name="connsiteX79" fmla="*/ 59161 w 386835"/>
                <a:gd name="connsiteY79" fmla="*/ 194176 h 384890"/>
                <a:gd name="connsiteX80" fmla="*/ 60216 w 386835"/>
                <a:gd name="connsiteY80" fmla="*/ 203299 h 384890"/>
                <a:gd name="connsiteX81" fmla="*/ 59274 w 386835"/>
                <a:gd name="connsiteY81" fmla="*/ 226389 h 384890"/>
                <a:gd name="connsiteX82" fmla="*/ 55052 w 386835"/>
                <a:gd name="connsiteY82" fmla="*/ 252101 h 384890"/>
                <a:gd name="connsiteX83" fmla="*/ 50773 w 386835"/>
                <a:gd name="connsiteY83" fmla="*/ 265672 h 384890"/>
                <a:gd name="connsiteX84" fmla="*/ 49473 w 386835"/>
                <a:gd name="connsiteY84" fmla="*/ 269310 h 384890"/>
                <a:gd name="connsiteX85" fmla="*/ 45495 w 386835"/>
                <a:gd name="connsiteY85" fmla="*/ 278735 h 384890"/>
                <a:gd name="connsiteX86" fmla="*/ 43610 w 386835"/>
                <a:gd name="connsiteY86" fmla="*/ 282505 h 384890"/>
                <a:gd name="connsiteX87" fmla="*/ 34845 w 386835"/>
                <a:gd name="connsiteY87" fmla="*/ 298904 h 384890"/>
                <a:gd name="connsiteX88" fmla="*/ 28794 w 386835"/>
                <a:gd name="connsiteY88" fmla="*/ 303523 h 384890"/>
                <a:gd name="connsiteX89" fmla="*/ 25571 w 386835"/>
                <a:gd name="connsiteY89" fmla="*/ 303353 h 384890"/>
                <a:gd name="connsiteX90" fmla="*/ 22461 w 386835"/>
                <a:gd name="connsiteY90" fmla="*/ 301732 h 384890"/>
                <a:gd name="connsiteX91" fmla="*/ 20180 w 386835"/>
                <a:gd name="connsiteY91" fmla="*/ 299263 h 384890"/>
                <a:gd name="connsiteX92" fmla="*/ 21236 w 386835"/>
                <a:gd name="connsiteY92" fmla="*/ 292628 h 384890"/>
                <a:gd name="connsiteX93" fmla="*/ 29227 w 386835"/>
                <a:gd name="connsiteY93" fmla="*/ 276926 h 384890"/>
                <a:gd name="connsiteX94" fmla="*/ 32997 w 386835"/>
                <a:gd name="connsiteY94" fmla="*/ 269725 h 384890"/>
                <a:gd name="connsiteX95" fmla="*/ 42422 w 386835"/>
                <a:gd name="connsiteY95" fmla="*/ 238076 h 384890"/>
                <a:gd name="connsiteX96" fmla="*/ 44402 w 386835"/>
                <a:gd name="connsiteY96" fmla="*/ 195834 h 384890"/>
                <a:gd name="connsiteX97" fmla="*/ 44402 w 386835"/>
                <a:gd name="connsiteY97" fmla="*/ 152762 h 384890"/>
                <a:gd name="connsiteX98" fmla="*/ 51225 w 386835"/>
                <a:gd name="connsiteY98" fmla="*/ 120605 h 384890"/>
                <a:gd name="connsiteX99" fmla="*/ 93712 w 386835"/>
                <a:gd name="connsiteY99" fmla="*/ 52746 h 384890"/>
                <a:gd name="connsiteX100" fmla="*/ 95597 w 386835"/>
                <a:gd name="connsiteY100" fmla="*/ 50861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3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8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6 h 384890"/>
                <a:gd name="connsiteX127" fmla="*/ 345865 w 386835"/>
                <a:gd name="connsiteY127" fmla="*/ 281940 h 384890"/>
                <a:gd name="connsiteX128" fmla="*/ 346600 w 386835"/>
                <a:gd name="connsiteY128" fmla="*/ 282618 h 384890"/>
                <a:gd name="connsiteX129" fmla="*/ 341662 w 386835"/>
                <a:gd name="connsiteY129" fmla="*/ 287726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1 h 384890"/>
                <a:gd name="connsiteX136" fmla="*/ 244548 w 386835"/>
                <a:gd name="connsiteY136" fmla="*/ 341354 h 384890"/>
                <a:gd name="connsiteX137" fmla="*/ 232484 w 386835"/>
                <a:gd name="connsiteY137" fmla="*/ 343239 h 384890"/>
                <a:gd name="connsiteX138" fmla="*/ 219704 w 386835"/>
                <a:gd name="connsiteY138" fmla="*/ 345312 h 384890"/>
                <a:gd name="connsiteX139" fmla="*/ 193315 w 386835"/>
                <a:gd name="connsiteY139" fmla="*/ 353116 h 384890"/>
                <a:gd name="connsiteX140" fmla="*/ 171976 w 386835"/>
                <a:gd name="connsiteY140" fmla="*/ 363842 h 384890"/>
                <a:gd name="connsiteX141" fmla="*/ 159008 w 386835"/>
                <a:gd name="connsiteY141" fmla="*/ 374284 h 384890"/>
                <a:gd name="connsiteX142" fmla="*/ 154164 w 386835"/>
                <a:gd name="connsiteY142" fmla="*/ 378525 h 384890"/>
                <a:gd name="connsiteX143" fmla="*/ 151506 w 386835"/>
                <a:gd name="connsiteY143" fmla="*/ 381051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840"/>
                  </a:moveTo>
                  <a:cubicBezTo>
                    <a:pt x="131827" y="381334"/>
                    <a:pt x="122515" y="377187"/>
                    <a:pt x="114466" y="373530"/>
                  </a:cubicBezTo>
                  <a:cubicBezTo>
                    <a:pt x="110055" y="371645"/>
                    <a:pt x="105626" y="369440"/>
                    <a:pt x="101272" y="367385"/>
                  </a:cubicBezTo>
                  <a:cubicBezTo>
                    <a:pt x="97502" y="365595"/>
                    <a:pt x="93863" y="363823"/>
                    <a:pt x="90169" y="362126"/>
                  </a:cubicBezTo>
                  <a:cubicBezTo>
                    <a:pt x="87624" y="360958"/>
                    <a:pt x="85023" y="359921"/>
                    <a:pt x="82516" y="358922"/>
                  </a:cubicBezTo>
                  <a:cubicBezTo>
                    <a:pt x="80404" y="358074"/>
                    <a:pt x="78425" y="357282"/>
                    <a:pt x="76465" y="356415"/>
                  </a:cubicBezTo>
                  <a:cubicBezTo>
                    <a:pt x="72695" y="354813"/>
                    <a:pt x="69019" y="353059"/>
                    <a:pt x="65382" y="351363"/>
                  </a:cubicBezTo>
                  <a:lnTo>
                    <a:pt x="62121" y="349836"/>
                  </a:lnTo>
                  <a:lnTo>
                    <a:pt x="58351" y="348046"/>
                  </a:lnTo>
                  <a:lnTo>
                    <a:pt x="58124" y="347932"/>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4"/>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7"/>
                  </a:cubicBezTo>
                  <a:cubicBezTo>
                    <a:pt x="6815" y="309140"/>
                    <a:pt x="8323" y="309328"/>
                    <a:pt x="9756" y="309762"/>
                  </a:cubicBezTo>
                  <a:cubicBezTo>
                    <a:pt x="10340" y="309932"/>
                    <a:pt x="10944" y="310139"/>
                    <a:pt x="11641" y="310365"/>
                  </a:cubicBezTo>
                  <a:cubicBezTo>
                    <a:pt x="16806" y="312250"/>
                    <a:pt x="21895" y="314587"/>
                    <a:pt x="26720" y="316755"/>
                  </a:cubicBezTo>
                  <a:cubicBezTo>
                    <a:pt x="29868" y="318187"/>
                    <a:pt x="33054" y="319752"/>
                    <a:pt x="36145" y="321279"/>
                  </a:cubicBezTo>
                  <a:lnTo>
                    <a:pt x="41800" y="324069"/>
                  </a:lnTo>
                  <a:lnTo>
                    <a:pt x="42611" y="324446"/>
                  </a:lnTo>
                  <a:cubicBezTo>
                    <a:pt x="46117" y="326124"/>
                    <a:pt x="49736" y="327858"/>
                    <a:pt x="53430" y="329497"/>
                  </a:cubicBezTo>
                  <a:cubicBezTo>
                    <a:pt x="55674" y="330478"/>
                    <a:pt x="57955" y="331382"/>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2"/>
                    <a:pt x="106417" y="353437"/>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6"/>
                  </a:cubicBezTo>
                  <a:lnTo>
                    <a:pt x="138104" y="368139"/>
                  </a:lnTo>
                  <a:cubicBezTo>
                    <a:pt x="140988" y="368950"/>
                    <a:pt x="144380" y="367065"/>
                    <a:pt x="145775" y="365953"/>
                  </a:cubicBezTo>
                  <a:cubicBezTo>
                    <a:pt x="148923" y="363446"/>
                    <a:pt x="152033" y="360826"/>
                    <a:pt x="155049" y="358262"/>
                  </a:cubicBezTo>
                  <a:cubicBezTo>
                    <a:pt x="158066" y="355699"/>
                    <a:pt x="160987" y="353229"/>
                    <a:pt x="164003" y="350722"/>
                  </a:cubicBezTo>
                  <a:cubicBezTo>
                    <a:pt x="171638" y="344634"/>
                    <a:pt x="180610" y="340770"/>
                    <a:pt x="189168" y="337527"/>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2"/>
                    <a:pt x="291597" y="309309"/>
                    <a:pt x="298307" y="304861"/>
                  </a:cubicBezTo>
                  <a:cubicBezTo>
                    <a:pt x="306356" y="299847"/>
                    <a:pt x="313915" y="294117"/>
                    <a:pt x="320927" y="287726"/>
                  </a:cubicBezTo>
                  <a:cubicBezTo>
                    <a:pt x="328165" y="280526"/>
                    <a:pt x="334800" y="272741"/>
                    <a:pt x="340738" y="264447"/>
                  </a:cubicBezTo>
                  <a:cubicBezTo>
                    <a:pt x="346412" y="256832"/>
                    <a:pt x="351464" y="248764"/>
                    <a:pt x="355818" y="240320"/>
                  </a:cubicBezTo>
                  <a:cubicBezTo>
                    <a:pt x="358080" y="235532"/>
                    <a:pt x="359965" y="230593"/>
                    <a:pt x="361473" y="225522"/>
                  </a:cubicBezTo>
                  <a:cubicBezTo>
                    <a:pt x="362302" y="222959"/>
                    <a:pt x="363112" y="220546"/>
                    <a:pt x="363999" y="218152"/>
                  </a:cubicBezTo>
                  <a:cubicBezTo>
                    <a:pt x="367467" y="207935"/>
                    <a:pt x="369540" y="197286"/>
                    <a:pt x="370143" y="186504"/>
                  </a:cubicBezTo>
                  <a:cubicBezTo>
                    <a:pt x="371388" y="172329"/>
                    <a:pt x="369936" y="157965"/>
                    <a:pt x="368258" y="144544"/>
                  </a:cubicBezTo>
                  <a:cubicBezTo>
                    <a:pt x="366638" y="132443"/>
                    <a:pt x="363358" y="120624"/>
                    <a:pt x="358533" y="109408"/>
                  </a:cubicBezTo>
                  <a:cubicBezTo>
                    <a:pt x="356006" y="103828"/>
                    <a:pt x="353122" y="98438"/>
                    <a:pt x="349880" y="93254"/>
                  </a:cubicBezTo>
                  <a:lnTo>
                    <a:pt x="347034" y="88447"/>
                  </a:lnTo>
                  <a:cubicBezTo>
                    <a:pt x="339305" y="75045"/>
                    <a:pt x="328505" y="63095"/>
                    <a:pt x="313104" y="50842"/>
                  </a:cubicBezTo>
                  <a:cubicBezTo>
                    <a:pt x="309335" y="47807"/>
                    <a:pt x="305093" y="44678"/>
                    <a:pt x="300268" y="41266"/>
                  </a:cubicBezTo>
                  <a:cubicBezTo>
                    <a:pt x="293614" y="36893"/>
                    <a:pt x="286602" y="33104"/>
                    <a:pt x="279288" y="29957"/>
                  </a:cubicBezTo>
                  <a:lnTo>
                    <a:pt x="277403" y="29052"/>
                  </a:lnTo>
                  <a:cubicBezTo>
                    <a:pt x="270844" y="25961"/>
                    <a:pt x="264095" y="23340"/>
                    <a:pt x="257178" y="21192"/>
                  </a:cubicBezTo>
                  <a:cubicBezTo>
                    <a:pt x="256009" y="20833"/>
                    <a:pt x="254746" y="20456"/>
                    <a:pt x="253408" y="20098"/>
                  </a:cubicBezTo>
                  <a:cubicBezTo>
                    <a:pt x="248318" y="18590"/>
                    <a:pt x="243096" y="17610"/>
                    <a:pt x="237819"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9" y="38703"/>
                  </a:cubicBezTo>
                  <a:lnTo>
                    <a:pt x="131620" y="41022"/>
                  </a:lnTo>
                  <a:cubicBezTo>
                    <a:pt x="125625" y="44603"/>
                    <a:pt x="119951" y="48674"/>
                    <a:pt x="114655" y="53217"/>
                  </a:cubicBezTo>
                  <a:cubicBezTo>
                    <a:pt x="102704" y="64094"/>
                    <a:pt x="90357" y="75969"/>
                    <a:pt x="82102" y="91105"/>
                  </a:cubicBezTo>
                  <a:cubicBezTo>
                    <a:pt x="80762" y="93555"/>
                    <a:pt x="79349" y="96063"/>
                    <a:pt x="77973" y="98475"/>
                  </a:cubicBezTo>
                  <a:cubicBezTo>
                    <a:pt x="75429" y="102961"/>
                    <a:pt x="72884" y="107467"/>
                    <a:pt x="70584" y="112047"/>
                  </a:cubicBezTo>
                  <a:cubicBezTo>
                    <a:pt x="68774" y="115893"/>
                    <a:pt x="67285" y="119870"/>
                    <a:pt x="66117" y="123960"/>
                  </a:cubicBezTo>
                  <a:lnTo>
                    <a:pt x="64929" y="127730"/>
                  </a:lnTo>
                  <a:cubicBezTo>
                    <a:pt x="63440" y="131953"/>
                    <a:pt x="62290" y="136269"/>
                    <a:pt x="61461" y="140661"/>
                  </a:cubicBezTo>
                  <a:cubicBezTo>
                    <a:pt x="59896" y="150388"/>
                    <a:pt x="58689" y="160189"/>
                    <a:pt x="57842"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21" y="256719"/>
                    <a:pt x="52507" y="261243"/>
                    <a:pt x="50773" y="265672"/>
                  </a:cubicBezTo>
                  <a:lnTo>
                    <a:pt x="49473" y="269310"/>
                  </a:lnTo>
                  <a:cubicBezTo>
                    <a:pt x="48341" y="272534"/>
                    <a:pt x="47022" y="275682"/>
                    <a:pt x="45495" y="278735"/>
                  </a:cubicBezTo>
                  <a:lnTo>
                    <a:pt x="43610" y="282505"/>
                  </a:lnTo>
                  <a:cubicBezTo>
                    <a:pt x="40895" y="287991"/>
                    <a:pt x="38068" y="293664"/>
                    <a:pt x="34845" y="298904"/>
                  </a:cubicBezTo>
                  <a:cubicBezTo>
                    <a:pt x="33601" y="301242"/>
                    <a:pt x="31377" y="302938"/>
                    <a:pt x="28794" y="303523"/>
                  </a:cubicBezTo>
                  <a:cubicBezTo>
                    <a:pt x="27720" y="303711"/>
                    <a:pt x="26626" y="303654"/>
                    <a:pt x="25571" y="303353"/>
                  </a:cubicBezTo>
                  <a:cubicBezTo>
                    <a:pt x="24440" y="303033"/>
                    <a:pt x="23384" y="302467"/>
                    <a:pt x="22461" y="301732"/>
                  </a:cubicBezTo>
                  <a:cubicBezTo>
                    <a:pt x="21594" y="301016"/>
                    <a:pt x="20821" y="300186"/>
                    <a:pt x="20180" y="299263"/>
                  </a:cubicBezTo>
                  <a:cubicBezTo>
                    <a:pt x="19011" y="297585"/>
                    <a:pt x="19935" y="295361"/>
                    <a:pt x="21236" y="292628"/>
                  </a:cubicBezTo>
                  <a:cubicBezTo>
                    <a:pt x="23780" y="287331"/>
                    <a:pt x="26551" y="282034"/>
                    <a:pt x="29227" y="276926"/>
                  </a:cubicBezTo>
                  <a:cubicBezTo>
                    <a:pt x="30490" y="274532"/>
                    <a:pt x="31753" y="272138"/>
                    <a:pt x="32997" y="269725"/>
                  </a:cubicBezTo>
                  <a:cubicBezTo>
                    <a:pt x="38257" y="259509"/>
                    <a:pt x="40670" y="248481"/>
                    <a:pt x="42422" y="238076"/>
                  </a:cubicBezTo>
                  <a:cubicBezTo>
                    <a:pt x="44854" y="224128"/>
                    <a:pt x="45514" y="209934"/>
                    <a:pt x="44402" y="195834"/>
                  </a:cubicBezTo>
                  <a:cubicBezTo>
                    <a:pt x="42931" y="181508"/>
                    <a:pt x="42931" y="167088"/>
                    <a:pt x="44402" y="152762"/>
                  </a:cubicBezTo>
                  <a:cubicBezTo>
                    <a:pt x="45532" y="141830"/>
                    <a:pt x="47813" y="131048"/>
                    <a:pt x="51225" y="120605"/>
                  </a:cubicBezTo>
                  <a:cubicBezTo>
                    <a:pt x="59896" y="94988"/>
                    <a:pt x="74448" y="71746"/>
                    <a:pt x="93712" y="52746"/>
                  </a:cubicBezTo>
                  <a:lnTo>
                    <a:pt x="95597" y="50861"/>
                  </a:lnTo>
                  <a:cubicBezTo>
                    <a:pt x="100197" y="46375"/>
                    <a:pt x="104928" y="41756"/>
                    <a:pt x="109810" y="37572"/>
                  </a:cubicBezTo>
                  <a:cubicBezTo>
                    <a:pt x="112524" y="35367"/>
                    <a:pt x="115371" y="33350"/>
                    <a:pt x="118368" y="31540"/>
                  </a:cubicBezTo>
                  <a:cubicBezTo>
                    <a:pt x="119461" y="30842"/>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3"/>
                  </a:cubicBezTo>
                  <a:cubicBezTo>
                    <a:pt x="283341" y="13312"/>
                    <a:pt x="301154" y="22586"/>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8"/>
                  </a:cubicBezTo>
                  <a:cubicBezTo>
                    <a:pt x="380794" y="123545"/>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9"/>
                    <a:pt x="359079" y="267764"/>
                    <a:pt x="347976" y="279696"/>
                  </a:cubicBezTo>
                  <a:lnTo>
                    <a:pt x="345865" y="281940"/>
                  </a:lnTo>
                  <a:lnTo>
                    <a:pt x="346600" y="282618"/>
                  </a:lnTo>
                  <a:lnTo>
                    <a:pt x="341662" y="287726"/>
                  </a:lnTo>
                  <a:cubicBezTo>
                    <a:pt x="336007" y="293589"/>
                    <a:pt x="330107" y="299621"/>
                    <a:pt x="324112" y="305276"/>
                  </a:cubicBezTo>
                  <a:cubicBezTo>
                    <a:pt x="320758" y="308273"/>
                    <a:pt x="317157" y="310949"/>
                    <a:pt x="313331" y="313306"/>
                  </a:cubicBezTo>
                  <a:lnTo>
                    <a:pt x="310918" y="314908"/>
                  </a:lnTo>
                  <a:cubicBezTo>
                    <a:pt x="306205" y="318169"/>
                    <a:pt x="301342" y="321166"/>
                    <a:pt x="296328" y="323937"/>
                  </a:cubicBezTo>
                  <a:lnTo>
                    <a:pt x="294971" y="324672"/>
                  </a:lnTo>
                  <a:cubicBezTo>
                    <a:pt x="289618" y="327726"/>
                    <a:pt x="284001" y="330308"/>
                    <a:pt x="278195" y="332381"/>
                  </a:cubicBezTo>
                  <a:cubicBezTo>
                    <a:pt x="268129" y="335605"/>
                    <a:pt x="257120" y="338526"/>
                    <a:pt x="244548" y="341354"/>
                  </a:cubicBezTo>
                  <a:cubicBezTo>
                    <a:pt x="240627" y="342240"/>
                    <a:pt x="236669" y="342749"/>
                    <a:pt x="232484" y="343239"/>
                  </a:cubicBezTo>
                  <a:cubicBezTo>
                    <a:pt x="228299" y="343729"/>
                    <a:pt x="223946" y="344351"/>
                    <a:pt x="219704" y="345312"/>
                  </a:cubicBezTo>
                  <a:cubicBezTo>
                    <a:pt x="210732" y="347292"/>
                    <a:pt x="201910" y="349893"/>
                    <a:pt x="193315" y="353116"/>
                  </a:cubicBezTo>
                  <a:cubicBezTo>
                    <a:pt x="185831" y="355906"/>
                    <a:pt x="178687" y="359506"/>
                    <a:pt x="171976" y="363842"/>
                  </a:cubicBezTo>
                  <a:cubicBezTo>
                    <a:pt x="167397" y="366990"/>
                    <a:pt x="163061" y="370495"/>
                    <a:pt x="159008" y="374284"/>
                  </a:cubicBezTo>
                  <a:cubicBezTo>
                    <a:pt x="157387" y="375717"/>
                    <a:pt x="155765" y="377168"/>
                    <a:pt x="154164" y="378525"/>
                  </a:cubicBezTo>
                  <a:cubicBezTo>
                    <a:pt x="153184" y="379355"/>
                    <a:pt x="152279" y="380222"/>
                    <a:pt x="151506" y="381051"/>
                  </a:cubicBezTo>
                  <a:cubicBezTo>
                    <a:pt x="150299" y="382446"/>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909" name="Freeform: Shape 908">
              <a:extLst>
                <a:ext uri="{FF2B5EF4-FFF2-40B4-BE49-F238E27FC236}">
                  <a16:creationId xmlns:a16="http://schemas.microsoft.com/office/drawing/2014/main" id="{CD3EA997-6669-A107-171A-9A00EBDF01CD}"/>
                </a:ext>
              </a:extLst>
            </p:cNvPr>
            <p:cNvSpPr/>
            <p:nvPr/>
          </p:nvSpPr>
          <p:spPr>
            <a:xfrm>
              <a:off x="5770050" y="6292714"/>
              <a:ext cx="151872" cy="77218"/>
            </a:xfrm>
            <a:custGeom>
              <a:avLst/>
              <a:gdLst>
                <a:gd name="connsiteX0" fmla="*/ 139680 w 151872"/>
                <a:gd name="connsiteY0" fmla="*/ 76899 h 77218"/>
                <a:gd name="connsiteX1" fmla="*/ 133158 w 151872"/>
                <a:gd name="connsiteY1" fmla="*/ 74279 h 77218"/>
                <a:gd name="connsiteX2" fmla="*/ 131367 w 151872"/>
                <a:gd name="connsiteY2" fmla="*/ 73449 h 77218"/>
                <a:gd name="connsiteX3" fmla="*/ 122715 w 151872"/>
                <a:gd name="connsiteY3" fmla="*/ 69359 h 77218"/>
                <a:gd name="connsiteX4" fmla="*/ 116796 w 151872"/>
                <a:gd name="connsiteY4" fmla="*/ 66550 h 77218"/>
                <a:gd name="connsiteX5" fmla="*/ 116418 w 151872"/>
                <a:gd name="connsiteY5" fmla="*/ 66362 h 77218"/>
                <a:gd name="connsiteX6" fmla="*/ 98964 w 151872"/>
                <a:gd name="connsiteY6" fmla="*/ 58332 h 77218"/>
                <a:gd name="connsiteX7" fmla="*/ 90199 w 151872"/>
                <a:gd name="connsiteY7" fmla="*/ 54562 h 77218"/>
                <a:gd name="connsiteX8" fmla="*/ 89973 w 151872"/>
                <a:gd name="connsiteY8" fmla="*/ 54467 h 77218"/>
                <a:gd name="connsiteX9" fmla="*/ 83733 w 151872"/>
                <a:gd name="connsiteY9" fmla="*/ 51810 h 77218"/>
                <a:gd name="connsiteX10" fmla="*/ 71387 w 151872"/>
                <a:gd name="connsiteY10" fmla="*/ 46305 h 77218"/>
                <a:gd name="connsiteX11" fmla="*/ 67504 w 151872"/>
                <a:gd name="connsiteY11" fmla="*/ 44534 h 77218"/>
                <a:gd name="connsiteX12" fmla="*/ 52424 w 151872"/>
                <a:gd name="connsiteY12" fmla="*/ 37673 h 77218"/>
                <a:gd name="connsiteX13" fmla="*/ 41114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7 w 151872"/>
                <a:gd name="connsiteY21" fmla="*/ 2951 h 77218"/>
                <a:gd name="connsiteX22" fmla="*/ 6676 w 151872"/>
                <a:gd name="connsiteY22" fmla="*/ 501 h 77218"/>
                <a:gd name="connsiteX23" fmla="*/ 9221 w 151872"/>
                <a:gd name="connsiteY23" fmla="*/ 1650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5 w 151872"/>
                <a:gd name="connsiteY33" fmla="*/ 30811 h 77218"/>
                <a:gd name="connsiteX34" fmla="*/ 83827 w 151872"/>
                <a:gd name="connsiteY34" fmla="*/ 34977 h 77218"/>
                <a:gd name="connsiteX35" fmla="*/ 89124 w 151872"/>
                <a:gd name="connsiteY35" fmla="*/ 37503 h 77218"/>
                <a:gd name="connsiteX36" fmla="*/ 99831 w 151872"/>
                <a:gd name="connsiteY36" fmla="*/ 42385 h 77218"/>
                <a:gd name="connsiteX37" fmla="*/ 106126 w 151872"/>
                <a:gd name="connsiteY37" fmla="*/ 45043 h 77218"/>
                <a:gd name="connsiteX38" fmla="*/ 114100 w 151872"/>
                <a:gd name="connsiteY38" fmla="*/ 48417 h 77218"/>
                <a:gd name="connsiteX39" fmla="*/ 121640 w 151872"/>
                <a:gd name="connsiteY39" fmla="*/ 51923 h 77218"/>
                <a:gd name="connsiteX40" fmla="*/ 128708 w 151872"/>
                <a:gd name="connsiteY40" fmla="*/ 55184 h 77218"/>
                <a:gd name="connsiteX41" fmla="*/ 130782 w 151872"/>
                <a:gd name="connsiteY41" fmla="*/ 56108 h 77218"/>
                <a:gd name="connsiteX42" fmla="*/ 143977 w 151872"/>
                <a:gd name="connsiteY42" fmla="*/ 61763 h 77218"/>
                <a:gd name="connsiteX43" fmla="*/ 146559 w 151872"/>
                <a:gd name="connsiteY43" fmla="*/ 63251 h 77218"/>
                <a:gd name="connsiteX44" fmla="*/ 150838 w 151872"/>
                <a:gd name="connsiteY44" fmla="*/ 71602 h 77218"/>
                <a:gd name="connsiteX45" fmla="*/ 144108 w 151872"/>
                <a:gd name="connsiteY45" fmla="*/ 77539 h 77218"/>
                <a:gd name="connsiteX46" fmla="*/ 139680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99"/>
                  </a:moveTo>
                  <a:cubicBezTo>
                    <a:pt x="137437" y="76201"/>
                    <a:pt x="135268" y="75315"/>
                    <a:pt x="133158" y="74279"/>
                  </a:cubicBezTo>
                  <a:lnTo>
                    <a:pt x="131367" y="73449"/>
                  </a:lnTo>
                  <a:cubicBezTo>
                    <a:pt x="128483" y="72149"/>
                    <a:pt x="125542" y="70735"/>
                    <a:pt x="122715" y="69359"/>
                  </a:cubicBezTo>
                  <a:lnTo>
                    <a:pt x="116796" y="66550"/>
                  </a:lnTo>
                  <a:lnTo>
                    <a:pt x="116418" y="66362"/>
                  </a:lnTo>
                  <a:cubicBezTo>
                    <a:pt x="110632" y="63666"/>
                    <a:pt x="104788" y="60914"/>
                    <a:pt x="98964" y="58332"/>
                  </a:cubicBezTo>
                  <a:cubicBezTo>
                    <a:pt x="96042" y="57031"/>
                    <a:pt x="93083" y="55787"/>
                    <a:pt x="90199" y="54562"/>
                  </a:cubicBezTo>
                  <a:lnTo>
                    <a:pt x="89973" y="54467"/>
                  </a:lnTo>
                  <a:cubicBezTo>
                    <a:pt x="87899" y="53582"/>
                    <a:pt x="85807" y="52715"/>
                    <a:pt x="83733" y="51810"/>
                  </a:cubicBezTo>
                  <a:cubicBezTo>
                    <a:pt x="79586" y="49925"/>
                    <a:pt x="75420" y="48040"/>
                    <a:pt x="71387" y="46305"/>
                  </a:cubicBezTo>
                  <a:lnTo>
                    <a:pt x="67504" y="44534"/>
                  </a:lnTo>
                  <a:cubicBezTo>
                    <a:pt x="62565" y="42309"/>
                    <a:pt x="57457" y="39991"/>
                    <a:pt x="52424" y="37673"/>
                  </a:cubicBezTo>
                  <a:cubicBezTo>
                    <a:pt x="48654" y="35901"/>
                    <a:pt x="44884" y="34072"/>
                    <a:pt x="41114" y="32300"/>
                  </a:cubicBezTo>
                  <a:lnTo>
                    <a:pt x="40888" y="32187"/>
                  </a:lnTo>
                  <a:cubicBezTo>
                    <a:pt x="36496" y="30095"/>
                    <a:pt x="31972" y="27927"/>
                    <a:pt x="27486" y="25854"/>
                  </a:cubicBezTo>
                  <a:cubicBezTo>
                    <a:pt x="22358" y="23479"/>
                    <a:pt x="17552" y="21386"/>
                    <a:pt x="12802" y="19501"/>
                  </a:cubicBezTo>
                  <a:cubicBezTo>
                    <a:pt x="9446" y="18238"/>
                    <a:pt x="6298" y="16467"/>
                    <a:pt x="3471" y="14261"/>
                  </a:cubicBezTo>
                  <a:cubicBezTo>
                    <a:pt x="2019" y="13149"/>
                    <a:pt x="700" y="11886"/>
                    <a:pt x="-487" y="10491"/>
                  </a:cubicBezTo>
                  <a:lnTo>
                    <a:pt x="-1034" y="9831"/>
                  </a:lnTo>
                  <a:lnTo>
                    <a:pt x="-1034" y="8964"/>
                  </a:lnTo>
                  <a:cubicBezTo>
                    <a:pt x="-902" y="6759"/>
                    <a:pt x="-35" y="4648"/>
                    <a:pt x="1397" y="2951"/>
                  </a:cubicBezTo>
                  <a:cubicBezTo>
                    <a:pt x="2548" y="1518"/>
                    <a:pt x="3962" y="-253"/>
                    <a:pt x="6676" y="501"/>
                  </a:cubicBezTo>
                  <a:cubicBezTo>
                    <a:pt x="7561" y="783"/>
                    <a:pt x="8428" y="1179"/>
                    <a:pt x="9221" y="1650"/>
                  </a:cubicBezTo>
                  <a:cubicBezTo>
                    <a:pt x="12669" y="3535"/>
                    <a:pt x="16270" y="5100"/>
                    <a:pt x="19757" y="6608"/>
                  </a:cubicBezTo>
                  <a:lnTo>
                    <a:pt x="20700" y="7023"/>
                  </a:lnTo>
                  <a:cubicBezTo>
                    <a:pt x="22924" y="7965"/>
                    <a:pt x="25167" y="8908"/>
                    <a:pt x="27335" y="9775"/>
                  </a:cubicBezTo>
                  <a:cubicBezTo>
                    <a:pt x="29955" y="10831"/>
                    <a:pt x="32537" y="11867"/>
                    <a:pt x="34988" y="12960"/>
                  </a:cubicBezTo>
                  <a:cubicBezTo>
                    <a:pt x="38060" y="14317"/>
                    <a:pt x="41170" y="15807"/>
                    <a:pt x="44187" y="17239"/>
                  </a:cubicBezTo>
                  <a:lnTo>
                    <a:pt x="48937" y="19501"/>
                  </a:lnTo>
                  <a:lnTo>
                    <a:pt x="51689" y="20783"/>
                  </a:lnTo>
                  <a:cubicBezTo>
                    <a:pt x="54478" y="22103"/>
                    <a:pt x="57344" y="23460"/>
                    <a:pt x="60265" y="24723"/>
                  </a:cubicBezTo>
                  <a:cubicBezTo>
                    <a:pt x="62509" y="25703"/>
                    <a:pt x="64790" y="26607"/>
                    <a:pt x="66995" y="27512"/>
                  </a:cubicBezTo>
                  <a:cubicBezTo>
                    <a:pt x="69709" y="28625"/>
                    <a:pt x="72348" y="29680"/>
                    <a:pt x="74855" y="30811"/>
                  </a:cubicBezTo>
                  <a:cubicBezTo>
                    <a:pt x="77852" y="32131"/>
                    <a:pt x="80887" y="33582"/>
                    <a:pt x="83827" y="34977"/>
                  </a:cubicBezTo>
                  <a:lnTo>
                    <a:pt x="89124" y="37503"/>
                  </a:lnTo>
                  <a:cubicBezTo>
                    <a:pt x="92611" y="39124"/>
                    <a:pt x="96193" y="40801"/>
                    <a:pt x="99831" y="42385"/>
                  </a:cubicBezTo>
                  <a:lnTo>
                    <a:pt x="106126" y="45043"/>
                  </a:lnTo>
                  <a:cubicBezTo>
                    <a:pt x="108878" y="46174"/>
                    <a:pt x="111537" y="47286"/>
                    <a:pt x="114100" y="48417"/>
                  </a:cubicBezTo>
                  <a:cubicBezTo>
                    <a:pt x="116664" y="49548"/>
                    <a:pt x="119208" y="50754"/>
                    <a:pt x="121640" y="51923"/>
                  </a:cubicBezTo>
                  <a:cubicBezTo>
                    <a:pt x="124071" y="53091"/>
                    <a:pt x="126334" y="54128"/>
                    <a:pt x="128708" y="55184"/>
                  </a:cubicBezTo>
                  <a:lnTo>
                    <a:pt x="130782" y="56108"/>
                  </a:lnTo>
                  <a:cubicBezTo>
                    <a:pt x="135080" y="57993"/>
                    <a:pt x="139509" y="60047"/>
                    <a:pt x="143977" y="61763"/>
                  </a:cubicBezTo>
                  <a:cubicBezTo>
                    <a:pt x="144901" y="62121"/>
                    <a:pt x="145786" y="62630"/>
                    <a:pt x="146559" y="63251"/>
                  </a:cubicBezTo>
                  <a:cubicBezTo>
                    <a:pt x="149198" y="65212"/>
                    <a:pt x="150781" y="68303"/>
                    <a:pt x="150838" y="71602"/>
                  </a:cubicBezTo>
                  <a:cubicBezTo>
                    <a:pt x="150009" y="74769"/>
                    <a:pt x="147351" y="77106"/>
                    <a:pt x="144108" y="77539"/>
                  </a:cubicBezTo>
                  <a:cubicBezTo>
                    <a:pt x="142601" y="77539"/>
                    <a:pt x="141112" y="77332"/>
                    <a:pt x="139680" y="76899"/>
                  </a:cubicBezTo>
                  <a:close/>
                </a:path>
              </a:pathLst>
            </a:custGeom>
            <a:grpFill/>
            <a:ln w="1885" cap="flat">
              <a:noFill/>
              <a:prstDash val="solid"/>
              <a:miter/>
            </a:ln>
          </p:spPr>
          <p:txBody>
            <a:bodyPr rtlCol="0" anchor="ctr"/>
            <a:lstStyle/>
            <a:p>
              <a:endParaRPr lang="en-IN"/>
            </a:p>
          </p:txBody>
        </p:sp>
        <p:sp>
          <p:nvSpPr>
            <p:cNvPr id="910" name="Freeform: Shape 909">
              <a:extLst>
                <a:ext uri="{FF2B5EF4-FFF2-40B4-BE49-F238E27FC236}">
                  <a16:creationId xmlns:a16="http://schemas.microsoft.com/office/drawing/2014/main" id="{95F85249-569D-ED6B-9D2C-3B796DE3A324}"/>
                </a:ext>
              </a:extLst>
            </p:cNvPr>
            <p:cNvSpPr/>
            <p:nvPr/>
          </p:nvSpPr>
          <p:spPr>
            <a:xfrm>
              <a:off x="5816062" y="6234976"/>
              <a:ext cx="152109" cy="77468"/>
            </a:xfrm>
            <a:custGeom>
              <a:avLst/>
              <a:gdLst>
                <a:gd name="connsiteX0" fmla="*/ 140810 w 152109"/>
                <a:gd name="connsiteY0" fmla="*/ 77371 h 77468"/>
                <a:gd name="connsiteX1" fmla="*/ 137305 w 152109"/>
                <a:gd name="connsiteY1" fmla="*/ 76070 h 77468"/>
                <a:gd name="connsiteX2" fmla="*/ 123412 w 152109"/>
                <a:gd name="connsiteY2" fmla="*/ 69567 h 77468"/>
                <a:gd name="connsiteX3" fmla="*/ 112423 w 152109"/>
                <a:gd name="connsiteY3" fmla="*/ 64365 h 77468"/>
                <a:gd name="connsiteX4" fmla="*/ 99775 w 152109"/>
                <a:gd name="connsiteY4" fmla="*/ 58710 h 77468"/>
                <a:gd name="connsiteX5" fmla="*/ 87202 w 152109"/>
                <a:gd name="connsiteY5" fmla="*/ 53168 h 77468"/>
                <a:gd name="connsiteX6" fmla="*/ 73442 w 152109"/>
                <a:gd name="connsiteY6" fmla="*/ 46702 h 77468"/>
                <a:gd name="connsiteX7" fmla="*/ 61981 w 152109"/>
                <a:gd name="connsiteY7" fmla="*/ 41293 h 77468"/>
                <a:gd name="connsiteX8" fmla="*/ 54064 w 152109"/>
                <a:gd name="connsiteY8" fmla="*/ 37824 h 77468"/>
                <a:gd name="connsiteX9" fmla="*/ 47749 w 152109"/>
                <a:gd name="connsiteY9" fmla="*/ 35091 h 77468"/>
                <a:gd name="connsiteX10" fmla="*/ 36930 w 152109"/>
                <a:gd name="connsiteY10" fmla="*/ 30096 h 77468"/>
                <a:gd name="connsiteX11" fmla="*/ 27995 w 152109"/>
                <a:gd name="connsiteY11" fmla="*/ 25911 h 77468"/>
                <a:gd name="connsiteX12" fmla="*/ 18400 w 152109"/>
                <a:gd name="connsiteY12" fmla="*/ 21463 h 77468"/>
                <a:gd name="connsiteX13" fmla="*/ 13141 w 152109"/>
                <a:gd name="connsiteY13" fmla="*/ 19276 h 77468"/>
                <a:gd name="connsiteX14" fmla="*/ 4678 w 152109"/>
                <a:gd name="connsiteY14" fmla="*/ 15506 h 77468"/>
                <a:gd name="connsiteX15" fmla="*/ 2699 w 152109"/>
                <a:gd name="connsiteY15" fmla="*/ 14224 h 77468"/>
                <a:gd name="connsiteX16" fmla="*/ -958 w 152109"/>
                <a:gd name="connsiteY16" fmla="*/ 8117 h 77468"/>
                <a:gd name="connsiteX17" fmla="*/ 2981 w 152109"/>
                <a:gd name="connsiteY17" fmla="*/ 1180 h 77468"/>
                <a:gd name="connsiteX18" fmla="*/ 8316 w 152109"/>
                <a:gd name="connsiteY18" fmla="*/ 747 h 77468"/>
                <a:gd name="connsiteX19" fmla="*/ 10483 w 152109"/>
                <a:gd name="connsiteY19" fmla="*/ 1538 h 77468"/>
                <a:gd name="connsiteX20" fmla="*/ 40493 w 152109"/>
                <a:gd name="connsiteY20" fmla="*/ 15242 h 77468"/>
                <a:gd name="connsiteX21" fmla="*/ 52236 w 152109"/>
                <a:gd name="connsiteY21" fmla="*/ 20897 h 77468"/>
                <a:gd name="connsiteX22" fmla="*/ 65016 w 152109"/>
                <a:gd name="connsiteY22" fmla="*/ 26986 h 77468"/>
                <a:gd name="connsiteX23" fmla="*/ 73291 w 152109"/>
                <a:gd name="connsiteY23" fmla="*/ 30548 h 77468"/>
                <a:gd name="connsiteX24" fmla="*/ 80227 w 152109"/>
                <a:gd name="connsiteY24" fmla="*/ 33507 h 77468"/>
                <a:gd name="connsiteX25" fmla="*/ 89652 w 152109"/>
                <a:gd name="connsiteY25" fmla="*/ 37956 h 77468"/>
                <a:gd name="connsiteX26" fmla="*/ 89973 w 152109"/>
                <a:gd name="connsiteY26" fmla="*/ 38107 h 77468"/>
                <a:gd name="connsiteX27" fmla="*/ 94798 w 152109"/>
                <a:gd name="connsiteY27" fmla="*/ 40425 h 77468"/>
                <a:gd name="connsiteX28" fmla="*/ 96929 w 152109"/>
                <a:gd name="connsiteY28" fmla="*/ 41424 h 77468"/>
                <a:gd name="connsiteX29" fmla="*/ 106089 w 152109"/>
                <a:gd name="connsiteY29" fmla="*/ 45684 h 77468"/>
                <a:gd name="connsiteX30" fmla="*/ 113140 w 152109"/>
                <a:gd name="connsiteY30" fmla="*/ 48738 h 77468"/>
                <a:gd name="connsiteX31" fmla="*/ 120943 w 152109"/>
                <a:gd name="connsiteY31" fmla="*/ 52112 h 77468"/>
                <a:gd name="connsiteX32" fmla="*/ 130254 w 152109"/>
                <a:gd name="connsiteY32" fmla="*/ 56447 h 77468"/>
                <a:gd name="connsiteX33" fmla="*/ 135250 w 152109"/>
                <a:gd name="connsiteY33" fmla="*/ 58804 h 77468"/>
                <a:gd name="connsiteX34" fmla="*/ 148162 w 152109"/>
                <a:gd name="connsiteY34" fmla="*/ 64798 h 77468"/>
                <a:gd name="connsiteX35" fmla="*/ 148615 w 152109"/>
                <a:gd name="connsiteY35" fmla="*/ 65137 h 77468"/>
                <a:gd name="connsiteX36" fmla="*/ 151046 w 152109"/>
                <a:gd name="connsiteY36" fmla="*/ 70792 h 77468"/>
                <a:gd name="connsiteX37" fmla="*/ 146918 w 152109"/>
                <a:gd name="connsiteY37" fmla="*/ 76956 h 77468"/>
                <a:gd name="connsiteX38" fmla="*/ 140810 w 152109"/>
                <a:gd name="connsiteY38" fmla="*/ 77371 h 7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68">
                  <a:moveTo>
                    <a:pt x="140810" y="77371"/>
                  </a:moveTo>
                  <a:cubicBezTo>
                    <a:pt x="139604" y="77013"/>
                    <a:pt x="138436" y="76579"/>
                    <a:pt x="137305" y="76070"/>
                  </a:cubicBezTo>
                  <a:cubicBezTo>
                    <a:pt x="132648" y="74016"/>
                    <a:pt x="127880" y="71754"/>
                    <a:pt x="123412" y="69567"/>
                  </a:cubicBezTo>
                  <a:cubicBezTo>
                    <a:pt x="119793" y="67833"/>
                    <a:pt x="116099" y="66042"/>
                    <a:pt x="112423" y="64365"/>
                  </a:cubicBezTo>
                  <a:cubicBezTo>
                    <a:pt x="108219" y="62480"/>
                    <a:pt x="103922" y="60595"/>
                    <a:pt x="99775" y="58710"/>
                  </a:cubicBezTo>
                  <a:cubicBezTo>
                    <a:pt x="95628" y="56825"/>
                    <a:pt x="91330" y="55053"/>
                    <a:pt x="87202" y="53168"/>
                  </a:cubicBezTo>
                  <a:cubicBezTo>
                    <a:pt x="82621" y="51076"/>
                    <a:pt x="77946" y="48851"/>
                    <a:pt x="73442" y="46702"/>
                  </a:cubicBezTo>
                  <a:cubicBezTo>
                    <a:pt x="69672" y="44912"/>
                    <a:pt x="65902" y="43064"/>
                    <a:pt x="61981" y="41293"/>
                  </a:cubicBezTo>
                  <a:cubicBezTo>
                    <a:pt x="59342" y="40067"/>
                    <a:pt x="56665" y="38936"/>
                    <a:pt x="54064" y="37824"/>
                  </a:cubicBezTo>
                  <a:cubicBezTo>
                    <a:pt x="51878" y="36901"/>
                    <a:pt x="49767" y="35939"/>
                    <a:pt x="47749" y="35091"/>
                  </a:cubicBezTo>
                  <a:cubicBezTo>
                    <a:pt x="44130" y="33470"/>
                    <a:pt x="40473" y="31755"/>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6"/>
                    <a:pt x="-91" y="3386"/>
                    <a:pt x="2981" y="1180"/>
                  </a:cubicBezTo>
                  <a:cubicBezTo>
                    <a:pt x="4603" y="219"/>
                    <a:pt x="6563" y="49"/>
                    <a:pt x="8316" y="747"/>
                  </a:cubicBezTo>
                  <a:cubicBezTo>
                    <a:pt x="9051" y="954"/>
                    <a:pt x="9786" y="1218"/>
                    <a:pt x="10483" y="1538"/>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7"/>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3"/>
                    <a:pt x="120943" y="52112"/>
                  </a:cubicBezTo>
                  <a:cubicBezTo>
                    <a:pt x="124053" y="53507"/>
                    <a:pt x="127201" y="54996"/>
                    <a:pt x="130254" y="56447"/>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5014" y="77899"/>
                    <a:pt x="142828" y="78050"/>
                    <a:pt x="140810" y="77371"/>
                  </a:cubicBezTo>
                  <a:close/>
                </a:path>
              </a:pathLst>
            </a:custGeom>
            <a:grpFill/>
            <a:ln w="1885" cap="flat">
              <a:noFill/>
              <a:prstDash val="solid"/>
              <a:miter/>
            </a:ln>
          </p:spPr>
          <p:txBody>
            <a:bodyPr rtlCol="0" anchor="ctr"/>
            <a:lstStyle/>
            <a:p>
              <a:endParaRPr lang="en-IN"/>
            </a:p>
          </p:txBody>
        </p:sp>
        <p:sp>
          <p:nvSpPr>
            <p:cNvPr id="911" name="Freeform: Shape 910">
              <a:extLst>
                <a:ext uri="{FF2B5EF4-FFF2-40B4-BE49-F238E27FC236}">
                  <a16:creationId xmlns:a16="http://schemas.microsoft.com/office/drawing/2014/main" id="{33559A8B-9504-E3DE-F30C-BA9D74AB00AA}"/>
                </a:ext>
              </a:extLst>
            </p:cNvPr>
            <p:cNvSpPr/>
            <p:nvPr/>
          </p:nvSpPr>
          <p:spPr>
            <a:xfrm>
              <a:off x="5792895" y="6264188"/>
              <a:ext cx="152057" cy="77454"/>
            </a:xfrm>
            <a:custGeom>
              <a:avLst/>
              <a:gdLst>
                <a:gd name="connsiteX0" fmla="*/ 140717 w 152057"/>
                <a:gd name="connsiteY0" fmla="*/ 77395 h 77454"/>
                <a:gd name="connsiteX1" fmla="*/ 137192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6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7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3 w 152057"/>
                <a:gd name="connsiteY20" fmla="*/ 15229 h 77454"/>
                <a:gd name="connsiteX21" fmla="*/ 52217 w 152057"/>
                <a:gd name="connsiteY21" fmla="*/ 20883 h 77454"/>
                <a:gd name="connsiteX22" fmla="*/ 65016 w 152057"/>
                <a:gd name="connsiteY22" fmla="*/ 26972 h 77454"/>
                <a:gd name="connsiteX23" fmla="*/ 73196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6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3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89 w 152057"/>
                <a:gd name="connsiteY37" fmla="*/ 70684 h 77454"/>
                <a:gd name="connsiteX38" fmla="*/ 146861 w 152057"/>
                <a:gd name="connsiteY38" fmla="*/ 76848 h 77454"/>
                <a:gd name="connsiteX39" fmla="*/ 140717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29"/>
                  </a:cubicBezTo>
                  <a:cubicBezTo>
                    <a:pt x="82509" y="51118"/>
                    <a:pt x="77853" y="48894"/>
                    <a:pt x="73347" y="46745"/>
                  </a:cubicBezTo>
                  <a:cubicBezTo>
                    <a:pt x="69577" y="44955"/>
                    <a:pt x="65807" y="43107"/>
                    <a:pt x="61886" y="41336"/>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6"/>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8"/>
                    <a:pt x="52217" y="20883"/>
                  </a:cubicBezTo>
                  <a:cubicBezTo>
                    <a:pt x="56402" y="22900"/>
                    <a:pt x="60719" y="24993"/>
                    <a:pt x="65016" y="26972"/>
                  </a:cubicBezTo>
                  <a:cubicBezTo>
                    <a:pt x="67730" y="28235"/>
                    <a:pt x="70501" y="29385"/>
                    <a:pt x="73196" y="30515"/>
                  </a:cubicBezTo>
                  <a:cubicBezTo>
                    <a:pt x="75572" y="31496"/>
                    <a:pt x="77946"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4"/>
                    <a:pt x="127144" y="54983"/>
                    <a:pt x="130198" y="56434"/>
                  </a:cubicBezTo>
                  <a:lnTo>
                    <a:pt x="135213" y="58790"/>
                  </a:lnTo>
                  <a:lnTo>
                    <a:pt x="147898" y="64690"/>
                  </a:lnTo>
                  <a:lnTo>
                    <a:pt x="148106" y="64690"/>
                  </a:lnTo>
                  <a:lnTo>
                    <a:pt x="148577" y="65029"/>
                  </a:lnTo>
                  <a:cubicBezTo>
                    <a:pt x="150311" y="66368"/>
                    <a:pt x="151216" y="68517"/>
                    <a:pt x="150989" y="70684"/>
                  </a:cubicBezTo>
                  <a:cubicBezTo>
                    <a:pt x="150744" y="73305"/>
                    <a:pt x="149199" y="75623"/>
                    <a:pt x="146861" y="76848"/>
                  </a:cubicBezTo>
                  <a:cubicBezTo>
                    <a:pt x="144976" y="77847"/>
                    <a:pt x="142753" y="78055"/>
                    <a:pt x="140717" y="77395"/>
                  </a:cubicBezTo>
                  <a:close/>
                </a:path>
              </a:pathLst>
            </a:custGeom>
            <a:grpFill/>
            <a:ln w="1885" cap="flat">
              <a:noFill/>
              <a:prstDash val="solid"/>
              <a:miter/>
            </a:ln>
          </p:spPr>
          <p:txBody>
            <a:bodyPr rtlCol="0" anchor="ctr"/>
            <a:lstStyle/>
            <a:p>
              <a:endParaRPr lang="en-IN"/>
            </a:p>
          </p:txBody>
        </p:sp>
        <p:sp>
          <p:nvSpPr>
            <p:cNvPr id="912" name="Freeform: Shape 911">
              <a:extLst>
                <a:ext uri="{FF2B5EF4-FFF2-40B4-BE49-F238E27FC236}">
                  <a16:creationId xmlns:a16="http://schemas.microsoft.com/office/drawing/2014/main" id="{1EAEC87E-8A22-DC73-7DC9-2D96BB48E756}"/>
                </a:ext>
              </a:extLst>
            </p:cNvPr>
            <p:cNvSpPr/>
            <p:nvPr/>
          </p:nvSpPr>
          <p:spPr>
            <a:xfrm>
              <a:off x="5776305" y="6337839"/>
              <a:ext cx="79775" cy="63552"/>
            </a:xfrm>
            <a:custGeom>
              <a:avLst/>
              <a:gdLst>
                <a:gd name="connsiteX0" fmla="*/ 47564 w 79775"/>
                <a:gd name="connsiteY0" fmla="*/ 60916 h 63552"/>
                <a:gd name="connsiteX1" fmla="*/ 43587 w 79775"/>
                <a:gd name="connsiteY1" fmla="*/ 59690 h 63552"/>
                <a:gd name="connsiteX2" fmla="*/ 21702 w 79775"/>
                <a:gd name="connsiteY2" fmla="*/ 48513 h 63552"/>
                <a:gd name="connsiteX3" fmla="*/ 7621 w 79775"/>
                <a:gd name="connsiteY3" fmla="*/ 31209 h 63552"/>
                <a:gd name="connsiteX4" fmla="*/ -766 w 79775"/>
                <a:gd name="connsiteY4" fmla="*/ 10832 h 63552"/>
                <a:gd name="connsiteX5" fmla="*/ 2513 w 79775"/>
                <a:gd name="connsiteY5" fmla="*/ 1125 h 63552"/>
                <a:gd name="connsiteX6" fmla="*/ 6905 w 79775"/>
                <a:gd name="connsiteY6" fmla="*/ 597 h 63552"/>
                <a:gd name="connsiteX7" fmla="*/ 9846 w 79775"/>
                <a:gd name="connsiteY7" fmla="*/ 2104 h 63552"/>
                <a:gd name="connsiteX8" fmla="*/ 11976 w 79775"/>
                <a:gd name="connsiteY8" fmla="*/ 4725 h 63552"/>
                <a:gd name="connsiteX9" fmla="*/ 15256 w 79775"/>
                <a:gd name="connsiteY9" fmla="*/ 12114 h 63552"/>
                <a:gd name="connsiteX10" fmla="*/ 19760 w 79775"/>
                <a:gd name="connsiteY10" fmla="*/ 21953 h 63552"/>
                <a:gd name="connsiteX11" fmla="*/ 27169 w 79775"/>
                <a:gd name="connsiteY11" fmla="*/ 32490 h 63552"/>
                <a:gd name="connsiteX12" fmla="*/ 33238 w 79775"/>
                <a:gd name="connsiteY12" fmla="*/ 38145 h 63552"/>
                <a:gd name="connsiteX13" fmla="*/ 45472 w 79775"/>
                <a:gd name="connsiteY13" fmla="*/ 45214 h 63552"/>
                <a:gd name="connsiteX14" fmla="*/ 51485 w 79775"/>
                <a:gd name="connsiteY14" fmla="*/ 47212 h 63552"/>
                <a:gd name="connsiteX15" fmla="*/ 73388 w 79775"/>
                <a:gd name="connsiteY15" fmla="*/ 50002 h 63552"/>
                <a:gd name="connsiteX16" fmla="*/ 73728 w 79775"/>
                <a:gd name="connsiteY16" fmla="*/ 50002 h 63552"/>
                <a:gd name="connsiteX17" fmla="*/ 74199 w 79775"/>
                <a:gd name="connsiteY17" fmla="*/ 50115 h 63552"/>
                <a:gd name="connsiteX18" fmla="*/ 76178 w 79775"/>
                <a:gd name="connsiteY18" fmla="*/ 51189 h 63552"/>
                <a:gd name="connsiteX19" fmla="*/ 78723 w 79775"/>
                <a:gd name="connsiteY19" fmla="*/ 56731 h 63552"/>
                <a:gd name="connsiteX20" fmla="*/ 77309 w 79775"/>
                <a:gd name="connsiteY20" fmla="*/ 61406 h 63552"/>
                <a:gd name="connsiteX21" fmla="*/ 71164 w 79775"/>
                <a:gd name="connsiteY21" fmla="*/ 63837 h 63552"/>
                <a:gd name="connsiteX22" fmla="*/ 47564 w 79775"/>
                <a:gd name="connsiteY22" fmla="*/ 60916 h 6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2">
                  <a:moveTo>
                    <a:pt x="47564" y="60916"/>
                  </a:moveTo>
                  <a:cubicBezTo>
                    <a:pt x="46225" y="60538"/>
                    <a:pt x="44907" y="60124"/>
                    <a:pt x="43587" y="59690"/>
                  </a:cubicBezTo>
                  <a:cubicBezTo>
                    <a:pt x="35707" y="57240"/>
                    <a:pt x="28300" y="53451"/>
                    <a:pt x="21702" y="48513"/>
                  </a:cubicBezTo>
                  <a:cubicBezTo>
                    <a:pt x="16104" y="43536"/>
                    <a:pt x="11353" y="37693"/>
                    <a:pt x="7621" y="31209"/>
                  </a:cubicBezTo>
                  <a:cubicBezTo>
                    <a:pt x="3625" y="24969"/>
                    <a:pt x="779" y="18070"/>
                    <a:pt x="-766" y="10832"/>
                  </a:cubicBezTo>
                  <a:cubicBezTo>
                    <a:pt x="-1634" y="7232"/>
                    <a:pt x="-352" y="3462"/>
                    <a:pt x="2513" y="1125"/>
                  </a:cubicBezTo>
                  <a:cubicBezTo>
                    <a:pt x="3814" y="295"/>
                    <a:pt x="5434" y="88"/>
                    <a:pt x="6905" y="597"/>
                  </a:cubicBezTo>
                  <a:cubicBezTo>
                    <a:pt x="7979" y="898"/>
                    <a:pt x="8979" y="1426"/>
                    <a:pt x="9846" y="2104"/>
                  </a:cubicBezTo>
                  <a:cubicBezTo>
                    <a:pt x="10751" y="2802"/>
                    <a:pt x="11467" y="3707"/>
                    <a:pt x="11976" y="4725"/>
                  </a:cubicBezTo>
                  <a:cubicBezTo>
                    <a:pt x="13125" y="7119"/>
                    <a:pt x="14163" y="9550"/>
                    <a:pt x="15256" y="12114"/>
                  </a:cubicBezTo>
                  <a:cubicBezTo>
                    <a:pt x="16688" y="15431"/>
                    <a:pt x="18102" y="18749"/>
                    <a:pt x="19760" y="21953"/>
                  </a:cubicBezTo>
                  <a:cubicBezTo>
                    <a:pt x="21721" y="25799"/>
                    <a:pt x="24210" y="29342"/>
                    <a:pt x="27169" y="32490"/>
                  </a:cubicBezTo>
                  <a:cubicBezTo>
                    <a:pt x="29054" y="34507"/>
                    <a:pt x="31090"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8" y="50002"/>
                  </a:lnTo>
                  <a:lnTo>
                    <a:pt x="74199" y="50115"/>
                  </a:lnTo>
                  <a:cubicBezTo>
                    <a:pt x="74915" y="50341"/>
                    <a:pt x="75593" y="50699"/>
                    <a:pt x="76178" y="51189"/>
                  </a:cubicBezTo>
                  <a:cubicBezTo>
                    <a:pt x="77931" y="52471"/>
                    <a:pt x="78892" y="54563"/>
                    <a:pt x="78723" y="56731"/>
                  </a:cubicBezTo>
                  <a:cubicBezTo>
                    <a:pt x="78421" y="58333"/>
                    <a:pt x="77950" y="59898"/>
                    <a:pt x="77309" y="61406"/>
                  </a:cubicBezTo>
                  <a:cubicBezTo>
                    <a:pt x="76442" y="63668"/>
                    <a:pt x="73878" y="63743"/>
                    <a:pt x="71164" y="63837"/>
                  </a:cubicBezTo>
                  <a:cubicBezTo>
                    <a:pt x="63190" y="64082"/>
                    <a:pt x="55236" y="63102"/>
                    <a:pt x="47564" y="60916"/>
                  </a:cubicBezTo>
                  <a:close/>
                </a:path>
              </a:pathLst>
            </a:custGeom>
            <a:grpFill/>
            <a:ln w="1885" cap="flat">
              <a:noFill/>
              <a:prstDash val="solid"/>
              <a:miter/>
            </a:ln>
          </p:spPr>
          <p:txBody>
            <a:bodyPr rtlCol="0" anchor="ctr"/>
            <a:lstStyle/>
            <a:p>
              <a:endParaRPr lang="en-IN"/>
            </a:p>
          </p:txBody>
        </p:sp>
        <p:sp>
          <p:nvSpPr>
            <p:cNvPr id="913" name="Freeform: Shape 912">
              <a:extLst>
                <a:ext uri="{FF2B5EF4-FFF2-40B4-BE49-F238E27FC236}">
                  <a16:creationId xmlns:a16="http://schemas.microsoft.com/office/drawing/2014/main" id="{CF79CDFC-91FB-B8B6-43EC-0CF4A588B126}"/>
                </a:ext>
              </a:extLst>
            </p:cNvPr>
            <p:cNvSpPr/>
            <p:nvPr/>
          </p:nvSpPr>
          <p:spPr>
            <a:xfrm>
              <a:off x="6183822" y="5831076"/>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8 h 72345"/>
                <a:gd name="connsiteX13" fmla="*/ 35231 w 60462"/>
                <a:gd name="connsiteY13" fmla="*/ 41338 h 72345"/>
                <a:gd name="connsiteX14" fmla="*/ 28709 w 60462"/>
                <a:gd name="connsiteY14" fmla="*/ 49707 h 72345"/>
                <a:gd name="connsiteX15" fmla="*/ 11744 w 60462"/>
                <a:gd name="connsiteY15" fmla="*/ 70234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3"/>
                    <a:pt x="-620" y="62732"/>
                  </a:cubicBezTo>
                  <a:lnTo>
                    <a:pt x="-357" y="61941"/>
                  </a:lnTo>
                  <a:lnTo>
                    <a:pt x="134" y="61281"/>
                  </a:lnTo>
                  <a:cubicBezTo>
                    <a:pt x="16514" y="39585"/>
                    <a:pt x="31688" y="20509"/>
                    <a:pt x="46522" y="2960"/>
                  </a:cubicBezTo>
                  <a:lnTo>
                    <a:pt x="47314" y="2036"/>
                  </a:lnTo>
                  <a:lnTo>
                    <a:pt x="48445" y="1584"/>
                  </a:lnTo>
                  <a:cubicBezTo>
                    <a:pt x="50274" y="999"/>
                    <a:pt x="52177" y="679"/>
                    <a:pt x="54100" y="660"/>
                  </a:cubicBezTo>
                  <a:lnTo>
                    <a:pt x="59171" y="321"/>
                  </a:lnTo>
                  <a:lnTo>
                    <a:pt x="59340" y="5410"/>
                  </a:lnTo>
                  <a:cubicBezTo>
                    <a:pt x="59586" y="7427"/>
                    <a:pt x="59322" y="9463"/>
                    <a:pt x="58548" y="11329"/>
                  </a:cubicBezTo>
                  <a:lnTo>
                    <a:pt x="58341" y="11706"/>
                  </a:lnTo>
                  <a:cubicBezTo>
                    <a:pt x="53120" y="19246"/>
                    <a:pt x="47276" y="26503"/>
                    <a:pt x="41603" y="33458"/>
                  </a:cubicBezTo>
                  <a:cubicBezTo>
                    <a:pt x="39510" y="36022"/>
                    <a:pt x="37342" y="38680"/>
                    <a:pt x="35231" y="41338"/>
                  </a:cubicBezTo>
                  <a:cubicBezTo>
                    <a:pt x="33121" y="43996"/>
                    <a:pt x="30820" y="46993"/>
                    <a:pt x="28709" y="49707"/>
                  </a:cubicBezTo>
                  <a:cubicBezTo>
                    <a:pt x="23413" y="56832"/>
                    <a:pt x="17739" y="63675"/>
                    <a:pt x="11744" y="70234"/>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914" name="Freeform: Shape 913">
              <a:extLst>
                <a:ext uri="{FF2B5EF4-FFF2-40B4-BE49-F238E27FC236}">
                  <a16:creationId xmlns:a16="http://schemas.microsoft.com/office/drawing/2014/main" id="{EE07BBC3-BA9E-1095-79DA-1A9F77D3A208}"/>
                </a:ext>
              </a:extLst>
            </p:cNvPr>
            <p:cNvSpPr/>
            <p:nvPr/>
          </p:nvSpPr>
          <p:spPr>
            <a:xfrm>
              <a:off x="6075359"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3"/>
                    <a:pt x="4999" y="39754"/>
                    <a:pt x="9164" y="17097"/>
                  </a:cubicBezTo>
                  <a:cubicBezTo>
                    <a:pt x="9711" y="14157"/>
                    <a:pt x="11803" y="11555"/>
                    <a:pt x="14480" y="8464"/>
                  </a:cubicBezTo>
                  <a:lnTo>
                    <a:pt x="21624" y="321"/>
                  </a:lnTo>
                  <a:lnTo>
                    <a:pt x="23151" y="11009"/>
                  </a:lnTo>
                  <a:cubicBezTo>
                    <a:pt x="23660" y="13686"/>
                    <a:pt x="23791" y="16438"/>
                    <a:pt x="23547" y="19152"/>
                  </a:cubicBezTo>
                  <a:cubicBezTo>
                    <a:pt x="20455" y="41527"/>
                    <a:pt x="17289" y="64618"/>
                    <a:pt x="13085" y="87388"/>
                  </a:cubicBezTo>
                  <a:cubicBezTo>
                    <a:pt x="12368"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915" name="Freeform: Shape 914">
              <a:extLst>
                <a:ext uri="{FF2B5EF4-FFF2-40B4-BE49-F238E27FC236}">
                  <a16:creationId xmlns:a16="http://schemas.microsoft.com/office/drawing/2014/main" id="{F6A11ADA-5C04-32B3-DC72-02A1708051EC}"/>
                </a:ext>
              </a:extLst>
            </p:cNvPr>
            <p:cNvSpPr/>
            <p:nvPr/>
          </p:nvSpPr>
          <p:spPr>
            <a:xfrm>
              <a:off x="6250888" y="5957180"/>
              <a:ext cx="88970" cy="42675"/>
            </a:xfrm>
            <a:custGeom>
              <a:avLst/>
              <a:gdLst>
                <a:gd name="connsiteX0" fmla="*/ 1190 w 88970"/>
                <a:gd name="connsiteY0" fmla="*/ 36117 h 42675"/>
                <a:gd name="connsiteX1" fmla="*/ 3943 w 88970"/>
                <a:gd name="connsiteY1" fmla="*/ 30255 h 42675"/>
                <a:gd name="connsiteX2" fmla="*/ 4734 w 88970"/>
                <a:gd name="connsiteY2" fmla="*/ 29237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9 h 42675"/>
                <a:gd name="connsiteX7" fmla="*/ 80209 w 88970"/>
                <a:gd name="connsiteY7" fmla="*/ 736 h 42675"/>
                <a:gd name="connsiteX8" fmla="*/ 83979 w 88970"/>
                <a:gd name="connsiteY8" fmla="*/ 2225 h 42675"/>
                <a:gd name="connsiteX9" fmla="*/ 87936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486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3" y="30255"/>
                  </a:cubicBezTo>
                  <a:lnTo>
                    <a:pt x="4734" y="29237"/>
                  </a:lnTo>
                  <a:lnTo>
                    <a:pt x="5922" y="28709"/>
                  </a:lnTo>
                  <a:cubicBezTo>
                    <a:pt x="27693" y="19284"/>
                    <a:pt x="50878" y="10236"/>
                    <a:pt x="76815" y="773"/>
                  </a:cubicBezTo>
                  <a:lnTo>
                    <a:pt x="78002" y="321"/>
                  </a:lnTo>
                  <a:lnTo>
                    <a:pt x="79266" y="529"/>
                  </a:lnTo>
                  <a:cubicBezTo>
                    <a:pt x="79586" y="585"/>
                    <a:pt x="79907" y="641"/>
                    <a:pt x="80209" y="736"/>
                  </a:cubicBezTo>
                  <a:cubicBezTo>
                    <a:pt x="81509" y="1131"/>
                    <a:pt x="82753" y="1640"/>
                    <a:pt x="83979" y="2225"/>
                  </a:cubicBezTo>
                  <a:lnTo>
                    <a:pt x="87936" y="4015"/>
                  </a:lnTo>
                  <a:lnTo>
                    <a:pt x="86636" y="8162"/>
                  </a:lnTo>
                  <a:cubicBezTo>
                    <a:pt x="86410" y="8935"/>
                    <a:pt x="86146" y="9689"/>
                    <a:pt x="85844" y="10444"/>
                  </a:cubicBezTo>
                  <a:lnTo>
                    <a:pt x="85053" y="12328"/>
                  </a:lnTo>
                  <a:lnTo>
                    <a:pt x="83168" y="13101"/>
                  </a:lnTo>
                  <a:cubicBezTo>
                    <a:pt x="57532" y="23864"/>
                    <a:pt x="31557" y="34025"/>
                    <a:pt x="9201" y="42676"/>
                  </a:cubicBezTo>
                  <a:lnTo>
                    <a:pt x="8391" y="42997"/>
                  </a:lnTo>
                  <a:lnTo>
                    <a:pt x="7486" y="42997"/>
                  </a:lnTo>
                  <a:cubicBezTo>
                    <a:pt x="6675" y="42978"/>
                    <a:pt x="5864" y="42903"/>
                    <a:pt x="5073" y="42771"/>
                  </a:cubicBezTo>
                  <a:lnTo>
                    <a:pt x="-1034" y="41922"/>
                  </a:lnTo>
                  <a:close/>
                </a:path>
              </a:pathLst>
            </a:custGeom>
            <a:grpFill/>
            <a:ln w="1885" cap="flat">
              <a:noFill/>
              <a:prstDash val="solid"/>
              <a:miter/>
            </a:ln>
          </p:spPr>
          <p:txBody>
            <a:bodyPr rtlCol="0" anchor="ctr"/>
            <a:lstStyle/>
            <a:p>
              <a:endParaRPr lang="en-IN"/>
            </a:p>
          </p:txBody>
        </p:sp>
        <p:sp>
          <p:nvSpPr>
            <p:cNvPr id="916" name="Freeform: Shape 915">
              <a:extLst>
                <a:ext uri="{FF2B5EF4-FFF2-40B4-BE49-F238E27FC236}">
                  <a16:creationId xmlns:a16="http://schemas.microsoft.com/office/drawing/2014/main" id="{B3688AE0-BF77-53C6-5B84-306814CA4642}"/>
                </a:ext>
              </a:extLst>
            </p:cNvPr>
            <p:cNvSpPr/>
            <p:nvPr/>
          </p:nvSpPr>
          <p:spPr>
            <a:xfrm>
              <a:off x="5929405" y="5783348"/>
              <a:ext cx="41125" cy="88122"/>
            </a:xfrm>
            <a:custGeom>
              <a:avLst/>
              <a:gdLst>
                <a:gd name="connsiteX0" fmla="*/ 32217 w 41125"/>
                <a:gd name="connsiteY0" fmla="*/ 85805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1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5"/>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7"/>
                    <a:pt x="25168" y="37398"/>
                  </a:cubicBezTo>
                  <a:cubicBezTo>
                    <a:pt x="30201" y="49896"/>
                    <a:pt x="35403" y="62827"/>
                    <a:pt x="39852" y="75776"/>
                  </a:cubicBezTo>
                  <a:cubicBezTo>
                    <a:pt x="40342" y="78189"/>
                    <a:pt x="40077" y="80677"/>
                    <a:pt x="39079" y="82921"/>
                  </a:cubicBezTo>
                  <a:lnTo>
                    <a:pt x="37325" y="88443"/>
                  </a:lnTo>
                  <a:close/>
                </a:path>
              </a:pathLst>
            </a:custGeom>
            <a:grpFill/>
            <a:ln w="1885" cap="flat">
              <a:noFill/>
              <a:prstDash val="solid"/>
              <a:miter/>
            </a:ln>
          </p:spPr>
          <p:txBody>
            <a:bodyPr rtlCol="0" anchor="ctr"/>
            <a:lstStyle/>
            <a:p>
              <a:endParaRPr lang="en-IN"/>
            </a:p>
          </p:txBody>
        </p:sp>
        <p:sp>
          <p:nvSpPr>
            <p:cNvPr id="917" name="Freeform: Shape 916">
              <a:extLst>
                <a:ext uri="{FF2B5EF4-FFF2-40B4-BE49-F238E27FC236}">
                  <a16:creationId xmlns:a16="http://schemas.microsoft.com/office/drawing/2014/main" id="{6D59042F-0652-986C-37B8-A31B6C0B86C2}"/>
                </a:ext>
              </a:extLst>
            </p:cNvPr>
            <p:cNvSpPr/>
            <p:nvPr/>
          </p:nvSpPr>
          <p:spPr>
            <a:xfrm>
              <a:off x="6257862" y="6102939"/>
              <a:ext cx="100469" cy="24473"/>
            </a:xfrm>
            <a:custGeom>
              <a:avLst/>
              <a:gdLst>
                <a:gd name="connsiteX0" fmla="*/ 16893 w 100469"/>
                <a:gd name="connsiteY0" fmla="*/ 14333 h 24473"/>
                <a:gd name="connsiteX1" fmla="*/ 9353 w 100469"/>
                <a:gd name="connsiteY1" fmla="*/ 10921 h 24473"/>
                <a:gd name="connsiteX2" fmla="*/ -1034 w 100469"/>
                <a:gd name="connsiteY2" fmla="*/ 5266 h 24473"/>
                <a:gd name="connsiteX3" fmla="*/ 10276 w 100469"/>
                <a:gd name="connsiteY3" fmla="*/ 1892 h 24473"/>
                <a:gd name="connsiteX4" fmla="*/ 20172 w 100469"/>
                <a:gd name="connsiteY4" fmla="*/ 346 h 24473"/>
                <a:gd name="connsiteX5" fmla="*/ 88522 w 100469"/>
                <a:gd name="connsiteY5" fmla="*/ 10600 h 24473"/>
                <a:gd name="connsiteX6" fmla="*/ 88973 w 100469"/>
                <a:gd name="connsiteY6" fmla="*/ 10600 h 24473"/>
                <a:gd name="connsiteX7" fmla="*/ 92518 w 100469"/>
                <a:gd name="connsiteY7" fmla="*/ 12485 h 24473"/>
                <a:gd name="connsiteX8" fmla="*/ 94874 w 100469"/>
                <a:gd name="connsiteY8" fmla="*/ 14615 h 24473"/>
                <a:gd name="connsiteX9" fmla="*/ 99436 w 100469"/>
                <a:gd name="connsiteY9" fmla="*/ 19120 h 24473"/>
                <a:gd name="connsiteX10" fmla="*/ 93894 w 100469"/>
                <a:gd name="connsiteY10" fmla="*/ 22363 h 24473"/>
                <a:gd name="connsiteX11" fmla="*/ 86730 w 100469"/>
                <a:gd name="connsiteY11" fmla="*/ 24757 h 24473"/>
                <a:gd name="connsiteX12" fmla="*/ 18363 w 100469"/>
                <a:gd name="connsiteY12" fmla="*/ 14577 h 24473"/>
                <a:gd name="connsiteX13" fmla="*/ 16893 w 100469"/>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3">
                  <a:moveTo>
                    <a:pt x="16893" y="14333"/>
                  </a:moveTo>
                  <a:cubicBezTo>
                    <a:pt x="14254" y="13484"/>
                    <a:pt x="11727" y="12334"/>
                    <a:pt x="9353" y="10921"/>
                  </a:cubicBezTo>
                  <a:lnTo>
                    <a:pt x="-1034" y="5266"/>
                  </a:lnTo>
                  <a:lnTo>
                    <a:pt x="10276" y="1892"/>
                  </a:lnTo>
                  <a:cubicBezTo>
                    <a:pt x="13443" y="723"/>
                    <a:pt x="16798" y="195"/>
                    <a:pt x="20172" y="346"/>
                  </a:cubicBezTo>
                  <a:cubicBezTo>
                    <a:pt x="45789" y="3513"/>
                    <a:pt x="68145" y="6868"/>
                    <a:pt x="88522" y="10600"/>
                  </a:cubicBezTo>
                  <a:lnTo>
                    <a:pt x="88973" y="10600"/>
                  </a:lnTo>
                  <a:cubicBezTo>
                    <a:pt x="90275" y="10977"/>
                    <a:pt x="91481" y="11618"/>
                    <a:pt x="92518" y="12485"/>
                  </a:cubicBezTo>
                  <a:cubicBezTo>
                    <a:pt x="93347" y="13145"/>
                    <a:pt x="94139" y="13861"/>
                    <a:pt x="94874" y="14615"/>
                  </a:cubicBezTo>
                  <a:lnTo>
                    <a:pt x="99436" y="19120"/>
                  </a:lnTo>
                  <a:lnTo>
                    <a:pt x="93894" y="22363"/>
                  </a:lnTo>
                  <a:cubicBezTo>
                    <a:pt x="90972" y="24059"/>
                    <a:pt x="88861" y="25001"/>
                    <a:pt x="86730" y="24757"/>
                  </a:cubicBezTo>
                  <a:cubicBezTo>
                    <a:pt x="63282" y="22042"/>
                    <a:pt x="40021" y="18253"/>
                    <a:pt x="18363" y="14577"/>
                  </a:cubicBezTo>
                  <a:cubicBezTo>
                    <a:pt x="17911" y="14615"/>
                    <a:pt x="17402" y="14502"/>
                    <a:pt x="16893" y="14333"/>
                  </a:cubicBezTo>
                  <a:close/>
                </a:path>
              </a:pathLst>
            </a:custGeom>
            <a:grpFill/>
            <a:ln w="1885" cap="flat">
              <a:noFill/>
              <a:prstDash val="solid"/>
              <a:miter/>
            </a:ln>
          </p:spPr>
          <p:txBody>
            <a:bodyPr rtlCol="0" anchor="ctr"/>
            <a:lstStyle/>
            <a:p>
              <a:endParaRPr lang="en-IN"/>
            </a:p>
          </p:txBody>
        </p:sp>
        <p:sp>
          <p:nvSpPr>
            <p:cNvPr id="918" name="Freeform: Shape 917">
              <a:extLst>
                <a:ext uri="{FF2B5EF4-FFF2-40B4-BE49-F238E27FC236}">
                  <a16:creationId xmlns:a16="http://schemas.microsoft.com/office/drawing/2014/main" id="{D31C5566-D205-1E3C-EE28-A4554B6FF39F}"/>
                </a:ext>
              </a:extLst>
            </p:cNvPr>
            <p:cNvSpPr/>
            <p:nvPr/>
          </p:nvSpPr>
          <p:spPr>
            <a:xfrm>
              <a:off x="5738496" y="6024334"/>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4 w 94116"/>
                <a:gd name="connsiteY6" fmla="*/ 10771 h 27038"/>
                <a:gd name="connsiteX7" fmla="*/ 81923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4" y="12883"/>
                  </a:cubicBezTo>
                  <a:cubicBezTo>
                    <a:pt x="5092" y="12110"/>
                    <a:pt x="4187" y="11261"/>
                    <a:pt x="3339" y="10357"/>
                  </a:cubicBezTo>
                  <a:lnTo>
                    <a:pt x="-1034" y="5776"/>
                  </a:lnTo>
                  <a:lnTo>
                    <a:pt x="4489" y="2666"/>
                  </a:lnTo>
                  <a:cubicBezTo>
                    <a:pt x="7411" y="1007"/>
                    <a:pt x="9522" y="103"/>
                    <a:pt x="11671" y="366"/>
                  </a:cubicBezTo>
                  <a:cubicBezTo>
                    <a:pt x="34743" y="3024"/>
                    <a:pt x="58229" y="6530"/>
                    <a:pt x="81414" y="10771"/>
                  </a:cubicBezTo>
                  <a:lnTo>
                    <a:pt x="81923"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3"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919" name="Freeform: Shape 918">
              <a:extLst>
                <a:ext uri="{FF2B5EF4-FFF2-40B4-BE49-F238E27FC236}">
                  <a16:creationId xmlns:a16="http://schemas.microsoft.com/office/drawing/2014/main" id="{49B3343D-1BA3-94DF-6A67-041B4BCC10CD}"/>
                </a:ext>
              </a:extLst>
            </p:cNvPr>
            <p:cNvSpPr/>
            <p:nvPr/>
          </p:nvSpPr>
          <p:spPr>
            <a:xfrm>
              <a:off x="6125462" y="6279624"/>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1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1"/>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1"/>
                    <a:pt x="39738" y="81148"/>
                    <a:pt x="38871" y="82958"/>
                  </a:cubicBezTo>
                  <a:lnTo>
                    <a:pt x="36986" y="87916"/>
                  </a:lnTo>
                  <a:close/>
                </a:path>
              </a:pathLst>
            </a:custGeom>
            <a:grpFill/>
            <a:ln w="1885" cap="flat">
              <a:noFill/>
              <a:prstDash val="solid"/>
              <a:miter/>
            </a:ln>
          </p:spPr>
          <p:txBody>
            <a:bodyPr rtlCol="0" anchor="ctr"/>
            <a:lstStyle/>
            <a:p>
              <a:endParaRPr lang="en-IN"/>
            </a:p>
          </p:txBody>
        </p:sp>
        <p:sp>
          <p:nvSpPr>
            <p:cNvPr id="920" name="Freeform: Shape 919">
              <a:extLst>
                <a:ext uri="{FF2B5EF4-FFF2-40B4-BE49-F238E27FC236}">
                  <a16:creationId xmlns:a16="http://schemas.microsoft.com/office/drawing/2014/main" id="{FB9BDA47-6E22-33FD-26AA-8E2983B31F97}"/>
                </a:ext>
              </a:extLst>
            </p:cNvPr>
            <p:cNvSpPr/>
            <p:nvPr/>
          </p:nvSpPr>
          <p:spPr>
            <a:xfrm>
              <a:off x="5803376"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36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7" y="51090"/>
                    <a:pt x="39964" y="43268"/>
                    <a:pt x="30539" y="35784"/>
                  </a:cubicBezTo>
                  <a:cubicBezTo>
                    <a:pt x="20681" y="27943"/>
                    <a:pt x="11105" y="20139"/>
                    <a:pt x="2114" y="12543"/>
                  </a:cubicBezTo>
                  <a:lnTo>
                    <a:pt x="1379" y="11939"/>
                  </a:lnTo>
                  <a:lnTo>
                    <a:pt x="927" y="11091"/>
                  </a:lnTo>
                  <a:cubicBezTo>
                    <a:pt x="210" y="9470"/>
                    <a:pt x="-205" y="7736"/>
                    <a:pt x="-336" y="5983"/>
                  </a:cubicBezTo>
                  <a:lnTo>
                    <a:pt x="-1034" y="328"/>
                  </a:lnTo>
                  <a:lnTo>
                    <a:pt x="4621" y="328"/>
                  </a:lnTo>
                  <a:cubicBezTo>
                    <a:pt x="5846" y="290"/>
                    <a:pt x="7053" y="403"/>
                    <a:pt x="8240" y="705"/>
                  </a:cubicBezTo>
                  <a:cubicBezTo>
                    <a:pt x="8655" y="818"/>
                    <a:pt x="9051" y="969"/>
                    <a:pt x="9428" y="1157"/>
                  </a:cubicBezTo>
                  <a:lnTo>
                    <a:pt x="9842" y="1403"/>
                  </a:lnTo>
                  <a:cubicBezTo>
                    <a:pt x="14177"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8" y="41703"/>
                    <a:pt x="65317" y="44945"/>
                    <a:pt x="68597" y="48074"/>
                  </a:cubicBezTo>
                  <a:lnTo>
                    <a:pt x="68729" y="48206"/>
                  </a:lnTo>
                  <a:lnTo>
                    <a:pt x="68993" y="48489"/>
                  </a:lnTo>
                  <a:cubicBezTo>
                    <a:pt x="70143" y="50261"/>
                    <a:pt x="70802"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921" name="Freeform: Shape 920">
              <a:extLst>
                <a:ext uri="{FF2B5EF4-FFF2-40B4-BE49-F238E27FC236}">
                  <a16:creationId xmlns:a16="http://schemas.microsoft.com/office/drawing/2014/main" id="{0765B697-D7E7-3C0D-AF4F-C7AFBA146AC4}"/>
                </a:ext>
              </a:extLst>
            </p:cNvPr>
            <p:cNvSpPr/>
            <p:nvPr/>
          </p:nvSpPr>
          <p:spPr>
            <a:xfrm>
              <a:off x="6220162" y="6211619"/>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5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8"/>
                    <a:pt x="30898" y="35734"/>
                  </a:cubicBezTo>
                  <a:lnTo>
                    <a:pt x="30125" y="35112"/>
                  </a:lnTo>
                  <a:cubicBezTo>
                    <a:pt x="27580" y="33095"/>
                    <a:pt x="24960" y="31097"/>
                    <a:pt x="22434" y="29155"/>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5"/>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1"/>
                  </a:cubicBezTo>
                  <a:close/>
                </a:path>
              </a:pathLst>
            </a:custGeom>
            <a:grpFill/>
            <a:ln w="1885" cap="flat">
              <a:noFill/>
              <a:prstDash val="solid"/>
              <a:miter/>
            </a:ln>
          </p:spPr>
          <p:txBody>
            <a:bodyPr rtlCol="0" anchor="ctr"/>
            <a:lstStyle/>
            <a:p>
              <a:endParaRPr lang="en-IN"/>
            </a:p>
          </p:txBody>
        </p:sp>
        <p:sp>
          <p:nvSpPr>
            <p:cNvPr id="922" name="Freeform: Shape 921">
              <a:extLst>
                <a:ext uri="{FF2B5EF4-FFF2-40B4-BE49-F238E27FC236}">
                  <a16:creationId xmlns:a16="http://schemas.microsoft.com/office/drawing/2014/main" id="{A70ABE94-E20C-A3E5-7722-D1D674BAD46E}"/>
                </a:ext>
              </a:extLst>
            </p:cNvPr>
            <p:cNvSpPr/>
            <p:nvPr/>
          </p:nvSpPr>
          <p:spPr>
            <a:xfrm>
              <a:off x="5727489" y="4935247"/>
              <a:ext cx="386653" cy="171405"/>
            </a:xfrm>
            <a:custGeom>
              <a:avLst/>
              <a:gdLst>
                <a:gd name="connsiteX0" fmla="*/ 97717 w 386653"/>
                <a:gd name="connsiteY0" fmla="*/ 38733 h 171405"/>
                <a:gd name="connsiteX1" fmla="*/ 161506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4 w 386653"/>
                <a:gd name="connsiteY9" fmla="*/ 157279 h 171405"/>
                <a:gd name="connsiteX10" fmla="*/ 42639 w 386653"/>
                <a:gd name="connsiteY10" fmla="*/ 156223 h 171405"/>
                <a:gd name="connsiteX11" fmla="*/ 12479 w 386653"/>
                <a:gd name="connsiteY11" fmla="*/ 119353 h 171405"/>
                <a:gd name="connsiteX12" fmla="*/ 36061 w 386653"/>
                <a:gd name="connsiteY12" fmla="*/ 52455 h 171405"/>
                <a:gd name="connsiteX13" fmla="*/ 97812 w 386653"/>
                <a:gd name="connsiteY13" fmla="*/ 38770 h 171405"/>
                <a:gd name="connsiteX14" fmla="*/ 97812 w 386653"/>
                <a:gd name="connsiteY14" fmla="*/ 27461 h 171405"/>
                <a:gd name="connsiteX15" fmla="*/ 6579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599 h 171405"/>
                <a:gd name="connsiteX19" fmla="*/ 292794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6"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310" y="130399"/>
                    <a:pt x="105107" y="149399"/>
                    <a:pt x="78454" y="157279"/>
                  </a:cubicBezTo>
                  <a:cubicBezTo>
                    <a:pt x="66672" y="160766"/>
                    <a:pt x="53949" y="161557"/>
                    <a:pt x="42639" y="156223"/>
                  </a:cubicBezTo>
                  <a:cubicBezTo>
                    <a:pt x="28370" y="149550"/>
                    <a:pt x="16965" y="134169"/>
                    <a:pt x="12479" y="119353"/>
                  </a:cubicBezTo>
                  <a:cubicBezTo>
                    <a:pt x="4940" y="94528"/>
                    <a:pt x="15722" y="67761"/>
                    <a:pt x="36061" y="52455"/>
                  </a:cubicBezTo>
                  <a:cubicBezTo>
                    <a:pt x="53760" y="39110"/>
                    <a:pt x="76361" y="36527"/>
                    <a:pt x="97812" y="38770"/>
                  </a:cubicBezTo>
                  <a:cubicBezTo>
                    <a:pt x="105050" y="39524"/>
                    <a:pt x="104994" y="28214"/>
                    <a:pt x="97812" y="27461"/>
                  </a:cubicBezTo>
                  <a:cubicBezTo>
                    <a:pt x="61187" y="23691"/>
                    <a:pt x="24411" y="36358"/>
                    <a:pt x="6579" y="70457"/>
                  </a:cubicBezTo>
                  <a:cubicBezTo>
                    <a:pt x="-9462" y="101163"/>
                    <a:pt x="830" y="140012"/>
                    <a:pt x="28219" y="160596"/>
                  </a:cubicBezTo>
                  <a:cubicBezTo>
                    <a:pt x="72441" y="193828"/>
                    <a:pt x="129612" y="144762"/>
                    <a:pt x="161731" y="116337"/>
                  </a:cubicBezTo>
                  <a:cubicBezTo>
                    <a:pt x="182466" y="97977"/>
                    <a:pt x="201824" y="78034"/>
                    <a:pt x="222521" y="59599"/>
                  </a:cubicBezTo>
                  <a:cubicBezTo>
                    <a:pt x="243011" y="41315"/>
                    <a:pt x="266875" y="27216"/>
                    <a:pt x="292794" y="18130"/>
                  </a:cubicBezTo>
                  <a:cubicBezTo>
                    <a:pt x="307233"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1" y="63614"/>
                    <a:pt x="165463" y="52700"/>
                  </a:cubicBezTo>
                  <a:cubicBezTo>
                    <a:pt x="145275" y="38978"/>
                    <a:pt x="122072" y="30307"/>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923" name="Freeform: Shape 922">
              <a:extLst>
                <a:ext uri="{FF2B5EF4-FFF2-40B4-BE49-F238E27FC236}">
                  <a16:creationId xmlns:a16="http://schemas.microsoft.com/office/drawing/2014/main" id="{FAA156BA-6DCA-42E2-8692-5FA7198CAEA4}"/>
                </a:ext>
              </a:extLst>
            </p:cNvPr>
            <p:cNvSpPr/>
            <p:nvPr/>
          </p:nvSpPr>
          <p:spPr>
            <a:xfrm>
              <a:off x="3872677" y="3532827"/>
              <a:ext cx="386654" cy="171405"/>
            </a:xfrm>
            <a:custGeom>
              <a:avLst/>
              <a:gdLst>
                <a:gd name="connsiteX0" fmla="*/ 97718 w 386654"/>
                <a:gd name="connsiteY0" fmla="*/ 38733 h 171405"/>
                <a:gd name="connsiteX1" fmla="*/ 161505 w 386654"/>
                <a:gd name="connsiteY1" fmla="*/ 63727 h 171405"/>
                <a:gd name="connsiteX2" fmla="*/ 202974 w 386654"/>
                <a:gd name="connsiteY2" fmla="*/ 97902 h 171405"/>
                <a:gd name="connsiteX3" fmla="*/ 288929 w 386654"/>
                <a:gd name="connsiteY3" fmla="*/ 150870 h 171405"/>
                <a:gd name="connsiteX4" fmla="*/ 373489 w 386654"/>
                <a:gd name="connsiteY4" fmla="*/ 109155 h 171405"/>
                <a:gd name="connsiteX5" fmla="*/ 361067 w 386654"/>
                <a:gd name="connsiteY5" fmla="*/ 11137 h 171405"/>
                <a:gd name="connsiteX6" fmla="*/ 275489 w 386654"/>
                <a:gd name="connsiteY6" fmla="*/ 12833 h 171405"/>
                <a:gd name="connsiteX7" fmla="*/ 210892 w 386654"/>
                <a:gd name="connsiteY7" fmla="*/ 54849 h 171405"/>
                <a:gd name="connsiteX8" fmla="*/ 148951 w 386654"/>
                <a:gd name="connsiteY8" fmla="*/ 112529 h 171405"/>
                <a:gd name="connsiteX9" fmla="*/ 78454 w 386654"/>
                <a:gd name="connsiteY9" fmla="*/ 157279 h 171405"/>
                <a:gd name="connsiteX10" fmla="*/ 42639 w 386654"/>
                <a:gd name="connsiteY10" fmla="*/ 156223 h 171405"/>
                <a:gd name="connsiteX11" fmla="*/ 12479 w 386654"/>
                <a:gd name="connsiteY11" fmla="*/ 119353 h 171405"/>
                <a:gd name="connsiteX12" fmla="*/ 36061 w 386654"/>
                <a:gd name="connsiteY12" fmla="*/ 52455 h 171405"/>
                <a:gd name="connsiteX13" fmla="*/ 97812 w 386654"/>
                <a:gd name="connsiteY13" fmla="*/ 38770 h 171405"/>
                <a:gd name="connsiteX14" fmla="*/ 97812 w 386654"/>
                <a:gd name="connsiteY14" fmla="*/ 27461 h 171405"/>
                <a:gd name="connsiteX15" fmla="*/ 6579 w 386654"/>
                <a:gd name="connsiteY15" fmla="*/ 70457 h 171405"/>
                <a:gd name="connsiteX16" fmla="*/ 28219 w 386654"/>
                <a:gd name="connsiteY16" fmla="*/ 160596 h 171405"/>
                <a:gd name="connsiteX17" fmla="*/ 161731 w 386654"/>
                <a:gd name="connsiteY17" fmla="*/ 116337 h 171405"/>
                <a:gd name="connsiteX18" fmla="*/ 222522 w 386654"/>
                <a:gd name="connsiteY18" fmla="*/ 59600 h 171405"/>
                <a:gd name="connsiteX19" fmla="*/ 292794 w 386654"/>
                <a:gd name="connsiteY19" fmla="*/ 18130 h 171405"/>
                <a:gd name="connsiteX20" fmla="*/ 338711 w 386654"/>
                <a:gd name="connsiteY20" fmla="*/ 13022 h 171405"/>
                <a:gd name="connsiteX21" fmla="*/ 373225 w 386654"/>
                <a:gd name="connsiteY21" fmla="*/ 52078 h 171405"/>
                <a:gd name="connsiteX22" fmla="*/ 310908 w 386654"/>
                <a:gd name="connsiteY22" fmla="*/ 140672 h 171405"/>
                <a:gd name="connsiteX23" fmla="*/ 210024 w 386654"/>
                <a:gd name="connsiteY23" fmla="*/ 89099 h 171405"/>
                <a:gd name="connsiteX24" fmla="*/ 165464 w 386654"/>
                <a:gd name="connsiteY24" fmla="*/ 52700 h 171405"/>
                <a:gd name="connsiteX25" fmla="*/ 97812 w 386654"/>
                <a:gd name="connsiteY25" fmla="*/ 27461 h 171405"/>
                <a:gd name="connsiteX26" fmla="*/ 97718 w 386654"/>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4" h="171405">
                  <a:moveTo>
                    <a:pt x="97718" y="38733"/>
                  </a:moveTo>
                  <a:cubicBezTo>
                    <a:pt x="120714" y="41692"/>
                    <a:pt x="142618" y="50288"/>
                    <a:pt x="161505" y="63727"/>
                  </a:cubicBezTo>
                  <a:cubicBezTo>
                    <a:pt x="176095" y="74076"/>
                    <a:pt x="189403" y="86196"/>
                    <a:pt x="202974" y="97902"/>
                  </a:cubicBezTo>
                  <a:cubicBezTo>
                    <a:pt x="227819" y="119429"/>
                    <a:pt x="255565" y="144517"/>
                    <a:pt x="288929" y="150870"/>
                  </a:cubicBezTo>
                  <a:cubicBezTo>
                    <a:pt x="323217" y="157392"/>
                    <a:pt x="356147" y="138523"/>
                    <a:pt x="373489" y="109155"/>
                  </a:cubicBezTo>
                  <a:cubicBezTo>
                    <a:pt x="391378" y="78996"/>
                    <a:pt x="391265" y="33907"/>
                    <a:pt x="361067" y="11137"/>
                  </a:cubicBezTo>
                  <a:cubicBezTo>
                    <a:pt x="336110" y="-7713"/>
                    <a:pt x="301521" y="1523"/>
                    <a:pt x="275489" y="12833"/>
                  </a:cubicBezTo>
                  <a:cubicBezTo>
                    <a:pt x="251795" y="23182"/>
                    <a:pt x="229967" y="37376"/>
                    <a:pt x="210892" y="54849"/>
                  </a:cubicBezTo>
                  <a:cubicBezTo>
                    <a:pt x="190025" y="73850"/>
                    <a:pt x="170289" y="94038"/>
                    <a:pt x="148951" y="112529"/>
                  </a:cubicBezTo>
                  <a:cubicBezTo>
                    <a:pt x="128311" y="130399"/>
                    <a:pt x="105107" y="149400"/>
                    <a:pt x="78454" y="157279"/>
                  </a:cubicBezTo>
                  <a:cubicBezTo>
                    <a:pt x="66672" y="160766"/>
                    <a:pt x="53949" y="161558"/>
                    <a:pt x="42639" y="156223"/>
                  </a:cubicBezTo>
                  <a:cubicBezTo>
                    <a:pt x="28370" y="149550"/>
                    <a:pt x="16965" y="134169"/>
                    <a:pt x="12479" y="119353"/>
                  </a:cubicBezTo>
                  <a:cubicBezTo>
                    <a:pt x="4940" y="94528"/>
                    <a:pt x="15722" y="67761"/>
                    <a:pt x="36061" y="52455"/>
                  </a:cubicBezTo>
                  <a:cubicBezTo>
                    <a:pt x="53760" y="39110"/>
                    <a:pt x="76361" y="36527"/>
                    <a:pt x="97812" y="38770"/>
                  </a:cubicBezTo>
                  <a:cubicBezTo>
                    <a:pt x="105050" y="39525"/>
                    <a:pt x="104994" y="28215"/>
                    <a:pt x="97812" y="27461"/>
                  </a:cubicBezTo>
                  <a:cubicBezTo>
                    <a:pt x="61187" y="23691"/>
                    <a:pt x="24411" y="36358"/>
                    <a:pt x="6579" y="70457"/>
                  </a:cubicBezTo>
                  <a:cubicBezTo>
                    <a:pt x="-9462" y="101163"/>
                    <a:pt x="830" y="140012"/>
                    <a:pt x="28219" y="160596"/>
                  </a:cubicBezTo>
                  <a:cubicBezTo>
                    <a:pt x="72440" y="193828"/>
                    <a:pt x="129611" y="144762"/>
                    <a:pt x="161731" y="116337"/>
                  </a:cubicBezTo>
                  <a:cubicBezTo>
                    <a:pt x="182466" y="97978"/>
                    <a:pt x="201825" y="78034"/>
                    <a:pt x="222522" y="59600"/>
                  </a:cubicBezTo>
                  <a:cubicBezTo>
                    <a:pt x="243011" y="41315"/>
                    <a:pt x="266875" y="27216"/>
                    <a:pt x="292794" y="18130"/>
                  </a:cubicBezTo>
                  <a:cubicBezTo>
                    <a:pt x="307232" y="13154"/>
                    <a:pt x="323500" y="9459"/>
                    <a:pt x="338711" y="13022"/>
                  </a:cubicBezTo>
                  <a:cubicBezTo>
                    <a:pt x="357561" y="17433"/>
                    <a:pt x="369210" y="33756"/>
                    <a:pt x="373225" y="52078"/>
                  </a:cubicBezTo>
                  <a:cubicBezTo>
                    <a:pt x="381783" y="91154"/>
                    <a:pt x="350832" y="135696"/>
                    <a:pt x="310908" y="140672"/>
                  </a:cubicBezTo>
                  <a:cubicBezTo>
                    <a:pt x="271908" y="145535"/>
                    <a:pt x="237055" y="112548"/>
                    <a:pt x="210024" y="89099"/>
                  </a:cubicBezTo>
                  <a:cubicBezTo>
                    <a:pt x="195548" y="76545"/>
                    <a:pt x="181241" y="63615"/>
                    <a:pt x="165464" y="52700"/>
                  </a:cubicBezTo>
                  <a:cubicBezTo>
                    <a:pt x="145276" y="38978"/>
                    <a:pt x="122072" y="30326"/>
                    <a:pt x="97812" y="27461"/>
                  </a:cubicBezTo>
                  <a:cubicBezTo>
                    <a:pt x="90517" y="26537"/>
                    <a:pt x="90517" y="37847"/>
                    <a:pt x="97718" y="38733"/>
                  </a:cubicBezTo>
                  <a:close/>
                </a:path>
              </a:pathLst>
            </a:custGeom>
            <a:grpFill/>
            <a:ln w="1885" cap="flat">
              <a:noFill/>
              <a:prstDash val="solid"/>
              <a:miter/>
            </a:ln>
          </p:spPr>
          <p:txBody>
            <a:bodyPr rtlCol="0" anchor="ctr"/>
            <a:lstStyle/>
            <a:p>
              <a:endParaRPr lang="en-IN"/>
            </a:p>
          </p:txBody>
        </p:sp>
        <p:sp>
          <p:nvSpPr>
            <p:cNvPr id="924" name="Freeform: Shape 923">
              <a:extLst>
                <a:ext uri="{FF2B5EF4-FFF2-40B4-BE49-F238E27FC236}">
                  <a16:creationId xmlns:a16="http://schemas.microsoft.com/office/drawing/2014/main" id="{57EC59FB-800B-8970-B2CA-F4A3F509A6D3}"/>
                </a:ext>
              </a:extLst>
            </p:cNvPr>
            <p:cNvSpPr/>
            <p:nvPr/>
          </p:nvSpPr>
          <p:spPr>
            <a:xfrm>
              <a:off x="3401534" y="5456587"/>
              <a:ext cx="115574" cy="262188"/>
            </a:xfrm>
            <a:custGeom>
              <a:avLst/>
              <a:gdLst>
                <a:gd name="connsiteX0" fmla="*/ 96373 w 115574"/>
                <a:gd name="connsiteY0" fmla="*/ 7372 h 262188"/>
                <a:gd name="connsiteX1" fmla="*/ 96185 w 115574"/>
                <a:gd name="connsiteY1" fmla="*/ 143090 h 262188"/>
                <a:gd name="connsiteX2" fmla="*/ 1937 w 115574"/>
                <a:gd name="connsiteY2" fmla="*/ 252230 h 262188"/>
                <a:gd name="connsiteX3" fmla="*/ 7591 w 115574"/>
                <a:gd name="connsiteY3" fmla="*/ 261994 h 262188"/>
                <a:gd name="connsiteX4" fmla="*/ 106439 w 115574"/>
                <a:gd name="connsiteY4" fmla="*/ 148726 h 262188"/>
                <a:gd name="connsiteX5" fmla="*/ 107325 w 115574"/>
                <a:gd name="connsiteY5" fmla="*/ 4413 h 262188"/>
                <a:gd name="connsiteX6" fmla="*/ 96411 w 115574"/>
                <a:gd name="connsiteY6" fmla="*/ 7409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3" y="7372"/>
                  </a:moveTo>
                  <a:cubicBezTo>
                    <a:pt x="103725" y="51933"/>
                    <a:pt x="107306" y="98812"/>
                    <a:pt x="96185" y="143090"/>
                  </a:cubicBezTo>
                  <a:cubicBezTo>
                    <a:pt x="83405" y="193852"/>
                    <a:pt x="49777" y="231683"/>
                    <a:pt x="1937" y="252230"/>
                  </a:cubicBezTo>
                  <a:cubicBezTo>
                    <a:pt x="-4736" y="255095"/>
                    <a:pt x="1013" y="264840"/>
                    <a:pt x="7591" y="261994"/>
                  </a:cubicBezTo>
                  <a:cubicBezTo>
                    <a:pt x="57091" y="240712"/>
                    <a:pt x="92566" y="200902"/>
                    <a:pt x="106439" y="148726"/>
                  </a:cubicBezTo>
                  <a:cubicBezTo>
                    <a:pt x="118936" y="101601"/>
                    <a:pt x="115148" y="51895"/>
                    <a:pt x="107325" y="4413"/>
                  </a:cubicBezTo>
                  <a:cubicBezTo>
                    <a:pt x="106138" y="-2750"/>
                    <a:pt x="95243" y="284"/>
                    <a:pt x="96411" y="7409"/>
                  </a:cubicBezTo>
                  <a:close/>
                </a:path>
              </a:pathLst>
            </a:custGeom>
            <a:grpFill/>
            <a:ln w="1885" cap="flat">
              <a:noFill/>
              <a:prstDash val="solid"/>
              <a:miter/>
            </a:ln>
          </p:spPr>
          <p:txBody>
            <a:bodyPr rtlCol="0" anchor="ctr"/>
            <a:lstStyle/>
            <a:p>
              <a:endParaRPr lang="en-IN"/>
            </a:p>
          </p:txBody>
        </p:sp>
        <p:sp>
          <p:nvSpPr>
            <p:cNvPr id="925" name="Freeform: Shape 924">
              <a:extLst>
                <a:ext uri="{FF2B5EF4-FFF2-40B4-BE49-F238E27FC236}">
                  <a16:creationId xmlns:a16="http://schemas.microsoft.com/office/drawing/2014/main" id="{6C802AAE-BE42-AD2E-D1FA-EC4893F24CB6}"/>
                </a:ext>
              </a:extLst>
            </p:cNvPr>
            <p:cNvSpPr/>
            <p:nvPr/>
          </p:nvSpPr>
          <p:spPr>
            <a:xfrm>
              <a:off x="3476624" y="4964962"/>
              <a:ext cx="653161" cy="458210"/>
            </a:xfrm>
            <a:custGeom>
              <a:avLst/>
              <a:gdLst>
                <a:gd name="connsiteX0" fmla="*/ 641534 w 653161"/>
                <a:gd name="connsiteY0" fmla="*/ 3004 h 458210"/>
                <a:gd name="connsiteX1" fmla="*/ 522781 w 653161"/>
                <a:gd name="connsiteY1" fmla="*/ 103661 h 458210"/>
                <a:gd name="connsiteX2" fmla="*/ 332040 w 653161"/>
                <a:gd name="connsiteY2" fmla="*/ 122643 h 458210"/>
                <a:gd name="connsiteX3" fmla="*/ 214776 w 653161"/>
                <a:gd name="connsiteY3" fmla="*/ 121663 h 458210"/>
                <a:gd name="connsiteX4" fmla="*/ 109444 w 653161"/>
                <a:gd name="connsiteY4" fmla="*/ 139664 h 458210"/>
                <a:gd name="connsiteX5" fmla="*/ 14140 w 653161"/>
                <a:gd name="connsiteY5" fmla="*/ 243206 h 458210"/>
                <a:gd name="connsiteX6" fmla="*/ -751 w 653161"/>
                <a:gd name="connsiteY6" fmla="*/ 330951 h 458210"/>
                <a:gd name="connsiteX7" fmla="*/ 13066 w 653161"/>
                <a:gd name="connsiteY7" fmla="*/ 454455 h 458210"/>
                <a:gd name="connsiteX8" fmla="*/ 23980 w 653161"/>
                <a:gd name="connsiteY8" fmla="*/ 451438 h 458210"/>
                <a:gd name="connsiteX9" fmla="*/ 10314 w 653161"/>
                <a:gd name="connsiteY9" fmla="*/ 337379 h 458210"/>
                <a:gd name="connsiteX10" fmla="*/ 21209 w 653161"/>
                <a:gd name="connsiteY10" fmla="*/ 258719 h 458210"/>
                <a:gd name="connsiteX11" fmla="*/ 117342 w 653161"/>
                <a:gd name="connsiteY11" fmla="*/ 148788 h 458210"/>
                <a:gd name="connsiteX12" fmla="*/ 225558 w 653161"/>
                <a:gd name="connsiteY12" fmla="*/ 132539 h 458210"/>
                <a:gd name="connsiteX13" fmla="*/ 339279 w 653161"/>
                <a:gd name="connsiteY13" fmla="*/ 134141 h 458210"/>
                <a:gd name="connsiteX14" fmla="*/ 523591 w 653161"/>
                <a:gd name="connsiteY14" fmla="*/ 115292 h 458210"/>
                <a:gd name="connsiteX15" fmla="*/ 651279 w 653161"/>
                <a:gd name="connsiteY15" fmla="*/ 8715 h 458210"/>
                <a:gd name="connsiteX16" fmla="*/ 641515 w 653161"/>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1" h="458210">
                  <a:moveTo>
                    <a:pt x="641534" y="3004"/>
                  </a:moveTo>
                  <a:cubicBezTo>
                    <a:pt x="613542" y="49619"/>
                    <a:pt x="574938" y="86150"/>
                    <a:pt x="522781" y="103661"/>
                  </a:cubicBezTo>
                  <a:cubicBezTo>
                    <a:pt x="462028" y="124075"/>
                    <a:pt x="395357" y="124283"/>
                    <a:pt x="332040" y="122643"/>
                  </a:cubicBezTo>
                  <a:cubicBezTo>
                    <a:pt x="292965" y="121644"/>
                    <a:pt x="253852" y="119778"/>
                    <a:pt x="214776" y="121663"/>
                  </a:cubicBezTo>
                  <a:cubicBezTo>
                    <a:pt x="179640" y="123359"/>
                    <a:pt x="142525" y="126997"/>
                    <a:pt x="109444" y="139664"/>
                  </a:cubicBezTo>
                  <a:cubicBezTo>
                    <a:pt x="62320" y="157760"/>
                    <a:pt x="30125" y="195968"/>
                    <a:pt x="14140" y="243206"/>
                  </a:cubicBezTo>
                  <a:cubicBezTo>
                    <a:pt x="4602" y="271386"/>
                    <a:pt x="549" y="301319"/>
                    <a:pt x="-751" y="330951"/>
                  </a:cubicBezTo>
                  <a:cubicBezTo>
                    <a:pt x="-2636" y="372609"/>
                    <a:pt x="5243" y="413720"/>
                    <a:pt x="13066" y="454455"/>
                  </a:cubicBezTo>
                  <a:cubicBezTo>
                    <a:pt x="14442" y="461599"/>
                    <a:pt x="25337" y="458564"/>
                    <a:pt x="23980" y="451438"/>
                  </a:cubicBezTo>
                  <a:cubicBezTo>
                    <a:pt x="16760" y="413852"/>
                    <a:pt x="9277" y="375832"/>
                    <a:pt x="10314" y="337379"/>
                  </a:cubicBezTo>
                  <a:cubicBezTo>
                    <a:pt x="10747" y="310820"/>
                    <a:pt x="14404" y="284392"/>
                    <a:pt x="21209" y="258719"/>
                  </a:cubicBezTo>
                  <a:cubicBezTo>
                    <a:pt x="35157" y="208447"/>
                    <a:pt x="66957" y="166355"/>
                    <a:pt x="117342" y="148788"/>
                  </a:cubicBezTo>
                  <a:cubicBezTo>
                    <a:pt x="151668" y="136799"/>
                    <a:pt x="189461" y="133708"/>
                    <a:pt x="225558" y="132539"/>
                  </a:cubicBezTo>
                  <a:cubicBezTo>
                    <a:pt x="263465" y="131352"/>
                    <a:pt x="301391" y="133274"/>
                    <a:pt x="339279" y="134141"/>
                  </a:cubicBezTo>
                  <a:cubicBezTo>
                    <a:pt x="400446" y="135517"/>
                    <a:pt x="464818" y="134462"/>
                    <a:pt x="523591" y="115292"/>
                  </a:cubicBezTo>
                  <a:cubicBezTo>
                    <a:pt x="579537" y="97064"/>
                    <a:pt x="621289" y="58743"/>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926" name="Freeform: Shape 925">
              <a:extLst>
                <a:ext uri="{FF2B5EF4-FFF2-40B4-BE49-F238E27FC236}">
                  <a16:creationId xmlns:a16="http://schemas.microsoft.com/office/drawing/2014/main" id="{535D7256-06B7-37AD-C80F-D40A883246F5}"/>
                </a:ext>
              </a:extLst>
            </p:cNvPr>
            <p:cNvSpPr/>
            <p:nvPr/>
          </p:nvSpPr>
          <p:spPr>
            <a:xfrm>
              <a:off x="3409754" y="5452248"/>
              <a:ext cx="142397" cy="285689"/>
            </a:xfrm>
            <a:custGeom>
              <a:avLst/>
              <a:gdLst>
                <a:gd name="connsiteX0" fmla="*/ 118634 w 142397"/>
                <a:gd name="connsiteY0" fmla="*/ 7413 h 285689"/>
                <a:gd name="connsiteX1" fmla="*/ 113431 w 142397"/>
                <a:gd name="connsiteY1" fmla="*/ 194610 h 285689"/>
                <a:gd name="connsiteX2" fmla="*/ 4366 w 142397"/>
                <a:gd name="connsiteY2" fmla="*/ 274665 h 285689"/>
                <a:gd name="connsiteX3" fmla="*/ 4366 w 142397"/>
                <a:gd name="connsiteY3" fmla="*/ 285975 h 285689"/>
                <a:gd name="connsiteX4" fmla="*/ 105477 w 142397"/>
                <a:gd name="connsiteY4" fmla="*/ 231707 h 285689"/>
                <a:gd name="connsiteX5" fmla="*/ 141291 w 142397"/>
                <a:gd name="connsiteY5" fmla="*/ 110465 h 285689"/>
                <a:gd name="connsiteX6" fmla="*/ 129642 w 142397"/>
                <a:gd name="connsiteY6" fmla="*/ 4398 h 285689"/>
                <a:gd name="connsiteX7" fmla="*/ 118728 w 142397"/>
                <a:gd name="connsiteY7" fmla="*/ 7413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7" h="285689">
                  <a:moveTo>
                    <a:pt x="118634" y="7413"/>
                  </a:moveTo>
                  <a:cubicBezTo>
                    <a:pt x="130339" y="68977"/>
                    <a:pt x="138332" y="135045"/>
                    <a:pt x="113431" y="194610"/>
                  </a:cubicBezTo>
                  <a:cubicBezTo>
                    <a:pt x="94016" y="241056"/>
                    <a:pt x="54281" y="269557"/>
                    <a:pt x="4366" y="274665"/>
                  </a:cubicBezTo>
                  <a:cubicBezTo>
                    <a:pt x="-2797" y="275400"/>
                    <a:pt x="-2872" y="286729"/>
                    <a:pt x="4366" y="285975"/>
                  </a:cubicBezTo>
                  <a:cubicBezTo>
                    <a:pt x="44630" y="281847"/>
                    <a:pt x="81066" y="264694"/>
                    <a:pt x="105477" y="231707"/>
                  </a:cubicBezTo>
                  <a:cubicBezTo>
                    <a:pt x="130886" y="197362"/>
                    <a:pt x="140254" y="152538"/>
                    <a:pt x="141291" y="110465"/>
                  </a:cubicBezTo>
                  <a:cubicBezTo>
                    <a:pt x="142083" y="74801"/>
                    <a:pt x="136277" y="39326"/>
                    <a:pt x="129642" y="4398"/>
                  </a:cubicBezTo>
                  <a:cubicBezTo>
                    <a:pt x="128285" y="-2746"/>
                    <a:pt x="117370" y="289"/>
                    <a:pt x="118728" y="7413"/>
                  </a:cubicBezTo>
                  <a:close/>
                </a:path>
              </a:pathLst>
            </a:custGeom>
            <a:grpFill/>
            <a:ln w="1885" cap="flat">
              <a:noFill/>
              <a:prstDash val="solid"/>
              <a:miter/>
            </a:ln>
          </p:spPr>
          <p:txBody>
            <a:bodyPr rtlCol="0" anchor="ctr"/>
            <a:lstStyle/>
            <a:p>
              <a:endParaRPr lang="en-IN"/>
            </a:p>
          </p:txBody>
        </p:sp>
        <p:sp>
          <p:nvSpPr>
            <p:cNvPr id="927" name="Freeform: Shape 926">
              <a:extLst>
                <a:ext uri="{FF2B5EF4-FFF2-40B4-BE49-F238E27FC236}">
                  <a16:creationId xmlns:a16="http://schemas.microsoft.com/office/drawing/2014/main" id="{DB113D83-BF92-8FC3-1538-85255086A15D}"/>
                </a:ext>
              </a:extLst>
            </p:cNvPr>
            <p:cNvSpPr/>
            <p:nvPr/>
          </p:nvSpPr>
          <p:spPr>
            <a:xfrm>
              <a:off x="3508378" y="4972184"/>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8 w 651904"/>
                <a:gd name="connsiteY7" fmla="*/ 169614 h 455079"/>
                <a:gd name="connsiteX8" fmla="*/ 354178 w 651904"/>
                <a:gd name="connsiteY8" fmla="*/ 162753 h 455079"/>
                <a:gd name="connsiteX9" fmla="*/ 535474 w 651904"/>
                <a:gd name="connsiteY9" fmla="*/ 132159 h 455079"/>
                <a:gd name="connsiteX10" fmla="*/ 650457 w 651904"/>
                <a:gd name="connsiteY10" fmla="*/ 7130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3" y="55893"/>
                    <a:pt x="582410" y="97269"/>
                    <a:pt x="531968" y="121302"/>
                  </a:cubicBezTo>
                  <a:cubicBezTo>
                    <a:pt x="472968" y="149407"/>
                    <a:pt x="406033" y="153045"/>
                    <a:pt x="341774" y="151047"/>
                  </a:cubicBezTo>
                  <a:cubicBezTo>
                    <a:pt x="230731" y="147617"/>
                    <a:pt x="65418" y="123131"/>
                    <a:pt x="14072" y="251968"/>
                  </a:cubicBezTo>
                  <a:cubicBezTo>
                    <a:pt x="-11243" y="315455"/>
                    <a:pt x="161" y="386461"/>
                    <a:pt x="12884" y="451323"/>
                  </a:cubicBezTo>
                  <a:cubicBezTo>
                    <a:pt x="14279" y="458467"/>
                    <a:pt x="25193" y="455432"/>
                    <a:pt x="23780" y="448326"/>
                  </a:cubicBezTo>
                  <a:cubicBezTo>
                    <a:pt x="12055" y="388572"/>
                    <a:pt x="1725" y="324804"/>
                    <a:pt x="21197" y="265484"/>
                  </a:cubicBezTo>
                  <a:cubicBezTo>
                    <a:pt x="37332" y="216267"/>
                    <a:pt x="75541" y="182545"/>
                    <a:pt x="125398" y="169614"/>
                  </a:cubicBezTo>
                  <a:cubicBezTo>
                    <a:pt x="199760" y="150293"/>
                    <a:pt x="278496" y="161188"/>
                    <a:pt x="354178" y="162753"/>
                  </a:cubicBezTo>
                  <a:cubicBezTo>
                    <a:pt x="415722" y="163997"/>
                    <a:pt x="478981" y="158399"/>
                    <a:pt x="535474" y="132159"/>
                  </a:cubicBezTo>
                  <a:cubicBezTo>
                    <a:pt x="589724" y="106976"/>
                    <a:pt x="628761" y="62415"/>
                    <a:pt x="650457" y="7130"/>
                  </a:cubicBezTo>
                  <a:cubicBezTo>
                    <a:pt x="653115" y="343"/>
                    <a:pt x="642182" y="-2597"/>
                    <a:pt x="639562" y="4113"/>
                  </a:cubicBezTo>
                  <a:close/>
                </a:path>
              </a:pathLst>
            </a:custGeom>
            <a:grpFill/>
            <a:ln w="1885" cap="flat">
              <a:noFill/>
              <a:prstDash val="solid"/>
              <a:miter/>
            </a:ln>
          </p:spPr>
          <p:txBody>
            <a:bodyPr rtlCol="0" anchor="ctr"/>
            <a:lstStyle/>
            <a:p>
              <a:endParaRPr lang="en-IN"/>
            </a:p>
          </p:txBody>
        </p:sp>
        <p:sp>
          <p:nvSpPr>
            <p:cNvPr id="928" name="Freeform: Shape 927">
              <a:extLst>
                <a:ext uri="{FF2B5EF4-FFF2-40B4-BE49-F238E27FC236}">
                  <a16:creationId xmlns:a16="http://schemas.microsoft.com/office/drawing/2014/main" id="{52A09419-AAB4-4EBE-75FA-CDFFB1511342}"/>
                </a:ext>
              </a:extLst>
            </p:cNvPr>
            <p:cNvSpPr/>
            <p:nvPr/>
          </p:nvSpPr>
          <p:spPr>
            <a:xfrm>
              <a:off x="3875039" y="4828213"/>
              <a:ext cx="111273" cy="269457"/>
            </a:xfrm>
            <a:custGeom>
              <a:avLst/>
              <a:gdLst>
                <a:gd name="connsiteX0" fmla="*/ 17167 w 111273"/>
                <a:gd name="connsiteY0" fmla="*/ 262673 h 269457"/>
                <a:gd name="connsiteX1" fmla="*/ 21540 w 111273"/>
                <a:gd name="connsiteY1" fmla="*/ 108520 h 269457"/>
                <a:gd name="connsiteX2" fmla="*/ 107419 w 111273"/>
                <a:gd name="connsiteY2" fmla="*/ 10803 h 269457"/>
                <a:gd name="connsiteX3" fmla="*/ 101764 w 111273"/>
                <a:gd name="connsiteY3" fmla="*/ 1038 h 269457"/>
                <a:gd name="connsiteX4" fmla="*/ 11474 w 111273"/>
                <a:gd name="connsiteY4" fmla="*/ 103204 h 269457"/>
                <a:gd name="connsiteX5" fmla="*/ 6310 w 111273"/>
                <a:gd name="connsiteY5" fmla="*/ 265689 h 269457"/>
                <a:gd name="connsiteX6" fmla="*/ 17224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7" y="262673"/>
                  </a:moveTo>
                  <a:cubicBezTo>
                    <a:pt x="9212" y="211778"/>
                    <a:pt x="5027" y="158227"/>
                    <a:pt x="21540" y="108520"/>
                  </a:cubicBezTo>
                  <a:cubicBezTo>
                    <a:pt x="36036" y="64939"/>
                    <a:pt x="67156" y="32065"/>
                    <a:pt x="107419" y="10803"/>
                  </a:cubicBezTo>
                  <a:cubicBezTo>
                    <a:pt x="113847" y="7410"/>
                    <a:pt x="108136" y="-2392"/>
                    <a:pt x="101764" y="1038"/>
                  </a:cubicBezTo>
                  <a:cubicBezTo>
                    <a:pt x="59654" y="23281"/>
                    <a:pt x="27195" y="57908"/>
                    <a:pt x="11474" y="103204"/>
                  </a:cubicBezTo>
                  <a:cubicBezTo>
                    <a:pt x="-6622" y="155456"/>
                    <a:pt x="-2060" y="212080"/>
                    <a:pt x="6310" y="265689"/>
                  </a:cubicBezTo>
                  <a:cubicBezTo>
                    <a:pt x="7440" y="272851"/>
                    <a:pt x="18335" y="269817"/>
                    <a:pt x="17224" y="262673"/>
                  </a:cubicBezTo>
                  <a:close/>
                </a:path>
              </a:pathLst>
            </a:custGeom>
            <a:grpFill/>
            <a:ln w="1885" cap="flat">
              <a:noFill/>
              <a:prstDash val="solid"/>
              <a:miter/>
            </a:ln>
          </p:spPr>
          <p:txBody>
            <a:bodyPr rtlCol="0" anchor="ctr"/>
            <a:lstStyle/>
            <a:p>
              <a:endParaRPr lang="en-IN"/>
            </a:p>
          </p:txBody>
        </p:sp>
        <p:sp>
          <p:nvSpPr>
            <p:cNvPr id="929" name="Freeform: Shape 928">
              <a:extLst>
                <a:ext uri="{FF2B5EF4-FFF2-40B4-BE49-F238E27FC236}">
                  <a16:creationId xmlns:a16="http://schemas.microsoft.com/office/drawing/2014/main" id="{2F672939-F750-3775-ACD2-CC01BE5C09E5}"/>
                </a:ext>
              </a:extLst>
            </p:cNvPr>
            <p:cNvSpPr/>
            <p:nvPr/>
          </p:nvSpPr>
          <p:spPr>
            <a:xfrm>
              <a:off x="3239570" y="5124530"/>
              <a:ext cx="673163" cy="438327"/>
            </a:xfrm>
            <a:custGeom>
              <a:avLst/>
              <a:gdLst>
                <a:gd name="connsiteX0" fmla="*/ 8201 w 673163"/>
                <a:gd name="connsiteY0" fmla="*/ 436674 h 438327"/>
                <a:gd name="connsiteX1" fmla="*/ 142318 w 673163"/>
                <a:gd name="connsiteY1" fmla="*/ 346422 h 438327"/>
                <a:gd name="connsiteX2" fmla="*/ 342464 w 673163"/>
                <a:gd name="connsiteY2" fmla="*/ 343010 h 438327"/>
                <a:gd name="connsiteX3" fmla="*/ 563326 w 673163"/>
                <a:gd name="connsiteY3" fmla="*/ 328835 h 438327"/>
                <a:gd name="connsiteX4" fmla="*/ 657405 w 673163"/>
                <a:gd name="connsiteY4" fmla="*/ 225821 h 438327"/>
                <a:gd name="connsiteX5" fmla="*/ 659101 w 673163"/>
                <a:gd name="connsiteY5" fmla="*/ 4412 h 438327"/>
                <a:gd name="connsiteX6" fmla="*/ 648206 w 673163"/>
                <a:gd name="connsiteY6" fmla="*/ 7410 h 438327"/>
                <a:gd name="connsiteX7" fmla="*/ 661401 w 673163"/>
                <a:gd name="connsiteY7" fmla="*/ 128387 h 438327"/>
                <a:gd name="connsiteX8" fmla="*/ 650430 w 673163"/>
                <a:gd name="connsiteY8" fmla="*/ 209705 h 438327"/>
                <a:gd name="connsiteX9" fmla="*/ 559217 w 673163"/>
                <a:gd name="connsiteY9" fmla="*/ 318392 h 438327"/>
                <a:gd name="connsiteX10" fmla="*/ 339014 w 673163"/>
                <a:gd name="connsiteY10" fmla="*/ 331417 h 438327"/>
                <a:gd name="connsiteX11" fmla="*/ 145069 w 673163"/>
                <a:gd name="connsiteY11" fmla="*/ 334339 h 438327"/>
                <a:gd name="connsiteX12" fmla="*/ 69765 w 673163"/>
                <a:gd name="connsiteY12" fmla="*/ 363274 h 438327"/>
                <a:gd name="connsiteX13" fmla="*/ 266 w 673163"/>
                <a:gd name="connsiteY13" fmla="*/ 428682 h 438327"/>
                <a:gd name="connsiteX14" fmla="*/ 8258 w 673163"/>
                <a:gd name="connsiteY14" fmla="*/ 436674 h 43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7">
                  <a:moveTo>
                    <a:pt x="8201" y="436674"/>
                  </a:moveTo>
                  <a:cubicBezTo>
                    <a:pt x="43092" y="391944"/>
                    <a:pt x="86221" y="358712"/>
                    <a:pt x="142318" y="346422"/>
                  </a:cubicBezTo>
                  <a:cubicBezTo>
                    <a:pt x="207556" y="332134"/>
                    <a:pt x="276565" y="337562"/>
                    <a:pt x="342464" y="343010"/>
                  </a:cubicBezTo>
                  <a:cubicBezTo>
                    <a:pt x="414752" y="348985"/>
                    <a:pt x="494223" y="356412"/>
                    <a:pt x="563326" y="328835"/>
                  </a:cubicBezTo>
                  <a:cubicBezTo>
                    <a:pt x="609998" y="310230"/>
                    <a:pt x="641910" y="273191"/>
                    <a:pt x="657405" y="225821"/>
                  </a:cubicBezTo>
                  <a:cubicBezTo>
                    <a:pt x="681099" y="153495"/>
                    <a:pt x="672051" y="77776"/>
                    <a:pt x="659101" y="4412"/>
                  </a:cubicBezTo>
                  <a:cubicBezTo>
                    <a:pt x="657839" y="-2751"/>
                    <a:pt x="646943" y="284"/>
                    <a:pt x="648206" y="7410"/>
                  </a:cubicBezTo>
                  <a:cubicBezTo>
                    <a:pt x="655237" y="47333"/>
                    <a:pt x="662607" y="87672"/>
                    <a:pt x="661401" y="128387"/>
                  </a:cubicBezTo>
                  <a:cubicBezTo>
                    <a:pt x="660835" y="155814"/>
                    <a:pt x="657160" y="183108"/>
                    <a:pt x="650430" y="209705"/>
                  </a:cubicBezTo>
                  <a:cubicBezTo>
                    <a:pt x="637386" y="258921"/>
                    <a:pt x="607547" y="299429"/>
                    <a:pt x="559217" y="318392"/>
                  </a:cubicBezTo>
                  <a:cubicBezTo>
                    <a:pt x="490132" y="345517"/>
                    <a:pt x="411133" y="337374"/>
                    <a:pt x="339014" y="331417"/>
                  </a:cubicBezTo>
                  <a:cubicBezTo>
                    <a:pt x="274925" y="326121"/>
                    <a:pt x="208668" y="321785"/>
                    <a:pt x="145069" y="334339"/>
                  </a:cubicBezTo>
                  <a:cubicBezTo>
                    <a:pt x="118416" y="339316"/>
                    <a:pt x="92893" y="349136"/>
                    <a:pt x="69765" y="363274"/>
                  </a:cubicBezTo>
                  <a:cubicBezTo>
                    <a:pt x="42527" y="380238"/>
                    <a:pt x="19926" y="403461"/>
                    <a:pt x="266" y="428682"/>
                  </a:cubicBezTo>
                  <a:cubicBezTo>
                    <a:pt x="-4164" y="434337"/>
                    <a:pt x="3791" y="442424"/>
                    <a:pt x="8258" y="436674"/>
                  </a:cubicBezTo>
                  <a:close/>
                </a:path>
              </a:pathLst>
            </a:custGeom>
            <a:grpFill/>
            <a:ln w="1885" cap="flat">
              <a:noFill/>
              <a:prstDash val="solid"/>
              <a:miter/>
            </a:ln>
          </p:spPr>
          <p:txBody>
            <a:bodyPr rtlCol="0" anchor="ctr"/>
            <a:lstStyle/>
            <a:p>
              <a:endParaRPr lang="en-IN"/>
            </a:p>
          </p:txBody>
        </p:sp>
        <p:sp>
          <p:nvSpPr>
            <p:cNvPr id="930" name="Freeform: Shape 929">
              <a:extLst>
                <a:ext uri="{FF2B5EF4-FFF2-40B4-BE49-F238E27FC236}">
                  <a16:creationId xmlns:a16="http://schemas.microsoft.com/office/drawing/2014/main" id="{83874CD9-8D44-74B1-3484-3641A1720E99}"/>
                </a:ext>
              </a:extLst>
            </p:cNvPr>
            <p:cNvSpPr/>
            <p:nvPr/>
          </p:nvSpPr>
          <p:spPr>
            <a:xfrm>
              <a:off x="3839725" y="4809533"/>
              <a:ext cx="138192" cy="289556"/>
            </a:xfrm>
            <a:custGeom>
              <a:avLst/>
              <a:gdLst>
                <a:gd name="connsiteX0" fmla="*/ 20983 w 138192"/>
                <a:gd name="connsiteY0" fmla="*/ 282766 h 289556"/>
                <a:gd name="connsiteX1" fmla="*/ 25412 w 138192"/>
                <a:gd name="connsiteY1" fmla="*/ 92629 h 289556"/>
                <a:gd name="connsiteX2" fmla="*/ 133082 w 138192"/>
                <a:gd name="connsiteY2" fmla="*/ 11349 h 289556"/>
                <a:gd name="connsiteX3" fmla="*/ 130066 w 138192"/>
                <a:gd name="connsiteY3" fmla="*/ 434 h 289556"/>
                <a:gd name="connsiteX4" fmla="*/ 30596 w 138192"/>
                <a:gd name="connsiteY4" fmla="*/ 58869 h 289556"/>
                <a:gd name="connsiteX5" fmla="*/ -921 w 138192"/>
                <a:gd name="connsiteY5" fmla="*/ 176170 h 289556"/>
                <a:gd name="connsiteX6" fmla="*/ 10069 w 138192"/>
                <a:gd name="connsiteY6" fmla="*/ 285801 h 289556"/>
                <a:gd name="connsiteX7" fmla="*/ 20983 w 138192"/>
                <a:gd name="connsiteY7" fmla="*/ 282785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2" h="289556">
                  <a:moveTo>
                    <a:pt x="20983" y="282766"/>
                  </a:moveTo>
                  <a:cubicBezTo>
                    <a:pt x="9918" y="220807"/>
                    <a:pt x="1756" y="152891"/>
                    <a:pt x="25412" y="92629"/>
                  </a:cubicBezTo>
                  <a:cubicBezTo>
                    <a:pt x="43904" y="45504"/>
                    <a:pt x="84732" y="20434"/>
                    <a:pt x="133082" y="11349"/>
                  </a:cubicBezTo>
                  <a:cubicBezTo>
                    <a:pt x="140226" y="10010"/>
                    <a:pt x="137191" y="-904"/>
                    <a:pt x="130066" y="434"/>
                  </a:cubicBezTo>
                  <a:cubicBezTo>
                    <a:pt x="90783" y="7823"/>
                    <a:pt x="53932" y="25335"/>
                    <a:pt x="30596" y="58869"/>
                  </a:cubicBezTo>
                  <a:cubicBezTo>
                    <a:pt x="7260" y="92402"/>
                    <a:pt x="154" y="135964"/>
                    <a:pt x="-921" y="176170"/>
                  </a:cubicBezTo>
                  <a:cubicBezTo>
                    <a:pt x="-1901" y="213003"/>
                    <a:pt x="3622" y="249684"/>
                    <a:pt x="10069" y="285801"/>
                  </a:cubicBezTo>
                  <a:cubicBezTo>
                    <a:pt x="11351" y="292944"/>
                    <a:pt x="22265" y="289910"/>
                    <a:pt x="20983" y="282785"/>
                  </a:cubicBezTo>
                  <a:close/>
                </a:path>
              </a:pathLst>
            </a:custGeom>
            <a:grpFill/>
            <a:ln w="1885" cap="flat">
              <a:noFill/>
              <a:prstDash val="solid"/>
              <a:miter/>
            </a:ln>
          </p:spPr>
          <p:txBody>
            <a:bodyPr rtlCol="0" anchor="ctr"/>
            <a:lstStyle/>
            <a:p>
              <a:endParaRPr lang="en-IN"/>
            </a:p>
          </p:txBody>
        </p:sp>
        <p:sp>
          <p:nvSpPr>
            <p:cNvPr id="931" name="Freeform: Shape 930">
              <a:extLst>
                <a:ext uri="{FF2B5EF4-FFF2-40B4-BE49-F238E27FC236}">
                  <a16:creationId xmlns:a16="http://schemas.microsoft.com/office/drawing/2014/main" id="{F29D2429-4973-D146-D46C-B82DF1E7A79D}"/>
                </a:ext>
              </a:extLst>
            </p:cNvPr>
            <p:cNvSpPr/>
            <p:nvPr/>
          </p:nvSpPr>
          <p:spPr>
            <a:xfrm>
              <a:off x="3208864" y="5123294"/>
              <a:ext cx="673209" cy="429445"/>
            </a:xfrm>
            <a:custGeom>
              <a:avLst/>
              <a:gdLst>
                <a:gd name="connsiteX0" fmla="*/ 9577 w 673209"/>
                <a:gd name="connsiteY0" fmla="*/ 427072 h 429445"/>
                <a:gd name="connsiteX1" fmla="*/ 135324 w 673209"/>
                <a:gd name="connsiteY1" fmla="*/ 319119 h 429445"/>
                <a:gd name="connsiteX2" fmla="*/ 332378 w 673209"/>
                <a:gd name="connsiteY2" fmla="*/ 305717 h 429445"/>
                <a:gd name="connsiteX3" fmla="*/ 656933 w 673209"/>
                <a:gd name="connsiteY3" fmla="*/ 210036 h 429445"/>
                <a:gd name="connsiteX4" fmla="*/ 658404 w 673209"/>
                <a:gd name="connsiteY4" fmla="*/ 4404 h 429445"/>
                <a:gd name="connsiteX5" fmla="*/ 647508 w 673209"/>
                <a:gd name="connsiteY5" fmla="*/ 7402 h 429445"/>
                <a:gd name="connsiteX6" fmla="*/ 650015 w 673209"/>
                <a:gd name="connsiteY6" fmla="*/ 195748 h 429445"/>
                <a:gd name="connsiteX7" fmla="*/ 547077 w 673209"/>
                <a:gd name="connsiteY7" fmla="*/ 292654 h 429445"/>
                <a:gd name="connsiteX8" fmla="*/ 325612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4" y="338478"/>
                    <a:pt x="135324" y="319119"/>
                  </a:cubicBezTo>
                  <a:cubicBezTo>
                    <a:pt x="198564" y="296820"/>
                    <a:pt x="266650" y="299308"/>
                    <a:pt x="332378" y="305717"/>
                  </a:cubicBezTo>
                  <a:cubicBezTo>
                    <a:pt x="442593" y="316499"/>
                    <a:pt x="606397" y="338893"/>
                    <a:pt x="656933" y="210036"/>
                  </a:cubicBezTo>
                  <a:cubicBezTo>
                    <a:pt x="682550" y="144740"/>
                    <a:pt x="670806" y="71113"/>
                    <a:pt x="658404" y="4404"/>
                  </a:cubicBezTo>
                  <a:cubicBezTo>
                    <a:pt x="657084" y="-2740"/>
                    <a:pt x="646189" y="276"/>
                    <a:pt x="647508" y="7402"/>
                  </a:cubicBezTo>
                  <a:cubicBezTo>
                    <a:pt x="658912" y="68814"/>
                    <a:pt x="669393" y="134712"/>
                    <a:pt x="650015" y="195748"/>
                  </a:cubicBezTo>
                  <a:cubicBezTo>
                    <a:pt x="634333" y="245172"/>
                    <a:pt x="596727" y="278913"/>
                    <a:pt x="547077" y="292654"/>
                  </a:cubicBezTo>
                  <a:cubicBezTo>
                    <a:pt x="474977" y="312616"/>
                    <a:pt x="398636" y="300646"/>
                    <a:pt x="325612" y="293766"/>
                  </a:cubicBezTo>
                  <a:cubicBezTo>
                    <a:pt x="261956" y="287772"/>
                    <a:pt x="195944" y="286452"/>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932" name="Freeform: Shape 931">
              <a:extLst>
                <a:ext uri="{FF2B5EF4-FFF2-40B4-BE49-F238E27FC236}">
                  <a16:creationId xmlns:a16="http://schemas.microsoft.com/office/drawing/2014/main" id="{3FE26186-0444-DA34-2950-8793ABBF197D}"/>
                </a:ext>
              </a:extLst>
            </p:cNvPr>
            <p:cNvSpPr/>
            <p:nvPr/>
          </p:nvSpPr>
          <p:spPr>
            <a:xfrm>
              <a:off x="3947784" y="4841741"/>
              <a:ext cx="166984" cy="149473"/>
            </a:xfrm>
            <a:custGeom>
              <a:avLst/>
              <a:gdLst>
                <a:gd name="connsiteX0" fmla="*/ 164134 w 166984"/>
                <a:gd name="connsiteY0" fmla="*/ 140306 h 149473"/>
                <a:gd name="connsiteX1" fmla="*/ 8775 w 166984"/>
                <a:gd name="connsiteY1" fmla="*/ 1817 h 149473"/>
                <a:gd name="connsiteX2" fmla="*/ 783 w 166984"/>
                <a:gd name="connsiteY2" fmla="*/ 9809 h 149473"/>
                <a:gd name="connsiteX3" fmla="*/ 156123 w 166984"/>
                <a:gd name="connsiteY3" fmla="*/ 148298 h 149473"/>
                <a:gd name="connsiteX4" fmla="*/ 164134 w 166984"/>
                <a:gd name="connsiteY4" fmla="*/ 140306 h 14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73">
                  <a:moveTo>
                    <a:pt x="164134" y="140306"/>
                  </a:moveTo>
                  <a:lnTo>
                    <a:pt x="8775" y="1817"/>
                  </a:lnTo>
                  <a:cubicBezTo>
                    <a:pt x="3365" y="-3008"/>
                    <a:pt x="-4665" y="4965"/>
                    <a:pt x="783" y="9809"/>
                  </a:cubicBezTo>
                  <a:lnTo>
                    <a:pt x="156123" y="148298"/>
                  </a:lnTo>
                  <a:cubicBezTo>
                    <a:pt x="161552" y="153124"/>
                    <a:pt x="169582" y="145151"/>
                    <a:pt x="164134" y="140306"/>
                  </a:cubicBezTo>
                  <a:close/>
                </a:path>
              </a:pathLst>
            </a:custGeom>
            <a:grpFill/>
            <a:ln w="1885" cap="flat">
              <a:noFill/>
              <a:prstDash val="solid"/>
              <a:miter/>
            </a:ln>
          </p:spPr>
          <p:txBody>
            <a:bodyPr rtlCol="0" anchor="ctr"/>
            <a:lstStyle/>
            <a:p>
              <a:endParaRPr lang="en-IN"/>
            </a:p>
          </p:txBody>
        </p:sp>
        <p:sp>
          <p:nvSpPr>
            <p:cNvPr id="933" name="Freeform: Shape 932">
              <a:extLst>
                <a:ext uri="{FF2B5EF4-FFF2-40B4-BE49-F238E27FC236}">
                  <a16:creationId xmlns:a16="http://schemas.microsoft.com/office/drawing/2014/main" id="{B4A4E082-6FF9-E810-9D63-49F8B3339408}"/>
                </a:ext>
              </a:extLst>
            </p:cNvPr>
            <p:cNvSpPr/>
            <p:nvPr/>
          </p:nvSpPr>
          <p:spPr>
            <a:xfrm>
              <a:off x="3906297" y="4898901"/>
              <a:ext cx="167860" cy="140521"/>
            </a:xfrm>
            <a:custGeom>
              <a:avLst/>
              <a:gdLst>
                <a:gd name="connsiteX0" fmla="*/ 165000 w 167860"/>
                <a:gd name="connsiteY0" fmla="*/ 131345 h 140521"/>
                <a:gd name="connsiteX1" fmla="*/ 8924 w 167860"/>
                <a:gd name="connsiteY1" fmla="*/ 1621 h 140521"/>
                <a:gd name="connsiteX2" fmla="*/ 932 w 167860"/>
                <a:gd name="connsiteY2" fmla="*/ 9613 h 140521"/>
                <a:gd name="connsiteX3" fmla="*/ 157008 w 167860"/>
                <a:gd name="connsiteY3" fmla="*/ 139356 h 140521"/>
                <a:gd name="connsiteX4" fmla="*/ 165000 w 167860"/>
                <a:gd name="connsiteY4" fmla="*/ 131345 h 140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1">
                  <a:moveTo>
                    <a:pt x="165000" y="131345"/>
                  </a:moveTo>
                  <a:cubicBezTo>
                    <a:pt x="114369" y="86463"/>
                    <a:pt x="62344" y="43222"/>
                    <a:pt x="8924" y="1621"/>
                  </a:cubicBezTo>
                  <a:cubicBezTo>
                    <a:pt x="3269" y="-2809"/>
                    <a:pt x="-4799" y="5146"/>
                    <a:pt x="932" y="9613"/>
                  </a:cubicBezTo>
                  <a:cubicBezTo>
                    <a:pt x="54314" y="51196"/>
                    <a:pt x="106339" y="94437"/>
                    <a:pt x="157008" y="139356"/>
                  </a:cubicBezTo>
                  <a:cubicBezTo>
                    <a:pt x="162436" y="144163"/>
                    <a:pt x="170466" y="136189"/>
                    <a:pt x="165000" y="131345"/>
                  </a:cubicBezTo>
                  <a:close/>
                </a:path>
              </a:pathLst>
            </a:custGeom>
            <a:grpFill/>
            <a:ln w="1885" cap="flat">
              <a:noFill/>
              <a:prstDash val="solid"/>
              <a:miter/>
            </a:ln>
          </p:spPr>
          <p:txBody>
            <a:bodyPr rtlCol="0" anchor="ctr"/>
            <a:lstStyle/>
            <a:p>
              <a:endParaRPr lang="en-IN"/>
            </a:p>
          </p:txBody>
        </p:sp>
        <p:sp>
          <p:nvSpPr>
            <p:cNvPr id="934" name="Freeform: Shape 933">
              <a:extLst>
                <a:ext uri="{FF2B5EF4-FFF2-40B4-BE49-F238E27FC236}">
                  <a16:creationId xmlns:a16="http://schemas.microsoft.com/office/drawing/2014/main" id="{CC0CE82F-BF62-2FFF-31EA-CD43267B8A3F}"/>
                </a:ext>
              </a:extLst>
            </p:cNvPr>
            <p:cNvSpPr/>
            <p:nvPr/>
          </p:nvSpPr>
          <p:spPr>
            <a:xfrm>
              <a:off x="3882869" y="4969376"/>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1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50" y="60304"/>
                    <a:pt x="47828" y="29202"/>
                    <a:pt x="7188" y="1323"/>
                  </a:cubicBezTo>
                  <a:cubicBezTo>
                    <a:pt x="1175" y="-2824"/>
                    <a:pt x="-4480" y="6978"/>
                    <a:pt x="1533" y="11087"/>
                  </a:cubicBezTo>
                  <a:cubicBezTo>
                    <a:pt x="41363" y="38438"/>
                    <a:pt x="78930" y="68956"/>
                    <a:pt x="113859" y="102339"/>
                  </a:cubicBezTo>
                  <a:cubicBezTo>
                    <a:pt x="119118" y="107372"/>
                    <a:pt x="127053" y="99398"/>
                    <a:pt x="121851" y="94347"/>
                  </a:cubicBezTo>
                  <a:close/>
                </a:path>
              </a:pathLst>
            </a:custGeom>
            <a:grpFill/>
            <a:ln w="1885" cap="flat">
              <a:noFill/>
              <a:prstDash val="solid"/>
              <a:miter/>
            </a:ln>
          </p:spPr>
          <p:txBody>
            <a:bodyPr rtlCol="0" anchor="ctr"/>
            <a:lstStyle/>
            <a:p>
              <a:endParaRPr lang="en-IN"/>
            </a:p>
          </p:txBody>
        </p:sp>
        <p:sp>
          <p:nvSpPr>
            <p:cNvPr id="935" name="Freeform: Shape 934">
              <a:extLst>
                <a:ext uri="{FF2B5EF4-FFF2-40B4-BE49-F238E27FC236}">
                  <a16:creationId xmlns:a16="http://schemas.microsoft.com/office/drawing/2014/main" id="{D636BF69-F9B2-8EEF-CAF3-4C70C7766814}"/>
                </a:ext>
              </a:extLst>
            </p:cNvPr>
            <p:cNvSpPr/>
            <p:nvPr/>
          </p:nvSpPr>
          <p:spPr>
            <a:xfrm>
              <a:off x="3765125" y="5119085"/>
              <a:ext cx="111257" cy="106536"/>
            </a:xfrm>
            <a:custGeom>
              <a:avLst/>
              <a:gdLst>
                <a:gd name="connsiteX0" fmla="*/ 108495 w 111257"/>
                <a:gd name="connsiteY0" fmla="*/ 97264 h 106536"/>
                <a:gd name="connsiteX1" fmla="*/ 8705 w 111257"/>
                <a:gd name="connsiteY1" fmla="*/ 1922 h 106536"/>
                <a:gd name="connsiteX2" fmla="*/ 694 w 111257"/>
                <a:gd name="connsiteY2" fmla="*/ 9914 h 106536"/>
                <a:gd name="connsiteX3" fmla="*/ 100484 w 111257"/>
                <a:gd name="connsiteY3" fmla="*/ 105256 h 106536"/>
                <a:gd name="connsiteX4" fmla="*/ 108495 w 111257"/>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7" h="106536">
                  <a:moveTo>
                    <a:pt x="108495" y="97264"/>
                  </a:moveTo>
                  <a:lnTo>
                    <a:pt x="8705" y="1922"/>
                  </a:lnTo>
                  <a:cubicBezTo>
                    <a:pt x="3427" y="-3111"/>
                    <a:pt x="-4584" y="4882"/>
                    <a:pt x="694" y="9914"/>
                  </a:cubicBezTo>
                  <a:lnTo>
                    <a:pt x="100484" y="105256"/>
                  </a:lnTo>
                  <a:cubicBezTo>
                    <a:pt x="105762" y="110289"/>
                    <a:pt x="113773" y="102297"/>
                    <a:pt x="108495" y="97264"/>
                  </a:cubicBezTo>
                  <a:close/>
                </a:path>
              </a:pathLst>
            </a:custGeom>
            <a:grpFill/>
            <a:ln w="1885" cap="flat">
              <a:noFill/>
              <a:prstDash val="solid"/>
              <a:miter/>
            </a:ln>
          </p:spPr>
          <p:txBody>
            <a:bodyPr rtlCol="0" anchor="ctr"/>
            <a:lstStyle/>
            <a:p>
              <a:endParaRPr lang="en-IN"/>
            </a:p>
          </p:txBody>
        </p:sp>
        <p:sp>
          <p:nvSpPr>
            <p:cNvPr id="936" name="Freeform: Shape 935">
              <a:extLst>
                <a:ext uri="{FF2B5EF4-FFF2-40B4-BE49-F238E27FC236}">
                  <a16:creationId xmlns:a16="http://schemas.microsoft.com/office/drawing/2014/main" id="{6AA98AF7-4911-A931-AB3E-27860E5BAD9B}"/>
                </a:ext>
              </a:extLst>
            </p:cNvPr>
            <p:cNvSpPr/>
            <p:nvPr/>
          </p:nvSpPr>
          <p:spPr>
            <a:xfrm>
              <a:off x="3666719" y="5120571"/>
              <a:ext cx="204172" cy="190845"/>
            </a:xfrm>
            <a:custGeom>
              <a:avLst/>
              <a:gdLst>
                <a:gd name="connsiteX0" fmla="*/ 201623 w 204172"/>
                <a:gd name="connsiteY0" fmla="*/ 181374 h 190845"/>
                <a:gd name="connsiteX1" fmla="*/ 7037 w 204172"/>
                <a:gd name="connsiteY1" fmla="*/ 1435 h 190845"/>
                <a:gd name="connsiteX2" fmla="*/ 1382 w 204172"/>
                <a:gd name="connsiteY2" fmla="*/ 11199 h 190845"/>
                <a:gd name="connsiteX3" fmla="*/ 193650 w 204172"/>
                <a:gd name="connsiteY3" fmla="*/ 189348 h 190845"/>
                <a:gd name="connsiteX4" fmla="*/ 201642 w 204172"/>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2" h="190845">
                  <a:moveTo>
                    <a:pt x="201623" y="181374"/>
                  </a:moveTo>
                  <a:cubicBezTo>
                    <a:pt x="142661" y="115306"/>
                    <a:pt x="77498" y="55043"/>
                    <a:pt x="7037" y="1435"/>
                  </a:cubicBezTo>
                  <a:cubicBezTo>
                    <a:pt x="1250" y="-2976"/>
                    <a:pt x="-4386" y="6845"/>
                    <a:pt x="1382" y="11199"/>
                  </a:cubicBezTo>
                  <a:cubicBezTo>
                    <a:pt x="71013" y="64299"/>
                    <a:pt x="135404" y="123958"/>
                    <a:pt x="193650" y="189348"/>
                  </a:cubicBezTo>
                  <a:cubicBezTo>
                    <a:pt x="198494" y="194795"/>
                    <a:pt x="206468" y="186784"/>
                    <a:pt x="201642" y="181355"/>
                  </a:cubicBezTo>
                  <a:close/>
                </a:path>
              </a:pathLst>
            </a:custGeom>
            <a:grpFill/>
            <a:ln w="1885" cap="flat">
              <a:noFill/>
              <a:prstDash val="solid"/>
              <a:miter/>
            </a:ln>
          </p:spPr>
          <p:txBody>
            <a:bodyPr rtlCol="0" anchor="ctr"/>
            <a:lstStyle/>
            <a:p>
              <a:endParaRPr lang="en-IN"/>
            </a:p>
          </p:txBody>
        </p:sp>
        <p:sp>
          <p:nvSpPr>
            <p:cNvPr id="937" name="Freeform: Shape 936">
              <a:extLst>
                <a:ext uri="{FF2B5EF4-FFF2-40B4-BE49-F238E27FC236}">
                  <a16:creationId xmlns:a16="http://schemas.microsoft.com/office/drawing/2014/main" id="{5259C809-688E-B624-46ED-4F042E099BA3}"/>
                </a:ext>
              </a:extLst>
            </p:cNvPr>
            <p:cNvSpPr/>
            <p:nvPr/>
          </p:nvSpPr>
          <p:spPr>
            <a:xfrm>
              <a:off x="3582556" y="5154466"/>
              <a:ext cx="251160" cy="226148"/>
            </a:xfrm>
            <a:custGeom>
              <a:avLst/>
              <a:gdLst>
                <a:gd name="connsiteX0" fmla="*/ 248445 w 251160"/>
                <a:gd name="connsiteY0" fmla="*/ 216846 h 226148"/>
                <a:gd name="connsiteX1" fmla="*/ 8865 w 251160"/>
                <a:gd name="connsiteY1" fmla="*/ 1714 h 226148"/>
                <a:gd name="connsiteX2" fmla="*/ 872 w 251160"/>
                <a:gd name="connsiteY2" fmla="*/ 9707 h 226148"/>
                <a:gd name="connsiteX3" fmla="*/ 240434 w 251160"/>
                <a:gd name="connsiteY3" fmla="*/ 224839 h 226148"/>
                <a:gd name="connsiteX4" fmla="*/ 248445 w 251160"/>
                <a:gd name="connsiteY4" fmla="*/ 216846 h 226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60" h="226148">
                  <a:moveTo>
                    <a:pt x="248445" y="216846"/>
                  </a:moveTo>
                  <a:cubicBezTo>
                    <a:pt x="171519" y="141919"/>
                    <a:pt x="91652" y="70214"/>
                    <a:pt x="8865" y="1714"/>
                  </a:cubicBezTo>
                  <a:cubicBezTo>
                    <a:pt x="3304" y="-2904"/>
                    <a:pt x="-4745" y="5051"/>
                    <a:pt x="872" y="9707"/>
                  </a:cubicBezTo>
                  <a:cubicBezTo>
                    <a:pt x="83604" y="78150"/>
                    <a:pt x="163451" y="149873"/>
                    <a:pt x="240434" y="224839"/>
                  </a:cubicBezTo>
                  <a:cubicBezTo>
                    <a:pt x="245655" y="229928"/>
                    <a:pt x="253628" y="221936"/>
                    <a:pt x="248445" y="216846"/>
                  </a:cubicBezTo>
                  <a:close/>
                </a:path>
              </a:pathLst>
            </a:custGeom>
            <a:grpFill/>
            <a:ln w="1885" cap="flat">
              <a:noFill/>
              <a:prstDash val="solid"/>
              <a:miter/>
            </a:ln>
          </p:spPr>
          <p:txBody>
            <a:bodyPr rtlCol="0" anchor="ctr"/>
            <a:lstStyle/>
            <a:p>
              <a:endParaRPr lang="en-IN"/>
            </a:p>
          </p:txBody>
        </p:sp>
        <p:sp>
          <p:nvSpPr>
            <p:cNvPr id="938" name="Freeform: Shape 937">
              <a:extLst>
                <a:ext uri="{FF2B5EF4-FFF2-40B4-BE49-F238E27FC236}">
                  <a16:creationId xmlns:a16="http://schemas.microsoft.com/office/drawing/2014/main" id="{D097C52D-5042-2DCC-F854-DDEEBB4FBC09}"/>
                </a:ext>
              </a:extLst>
            </p:cNvPr>
            <p:cNvSpPr/>
            <p:nvPr/>
          </p:nvSpPr>
          <p:spPr>
            <a:xfrm>
              <a:off x="3527706" y="5218027"/>
              <a:ext cx="242263" cy="199380"/>
            </a:xfrm>
            <a:custGeom>
              <a:avLst/>
              <a:gdLst>
                <a:gd name="connsiteX0" fmla="*/ 239451 w 242263"/>
                <a:gd name="connsiteY0" fmla="*/ 190174 h 199380"/>
                <a:gd name="connsiteX1" fmla="*/ 7128 w 242263"/>
                <a:gd name="connsiteY1" fmla="*/ 1356 h 199380"/>
                <a:gd name="connsiteX2" fmla="*/ 1473 w 242263"/>
                <a:gd name="connsiteY2" fmla="*/ 11121 h 199380"/>
                <a:gd name="connsiteX3" fmla="*/ 231440 w 242263"/>
                <a:gd name="connsiteY3" fmla="*/ 198166 h 199380"/>
                <a:gd name="connsiteX4" fmla="*/ 239451 w 242263"/>
                <a:gd name="connsiteY4" fmla="*/ 190174 h 19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0">
                  <a:moveTo>
                    <a:pt x="239451" y="190174"/>
                  </a:moveTo>
                  <a:cubicBezTo>
                    <a:pt x="165786" y="122711"/>
                    <a:pt x="88220" y="59678"/>
                    <a:pt x="7128" y="1356"/>
                  </a:cubicBezTo>
                  <a:cubicBezTo>
                    <a:pt x="1210" y="-2885"/>
                    <a:pt x="-4445" y="7011"/>
                    <a:pt x="1473" y="11121"/>
                  </a:cubicBezTo>
                  <a:cubicBezTo>
                    <a:pt x="81736" y="68895"/>
                    <a:pt x="158529" y="131344"/>
                    <a:pt x="231440" y="198166"/>
                  </a:cubicBezTo>
                  <a:cubicBezTo>
                    <a:pt x="236812" y="203067"/>
                    <a:pt x="244823" y="195094"/>
                    <a:pt x="239451" y="190174"/>
                  </a:cubicBezTo>
                  <a:close/>
                </a:path>
              </a:pathLst>
            </a:custGeom>
            <a:grpFill/>
            <a:ln w="1885" cap="flat">
              <a:noFill/>
              <a:prstDash val="solid"/>
              <a:miter/>
            </a:ln>
          </p:spPr>
          <p:txBody>
            <a:bodyPr rtlCol="0" anchor="ctr"/>
            <a:lstStyle/>
            <a:p>
              <a:endParaRPr lang="en-IN"/>
            </a:p>
          </p:txBody>
        </p:sp>
        <p:sp>
          <p:nvSpPr>
            <p:cNvPr id="939" name="Freeform: Shape 938">
              <a:extLst>
                <a:ext uri="{FF2B5EF4-FFF2-40B4-BE49-F238E27FC236}">
                  <a16:creationId xmlns:a16="http://schemas.microsoft.com/office/drawing/2014/main" id="{8F92A1E1-9A2A-2F9F-44A2-24939D8724DD}"/>
                </a:ext>
              </a:extLst>
            </p:cNvPr>
            <p:cNvSpPr/>
            <p:nvPr/>
          </p:nvSpPr>
          <p:spPr>
            <a:xfrm>
              <a:off x="3506911" y="5294550"/>
              <a:ext cx="173848" cy="143770"/>
            </a:xfrm>
            <a:custGeom>
              <a:avLst/>
              <a:gdLst>
                <a:gd name="connsiteX0" fmla="*/ 170899 w 173848"/>
                <a:gd name="connsiteY0" fmla="*/ 134706 h 143770"/>
                <a:gd name="connsiteX1" fmla="*/ 8885 w 173848"/>
                <a:gd name="connsiteY1" fmla="*/ 1703 h 143770"/>
                <a:gd name="connsiteX2" fmla="*/ 893 w 173848"/>
                <a:gd name="connsiteY2" fmla="*/ 9695 h 143770"/>
                <a:gd name="connsiteX3" fmla="*/ 162887 w 173848"/>
                <a:gd name="connsiteY3" fmla="*/ 142718 h 143770"/>
                <a:gd name="connsiteX4" fmla="*/ 170899 w 173848"/>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8" h="143770">
                  <a:moveTo>
                    <a:pt x="170899" y="134706"/>
                  </a:moveTo>
                  <a:lnTo>
                    <a:pt x="8885" y="1703"/>
                  </a:lnTo>
                  <a:cubicBezTo>
                    <a:pt x="3230" y="-2897"/>
                    <a:pt x="-4744" y="5077"/>
                    <a:pt x="893" y="9695"/>
                  </a:cubicBezTo>
                  <a:cubicBezTo>
                    <a:pt x="54935" y="54030"/>
                    <a:pt x="108920" y="98364"/>
                    <a:pt x="162887" y="142718"/>
                  </a:cubicBezTo>
                  <a:cubicBezTo>
                    <a:pt x="168542" y="147298"/>
                    <a:pt x="176516" y="139343"/>
                    <a:pt x="170899" y="134706"/>
                  </a:cubicBezTo>
                  <a:close/>
                </a:path>
              </a:pathLst>
            </a:custGeom>
            <a:grpFill/>
            <a:ln w="1885" cap="flat">
              <a:noFill/>
              <a:prstDash val="solid"/>
              <a:miter/>
            </a:ln>
          </p:spPr>
          <p:txBody>
            <a:bodyPr rtlCol="0" anchor="ctr"/>
            <a:lstStyle/>
            <a:p>
              <a:endParaRPr lang="en-IN"/>
            </a:p>
          </p:txBody>
        </p:sp>
        <p:sp>
          <p:nvSpPr>
            <p:cNvPr id="940" name="Freeform: Shape 939">
              <a:extLst>
                <a:ext uri="{FF2B5EF4-FFF2-40B4-BE49-F238E27FC236}">
                  <a16:creationId xmlns:a16="http://schemas.microsoft.com/office/drawing/2014/main" id="{DA06ED7C-A74B-55E3-A732-B14EA155DEB0}"/>
                </a:ext>
              </a:extLst>
            </p:cNvPr>
            <p:cNvSpPr/>
            <p:nvPr/>
          </p:nvSpPr>
          <p:spPr>
            <a:xfrm>
              <a:off x="3383590" y="5459387"/>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4" y="96709"/>
                    <a:pt x="130698" y="86889"/>
                    <a:pt x="124704" y="82779"/>
                  </a:cubicBezTo>
                  <a:close/>
                </a:path>
              </a:pathLst>
            </a:custGeom>
            <a:grpFill/>
            <a:ln w="1885" cap="flat">
              <a:noFill/>
              <a:prstDash val="solid"/>
              <a:miter/>
            </a:ln>
          </p:spPr>
          <p:txBody>
            <a:bodyPr rtlCol="0" anchor="ctr"/>
            <a:lstStyle/>
            <a:p>
              <a:endParaRPr lang="en-IN"/>
            </a:p>
          </p:txBody>
        </p:sp>
        <p:sp>
          <p:nvSpPr>
            <p:cNvPr id="941" name="Freeform: Shape 940">
              <a:extLst>
                <a:ext uri="{FF2B5EF4-FFF2-40B4-BE49-F238E27FC236}">
                  <a16:creationId xmlns:a16="http://schemas.microsoft.com/office/drawing/2014/main" id="{B4259385-B5F5-92B8-5ECE-B077BAD1EE9E}"/>
                </a:ext>
              </a:extLst>
            </p:cNvPr>
            <p:cNvSpPr/>
            <p:nvPr/>
          </p:nvSpPr>
          <p:spPr>
            <a:xfrm>
              <a:off x="3296000" y="5497526"/>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942" name="Freeform: Shape 941">
              <a:extLst>
                <a:ext uri="{FF2B5EF4-FFF2-40B4-BE49-F238E27FC236}">
                  <a16:creationId xmlns:a16="http://schemas.microsoft.com/office/drawing/2014/main" id="{9E0E1E39-2AA1-135C-F718-CE9360DFD1C2}"/>
                </a:ext>
              </a:extLst>
            </p:cNvPr>
            <p:cNvSpPr/>
            <p:nvPr/>
          </p:nvSpPr>
          <p:spPr>
            <a:xfrm>
              <a:off x="3248382" y="5548237"/>
              <a:ext cx="186874" cy="150662"/>
            </a:xfrm>
            <a:custGeom>
              <a:avLst/>
              <a:gdLst>
                <a:gd name="connsiteX0" fmla="*/ 183891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1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1" y="141579"/>
                  </a:moveTo>
                  <a:lnTo>
                    <a:pt x="8908" y="1658"/>
                  </a:lnTo>
                  <a:cubicBezTo>
                    <a:pt x="3253" y="-2847"/>
                    <a:pt x="-4777" y="5107"/>
                    <a:pt x="916" y="9650"/>
                  </a:cubicBezTo>
                  <a:lnTo>
                    <a:pt x="175898" y="149647"/>
                  </a:lnTo>
                  <a:cubicBezTo>
                    <a:pt x="181553" y="154152"/>
                    <a:pt x="189583" y="146197"/>
                    <a:pt x="183891" y="141655"/>
                  </a:cubicBezTo>
                  <a:close/>
                </a:path>
              </a:pathLst>
            </a:custGeom>
            <a:grpFill/>
            <a:ln w="1885" cap="flat">
              <a:noFill/>
              <a:prstDash val="solid"/>
              <a:miter/>
            </a:ln>
          </p:spPr>
          <p:txBody>
            <a:bodyPr rtlCol="0" anchor="ctr"/>
            <a:lstStyle/>
            <a:p>
              <a:endParaRPr lang="en-IN"/>
            </a:p>
          </p:txBody>
        </p:sp>
        <p:sp>
          <p:nvSpPr>
            <p:cNvPr id="943" name="Freeform: Shape 942">
              <a:extLst>
                <a:ext uri="{FF2B5EF4-FFF2-40B4-BE49-F238E27FC236}">
                  <a16:creationId xmlns:a16="http://schemas.microsoft.com/office/drawing/2014/main" id="{5CC7A173-8CDF-B51A-99D3-3F592FCB982E}"/>
                </a:ext>
              </a:extLst>
            </p:cNvPr>
            <p:cNvSpPr/>
            <p:nvPr/>
          </p:nvSpPr>
          <p:spPr>
            <a:xfrm>
              <a:off x="5654843"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6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2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3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7 w 882465"/>
                <a:gd name="connsiteY38" fmla="*/ 13574 h 610293"/>
                <a:gd name="connsiteX39" fmla="*/ 10744 w 882465"/>
                <a:gd name="connsiteY39" fmla="*/ 5544 h 610293"/>
                <a:gd name="connsiteX40" fmla="*/ 10311 w 882465"/>
                <a:gd name="connsiteY40" fmla="*/ 4508 h 610293"/>
                <a:gd name="connsiteX41" fmla="*/ 3355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82" y="47202"/>
                    <a:pt x="23412" y="67051"/>
                  </a:cubicBez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3"/>
                    <a:pt x="60508" y="128237"/>
                    <a:pt x="40263" y="78379"/>
                  </a:cubicBezTo>
                  <a:cubicBezTo>
                    <a:pt x="33628" y="61980"/>
                    <a:pt x="26993" y="45581"/>
                    <a:pt x="20339" y="29201"/>
                  </a:cubicBezTo>
                  <a:lnTo>
                    <a:pt x="13987" y="13574"/>
                  </a:lnTo>
                  <a:cubicBezTo>
                    <a:pt x="13044" y="11256"/>
                    <a:pt x="12309" y="7542"/>
                    <a:pt x="10744" y="5544"/>
                  </a:cubicBezTo>
                  <a:cubicBezTo>
                    <a:pt x="10556" y="5224"/>
                    <a:pt x="10405" y="4866"/>
                    <a:pt x="10311" y="4508"/>
                  </a:cubicBezTo>
                  <a:lnTo>
                    <a:pt x="3355"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944" name="Freeform: Shape 943">
              <a:extLst>
                <a:ext uri="{FF2B5EF4-FFF2-40B4-BE49-F238E27FC236}">
                  <a16:creationId xmlns:a16="http://schemas.microsoft.com/office/drawing/2014/main" id="{F60F7B88-F370-6E08-FB7E-81FF07800C61}"/>
                </a:ext>
              </a:extLst>
            </p:cNvPr>
            <p:cNvSpPr/>
            <p:nvPr/>
          </p:nvSpPr>
          <p:spPr>
            <a:xfrm>
              <a:off x="5913168" y="4393354"/>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945" name="Freeform: Shape 944">
              <a:extLst>
                <a:ext uri="{FF2B5EF4-FFF2-40B4-BE49-F238E27FC236}">
                  <a16:creationId xmlns:a16="http://schemas.microsoft.com/office/drawing/2014/main" id="{A6742643-8788-7951-4499-DFB1A0C8C67C}"/>
                </a:ext>
              </a:extLst>
            </p:cNvPr>
            <p:cNvSpPr/>
            <p:nvPr/>
          </p:nvSpPr>
          <p:spPr>
            <a:xfrm>
              <a:off x="5695463" y="4244345"/>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4"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946" name="Freeform: Shape 945">
              <a:extLst>
                <a:ext uri="{FF2B5EF4-FFF2-40B4-BE49-F238E27FC236}">
                  <a16:creationId xmlns:a16="http://schemas.microsoft.com/office/drawing/2014/main" id="{DD7B4B1A-9824-A775-3EAA-CA3CF2E720D7}"/>
                </a:ext>
              </a:extLst>
            </p:cNvPr>
            <p:cNvSpPr/>
            <p:nvPr/>
          </p:nvSpPr>
          <p:spPr>
            <a:xfrm>
              <a:off x="5738704" y="4346588"/>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0"/>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947" name="Freeform: Shape 946">
              <a:extLst>
                <a:ext uri="{FF2B5EF4-FFF2-40B4-BE49-F238E27FC236}">
                  <a16:creationId xmlns:a16="http://schemas.microsoft.com/office/drawing/2014/main" id="{03E4DAC4-B6BC-3228-E5D2-EF262E06019E}"/>
                </a:ext>
              </a:extLst>
            </p:cNvPr>
            <p:cNvSpPr/>
            <p:nvPr/>
          </p:nvSpPr>
          <p:spPr>
            <a:xfrm>
              <a:off x="5778685" y="4446397"/>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48" name="Freeform: Shape 947">
              <a:extLst>
                <a:ext uri="{FF2B5EF4-FFF2-40B4-BE49-F238E27FC236}">
                  <a16:creationId xmlns:a16="http://schemas.microsoft.com/office/drawing/2014/main" id="{3D376958-0F04-4220-E3C7-B14A25DABE36}"/>
                </a:ext>
              </a:extLst>
            </p:cNvPr>
            <p:cNvSpPr/>
            <p:nvPr/>
          </p:nvSpPr>
          <p:spPr>
            <a:xfrm>
              <a:off x="5818627"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49" name="Freeform: Shape 948">
              <a:extLst>
                <a:ext uri="{FF2B5EF4-FFF2-40B4-BE49-F238E27FC236}">
                  <a16:creationId xmlns:a16="http://schemas.microsoft.com/office/drawing/2014/main" id="{F85EE886-5F2C-1C7C-0F77-9229C3BED22F}"/>
                </a:ext>
              </a:extLst>
            </p:cNvPr>
            <p:cNvSpPr/>
            <p:nvPr/>
          </p:nvSpPr>
          <p:spPr>
            <a:xfrm>
              <a:off x="5861906"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50" name="Freeform: Shape 949">
              <a:extLst>
                <a:ext uri="{FF2B5EF4-FFF2-40B4-BE49-F238E27FC236}">
                  <a16:creationId xmlns:a16="http://schemas.microsoft.com/office/drawing/2014/main" id="{B81BD771-3817-D8ED-C6D0-B507FA0224C7}"/>
                </a:ext>
              </a:extLst>
            </p:cNvPr>
            <p:cNvSpPr/>
            <p:nvPr/>
          </p:nvSpPr>
          <p:spPr>
            <a:xfrm>
              <a:off x="5999679"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951" name="Freeform: Shape 950">
              <a:extLst>
                <a:ext uri="{FF2B5EF4-FFF2-40B4-BE49-F238E27FC236}">
                  <a16:creationId xmlns:a16="http://schemas.microsoft.com/office/drawing/2014/main" id="{E1B78B9D-3AEF-4D63-CAE6-46FC4D2DEA38}"/>
                </a:ext>
              </a:extLst>
            </p:cNvPr>
            <p:cNvSpPr/>
            <p:nvPr/>
          </p:nvSpPr>
          <p:spPr>
            <a:xfrm>
              <a:off x="6097811" y="4641263"/>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952" name="Freeform: Shape 951">
              <a:extLst>
                <a:ext uri="{FF2B5EF4-FFF2-40B4-BE49-F238E27FC236}">
                  <a16:creationId xmlns:a16="http://schemas.microsoft.com/office/drawing/2014/main" id="{1F49578C-E6AC-F2FD-FC66-7CFBC14CFD03}"/>
                </a:ext>
              </a:extLst>
            </p:cNvPr>
            <p:cNvSpPr/>
            <p:nvPr/>
          </p:nvSpPr>
          <p:spPr>
            <a:xfrm>
              <a:off x="6195000" y="4595244"/>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953" name="Freeform: Shape 952">
              <a:extLst>
                <a:ext uri="{FF2B5EF4-FFF2-40B4-BE49-F238E27FC236}">
                  <a16:creationId xmlns:a16="http://schemas.microsoft.com/office/drawing/2014/main" id="{863FEB48-DD65-E953-ADFC-36D868512282}"/>
                </a:ext>
              </a:extLst>
            </p:cNvPr>
            <p:cNvSpPr/>
            <p:nvPr/>
          </p:nvSpPr>
          <p:spPr>
            <a:xfrm>
              <a:off x="6292905" y="4550212"/>
              <a:ext cx="16471" cy="24679"/>
            </a:xfrm>
            <a:custGeom>
              <a:avLst/>
              <a:gdLst>
                <a:gd name="connsiteX0" fmla="*/ -828 w 16471"/>
                <a:gd name="connsiteY0" fmla="*/ 7453 h 24679"/>
                <a:gd name="connsiteX1" fmla="*/ 4337 w 16471"/>
                <a:gd name="connsiteY1" fmla="*/ 20874 h 24679"/>
                <a:gd name="connsiteX2" fmla="*/ 11292 w 16471"/>
                <a:gd name="connsiteY2" fmla="*/ 24832 h 24679"/>
                <a:gd name="connsiteX3" fmla="*/ 15232 w 16471"/>
                <a:gd name="connsiteY3" fmla="*/ 17876 h 24679"/>
                <a:gd name="connsiteX4" fmla="*/ 10066 w 16471"/>
                <a:gd name="connsiteY4" fmla="*/ 4437 h 24679"/>
                <a:gd name="connsiteX5" fmla="*/ 3111 w 16471"/>
                <a:gd name="connsiteY5" fmla="*/ 497 h 24679"/>
                <a:gd name="connsiteX6" fmla="*/ -828 w 16471"/>
                <a:gd name="connsiteY6"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1" h="24679">
                  <a:moveTo>
                    <a:pt x="-828" y="7453"/>
                  </a:moveTo>
                  <a:lnTo>
                    <a:pt x="4337" y="20874"/>
                  </a:lnTo>
                  <a:cubicBezTo>
                    <a:pt x="5242" y="23833"/>
                    <a:pt x="8295" y="25567"/>
                    <a:pt x="11292" y="24832"/>
                  </a:cubicBezTo>
                  <a:cubicBezTo>
                    <a:pt x="14308" y="24003"/>
                    <a:pt x="16061" y="20892"/>
                    <a:pt x="15232" y="17876"/>
                  </a:cubicBezTo>
                  <a:cubicBezTo>
                    <a:pt x="13516" y="13390"/>
                    <a:pt x="11801" y="8923"/>
                    <a:pt x="10066" y="4437"/>
                  </a:cubicBez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954" name="Freeform: Shape 953">
              <a:extLst>
                <a:ext uri="{FF2B5EF4-FFF2-40B4-BE49-F238E27FC236}">
                  <a16:creationId xmlns:a16="http://schemas.microsoft.com/office/drawing/2014/main" id="{EF9FE04F-B134-99E7-20CA-EFDF08FFAC66}"/>
                </a:ext>
              </a:extLst>
            </p:cNvPr>
            <p:cNvSpPr/>
            <p:nvPr/>
          </p:nvSpPr>
          <p:spPr>
            <a:xfrm>
              <a:off x="6390661" y="4503936"/>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955" name="Freeform: Shape 954">
              <a:extLst>
                <a:ext uri="{FF2B5EF4-FFF2-40B4-BE49-F238E27FC236}">
                  <a16:creationId xmlns:a16="http://schemas.microsoft.com/office/drawing/2014/main" id="{B426ABBD-1E69-15BF-8735-3F41E29AC9A0}"/>
                </a:ext>
              </a:extLst>
            </p:cNvPr>
            <p:cNvSpPr/>
            <p:nvPr/>
          </p:nvSpPr>
          <p:spPr>
            <a:xfrm>
              <a:off x="2906026" y="4147475"/>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956" name="Freeform: Shape 955">
              <a:extLst>
                <a:ext uri="{FF2B5EF4-FFF2-40B4-BE49-F238E27FC236}">
                  <a16:creationId xmlns:a16="http://schemas.microsoft.com/office/drawing/2014/main" id="{30768248-BBA4-C9F4-8707-4C9AF0577E42}"/>
                </a:ext>
              </a:extLst>
            </p:cNvPr>
            <p:cNvSpPr/>
            <p:nvPr/>
          </p:nvSpPr>
          <p:spPr>
            <a:xfrm>
              <a:off x="2742720" y="4026933"/>
              <a:ext cx="177511" cy="279752"/>
            </a:xfrm>
            <a:custGeom>
              <a:avLst/>
              <a:gdLst>
                <a:gd name="connsiteX0" fmla="*/ 8267 w 177511"/>
                <a:gd name="connsiteY0" fmla="*/ 278221 h 279752"/>
                <a:gd name="connsiteX1" fmla="*/ 115164 w 177511"/>
                <a:gd name="connsiteY1" fmla="*/ 151928 h 279752"/>
                <a:gd name="connsiteX2" fmla="*/ 108322 w 177511"/>
                <a:gd name="connsiteY2" fmla="*/ 152795 h 279752"/>
                <a:gd name="connsiteX3" fmla="*/ 127944 w 177511"/>
                <a:gd name="connsiteY3" fmla="*/ 167875 h 279752"/>
                <a:gd name="connsiteX4" fmla="*/ 135955 w 177511"/>
                <a:gd name="connsiteY4" fmla="*/ 167875 h 279752"/>
                <a:gd name="connsiteX5" fmla="*/ 174823 w 177511"/>
                <a:gd name="connsiteY5" fmla="*/ 129365 h 279752"/>
                <a:gd name="connsiteX6" fmla="*/ 174823 w 177511"/>
                <a:gd name="connsiteY6" fmla="*/ 121372 h 279752"/>
                <a:gd name="connsiteX7" fmla="*/ 173673 w 177511"/>
                <a:gd name="connsiteY7" fmla="*/ 120486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7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7" y="278221"/>
                  </a:moveTo>
                  <a:cubicBezTo>
                    <a:pt x="42291" y="234810"/>
                    <a:pt x="77936" y="192700"/>
                    <a:pt x="115164" y="151928"/>
                  </a:cubicBezTo>
                  <a:lnTo>
                    <a:pt x="108322" y="152795"/>
                  </a:lnTo>
                  <a:cubicBezTo>
                    <a:pt x="114994" y="157620"/>
                    <a:pt x="121762" y="162427"/>
                    <a:pt x="127944" y="167875"/>
                  </a:cubicBezTo>
                  <a:cubicBezTo>
                    <a:pt x="130187" y="170005"/>
                    <a:pt x="133712" y="170005"/>
                    <a:pt x="135955" y="167875"/>
                  </a:cubicBezTo>
                  <a:lnTo>
                    <a:pt x="174823" y="129365"/>
                  </a:lnTo>
                  <a:cubicBezTo>
                    <a:pt x="177029" y="127159"/>
                    <a:pt x="177029" y="123578"/>
                    <a:pt x="174823" y="121372"/>
                  </a:cubicBezTo>
                  <a:cubicBezTo>
                    <a:pt x="174465" y="121033"/>
                    <a:pt x="174088" y="120731"/>
                    <a:pt x="173673" y="120486"/>
                  </a:cubicBezTo>
                  <a:cubicBezTo>
                    <a:pt x="118821" y="83843"/>
                    <a:pt x="66042" y="44202"/>
                    <a:pt x="15562" y="1733"/>
                  </a:cubicBezTo>
                  <a:cubicBezTo>
                    <a:pt x="10021" y="-2923"/>
                    <a:pt x="1972" y="5032"/>
                    <a:pt x="7551" y="9725"/>
                  </a:cubicBezTo>
                  <a:cubicBezTo>
                    <a:pt x="58766" y="52797"/>
                    <a:pt x="112318" y="93004"/>
                    <a:pt x="167962" y="130156"/>
                  </a:cubicBezTo>
                  <a:lnTo>
                    <a:pt x="166831" y="121278"/>
                  </a:lnTo>
                  <a:lnTo>
                    <a:pt x="127944" y="159769"/>
                  </a:lnTo>
                  <a:lnTo>
                    <a:pt x="135955" y="159769"/>
                  </a:lnTo>
                  <a:cubicBezTo>
                    <a:pt x="129037" y="153700"/>
                    <a:pt x="121479" y="148327"/>
                    <a:pt x="114033" y="142936"/>
                  </a:cubicBezTo>
                  <a:cubicBezTo>
                    <a:pt x="111809" y="141636"/>
                    <a:pt x="108982" y="141994"/>
                    <a:pt x="107172" y="143822"/>
                  </a:cubicBezTo>
                  <a:cubicBezTo>
                    <a:pt x="69943" y="184538"/>
                    <a:pt x="34318" y="226629"/>
                    <a:pt x="275" y="270115"/>
                  </a:cubicBezTo>
                  <a:cubicBezTo>
                    <a:pt x="-4173" y="275770"/>
                    <a:pt x="3781" y="283838"/>
                    <a:pt x="8267" y="278108"/>
                  </a:cubicBezTo>
                  <a:close/>
                </a:path>
              </a:pathLst>
            </a:custGeom>
            <a:grpFill/>
            <a:ln w="1885" cap="flat">
              <a:noFill/>
              <a:prstDash val="solid"/>
              <a:miter/>
            </a:ln>
          </p:spPr>
          <p:txBody>
            <a:bodyPr rtlCol="0" anchor="ctr"/>
            <a:lstStyle/>
            <a:p>
              <a:endParaRPr lang="en-IN"/>
            </a:p>
          </p:txBody>
        </p:sp>
        <p:sp>
          <p:nvSpPr>
            <p:cNvPr id="957" name="Freeform: Shape 956">
              <a:extLst>
                <a:ext uri="{FF2B5EF4-FFF2-40B4-BE49-F238E27FC236}">
                  <a16:creationId xmlns:a16="http://schemas.microsoft.com/office/drawing/2014/main" id="{E85C8F38-90C6-F35D-646F-C20263F89D05}"/>
                </a:ext>
              </a:extLst>
            </p:cNvPr>
            <p:cNvSpPr/>
            <p:nvPr/>
          </p:nvSpPr>
          <p:spPr>
            <a:xfrm>
              <a:off x="2199238" y="4024757"/>
              <a:ext cx="559540" cy="712330"/>
            </a:xfrm>
            <a:custGeom>
              <a:avLst/>
              <a:gdLst>
                <a:gd name="connsiteX0" fmla="*/ 543512 w 559540"/>
                <a:gd name="connsiteY0" fmla="*/ 273234 h 712330"/>
                <a:gd name="connsiteX1" fmla="*/ 424872 w 559540"/>
                <a:gd name="connsiteY1" fmla="*/ 668154 h 712330"/>
                <a:gd name="connsiteX2" fmla="*/ 413430 w 559540"/>
                <a:gd name="connsiteY2" fmla="*/ 705495 h 712330"/>
                <a:gd name="connsiteX3" fmla="*/ 421743 w 559540"/>
                <a:gd name="connsiteY3" fmla="*/ 702121 h 712330"/>
                <a:gd name="connsiteX4" fmla="*/ 89724 w 559540"/>
                <a:gd name="connsiteY4" fmla="*/ 431176 h 712330"/>
                <a:gd name="connsiteX5" fmla="*/ 8670 w 559540"/>
                <a:gd name="connsiteY5" fmla="*/ 342092 h 712330"/>
                <a:gd name="connsiteX6" fmla="*/ 6182 w 559540"/>
                <a:gd name="connsiteY6" fmla="*/ 351517 h 712330"/>
                <a:gd name="connsiteX7" fmla="*/ 184991 w 559540"/>
                <a:gd name="connsiteY7" fmla="*/ 285109 h 712330"/>
                <a:gd name="connsiteX8" fmla="*/ 428152 w 559540"/>
                <a:gd name="connsiteY8" fmla="*/ 194800 h 712330"/>
                <a:gd name="connsiteX9" fmla="*/ 447869 w 559540"/>
                <a:gd name="connsiteY9" fmla="*/ 187467 h 712330"/>
                <a:gd name="connsiteX10" fmla="*/ 467774 w 559540"/>
                <a:gd name="connsiteY10" fmla="*/ 166884 h 712330"/>
                <a:gd name="connsiteX11" fmla="*/ 496294 w 559540"/>
                <a:gd name="connsiteY11" fmla="*/ 135499 h 712330"/>
                <a:gd name="connsiteX12" fmla="*/ 554596 w 559540"/>
                <a:gd name="connsiteY12" fmla="*/ 71410 h 712330"/>
                <a:gd name="connsiteX13" fmla="*/ 554596 w 559540"/>
                <a:gd name="connsiteY13" fmla="*/ 63399 h 712330"/>
                <a:gd name="connsiteX14" fmla="*/ 530751 w 559540"/>
                <a:gd name="connsiteY14" fmla="*/ 34803 h 712330"/>
                <a:gd name="connsiteX15" fmla="*/ 531637 w 559540"/>
                <a:gd name="connsiteY15" fmla="*/ 41646 h 712330"/>
                <a:gd name="connsiteX16" fmla="*/ 556669 w 559540"/>
                <a:gd name="connsiteY16" fmla="*/ 9809 h 712330"/>
                <a:gd name="connsiteX17" fmla="*/ 548677 w 559540"/>
                <a:gd name="connsiteY17" fmla="*/ 1798 h 712330"/>
                <a:gd name="connsiteX18" fmla="*/ 521760 w 559540"/>
                <a:gd name="connsiteY18" fmla="*/ 36010 h 712330"/>
                <a:gd name="connsiteX19" fmla="*/ 522645 w 559540"/>
                <a:gd name="connsiteY19" fmla="*/ 42852 h 712330"/>
                <a:gd name="connsiteX20" fmla="*/ 546491 w 559540"/>
                <a:gd name="connsiteY20" fmla="*/ 71466 h 712330"/>
                <a:gd name="connsiteX21" fmla="*/ 546491 w 559540"/>
                <a:gd name="connsiteY21" fmla="*/ 63455 h 712330"/>
                <a:gd name="connsiteX22" fmla="*/ 494390 w 559540"/>
                <a:gd name="connsiteY22" fmla="*/ 120796 h 712330"/>
                <a:gd name="connsiteX23" fmla="*/ 472071 w 559540"/>
                <a:gd name="connsiteY23" fmla="*/ 145301 h 712330"/>
                <a:gd name="connsiteX24" fmla="*/ 459669 w 559540"/>
                <a:gd name="connsiteY24" fmla="*/ 158948 h 712330"/>
                <a:gd name="connsiteX25" fmla="*/ 444777 w 559540"/>
                <a:gd name="connsiteY25" fmla="*/ 175328 h 712330"/>
                <a:gd name="connsiteX26" fmla="*/ 443872 w 559540"/>
                <a:gd name="connsiteY26" fmla="*/ 176949 h 712330"/>
                <a:gd name="connsiteX27" fmla="*/ 441177 w 559540"/>
                <a:gd name="connsiteY27" fmla="*/ 177948 h 712330"/>
                <a:gd name="connsiteX28" fmla="*/ 430187 w 559540"/>
                <a:gd name="connsiteY28" fmla="*/ 182039 h 712330"/>
                <a:gd name="connsiteX29" fmla="*/ 335449 w 559540"/>
                <a:gd name="connsiteY29" fmla="*/ 217212 h 712330"/>
                <a:gd name="connsiteX30" fmla="*/ 68763 w 559540"/>
                <a:gd name="connsiteY30" fmla="*/ 316249 h 712330"/>
                <a:gd name="connsiteX31" fmla="*/ 3015 w 559540"/>
                <a:gd name="connsiteY31" fmla="*/ 340659 h 712330"/>
                <a:gd name="connsiteX32" fmla="*/ -774 w 559540"/>
                <a:gd name="connsiteY32" fmla="*/ 347860 h 712330"/>
                <a:gd name="connsiteX33" fmla="*/ 527 w 559540"/>
                <a:gd name="connsiteY33" fmla="*/ 350084 h 712330"/>
                <a:gd name="connsiteX34" fmla="*/ 315317 w 559540"/>
                <a:gd name="connsiteY34" fmla="*/ 642745 h 712330"/>
                <a:gd name="connsiteX35" fmla="*/ 416031 w 559540"/>
                <a:gd name="connsiteY35" fmla="*/ 711886 h 712330"/>
                <a:gd name="connsiteX36" fmla="*/ 423760 w 559540"/>
                <a:gd name="connsiteY36" fmla="*/ 709850 h 712330"/>
                <a:gd name="connsiteX37" fmla="*/ 424325 w 559540"/>
                <a:gd name="connsiteY37" fmla="*/ 708511 h 712330"/>
                <a:gd name="connsiteX38" fmla="*/ 521778 w 559540"/>
                <a:gd name="connsiteY38" fmla="*/ 387124 h 712330"/>
                <a:gd name="connsiteX39" fmla="*/ 554407 w 559540"/>
                <a:gd name="connsiteY39" fmla="*/ 276250 h 712330"/>
                <a:gd name="connsiteX40" fmla="*/ 543512 w 559540"/>
                <a:gd name="connsiteY40" fmla="*/ 273234 h 71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330">
                  <a:moveTo>
                    <a:pt x="543512" y="273234"/>
                  </a:moveTo>
                  <a:cubicBezTo>
                    <a:pt x="505417" y="405295"/>
                    <a:pt x="465078" y="536715"/>
                    <a:pt x="424872" y="668154"/>
                  </a:cubicBezTo>
                  <a:cubicBezTo>
                    <a:pt x="421102" y="680595"/>
                    <a:pt x="417295" y="693036"/>
                    <a:pt x="413430" y="705495"/>
                  </a:cubicBezTo>
                  <a:lnTo>
                    <a:pt x="421743" y="702121"/>
                  </a:lnTo>
                  <a:cubicBezTo>
                    <a:pt x="301048" y="624837"/>
                    <a:pt x="189646" y="533925"/>
                    <a:pt x="89724" y="431176"/>
                  </a:cubicBezTo>
                  <a:cubicBezTo>
                    <a:pt x="61732" y="402373"/>
                    <a:pt x="34702" y="372685"/>
                    <a:pt x="8670" y="342092"/>
                  </a:cubicBezTo>
                  <a:lnTo>
                    <a:pt x="6182" y="351517"/>
                  </a:lnTo>
                  <a:lnTo>
                    <a:pt x="184991" y="285109"/>
                  </a:lnTo>
                  <a:lnTo>
                    <a:pt x="428152" y="194800"/>
                  </a:lnTo>
                  <a:cubicBezTo>
                    <a:pt x="434523" y="192425"/>
                    <a:pt x="441837" y="190653"/>
                    <a:pt x="447869" y="187467"/>
                  </a:cubicBezTo>
                  <a:cubicBezTo>
                    <a:pt x="455710" y="183339"/>
                    <a:pt x="461798" y="173462"/>
                    <a:pt x="467774" y="166884"/>
                  </a:cubicBezTo>
                  <a:lnTo>
                    <a:pt x="496294" y="135499"/>
                  </a:lnTo>
                  <a:lnTo>
                    <a:pt x="554596" y="71410"/>
                  </a:lnTo>
                  <a:cubicBezTo>
                    <a:pt x="556707" y="69167"/>
                    <a:pt x="556707" y="65642"/>
                    <a:pt x="554596" y="63399"/>
                  </a:cubicBezTo>
                  <a:lnTo>
                    <a:pt x="530751" y="34803"/>
                  </a:lnTo>
                  <a:cubicBezTo>
                    <a:pt x="531033" y="37084"/>
                    <a:pt x="531335" y="39365"/>
                    <a:pt x="531637" y="41646"/>
                  </a:cubicBezTo>
                  <a:cubicBezTo>
                    <a:pt x="537914" y="29563"/>
                    <a:pt x="546415" y="18762"/>
                    <a:pt x="556669" y="9809"/>
                  </a:cubicBezTo>
                  <a:cubicBezTo>
                    <a:pt x="562154" y="4983"/>
                    <a:pt x="554124" y="-2990"/>
                    <a:pt x="548677" y="1798"/>
                  </a:cubicBezTo>
                  <a:cubicBezTo>
                    <a:pt x="537650" y="11411"/>
                    <a:pt x="528508" y="23022"/>
                    <a:pt x="521760" y="36010"/>
                  </a:cubicBezTo>
                  <a:cubicBezTo>
                    <a:pt x="520553" y="38234"/>
                    <a:pt x="520911" y="41005"/>
                    <a:pt x="522645" y="42852"/>
                  </a:cubicBezTo>
                  <a:lnTo>
                    <a:pt x="546491" y="71466"/>
                  </a:lnTo>
                  <a:lnTo>
                    <a:pt x="546491" y="63455"/>
                  </a:lnTo>
                  <a:lnTo>
                    <a:pt x="494390" y="120796"/>
                  </a:lnTo>
                  <a:lnTo>
                    <a:pt x="472071" y="145301"/>
                  </a:lnTo>
                  <a:cubicBezTo>
                    <a:pt x="467925" y="149843"/>
                    <a:pt x="463797" y="154386"/>
                    <a:pt x="459669" y="158948"/>
                  </a:cubicBezTo>
                  <a:cubicBezTo>
                    <a:pt x="455032" y="164037"/>
                    <a:pt x="450244" y="171125"/>
                    <a:pt x="444777" y="175328"/>
                  </a:cubicBezTo>
                  <a:cubicBezTo>
                    <a:pt x="443891" y="176007"/>
                    <a:pt x="444947" y="176252"/>
                    <a:pt x="443872" y="176949"/>
                  </a:cubicBezTo>
                  <a:cubicBezTo>
                    <a:pt x="443005" y="177364"/>
                    <a:pt x="442101" y="177703"/>
                    <a:pt x="441177" y="177948"/>
                  </a:cubicBezTo>
                  <a:lnTo>
                    <a:pt x="430187" y="182039"/>
                  </a:lnTo>
                  <a:lnTo>
                    <a:pt x="335449" y="217212"/>
                  </a:lnTo>
                  <a:lnTo>
                    <a:pt x="68763" y="316249"/>
                  </a:lnTo>
                  <a:lnTo>
                    <a:pt x="3015" y="340659"/>
                  </a:lnTo>
                  <a:cubicBezTo>
                    <a:pt x="-20" y="341602"/>
                    <a:pt x="-1716" y="344825"/>
                    <a:pt x="-774" y="347860"/>
                  </a:cubicBezTo>
                  <a:cubicBezTo>
                    <a:pt x="-510" y="348689"/>
                    <a:pt x="-76" y="349443"/>
                    <a:pt x="527" y="350084"/>
                  </a:cubicBezTo>
                  <a:cubicBezTo>
                    <a:pt x="93927" y="459356"/>
                    <a:pt x="199543" y="557544"/>
                    <a:pt x="315317" y="642745"/>
                  </a:cubicBezTo>
                  <a:cubicBezTo>
                    <a:pt x="348116" y="666891"/>
                    <a:pt x="381687" y="689944"/>
                    <a:pt x="416031" y="711886"/>
                  </a:cubicBezTo>
                  <a:cubicBezTo>
                    <a:pt x="418727" y="713450"/>
                    <a:pt x="422195" y="712545"/>
                    <a:pt x="423760" y="709850"/>
                  </a:cubicBezTo>
                  <a:cubicBezTo>
                    <a:pt x="424005" y="709416"/>
                    <a:pt x="424193" y="708983"/>
                    <a:pt x="424325" y="708511"/>
                  </a:cubicBezTo>
                  <a:cubicBezTo>
                    <a:pt x="457199" y="601502"/>
                    <a:pt x="489677" y="494360"/>
                    <a:pt x="521778" y="387124"/>
                  </a:cubicBezTo>
                  <a:cubicBezTo>
                    <a:pt x="532787" y="350197"/>
                    <a:pt x="543663" y="313252"/>
                    <a:pt x="554407" y="276250"/>
                  </a:cubicBezTo>
                  <a:cubicBezTo>
                    <a:pt x="556443" y="269237"/>
                    <a:pt x="545529" y="266240"/>
                    <a:pt x="543512" y="273234"/>
                  </a:cubicBezTo>
                  <a:close/>
                </a:path>
              </a:pathLst>
            </a:custGeom>
            <a:grpFill/>
            <a:ln w="1885" cap="flat">
              <a:noFill/>
              <a:prstDash val="solid"/>
              <a:miter/>
            </a:ln>
          </p:spPr>
          <p:txBody>
            <a:bodyPr rtlCol="0" anchor="ctr"/>
            <a:lstStyle/>
            <a:p>
              <a:endParaRPr lang="en-IN"/>
            </a:p>
          </p:txBody>
        </p:sp>
        <p:sp>
          <p:nvSpPr>
            <p:cNvPr id="958" name="Freeform: Shape 957">
              <a:extLst>
                <a:ext uri="{FF2B5EF4-FFF2-40B4-BE49-F238E27FC236}">
                  <a16:creationId xmlns:a16="http://schemas.microsoft.com/office/drawing/2014/main" id="{6736B46A-C9CD-5B42-CC57-FD4E910B6B38}"/>
                </a:ext>
              </a:extLst>
            </p:cNvPr>
            <p:cNvSpPr/>
            <p:nvPr/>
          </p:nvSpPr>
          <p:spPr>
            <a:xfrm>
              <a:off x="2308126" y="4321282"/>
              <a:ext cx="424637" cy="76425"/>
            </a:xfrm>
            <a:custGeom>
              <a:avLst/>
              <a:gdLst>
                <a:gd name="connsiteX0" fmla="*/ 413833 w 424637"/>
                <a:gd name="connsiteY0" fmla="*/ 44548 h 76425"/>
                <a:gd name="connsiteX1" fmla="*/ 378772 w 424637"/>
                <a:gd name="connsiteY1" fmla="*/ 60872 h 76425"/>
                <a:gd name="connsiteX2" fmla="*/ 336267 w 424637"/>
                <a:gd name="connsiteY2" fmla="*/ 65208 h 76425"/>
                <a:gd name="connsiteX3" fmla="*/ 261188 w 424637"/>
                <a:gd name="connsiteY3" fmla="*/ 31599 h 76425"/>
                <a:gd name="connsiteX4" fmla="*/ 195534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8 w 424637"/>
                <a:gd name="connsiteY8" fmla="*/ 16123 h 76425"/>
                <a:gd name="connsiteX9" fmla="*/ 94519 w 424637"/>
                <a:gd name="connsiteY9" fmla="*/ 24700 h 76425"/>
                <a:gd name="connsiteX10" fmla="*/ 188240 w 424637"/>
                <a:gd name="connsiteY10" fmla="*/ 11769 h 76425"/>
                <a:gd name="connsiteX11" fmla="*/ 262715 w 424637"/>
                <a:gd name="connsiteY11" fmla="*/ 46848 h 76425"/>
                <a:gd name="connsiteX12" fmla="*/ 339339 w 424637"/>
                <a:gd name="connsiteY12" fmla="*/ 76706 h 76425"/>
                <a:gd name="connsiteX13" fmla="*/ 384578 w 424637"/>
                <a:gd name="connsiteY13" fmla="*/ 71277 h 76425"/>
                <a:gd name="connsiteX14" fmla="*/ 421825 w 424637"/>
                <a:gd name="connsiteY14" fmla="*/ 52616 h 76425"/>
                <a:gd name="connsiteX15" fmla="*/ 413833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3" y="44548"/>
                  </a:moveTo>
                  <a:cubicBezTo>
                    <a:pt x="403862" y="53672"/>
                    <a:pt x="391873" y="58290"/>
                    <a:pt x="378772" y="60872"/>
                  </a:cubicBezTo>
                  <a:cubicBezTo>
                    <a:pt x="364635" y="63643"/>
                    <a:pt x="350705" y="65943"/>
                    <a:pt x="336267" y="65208"/>
                  </a:cubicBezTo>
                  <a:cubicBezTo>
                    <a:pt x="306333" y="63719"/>
                    <a:pt x="284411" y="48884"/>
                    <a:pt x="261188" y="31599"/>
                  </a:cubicBezTo>
                  <a:cubicBezTo>
                    <a:pt x="241622" y="17047"/>
                    <a:pt x="220586" y="2532"/>
                    <a:pt x="195534" y="553"/>
                  </a:cubicBezTo>
                  <a:cubicBezTo>
                    <a:pt x="182038" y="-503"/>
                    <a:pt x="167995" y="2268"/>
                    <a:pt x="154668" y="4323"/>
                  </a:cubicBezTo>
                  <a:cubicBezTo>
                    <a:pt x="139796" y="6529"/>
                    <a:pt x="124999" y="9167"/>
                    <a:pt x="110126" y="11335"/>
                  </a:cubicBezTo>
                  <a:cubicBezTo>
                    <a:pt x="75047" y="16444"/>
                    <a:pt x="39402" y="18347"/>
                    <a:pt x="5774" y="5209"/>
                  </a:cubicBezTo>
                  <a:cubicBezTo>
                    <a:pt x="-1012" y="2551"/>
                    <a:pt x="-3952" y="13484"/>
                    <a:pt x="2758" y="16123"/>
                  </a:cubicBezTo>
                  <a:cubicBezTo>
                    <a:pt x="32145" y="27584"/>
                    <a:pt x="63530" y="28206"/>
                    <a:pt x="94519" y="24700"/>
                  </a:cubicBezTo>
                  <a:cubicBezTo>
                    <a:pt x="125508" y="21193"/>
                    <a:pt x="156855" y="12711"/>
                    <a:pt x="188240" y="11769"/>
                  </a:cubicBezTo>
                  <a:cubicBezTo>
                    <a:pt x="217061" y="10902"/>
                    <a:pt x="240868" y="30618"/>
                    <a:pt x="262715" y="46848"/>
                  </a:cubicBezTo>
                  <a:cubicBezTo>
                    <a:pt x="285994" y="64190"/>
                    <a:pt x="309839" y="75952"/>
                    <a:pt x="339339" y="76706"/>
                  </a:cubicBezTo>
                  <a:cubicBezTo>
                    <a:pt x="354570" y="77102"/>
                    <a:pt x="369762" y="74519"/>
                    <a:pt x="384578" y="71277"/>
                  </a:cubicBezTo>
                  <a:cubicBezTo>
                    <a:pt x="398452" y="68525"/>
                    <a:pt x="411326" y="62079"/>
                    <a:pt x="421825" y="52616"/>
                  </a:cubicBezTo>
                  <a:cubicBezTo>
                    <a:pt x="427198" y="47677"/>
                    <a:pt x="419187" y="39704"/>
                    <a:pt x="413833" y="44624"/>
                  </a:cubicBezTo>
                  <a:close/>
                </a:path>
              </a:pathLst>
            </a:custGeom>
            <a:grpFill/>
            <a:ln w="1885" cap="flat">
              <a:noFill/>
              <a:prstDash val="solid"/>
              <a:miter/>
            </a:ln>
          </p:spPr>
          <p:txBody>
            <a:bodyPr rtlCol="0" anchor="ctr"/>
            <a:lstStyle/>
            <a:p>
              <a:endParaRPr lang="en-IN"/>
            </a:p>
          </p:txBody>
        </p:sp>
        <p:sp>
          <p:nvSpPr>
            <p:cNvPr id="959" name="Freeform: Shape 958">
              <a:extLst>
                <a:ext uri="{FF2B5EF4-FFF2-40B4-BE49-F238E27FC236}">
                  <a16:creationId xmlns:a16="http://schemas.microsoft.com/office/drawing/2014/main" id="{BE1603BE-E0A7-7F6C-DA59-28273FDB1EAF}"/>
                </a:ext>
              </a:extLst>
            </p:cNvPr>
            <p:cNvSpPr/>
            <p:nvPr/>
          </p:nvSpPr>
          <p:spPr>
            <a:xfrm>
              <a:off x="2569104" y="4457757"/>
              <a:ext cx="61618" cy="61669"/>
            </a:xfrm>
            <a:custGeom>
              <a:avLst/>
              <a:gdLst>
                <a:gd name="connsiteX0" fmla="*/ 54232 w 61618"/>
                <a:gd name="connsiteY0" fmla="*/ 11784 h 61669"/>
                <a:gd name="connsiteX1" fmla="*/ 10482 w 61618"/>
                <a:gd name="connsiteY1" fmla="*/ 6676 h 61669"/>
                <a:gd name="connsiteX2" fmla="*/ 4827 w 61618"/>
                <a:gd name="connsiteY2" fmla="*/ 49823 h 61669"/>
                <a:gd name="connsiteX3" fmla="*/ 47843 w 61618"/>
                <a:gd name="connsiteY3" fmla="*/ 56628 h 61669"/>
                <a:gd name="connsiteX4" fmla="*/ 55382 w 61618"/>
                <a:gd name="connsiteY4" fmla="*/ 13274 h 61669"/>
                <a:gd name="connsiteX5" fmla="*/ 45618 w 61618"/>
                <a:gd name="connsiteY5" fmla="*/ 18929 h 61669"/>
                <a:gd name="connsiteX6" fmla="*/ 42678 w 61618"/>
                <a:gd name="connsiteY6" fmla="*/ 46449 h 61669"/>
                <a:gd name="connsiteX7" fmla="*/ 13856 w 61618"/>
                <a:gd name="connsiteY7" fmla="*/ 42943 h 61669"/>
                <a:gd name="connsiteX8" fmla="*/ 18041 w 61618"/>
                <a:gd name="connsiteY8" fmla="*/ 15215 h 61669"/>
                <a:gd name="connsiteX9" fmla="*/ 46316 w 61618"/>
                <a:gd name="connsiteY9" fmla="*/ 19796 h 61669"/>
                <a:gd name="connsiteX10" fmla="*/ 54327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2" y="11784"/>
                  </a:moveTo>
                  <a:cubicBezTo>
                    <a:pt x="43733" y="-864"/>
                    <a:pt x="23564" y="-3748"/>
                    <a:pt x="10482" y="6676"/>
                  </a:cubicBezTo>
                  <a:cubicBezTo>
                    <a:pt x="-2185" y="16780"/>
                    <a:pt x="-4899" y="36836"/>
                    <a:pt x="4827" y="49823"/>
                  </a:cubicBezTo>
                  <a:cubicBezTo>
                    <a:pt x="14554" y="62810"/>
                    <a:pt x="34591" y="65921"/>
                    <a:pt x="47843" y="56628"/>
                  </a:cubicBezTo>
                  <a:cubicBezTo>
                    <a:pt x="61584" y="46977"/>
                    <a:pt x="64393" y="26883"/>
                    <a:pt x="55382" y="13274"/>
                  </a:cubicBezTo>
                  <a:cubicBezTo>
                    <a:pt x="51386" y="7223"/>
                    <a:pt x="41584" y="12896"/>
                    <a:pt x="45618" y="18929"/>
                  </a:cubicBezTo>
                  <a:cubicBezTo>
                    <a:pt x="51273" y="27373"/>
                    <a:pt x="50727" y="39531"/>
                    <a:pt x="42678" y="46449"/>
                  </a:cubicBezTo>
                  <a:cubicBezTo>
                    <a:pt x="34629" y="53367"/>
                    <a:pt x="20227" y="51614"/>
                    <a:pt x="13856" y="42943"/>
                  </a:cubicBezTo>
                  <a:cubicBezTo>
                    <a:pt x="7843" y="34008"/>
                    <a:pt x="9653" y="21963"/>
                    <a:pt x="18041" y="15215"/>
                  </a:cubicBezTo>
                  <a:cubicBezTo>
                    <a:pt x="27051" y="8523"/>
                    <a:pt x="39529" y="11634"/>
                    <a:pt x="46316" y="19796"/>
                  </a:cubicBezTo>
                  <a:cubicBezTo>
                    <a:pt x="50971" y="25451"/>
                    <a:pt x="58926" y="17364"/>
                    <a:pt x="54327" y="11803"/>
                  </a:cubicBezTo>
                  <a:close/>
                </a:path>
              </a:pathLst>
            </a:custGeom>
            <a:grpFill/>
            <a:ln w="1885" cap="flat">
              <a:noFill/>
              <a:prstDash val="solid"/>
              <a:miter/>
            </a:ln>
          </p:spPr>
          <p:txBody>
            <a:bodyPr rtlCol="0" anchor="ctr"/>
            <a:lstStyle/>
            <a:p>
              <a:endParaRPr lang="en-IN"/>
            </a:p>
          </p:txBody>
        </p:sp>
        <p:sp>
          <p:nvSpPr>
            <p:cNvPr id="960" name="Freeform: Shape 959">
              <a:extLst>
                <a:ext uri="{FF2B5EF4-FFF2-40B4-BE49-F238E27FC236}">
                  <a16:creationId xmlns:a16="http://schemas.microsoft.com/office/drawing/2014/main" id="{83D74804-F761-64E2-C3EE-E62E4B57CBA2}"/>
                </a:ext>
              </a:extLst>
            </p:cNvPr>
            <p:cNvSpPr/>
            <p:nvPr/>
          </p:nvSpPr>
          <p:spPr>
            <a:xfrm>
              <a:off x="2411976" y="4403547"/>
              <a:ext cx="70555" cy="67364"/>
            </a:xfrm>
            <a:custGeom>
              <a:avLst/>
              <a:gdLst>
                <a:gd name="connsiteX0" fmla="*/ 67217 w 70555"/>
                <a:gd name="connsiteY0" fmla="*/ 21283 h 67364"/>
                <a:gd name="connsiteX1" fmla="*/ 16323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0 w 70555"/>
                <a:gd name="connsiteY6" fmla="*/ 18512 h 67364"/>
                <a:gd name="connsiteX7" fmla="*/ 39490 w 70555"/>
                <a:gd name="connsiteY7" fmla="*/ 12028 h 67364"/>
                <a:gd name="connsiteX8" fmla="*/ 56247 w 70555"/>
                <a:gd name="connsiteY8" fmla="*/ 24280 h 67364"/>
                <a:gd name="connsiteX9" fmla="*/ 67217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7" y="21283"/>
                  </a:moveTo>
                  <a:cubicBezTo>
                    <a:pt x="60092" y="2132"/>
                    <a:pt x="33062" y="-5314"/>
                    <a:pt x="16323"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0" y="18512"/>
                  </a:cubicBezTo>
                  <a:cubicBezTo>
                    <a:pt x="22996" y="12744"/>
                    <a:pt x="31460" y="9596"/>
                    <a:pt x="39490" y="12028"/>
                  </a:cubicBezTo>
                  <a:cubicBezTo>
                    <a:pt x="45050" y="13706"/>
                    <a:pt x="54098" y="18531"/>
                    <a:pt x="56247" y="24280"/>
                  </a:cubicBezTo>
                  <a:cubicBezTo>
                    <a:pt x="58811" y="31047"/>
                    <a:pt x="69762" y="28126"/>
                    <a:pt x="67217" y="21283"/>
                  </a:cubicBezTo>
                  <a:close/>
                </a:path>
              </a:pathLst>
            </a:custGeom>
            <a:grpFill/>
            <a:ln w="1885" cap="flat">
              <a:noFill/>
              <a:prstDash val="solid"/>
              <a:miter/>
            </a:ln>
          </p:spPr>
          <p:txBody>
            <a:bodyPr rtlCol="0" anchor="ctr"/>
            <a:lstStyle/>
            <a:p>
              <a:endParaRPr lang="en-IN"/>
            </a:p>
          </p:txBody>
        </p:sp>
        <p:sp>
          <p:nvSpPr>
            <p:cNvPr id="961" name="Freeform: Shape 960">
              <a:extLst>
                <a:ext uri="{FF2B5EF4-FFF2-40B4-BE49-F238E27FC236}">
                  <a16:creationId xmlns:a16="http://schemas.microsoft.com/office/drawing/2014/main" id="{A3A3BE4F-AAB6-2C4A-D4EA-117AEA033DCD}"/>
                </a:ext>
              </a:extLst>
            </p:cNvPr>
            <p:cNvSpPr/>
            <p:nvPr/>
          </p:nvSpPr>
          <p:spPr>
            <a:xfrm>
              <a:off x="2467192" y="4520047"/>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7 w 63118"/>
                <a:gd name="connsiteY5" fmla="*/ 20163 h 60745"/>
                <a:gd name="connsiteX6" fmla="*/ 42877 w 63118"/>
                <a:gd name="connsiteY6" fmla="*/ 46552 h 60745"/>
                <a:gd name="connsiteX7" fmla="*/ 14339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9" y="-3645"/>
                    <a:pt x="7854" y="7967"/>
                  </a:cubicBezTo>
                  <a:cubicBezTo>
                    <a:pt x="-4040" y="19578"/>
                    <a:pt x="-4097" y="40822"/>
                    <a:pt x="8288" y="52301"/>
                  </a:cubicBezTo>
                  <a:cubicBezTo>
                    <a:pt x="20672" y="63781"/>
                    <a:pt x="41464" y="64252"/>
                    <a:pt x="53772" y="52132"/>
                  </a:cubicBezTo>
                  <a:cubicBezTo>
                    <a:pt x="67174" y="38937"/>
                    <a:pt x="63404" y="20803"/>
                    <a:pt x="49361" y="10398"/>
                  </a:cubicBezTo>
                  <a:cubicBezTo>
                    <a:pt x="43518" y="6063"/>
                    <a:pt x="37863" y="15865"/>
                    <a:pt x="43707" y="20163"/>
                  </a:cubicBezTo>
                  <a:cubicBezTo>
                    <a:pt x="53301" y="27269"/>
                    <a:pt x="53131" y="39861"/>
                    <a:pt x="42877" y="46552"/>
                  </a:cubicBezTo>
                  <a:cubicBezTo>
                    <a:pt x="33603" y="52358"/>
                    <a:pt x="21464" y="50511"/>
                    <a:pt x="14339" y="42198"/>
                  </a:cubicBezTo>
                  <a:cubicBezTo>
                    <a:pt x="-1043" y="23348"/>
                    <a:pt x="27251" y="-402"/>
                    <a:pt x="42613" y="19333"/>
                  </a:cubicBezTo>
                  <a:cubicBezTo>
                    <a:pt x="46968" y="25026"/>
                    <a:pt x="54922" y="16958"/>
                    <a:pt x="50511" y="11284"/>
                  </a:cubicBezTo>
                  <a:close/>
                </a:path>
              </a:pathLst>
            </a:custGeom>
            <a:grpFill/>
            <a:ln w="1885" cap="flat">
              <a:noFill/>
              <a:prstDash val="solid"/>
              <a:miter/>
            </a:ln>
          </p:spPr>
          <p:txBody>
            <a:bodyPr rtlCol="0" anchor="ctr"/>
            <a:lstStyle/>
            <a:p>
              <a:endParaRPr lang="en-IN"/>
            </a:p>
          </p:txBody>
        </p:sp>
        <p:sp>
          <p:nvSpPr>
            <p:cNvPr id="962" name="Freeform: Shape 961">
              <a:extLst>
                <a:ext uri="{FF2B5EF4-FFF2-40B4-BE49-F238E27FC236}">
                  <a16:creationId xmlns:a16="http://schemas.microsoft.com/office/drawing/2014/main" id="{9D16D6E5-CA7D-557A-5BBF-22C4FD7DB703}"/>
                </a:ext>
              </a:extLst>
            </p:cNvPr>
            <p:cNvSpPr/>
            <p:nvPr/>
          </p:nvSpPr>
          <p:spPr>
            <a:xfrm>
              <a:off x="4490835" y="5093731"/>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963" name="Freeform: Shape 962">
              <a:extLst>
                <a:ext uri="{FF2B5EF4-FFF2-40B4-BE49-F238E27FC236}">
                  <a16:creationId xmlns:a16="http://schemas.microsoft.com/office/drawing/2014/main" id="{E0CA27AB-C8D4-B40F-E3A5-0D0244DF186B}"/>
                </a:ext>
              </a:extLst>
            </p:cNvPr>
            <p:cNvSpPr/>
            <p:nvPr/>
          </p:nvSpPr>
          <p:spPr>
            <a:xfrm>
              <a:off x="4487565" y="4973302"/>
              <a:ext cx="177523" cy="279739"/>
            </a:xfrm>
            <a:custGeom>
              <a:avLst/>
              <a:gdLst>
                <a:gd name="connsiteX0" fmla="*/ 175181 w 177523"/>
                <a:gd name="connsiteY0" fmla="*/ 270115 h 279739"/>
                <a:gd name="connsiteX1" fmla="*/ 68283 w 177523"/>
                <a:gd name="connsiteY1" fmla="*/ 143822 h 279739"/>
                <a:gd name="connsiteX2" fmla="*/ 61422 w 177523"/>
                <a:gd name="connsiteY2" fmla="*/ 142936 h 279739"/>
                <a:gd name="connsiteX3" fmla="*/ 39500 w 177523"/>
                <a:gd name="connsiteY3" fmla="*/ 159769 h 279739"/>
                <a:gd name="connsiteX4" fmla="*/ 47492 w 177523"/>
                <a:gd name="connsiteY4" fmla="*/ 159769 h 279739"/>
                <a:gd name="connsiteX5" fmla="*/ 8624 w 177523"/>
                <a:gd name="connsiteY5" fmla="*/ 121278 h 279739"/>
                <a:gd name="connsiteX6" fmla="*/ 7474 w 177523"/>
                <a:gd name="connsiteY6" fmla="*/ 130156 h 279739"/>
                <a:gd name="connsiteX7" fmla="*/ 167885 w 177523"/>
                <a:gd name="connsiteY7" fmla="*/ 9725 h 279739"/>
                <a:gd name="connsiteX8" fmla="*/ 159893 w 177523"/>
                <a:gd name="connsiteY8" fmla="*/ 1733 h 279739"/>
                <a:gd name="connsiteX9" fmla="*/ 1763 w 177523"/>
                <a:gd name="connsiteY9" fmla="*/ 120392 h 279739"/>
                <a:gd name="connsiteX10" fmla="*/ -254 w 177523"/>
                <a:gd name="connsiteY10" fmla="*/ 128139 h 279739"/>
                <a:gd name="connsiteX11" fmla="*/ 632 w 177523"/>
                <a:gd name="connsiteY11" fmla="*/ 129270 h 279739"/>
                <a:gd name="connsiteX12" fmla="*/ 39500 w 177523"/>
                <a:gd name="connsiteY12" fmla="*/ 167780 h 279739"/>
                <a:gd name="connsiteX13" fmla="*/ 47492 w 177523"/>
                <a:gd name="connsiteY13" fmla="*/ 167780 h 279739"/>
                <a:gd name="connsiteX14" fmla="*/ 67134 w 177523"/>
                <a:gd name="connsiteY14" fmla="*/ 152701 h 279739"/>
                <a:gd name="connsiteX15" fmla="*/ 60272 w 177523"/>
                <a:gd name="connsiteY15" fmla="*/ 151833 h 279739"/>
                <a:gd name="connsiteX16" fmla="*/ 167188 w 177523"/>
                <a:gd name="connsiteY16" fmla="*/ 278126 h 279739"/>
                <a:gd name="connsiteX17" fmla="*/ 175181 w 177523"/>
                <a:gd name="connsiteY17" fmla="*/ 270134 h 27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739">
                  <a:moveTo>
                    <a:pt x="175181" y="270115"/>
                  </a:moveTo>
                  <a:cubicBezTo>
                    <a:pt x="141157" y="226704"/>
                    <a:pt x="105530" y="184613"/>
                    <a:pt x="68283" y="143822"/>
                  </a:cubicBezTo>
                  <a:cubicBezTo>
                    <a:pt x="66474" y="141994"/>
                    <a:pt x="63646" y="141636"/>
                    <a:pt x="61422" y="142936"/>
                  </a:cubicBezTo>
                  <a:cubicBezTo>
                    <a:pt x="53977" y="148327"/>
                    <a:pt x="46342" y="153699"/>
                    <a:pt x="39500" y="159769"/>
                  </a:cubicBezTo>
                  <a:lnTo>
                    <a:pt x="47492" y="159769"/>
                  </a:lnTo>
                  <a:lnTo>
                    <a:pt x="8624" y="121278"/>
                  </a:lnTo>
                  <a:cubicBezTo>
                    <a:pt x="8247" y="124237"/>
                    <a:pt x="7870" y="127197"/>
                    <a:pt x="7474" y="130156"/>
                  </a:cubicBezTo>
                  <a:cubicBezTo>
                    <a:pt x="63137" y="93003"/>
                    <a:pt x="116690" y="52797"/>
                    <a:pt x="167885" y="9725"/>
                  </a:cubicBezTo>
                  <a:cubicBezTo>
                    <a:pt x="173540" y="5032"/>
                    <a:pt x="165435" y="-2923"/>
                    <a:pt x="159893" y="1733"/>
                  </a:cubicBezTo>
                  <a:cubicBezTo>
                    <a:pt x="109414" y="44164"/>
                    <a:pt x="56615" y="83786"/>
                    <a:pt x="1763" y="120392"/>
                  </a:cubicBezTo>
                  <a:cubicBezTo>
                    <a:pt x="-933" y="121976"/>
                    <a:pt x="-1838" y="125444"/>
                    <a:pt x="-254" y="128139"/>
                  </a:cubicBezTo>
                  <a:cubicBezTo>
                    <a:pt x="-9" y="128554"/>
                    <a:pt x="293" y="128931"/>
                    <a:pt x="632" y="129270"/>
                  </a:cubicBezTo>
                  <a:lnTo>
                    <a:pt x="39500" y="167780"/>
                  </a:lnTo>
                  <a:cubicBezTo>
                    <a:pt x="41743" y="169910"/>
                    <a:pt x="45249" y="169910"/>
                    <a:pt x="47492" y="167780"/>
                  </a:cubicBezTo>
                  <a:cubicBezTo>
                    <a:pt x="53694" y="162333"/>
                    <a:pt x="60461" y="157526"/>
                    <a:pt x="67134" y="152701"/>
                  </a:cubicBezTo>
                  <a:lnTo>
                    <a:pt x="60272" y="151833"/>
                  </a:lnTo>
                  <a:cubicBezTo>
                    <a:pt x="97500" y="192530"/>
                    <a:pt x="133146" y="234640"/>
                    <a:pt x="167188" y="278126"/>
                  </a:cubicBezTo>
                  <a:cubicBezTo>
                    <a:pt x="171674" y="283781"/>
                    <a:pt x="179629" y="275789"/>
                    <a:pt x="175181" y="270134"/>
                  </a:cubicBezTo>
                  <a:close/>
                </a:path>
              </a:pathLst>
            </a:custGeom>
            <a:grpFill/>
            <a:ln w="1885" cap="flat">
              <a:noFill/>
              <a:prstDash val="solid"/>
              <a:miter/>
            </a:ln>
          </p:spPr>
          <p:txBody>
            <a:bodyPr rtlCol="0" anchor="ctr"/>
            <a:lstStyle/>
            <a:p>
              <a:endParaRPr lang="en-IN"/>
            </a:p>
          </p:txBody>
        </p:sp>
        <p:sp>
          <p:nvSpPr>
            <p:cNvPr id="964" name="Freeform: Shape 963">
              <a:extLst>
                <a:ext uri="{FF2B5EF4-FFF2-40B4-BE49-F238E27FC236}">
                  <a16:creationId xmlns:a16="http://schemas.microsoft.com/office/drawing/2014/main" id="{23D8D8AD-9749-A08A-0E66-478CC4795BB8}"/>
                </a:ext>
              </a:extLst>
            </p:cNvPr>
            <p:cNvSpPr/>
            <p:nvPr/>
          </p:nvSpPr>
          <p:spPr>
            <a:xfrm>
              <a:off x="4649067" y="4970983"/>
              <a:ext cx="559419" cy="712365"/>
            </a:xfrm>
            <a:custGeom>
              <a:avLst/>
              <a:gdLst>
                <a:gd name="connsiteX0" fmla="*/ 3008 w 559419"/>
                <a:gd name="connsiteY0" fmla="*/ 276280 h 712365"/>
                <a:gd name="connsiteX1" fmla="*/ 121648 w 559419"/>
                <a:gd name="connsiteY1" fmla="*/ 671181 h 712365"/>
                <a:gd name="connsiteX2" fmla="*/ 133090 w 559419"/>
                <a:gd name="connsiteY2" fmla="*/ 708542 h 712365"/>
                <a:gd name="connsiteX3" fmla="*/ 140046 w 559419"/>
                <a:gd name="connsiteY3" fmla="*/ 712481 h 712365"/>
                <a:gd name="connsiteX4" fmla="*/ 141403 w 559419"/>
                <a:gd name="connsiteY4" fmla="*/ 711916 h 712365"/>
                <a:gd name="connsiteX5" fmla="*/ 474535 w 559419"/>
                <a:gd name="connsiteY5" fmla="*/ 440480 h 712365"/>
                <a:gd name="connsiteX6" fmla="*/ 556832 w 559419"/>
                <a:gd name="connsiteY6" fmla="*/ 350208 h 712365"/>
                <a:gd name="connsiteX7" fmla="*/ 556568 w 559419"/>
                <a:gd name="connsiteY7" fmla="*/ 342084 h 712365"/>
                <a:gd name="connsiteX8" fmla="*/ 554344 w 559419"/>
                <a:gd name="connsiteY8" fmla="*/ 340783 h 712365"/>
                <a:gd name="connsiteX9" fmla="*/ 377251 w 559419"/>
                <a:gd name="connsiteY9" fmla="*/ 274904 h 712365"/>
                <a:gd name="connsiteX10" fmla="*/ 134334 w 559419"/>
                <a:gd name="connsiteY10" fmla="*/ 184689 h 712365"/>
                <a:gd name="connsiteX11" fmla="*/ 112789 w 559419"/>
                <a:gd name="connsiteY11" fmla="*/ 176678 h 712365"/>
                <a:gd name="connsiteX12" fmla="*/ 110094 w 559419"/>
                <a:gd name="connsiteY12" fmla="*/ 172587 h 712365"/>
                <a:gd name="connsiteX13" fmla="*/ 97691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4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6 w 559419"/>
                <a:gd name="connsiteY21" fmla="*/ 41638 h 712365"/>
                <a:gd name="connsiteX22" fmla="*/ 26722 w 559419"/>
                <a:gd name="connsiteY22" fmla="*/ 34796 h 712365"/>
                <a:gd name="connsiteX23" fmla="*/ 2876 w 559419"/>
                <a:gd name="connsiteY23" fmla="*/ 63391 h 712365"/>
                <a:gd name="connsiteX24" fmla="*/ 2876 w 559419"/>
                <a:gd name="connsiteY24" fmla="*/ 71402 h 712365"/>
                <a:gd name="connsiteX25" fmla="*/ 104665 w 559419"/>
                <a:gd name="connsiteY25" fmla="*/ 183313 h 712365"/>
                <a:gd name="connsiteX26" fmla="*/ 122271 w 559419"/>
                <a:gd name="connsiteY26" fmla="*/ 192191 h 712365"/>
                <a:gd name="connsiteX27" fmla="*/ 215916 w 559419"/>
                <a:gd name="connsiteY27" fmla="*/ 226969 h 712365"/>
                <a:gd name="connsiteX28" fmla="*/ 485015 w 559419"/>
                <a:gd name="connsiteY28" fmla="*/ 326872 h 712365"/>
                <a:gd name="connsiteX29" fmla="*/ 551422 w 559419"/>
                <a:gd name="connsiteY29" fmla="*/ 351528 h 712365"/>
                <a:gd name="connsiteX30" fmla="*/ 548934 w 559419"/>
                <a:gd name="connsiteY30" fmla="*/ 342103 h 712365"/>
                <a:gd name="connsiteX31" fmla="*/ 235162 w 559419"/>
                <a:gd name="connsiteY31" fmla="*/ 633972 h 712365"/>
                <a:gd name="connsiteX32" fmla="*/ 135786 w 559419"/>
                <a:gd name="connsiteY32" fmla="*/ 702133 h 712365"/>
                <a:gd name="connsiteX33" fmla="*/ 144099 w 559419"/>
                <a:gd name="connsiteY33" fmla="*/ 705507 h 712365"/>
                <a:gd name="connsiteX34" fmla="*/ 46665 w 559419"/>
                <a:gd name="connsiteY34" fmla="*/ 384138 h 712365"/>
                <a:gd name="connsiteX35" fmla="*/ 14017 w 559419"/>
                <a:gd name="connsiteY35" fmla="*/ 273245 h 712365"/>
                <a:gd name="connsiteX36" fmla="*/ 3103 w 559419"/>
                <a:gd name="connsiteY36" fmla="*/ 276261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0" y="708542"/>
                  </a:cubicBezTo>
                  <a:cubicBezTo>
                    <a:pt x="133920" y="711558"/>
                    <a:pt x="137030" y="713311"/>
                    <a:pt x="140046" y="712481"/>
                  </a:cubicBezTo>
                  <a:cubicBezTo>
                    <a:pt x="140517" y="712349"/>
                    <a:pt x="140969" y="712161"/>
                    <a:pt x="141403" y="711916"/>
                  </a:cubicBezTo>
                  <a:cubicBezTo>
                    <a:pt x="262456" y="634462"/>
                    <a:pt x="374235" y="543399"/>
                    <a:pt x="474535" y="440480"/>
                  </a:cubicBezTo>
                  <a:cubicBezTo>
                    <a:pt x="502960" y="411300"/>
                    <a:pt x="530386" y="381216"/>
                    <a:pt x="556832" y="350208"/>
                  </a:cubicBezTo>
                  <a:cubicBezTo>
                    <a:pt x="559000" y="347890"/>
                    <a:pt x="558887" y="344252"/>
                    <a:pt x="556568" y="342084"/>
                  </a:cubicBezTo>
                  <a:cubicBezTo>
                    <a:pt x="555946" y="341481"/>
                    <a:pt x="555173" y="341047"/>
                    <a:pt x="554344" y="340783"/>
                  </a:cubicBezTo>
                  <a:lnTo>
                    <a:pt x="377251" y="274904"/>
                  </a:lnTo>
                  <a:lnTo>
                    <a:pt x="134334" y="184689"/>
                  </a:lnTo>
                  <a:cubicBezTo>
                    <a:pt x="128001" y="182333"/>
                    <a:pt x="118350" y="180674"/>
                    <a:pt x="112789" y="176678"/>
                  </a:cubicBezTo>
                  <a:cubicBezTo>
                    <a:pt x="112940" y="176791"/>
                    <a:pt x="109019" y="171192"/>
                    <a:pt x="110094" y="172587"/>
                  </a:cubicBezTo>
                  <a:cubicBezTo>
                    <a:pt x="106192" y="167837"/>
                    <a:pt x="102064" y="163276"/>
                    <a:pt x="97691" y="158940"/>
                  </a:cubicBezTo>
                  <a:cubicBezTo>
                    <a:pt x="87776" y="148026"/>
                    <a:pt x="77861" y="137112"/>
                    <a:pt x="67927" y="126179"/>
                  </a:cubicBezTo>
                  <a:lnTo>
                    <a:pt x="10869" y="63391"/>
                  </a:lnTo>
                  <a:lnTo>
                    <a:pt x="10869" y="71402"/>
                  </a:lnTo>
                  <a:lnTo>
                    <a:pt x="34714" y="42788"/>
                  </a:lnTo>
                  <a:cubicBezTo>
                    <a:pt x="36448" y="40941"/>
                    <a:pt x="36806" y="38189"/>
                    <a:pt x="35600" y="35946"/>
                  </a:cubicBezTo>
                  <a:cubicBezTo>
                    <a:pt x="28870" y="22996"/>
                    <a:pt x="19766" y="11403"/>
                    <a:pt x="8795" y="1790"/>
                  </a:cubicBezTo>
                  <a:cubicBezTo>
                    <a:pt x="3348" y="-2979"/>
                    <a:pt x="-4682" y="4976"/>
                    <a:pt x="803" y="9801"/>
                  </a:cubicBezTo>
                  <a:cubicBezTo>
                    <a:pt x="11057" y="18755"/>
                    <a:pt x="19559" y="29556"/>
                    <a:pt x="25836" y="41638"/>
                  </a:cubicBezTo>
                  <a:cubicBezTo>
                    <a:pt x="26137" y="39358"/>
                    <a:pt x="26420" y="37077"/>
                    <a:pt x="26722" y="34796"/>
                  </a:cubicBezTo>
                  <a:cubicBezTo>
                    <a:pt x="18767" y="44334"/>
                    <a:pt x="10812" y="53872"/>
                    <a:pt x="2876" y="63391"/>
                  </a:cubicBezTo>
                  <a:cubicBezTo>
                    <a:pt x="747" y="65634"/>
                    <a:pt x="747" y="69159"/>
                    <a:pt x="2876" y="71402"/>
                  </a:cubicBezTo>
                  <a:cubicBezTo>
                    <a:pt x="36806" y="108649"/>
                    <a:pt x="69680" y="147046"/>
                    <a:pt x="104665" y="183313"/>
                  </a:cubicBezTo>
                  <a:cubicBezTo>
                    <a:pt x="109528" y="188365"/>
                    <a:pt x="115749" y="189778"/>
                    <a:pt x="122271" y="192191"/>
                  </a:cubicBezTo>
                  <a:lnTo>
                    <a:pt x="215916" y="226969"/>
                  </a:lnTo>
                  <a:lnTo>
                    <a:pt x="485015" y="326872"/>
                  </a:lnTo>
                  <a:lnTo>
                    <a:pt x="551422" y="351528"/>
                  </a:lnTo>
                  <a:lnTo>
                    <a:pt x="548934" y="342103"/>
                  </a:lnTo>
                  <a:cubicBezTo>
                    <a:pt x="455873" y="451092"/>
                    <a:pt x="350598" y="549035"/>
                    <a:pt x="235162" y="633972"/>
                  </a:cubicBezTo>
                  <a:cubicBezTo>
                    <a:pt x="202778" y="657761"/>
                    <a:pt x="169659" y="680474"/>
                    <a:pt x="135786" y="702133"/>
                  </a:cubicBezTo>
                  <a:lnTo>
                    <a:pt x="144099" y="705507"/>
                  </a:lnTo>
                  <a:cubicBezTo>
                    <a:pt x="111225" y="598497"/>
                    <a:pt x="78746" y="491374"/>
                    <a:pt x="46665" y="384138"/>
                  </a:cubicBezTo>
                  <a:cubicBezTo>
                    <a:pt x="35637" y="347211"/>
                    <a:pt x="24742" y="310247"/>
                    <a:pt x="14017" y="273245"/>
                  </a:cubicBezTo>
                  <a:cubicBezTo>
                    <a:pt x="12000" y="266270"/>
                    <a:pt x="1086" y="269230"/>
                    <a:pt x="3103" y="276261"/>
                  </a:cubicBezTo>
                  <a:close/>
                </a:path>
              </a:pathLst>
            </a:custGeom>
            <a:grpFill/>
            <a:ln w="1885" cap="flat">
              <a:noFill/>
              <a:prstDash val="solid"/>
              <a:miter/>
            </a:ln>
          </p:spPr>
          <p:txBody>
            <a:bodyPr rtlCol="0" anchor="ctr"/>
            <a:lstStyle/>
            <a:p>
              <a:endParaRPr lang="en-IN"/>
            </a:p>
          </p:txBody>
        </p:sp>
        <p:sp>
          <p:nvSpPr>
            <p:cNvPr id="965" name="Freeform: Shape 964">
              <a:extLst>
                <a:ext uri="{FF2B5EF4-FFF2-40B4-BE49-F238E27FC236}">
                  <a16:creationId xmlns:a16="http://schemas.microsoft.com/office/drawing/2014/main" id="{067B5C79-2946-CB75-80DA-B983937FDD35}"/>
                </a:ext>
              </a:extLst>
            </p:cNvPr>
            <p:cNvSpPr/>
            <p:nvPr/>
          </p:nvSpPr>
          <p:spPr>
            <a:xfrm>
              <a:off x="4674915" y="5267572"/>
              <a:ext cx="424608" cy="76339"/>
            </a:xfrm>
            <a:custGeom>
              <a:avLst/>
              <a:gdLst>
                <a:gd name="connsiteX0" fmla="*/ 798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6 w 424608"/>
                <a:gd name="connsiteY8" fmla="*/ 482 h 76339"/>
                <a:gd name="connsiteX9" fmla="*/ 169805 w 424608"/>
                <a:gd name="connsiteY9" fmla="*/ 25344 h 76339"/>
                <a:gd name="connsiteX10" fmla="*/ 98572 w 424608"/>
                <a:gd name="connsiteY10" fmla="*/ 63855 h 76339"/>
                <a:gd name="connsiteX11" fmla="*/ 49563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98" y="52507"/>
                  </a:moveTo>
                  <a:cubicBezTo>
                    <a:pt x="19799" y="69924"/>
                    <a:pt x="47489" y="75127"/>
                    <a:pt x="72427" y="76446"/>
                  </a:cubicBezTo>
                  <a:cubicBezTo>
                    <a:pt x="100155" y="78105"/>
                    <a:pt x="127619" y="70112"/>
                    <a:pt x="150126" y="53826"/>
                  </a:cubicBezTo>
                  <a:cubicBezTo>
                    <a:pt x="172104" y="38124"/>
                    <a:pt x="193951" y="17446"/>
                    <a:pt x="221453" y="12545"/>
                  </a:cubicBezTo>
                  <a:cubicBezTo>
                    <a:pt x="237268" y="9718"/>
                    <a:pt x="254327" y="13432"/>
                    <a:pt x="269991" y="15863"/>
                  </a:cubicBezTo>
                  <a:cubicBezTo>
                    <a:pt x="285656" y="18295"/>
                    <a:pt x="301282" y="21046"/>
                    <a:pt x="317002" y="23158"/>
                  </a:cubicBezTo>
                  <a:cubicBezTo>
                    <a:pt x="351573" y="27833"/>
                    <a:pt x="386746" y="28813"/>
                    <a:pt x="419790" y="15976"/>
                  </a:cubicBezTo>
                  <a:cubicBezTo>
                    <a:pt x="426482" y="13356"/>
                    <a:pt x="423560" y="2404"/>
                    <a:pt x="416774" y="5062"/>
                  </a:cubicBezTo>
                  <a:cubicBezTo>
                    <a:pt x="357925" y="28040"/>
                    <a:pt x="297361" y="4553"/>
                    <a:pt x="237476" y="482"/>
                  </a:cubicBezTo>
                  <a:cubicBezTo>
                    <a:pt x="212142" y="-1234"/>
                    <a:pt x="189767" y="11038"/>
                    <a:pt x="169805" y="25344"/>
                  </a:cubicBezTo>
                  <a:cubicBezTo>
                    <a:pt x="147185" y="41536"/>
                    <a:pt x="126959" y="59104"/>
                    <a:pt x="98572" y="63855"/>
                  </a:cubicBezTo>
                  <a:cubicBezTo>
                    <a:pt x="82041" y="66644"/>
                    <a:pt x="65830" y="64891"/>
                    <a:pt x="49563" y="61800"/>
                  </a:cubicBezTo>
                  <a:cubicBezTo>
                    <a:pt x="34483" y="58935"/>
                    <a:pt x="20440" y="55202"/>
                    <a:pt x="8753" y="44477"/>
                  </a:cubicBezTo>
                  <a:cubicBezTo>
                    <a:pt x="3399" y="39557"/>
                    <a:pt x="-4630" y="47530"/>
                    <a:pt x="742" y="52469"/>
                  </a:cubicBezTo>
                  <a:close/>
                </a:path>
              </a:pathLst>
            </a:custGeom>
            <a:grpFill/>
            <a:ln w="1885" cap="flat">
              <a:noFill/>
              <a:prstDash val="solid"/>
              <a:miter/>
            </a:ln>
          </p:spPr>
          <p:txBody>
            <a:bodyPr rtlCol="0" anchor="ctr"/>
            <a:lstStyle/>
            <a:p>
              <a:endParaRPr lang="en-IN"/>
            </a:p>
          </p:txBody>
        </p:sp>
        <p:sp>
          <p:nvSpPr>
            <p:cNvPr id="966" name="Freeform: Shape 965">
              <a:extLst>
                <a:ext uri="{FF2B5EF4-FFF2-40B4-BE49-F238E27FC236}">
                  <a16:creationId xmlns:a16="http://schemas.microsoft.com/office/drawing/2014/main" id="{7559FEF6-681D-9B19-7C40-E0554BFF7C98}"/>
                </a:ext>
              </a:extLst>
            </p:cNvPr>
            <p:cNvSpPr/>
            <p:nvPr/>
          </p:nvSpPr>
          <p:spPr>
            <a:xfrm>
              <a:off x="4777120" y="5404032"/>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8 h 61678"/>
                <a:gd name="connsiteX5" fmla="*/ 4208 w 61623"/>
                <a:gd name="connsiteY5" fmla="*/ 13274 h 61678"/>
                <a:gd name="connsiteX6" fmla="*/ 11748 w 61623"/>
                <a:gd name="connsiteY6" fmla="*/ 56628 h 61678"/>
                <a:gd name="connsiteX7" fmla="*/ 54745 w 61623"/>
                <a:gd name="connsiteY7" fmla="*/ 49823 h 61678"/>
                <a:gd name="connsiteX8" fmla="*/ 49090 w 61623"/>
                <a:gd name="connsiteY8" fmla="*/ 6676 h 61678"/>
                <a:gd name="connsiteX9" fmla="*/ 5339 w 61623"/>
                <a:gd name="connsiteY9" fmla="*/ 11785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4" y="34216"/>
                    <a:pt x="45734" y="42905"/>
                  </a:cubicBezTo>
                  <a:cubicBezTo>
                    <a:pt x="39005" y="51313"/>
                    <a:pt x="26979" y="53179"/>
                    <a:pt x="18025" y="47203"/>
                  </a:cubicBezTo>
                  <a:cubicBezTo>
                    <a:pt x="9015" y="40625"/>
                    <a:pt x="8091" y="27750"/>
                    <a:pt x="13972" y="18928"/>
                  </a:cubicBezTo>
                  <a:cubicBezTo>
                    <a:pt x="18006" y="12840"/>
                    <a:pt x="8204" y="7166"/>
                    <a:pt x="4208" y="13274"/>
                  </a:cubicBezTo>
                  <a:cubicBezTo>
                    <a:pt x="-4859" y="26958"/>
                    <a:pt x="-2050" y="47053"/>
                    <a:pt x="11748" y="56628"/>
                  </a:cubicBezTo>
                  <a:cubicBezTo>
                    <a:pt x="24943" y="65940"/>
                    <a:pt x="45055" y="62811"/>
                    <a:pt x="54745" y="49823"/>
                  </a:cubicBezTo>
                  <a:cubicBezTo>
                    <a:pt x="64433" y="36836"/>
                    <a:pt x="61757" y="16780"/>
                    <a:pt x="49090" y="6676"/>
                  </a:cubicBezTo>
                  <a:cubicBezTo>
                    <a:pt x="36008" y="-3748"/>
                    <a:pt x="15820" y="-864"/>
                    <a:pt x="5339" y="11785"/>
                  </a:cubicBezTo>
                  <a:cubicBezTo>
                    <a:pt x="721" y="17345"/>
                    <a:pt x="8694" y="25394"/>
                    <a:pt x="13332" y="19777"/>
                  </a:cubicBezTo>
                  <a:close/>
                </a:path>
              </a:pathLst>
            </a:custGeom>
            <a:grpFill/>
            <a:ln w="1885" cap="flat">
              <a:noFill/>
              <a:prstDash val="solid"/>
              <a:miter/>
            </a:ln>
          </p:spPr>
          <p:txBody>
            <a:bodyPr rtlCol="0" anchor="ctr"/>
            <a:lstStyle/>
            <a:p>
              <a:endParaRPr lang="en-IN"/>
            </a:p>
          </p:txBody>
        </p:sp>
        <p:sp>
          <p:nvSpPr>
            <p:cNvPr id="967" name="Freeform: Shape 966">
              <a:extLst>
                <a:ext uri="{FF2B5EF4-FFF2-40B4-BE49-F238E27FC236}">
                  <a16:creationId xmlns:a16="http://schemas.microsoft.com/office/drawing/2014/main" id="{73DF1751-F370-4F1F-BD61-7DACD9DC3336}"/>
                </a:ext>
              </a:extLst>
            </p:cNvPr>
            <p:cNvSpPr/>
            <p:nvPr/>
          </p:nvSpPr>
          <p:spPr>
            <a:xfrm>
              <a:off x="4925242" y="5349803"/>
              <a:ext cx="70528" cy="67364"/>
            </a:xfrm>
            <a:custGeom>
              <a:avLst/>
              <a:gdLst>
                <a:gd name="connsiteX0" fmla="*/ 12219 w 70528"/>
                <a:gd name="connsiteY0" fmla="*/ 24280 h 67364"/>
                <a:gd name="connsiteX1" fmla="*/ 28072 w 70528"/>
                <a:gd name="connsiteY1" fmla="*/ 12329 h 67364"/>
                <a:gd name="connsiteX2" fmla="*/ 50333 w 70528"/>
                <a:gd name="connsiteY2" fmla="*/ 17664 h 67364"/>
                <a:gd name="connsiteX3" fmla="*/ 42982 w 70528"/>
                <a:gd name="connsiteY3" fmla="*/ 55137 h 67364"/>
                <a:gd name="connsiteX4" fmla="*/ 12219 w 70528"/>
                <a:gd name="connsiteY4" fmla="*/ 24280 h 67364"/>
                <a:gd name="connsiteX5" fmla="*/ 1305 w 70528"/>
                <a:gd name="connsiteY5" fmla="*/ 21283 h 67364"/>
                <a:gd name="connsiteX6" fmla="*/ 60060 w 70528"/>
                <a:gd name="connsiteY6" fmla="*/ 57248 h 67364"/>
                <a:gd name="connsiteX7" fmla="*/ 52143 w 70528"/>
                <a:gd name="connsiteY7" fmla="*/ 4922 h 67364"/>
                <a:gd name="connsiteX8" fmla="*/ 1249 w 70528"/>
                <a:gd name="connsiteY8" fmla="*/ 21283 h 67364"/>
                <a:gd name="connsiteX9" fmla="*/ 12219 w 70528"/>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8" h="67364">
                  <a:moveTo>
                    <a:pt x="12219" y="24280"/>
                  </a:moveTo>
                  <a:cubicBezTo>
                    <a:pt x="14292" y="18625"/>
                    <a:pt x="22756" y="14195"/>
                    <a:pt x="28072" y="12329"/>
                  </a:cubicBezTo>
                  <a:cubicBezTo>
                    <a:pt x="35951" y="9540"/>
                    <a:pt x="44283" y="12217"/>
                    <a:pt x="50333" y="17664"/>
                  </a:cubicBezTo>
                  <a:cubicBezTo>
                    <a:pt x="63528" y="29577"/>
                    <a:pt x="59117" y="48785"/>
                    <a:pt x="42982" y="55137"/>
                  </a:cubicBezTo>
                  <a:cubicBezTo>
                    <a:pt x="22907" y="63035"/>
                    <a:pt x="5037" y="43450"/>
                    <a:pt x="12219" y="24280"/>
                  </a:cubicBezTo>
                  <a:cubicBezTo>
                    <a:pt x="14764" y="17457"/>
                    <a:pt x="3850" y="14516"/>
                    <a:pt x="1305" y="21283"/>
                  </a:cubicBezTo>
                  <a:cubicBezTo>
                    <a:pt x="-11890" y="56702"/>
                    <a:pt x="33878" y="83242"/>
                    <a:pt x="60060" y="57248"/>
                  </a:cubicBezTo>
                  <a:cubicBezTo>
                    <a:pt x="76044" y="41396"/>
                    <a:pt x="70597" y="16269"/>
                    <a:pt x="52143" y="4922"/>
                  </a:cubicBezTo>
                  <a:cubicBezTo>
                    <a:pt x="35461" y="-5314"/>
                    <a:pt x="8430" y="2132"/>
                    <a:pt x="1249" y="21283"/>
                  </a:cubicBezTo>
                  <a:cubicBezTo>
                    <a:pt x="-1240" y="28107"/>
                    <a:pt x="9693" y="31066"/>
                    <a:pt x="12219" y="24280"/>
                  </a:cubicBezTo>
                  <a:close/>
                </a:path>
              </a:pathLst>
            </a:custGeom>
            <a:grpFill/>
            <a:ln w="1885" cap="flat">
              <a:noFill/>
              <a:prstDash val="solid"/>
              <a:miter/>
            </a:ln>
          </p:spPr>
          <p:txBody>
            <a:bodyPr rtlCol="0" anchor="ctr"/>
            <a:lstStyle/>
            <a:p>
              <a:endParaRPr lang="en-IN"/>
            </a:p>
          </p:txBody>
        </p:sp>
        <p:sp>
          <p:nvSpPr>
            <p:cNvPr id="968" name="Freeform: Shape 967">
              <a:extLst>
                <a:ext uri="{FF2B5EF4-FFF2-40B4-BE49-F238E27FC236}">
                  <a16:creationId xmlns:a16="http://schemas.microsoft.com/office/drawing/2014/main" id="{7F7A95D6-6DCC-9055-4F59-FD1C7621BA4B}"/>
                </a:ext>
              </a:extLst>
            </p:cNvPr>
            <p:cNvSpPr/>
            <p:nvPr/>
          </p:nvSpPr>
          <p:spPr>
            <a:xfrm>
              <a:off x="4877684" y="5466303"/>
              <a:ext cx="63182" cy="60795"/>
            </a:xfrm>
            <a:custGeom>
              <a:avLst/>
              <a:gdLst>
                <a:gd name="connsiteX0" fmla="*/ 18345 w 63182"/>
                <a:gd name="connsiteY0" fmla="*/ 19277 h 60795"/>
                <a:gd name="connsiteX1" fmla="*/ 46619 w 63182"/>
                <a:gd name="connsiteY1" fmla="*/ 42141 h 60795"/>
                <a:gd name="connsiteX2" fmla="*/ 19212 w 63182"/>
                <a:gd name="connsiteY2" fmla="*/ 47155 h 60795"/>
                <a:gd name="connsiteX3" fmla="*/ 17327 w 63182"/>
                <a:gd name="connsiteY3" fmla="*/ 20163 h 60795"/>
                <a:gd name="connsiteX4" fmla="*/ 11672 w 63182"/>
                <a:gd name="connsiteY4" fmla="*/ 10398 h 60795"/>
                <a:gd name="connsiteX5" fmla="*/ 7280 w 63182"/>
                <a:gd name="connsiteY5" fmla="*/ 52132 h 60795"/>
                <a:gd name="connsiteX6" fmla="*/ 52745 w 63182"/>
                <a:gd name="connsiteY6" fmla="*/ 52301 h 60795"/>
                <a:gd name="connsiteX7" fmla="*/ 53198 w 63182"/>
                <a:gd name="connsiteY7" fmla="*/ 7967 h 60795"/>
                <a:gd name="connsiteX8" fmla="*/ 10541 w 63182"/>
                <a:gd name="connsiteY8" fmla="*/ 11284 h 60795"/>
                <a:gd name="connsiteX9" fmla="*/ 18345 w 63182"/>
                <a:gd name="connsiteY9" fmla="*/ 19277 h 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5">
                  <a:moveTo>
                    <a:pt x="18345" y="19277"/>
                  </a:moveTo>
                  <a:cubicBezTo>
                    <a:pt x="33670" y="-478"/>
                    <a:pt x="61963" y="23254"/>
                    <a:pt x="46619" y="42141"/>
                  </a:cubicBezTo>
                  <a:cubicBezTo>
                    <a:pt x="39815" y="50096"/>
                    <a:pt x="28392" y="52189"/>
                    <a:pt x="19212" y="47155"/>
                  </a:cubicBezTo>
                  <a:cubicBezTo>
                    <a:pt x="8204" y="40822"/>
                    <a:pt x="7129" y="27684"/>
                    <a:pt x="17327" y="20163"/>
                  </a:cubicBezTo>
                  <a:cubicBezTo>
                    <a:pt x="23114" y="15884"/>
                    <a:pt x="17478" y="6063"/>
                    <a:pt x="11672" y="10398"/>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1" y="11284"/>
                  </a:cubicBezTo>
                  <a:cubicBezTo>
                    <a:pt x="5942" y="16958"/>
                    <a:pt x="13877" y="25026"/>
                    <a:pt x="18345" y="19277"/>
                  </a:cubicBezTo>
                  <a:close/>
                </a:path>
              </a:pathLst>
            </a:custGeom>
            <a:grpFill/>
            <a:ln w="1885" cap="flat">
              <a:noFill/>
              <a:prstDash val="solid"/>
              <a:miter/>
            </a:ln>
          </p:spPr>
          <p:txBody>
            <a:bodyPr rtlCol="0" anchor="ctr"/>
            <a:lstStyle/>
            <a:p>
              <a:endParaRPr lang="en-IN"/>
            </a:p>
          </p:txBody>
        </p:sp>
        <p:sp>
          <p:nvSpPr>
            <p:cNvPr id="969" name="Freeform: Shape 968">
              <a:extLst>
                <a:ext uri="{FF2B5EF4-FFF2-40B4-BE49-F238E27FC236}">
                  <a16:creationId xmlns:a16="http://schemas.microsoft.com/office/drawing/2014/main" id="{51E1F47A-312D-069A-1E63-CAFC7B209E87}"/>
                </a:ext>
              </a:extLst>
            </p:cNvPr>
            <p:cNvSpPr/>
            <p:nvPr/>
          </p:nvSpPr>
          <p:spPr>
            <a:xfrm>
              <a:off x="8860293" y="3758987"/>
              <a:ext cx="622715" cy="302568"/>
            </a:xfrm>
            <a:custGeom>
              <a:avLst/>
              <a:gdLst>
                <a:gd name="connsiteX0" fmla="*/ 610319 w 622715"/>
                <a:gd name="connsiteY0" fmla="*/ 5538 h 302568"/>
                <a:gd name="connsiteX1" fmla="*/ 564306 w 622715"/>
                <a:gd name="connsiteY1" fmla="*/ 86591 h 302568"/>
                <a:gd name="connsiteX2" fmla="*/ 480425 w 622715"/>
                <a:gd name="connsiteY2" fmla="*/ 108721 h 302568"/>
                <a:gd name="connsiteX3" fmla="*/ 357601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9 w 622715"/>
                <a:gd name="connsiteY8" fmla="*/ 286040 h 302568"/>
                <a:gd name="connsiteX9" fmla="*/ 7372 w 622715"/>
                <a:gd name="connsiteY9" fmla="*/ 270961 h 302568"/>
                <a:gd name="connsiteX10" fmla="*/ 1718 w 622715"/>
                <a:gd name="connsiteY10" fmla="*/ 280725 h 302568"/>
                <a:gd name="connsiteX11" fmla="*/ 84242 w 622715"/>
                <a:gd name="connsiteY11" fmla="*/ 302685 h 302568"/>
                <a:gd name="connsiteX12" fmla="*/ 152289 w 622715"/>
                <a:gd name="connsiteY12" fmla="*/ 280065 h 302568"/>
                <a:gd name="connsiteX13" fmla="*/ 214324 w 622715"/>
                <a:gd name="connsiteY13" fmla="*/ 236334 h 302568"/>
                <a:gd name="connsiteX14" fmla="*/ 288648 w 622715"/>
                <a:gd name="connsiteY14" fmla="*/ 206966 h 302568"/>
                <a:gd name="connsiteX15" fmla="*/ 351550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6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9" y="5538"/>
                  </a:moveTo>
                  <a:cubicBezTo>
                    <a:pt x="608038" y="38619"/>
                    <a:pt x="593712" y="69457"/>
                    <a:pt x="564306" y="86591"/>
                  </a:cubicBezTo>
                  <a:cubicBezTo>
                    <a:pt x="538878" y="101407"/>
                    <a:pt x="509001" y="104593"/>
                    <a:pt x="480425" y="108721"/>
                  </a:cubicBezTo>
                  <a:cubicBezTo>
                    <a:pt x="432604" y="115601"/>
                    <a:pt x="381295" y="126854"/>
                    <a:pt x="357601" y="174016"/>
                  </a:cubicBezTo>
                  <a:cubicBezTo>
                    <a:pt x="341446" y="206174"/>
                    <a:pt x="341748" y="243647"/>
                    <a:pt x="351700" y="277690"/>
                  </a:cubicBezTo>
                  <a:cubicBezTo>
                    <a:pt x="353416" y="283571"/>
                    <a:pt x="363369" y="282761"/>
                    <a:pt x="362803" y="276182"/>
                  </a:cubicBezTo>
                  <a:cubicBezTo>
                    <a:pt x="360522" y="249660"/>
                    <a:pt x="346196" y="225665"/>
                    <a:pt x="324990" y="209718"/>
                  </a:cubicBezTo>
                  <a:cubicBezTo>
                    <a:pt x="301956" y="192376"/>
                    <a:pt x="273927" y="192150"/>
                    <a:pt x="248046" y="203309"/>
                  </a:cubicBezTo>
                  <a:cubicBezTo>
                    <a:pt x="199037" y="224458"/>
                    <a:pt x="163769" y="269886"/>
                    <a:pt x="112159" y="286040"/>
                  </a:cubicBezTo>
                  <a:cubicBezTo>
                    <a:pt x="76344" y="297237"/>
                    <a:pt x="39154" y="289697"/>
                    <a:pt x="7372" y="270961"/>
                  </a:cubicBezTo>
                  <a:cubicBezTo>
                    <a:pt x="1095" y="267191"/>
                    <a:pt x="-4597" y="277011"/>
                    <a:pt x="1718" y="280725"/>
                  </a:cubicBezTo>
                  <a:cubicBezTo>
                    <a:pt x="26542" y="295428"/>
                    <a:pt x="55176" y="304381"/>
                    <a:pt x="84242" y="302685"/>
                  </a:cubicBezTo>
                  <a:cubicBezTo>
                    <a:pt x="108614" y="301252"/>
                    <a:pt x="131480" y="292393"/>
                    <a:pt x="152289" y="280065"/>
                  </a:cubicBezTo>
                  <a:cubicBezTo>
                    <a:pt x="174042" y="267078"/>
                    <a:pt x="193589" y="250829"/>
                    <a:pt x="214324" y="236334"/>
                  </a:cubicBezTo>
                  <a:cubicBezTo>
                    <a:pt x="235925" y="221254"/>
                    <a:pt x="261128" y="204760"/>
                    <a:pt x="288648" y="206966"/>
                  </a:cubicBezTo>
                  <a:cubicBezTo>
                    <a:pt x="322069" y="209624"/>
                    <a:pt x="348817" y="244665"/>
                    <a:pt x="351550" y="276333"/>
                  </a:cubicBezTo>
                  <a:lnTo>
                    <a:pt x="362652" y="274825"/>
                  </a:lnTo>
                  <a:cubicBezTo>
                    <a:pt x="353340" y="243006"/>
                    <a:pt x="352662" y="207418"/>
                    <a:pt x="368684" y="177541"/>
                  </a:cubicBezTo>
                  <a:cubicBezTo>
                    <a:pt x="381163" y="154224"/>
                    <a:pt x="402407" y="139540"/>
                    <a:pt x="427118" y="131454"/>
                  </a:cubicBezTo>
                  <a:cubicBezTo>
                    <a:pt x="477579" y="114979"/>
                    <a:pt x="537314" y="122802"/>
                    <a:pt x="581366" y="88967"/>
                  </a:cubicBezTo>
                  <a:cubicBezTo>
                    <a:pt x="607416" y="68948"/>
                    <a:pt x="619461" y="37789"/>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970" name="Freeform: Shape 969">
              <a:extLst>
                <a:ext uri="{FF2B5EF4-FFF2-40B4-BE49-F238E27FC236}">
                  <a16:creationId xmlns:a16="http://schemas.microsoft.com/office/drawing/2014/main" id="{91192FFF-7BC7-8DD3-66CC-D3ADEC99B0EC}"/>
                </a:ext>
              </a:extLst>
            </p:cNvPr>
            <p:cNvSpPr/>
            <p:nvPr/>
          </p:nvSpPr>
          <p:spPr>
            <a:xfrm>
              <a:off x="6450866" y="4005227"/>
              <a:ext cx="134319" cy="56663"/>
            </a:xfrm>
            <a:custGeom>
              <a:avLst/>
              <a:gdLst>
                <a:gd name="connsiteX0" fmla="*/ 126445 w 134319"/>
                <a:gd name="connsiteY0" fmla="*/ 687 h 56663"/>
                <a:gd name="connsiteX1" fmla="*/ 2791 w 134319"/>
                <a:gd name="connsiteY1" fmla="*/ 45700 h 56663"/>
                <a:gd name="connsiteX2" fmla="*/ 5806 w 134319"/>
                <a:gd name="connsiteY2" fmla="*/ 56614 h 56663"/>
                <a:gd name="connsiteX3" fmla="*/ 129461 w 134319"/>
                <a:gd name="connsiteY3" fmla="*/ 11601 h 56663"/>
                <a:gd name="connsiteX4" fmla="*/ 126445 w 134319"/>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19" h="56663">
                  <a:moveTo>
                    <a:pt x="126445" y="687"/>
                  </a:moveTo>
                  <a:lnTo>
                    <a:pt x="2791" y="45700"/>
                  </a:lnTo>
                  <a:cubicBezTo>
                    <a:pt x="-3995" y="48169"/>
                    <a:pt x="-979" y="59121"/>
                    <a:pt x="5806" y="56614"/>
                  </a:cubicBezTo>
                  <a:lnTo>
                    <a:pt x="129461" y="11601"/>
                  </a:lnTo>
                  <a:cubicBezTo>
                    <a:pt x="136247" y="9131"/>
                    <a:pt x="133231" y="-1802"/>
                    <a:pt x="126445" y="687"/>
                  </a:cubicBezTo>
                  <a:close/>
                </a:path>
              </a:pathLst>
            </a:custGeom>
            <a:grpFill/>
            <a:ln w="1885" cap="flat">
              <a:noFill/>
              <a:prstDash val="solid"/>
              <a:miter/>
            </a:ln>
          </p:spPr>
          <p:txBody>
            <a:bodyPr rtlCol="0" anchor="ctr"/>
            <a:lstStyle/>
            <a:p>
              <a:endParaRPr lang="en-IN"/>
            </a:p>
          </p:txBody>
        </p:sp>
        <p:sp>
          <p:nvSpPr>
            <p:cNvPr id="971" name="Freeform: Shape 970">
              <a:extLst>
                <a:ext uri="{FF2B5EF4-FFF2-40B4-BE49-F238E27FC236}">
                  <a16:creationId xmlns:a16="http://schemas.microsoft.com/office/drawing/2014/main" id="{402462EB-EA39-302D-4715-782DA9F5CACC}"/>
                </a:ext>
              </a:extLst>
            </p:cNvPr>
            <p:cNvSpPr/>
            <p:nvPr/>
          </p:nvSpPr>
          <p:spPr>
            <a:xfrm>
              <a:off x="6495878" y="3969920"/>
              <a:ext cx="35944" cy="125217"/>
            </a:xfrm>
            <a:custGeom>
              <a:avLst/>
              <a:gdLst>
                <a:gd name="connsiteX0" fmla="*/ -884 w 35944"/>
                <a:gd name="connsiteY0" fmla="*/ 7380 h 125217"/>
                <a:gd name="connsiteX1" fmla="*/ 23865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9"/>
                    <a:pt x="15609" y="83457"/>
                    <a:pt x="23865" y="121477"/>
                  </a:cubicBezTo>
                  <a:cubicBezTo>
                    <a:pt x="25392" y="128584"/>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972" name="Freeform: Shape 971">
              <a:extLst>
                <a:ext uri="{FF2B5EF4-FFF2-40B4-BE49-F238E27FC236}">
                  <a16:creationId xmlns:a16="http://schemas.microsoft.com/office/drawing/2014/main" id="{998E1F61-F5BD-FBF0-9B01-F36C129F335E}"/>
                </a:ext>
              </a:extLst>
            </p:cNvPr>
            <p:cNvSpPr/>
            <p:nvPr/>
          </p:nvSpPr>
          <p:spPr>
            <a:xfrm>
              <a:off x="6614906" y="3865950"/>
              <a:ext cx="150452" cy="253754"/>
            </a:xfrm>
            <a:custGeom>
              <a:avLst/>
              <a:gdLst>
                <a:gd name="connsiteX0" fmla="*/ 10264 w 150452"/>
                <a:gd name="connsiteY0" fmla="*/ 70239 h 253754"/>
                <a:gd name="connsiteX1" fmla="*/ 21103 w 150452"/>
                <a:gd name="connsiteY1" fmla="*/ 35650 h 253754"/>
                <a:gd name="connsiteX2" fmla="*/ 47606 w 150452"/>
                <a:gd name="connsiteY2" fmla="*/ 11768 h 253754"/>
                <a:gd name="connsiteX3" fmla="*/ 55937 w 150452"/>
                <a:gd name="connsiteY3" fmla="*/ 49260 h 253754"/>
                <a:gd name="connsiteX4" fmla="*/ 47662 w 150452"/>
                <a:gd name="connsiteY4" fmla="*/ 89504 h 253754"/>
                <a:gd name="connsiteX5" fmla="*/ 15297 w 150452"/>
                <a:gd name="connsiteY5" fmla="*/ 246824 h 253754"/>
                <a:gd name="connsiteX6" fmla="*/ 22253 w 150452"/>
                <a:gd name="connsiteY6" fmla="*/ 253779 h 253754"/>
                <a:gd name="connsiteX7" fmla="*/ 145530 w 150452"/>
                <a:gd name="connsiteY7" fmla="*/ 210971 h 253754"/>
                <a:gd name="connsiteX8" fmla="*/ 142533 w 150452"/>
                <a:gd name="connsiteY8" fmla="*/ 200058 h 253754"/>
                <a:gd name="connsiteX9" fmla="*/ 19293 w 150452"/>
                <a:gd name="connsiteY9" fmla="*/ 242884 h 253754"/>
                <a:gd name="connsiteX10" fmla="*/ 26249 w 150452"/>
                <a:gd name="connsiteY10" fmla="*/ 249839 h 253754"/>
                <a:gd name="connsiteX11" fmla="*/ 68378 w 150452"/>
                <a:gd name="connsiteY11" fmla="*/ 44943 h 253754"/>
                <a:gd name="connsiteX12" fmla="*/ 64306 w 150452"/>
                <a:gd name="connsiteY12" fmla="*/ 8224 h 253754"/>
                <a:gd name="connsiteX13" fmla="*/ 35391 w 150452"/>
                <a:gd name="connsiteY13" fmla="*/ 3681 h 253754"/>
                <a:gd name="connsiteX14" fmla="*/ -1008 w 150452"/>
                <a:gd name="connsiteY14" fmla="*/ 70239 h 253754"/>
                <a:gd name="connsiteX15" fmla="*/ 10302 w 150452"/>
                <a:gd name="connsiteY15" fmla="*/ 70239 h 25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54">
                  <a:moveTo>
                    <a:pt x="10264" y="70239"/>
                  </a:moveTo>
                  <a:cubicBezTo>
                    <a:pt x="11320" y="58062"/>
                    <a:pt x="15015" y="46262"/>
                    <a:pt x="21103" y="35650"/>
                  </a:cubicBezTo>
                  <a:cubicBezTo>
                    <a:pt x="26117" y="26960"/>
                    <a:pt x="36183" y="11504"/>
                    <a:pt x="47606" y="11768"/>
                  </a:cubicBezTo>
                  <a:cubicBezTo>
                    <a:pt x="65400" y="12182"/>
                    <a:pt x="58067" y="38911"/>
                    <a:pt x="55937" y="49260"/>
                  </a:cubicBezTo>
                  <a:cubicBezTo>
                    <a:pt x="53185" y="62681"/>
                    <a:pt x="50433" y="76102"/>
                    <a:pt x="47662" y="89504"/>
                  </a:cubicBezTo>
                  <a:cubicBezTo>
                    <a:pt x="36880" y="141944"/>
                    <a:pt x="26098" y="194384"/>
                    <a:pt x="15297" y="246824"/>
                  </a:cubicBezTo>
                  <a:cubicBezTo>
                    <a:pt x="14506" y="250744"/>
                    <a:pt x="17898" y="255287"/>
                    <a:pt x="22253" y="253779"/>
                  </a:cubicBezTo>
                  <a:lnTo>
                    <a:pt x="145530" y="210971"/>
                  </a:lnTo>
                  <a:cubicBezTo>
                    <a:pt x="152373" y="208596"/>
                    <a:pt x="149432" y="197664"/>
                    <a:pt x="142533" y="200058"/>
                  </a:cubicBezTo>
                  <a:lnTo>
                    <a:pt x="19293" y="242884"/>
                  </a:lnTo>
                  <a:lnTo>
                    <a:pt x="26249" y="249839"/>
                  </a:lnTo>
                  <a:cubicBezTo>
                    <a:pt x="40292" y="181547"/>
                    <a:pt x="54863" y="113349"/>
                    <a:pt x="68378" y="44943"/>
                  </a:cubicBezTo>
                  <a:cubicBezTo>
                    <a:pt x="70810" y="32653"/>
                    <a:pt x="72977" y="18704"/>
                    <a:pt x="64306" y="8224"/>
                  </a:cubicBezTo>
                  <a:cubicBezTo>
                    <a:pt x="56899" y="-711"/>
                    <a:pt x="45306"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973" name="Freeform: Shape 972">
              <a:extLst>
                <a:ext uri="{FF2B5EF4-FFF2-40B4-BE49-F238E27FC236}">
                  <a16:creationId xmlns:a16="http://schemas.microsoft.com/office/drawing/2014/main" id="{FC29656B-6422-321A-1C14-83DE90AB4C94}"/>
                </a:ext>
              </a:extLst>
            </p:cNvPr>
            <p:cNvSpPr/>
            <p:nvPr/>
          </p:nvSpPr>
          <p:spPr>
            <a:xfrm>
              <a:off x="6320077" y="3962121"/>
              <a:ext cx="150490" cy="253760"/>
            </a:xfrm>
            <a:custGeom>
              <a:avLst/>
              <a:gdLst>
                <a:gd name="connsiteX0" fmla="*/ 10302 w 150490"/>
                <a:gd name="connsiteY0" fmla="*/ 70240 h 253760"/>
                <a:gd name="connsiteX1" fmla="*/ 21141 w 150490"/>
                <a:gd name="connsiteY1" fmla="*/ 35650 h 253760"/>
                <a:gd name="connsiteX2" fmla="*/ 47644 w 150490"/>
                <a:gd name="connsiteY2" fmla="*/ 11768 h 253760"/>
                <a:gd name="connsiteX3" fmla="*/ 55975 w 150490"/>
                <a:gd name="connsiteY3" fmla="*/ 49260 h 253760"/>
                <a:gd name="connsiteX4" fmla="*/ 47701 w 150490"/>
                <a:gd name="connsiteY4" fmla="*/ 89504 h 253760"/>
                <a:gd name="connsiteX5" fmla="*/ 15336 w 150490"/>
                <a:gd name="connsiteY5" fmla="*/ 246824 h 253760"/>
                <a:gd name="connsiteX6" fmla="*/ 22291 w 150490"/>
                <a:gd name="connsiteY6" fmla="*/ 253779 h 253760"/>
                <a:gd name="connsiteX7" fmla="*/ 145568 w 150490"/>
                <a:gd name="connsiteY7" fmla="*/ 210971 h 253760"/>
                <a:gd name="connsiteX8" fmla="*/ 142571 w 150490"/>
                <a:gd name="connsiteY8" fmla="*/ 200058 h 253760"/>
                <a:gd name="connsiteX9" fmla="*/ 19293 w 150490"/>
                <a:gd name="connsiteY9" fmla="*/ 242884 h 253760"/>
                <a:gd name="connsiteX10" fmla="*/ 26249 w 150490"/>
                <a:gd name="connsiteY10" fmla="*/ 249840 h 253760"/>
                <a:gd name="connsiteX11" fmla="*/ 68378 w 150490"/>
                <a:gd name="connsiteY11" fmla="*/ 44943 h 253760"/>
                <a:gd name="connsiteX12" fmla="*/ 64307 w 150490"/>
                <a:gd name="connsiteY12" fmla="*/ 8224 h 253760"/>
                <a:gd name="connsiteX13" fmla="*/ 35391 w 150490"/>
                <a:gd name="connsiteY13" fmla="*/ 3681 h 253760"/>
                <a:gd name="connsiteX14" fmla="*/ -1008 w 150490"/>
                <a:gd name="connsiteY14" fmla="*/ 70240 h 253760"/>
                <a:gd name="connsiteX15" fmla="*/ 10302 w 150490"/>
                <a:gd name="connsiteY15" fmla="*/ 70240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90" h="253760">
                  <a:moveTo>
                    <a:pt x="10302" y="70240"/>
                  </a:moveTo>
                  <a:cubicBezTo>
                    <a:pt x="11358" y="58063"/>
                    <a:pt x="15052" y="46263"/>
                    <a:pt x="21141" y="35650"/>
                  </a:cubicBezTo>
                  <a:cubicBezTo>
                    <a:pt x="26155" y="26960"/>
                    <a:pt x="36220" y="11504"/>
                    <a:pt x="47644" y="11768"/>
                  </a:cubicBezTo>
                  <a:cubicBezTo>
                    <a:pt x="65438" y="12182"/>
                    <a:pt x="58106" y="38911"/>
                    <a:pt x="55975" y="49260"/>
                  </a:cubicBezTo>
                  <a:cubicBezTo>
                    <a:pt x="53223" y="62681"/>
                    <a:pt x="50471" y="76102"/>
                    <a:pt x="47701" y="89504"/>
                  </a:cubicBezTo>
                  <a:cubicBezTo>
                    <a:pt x="36918" y="141944"/>
                    <a:pt x="26137" y="194384"/>
                    <a:pt x="15336" y="246824"/>
                  </a:cubicBezTo>
                  <a:cubicBezTo>
                    <a:pt x="14543" y="250744"/>
                    <a:pt x="17937" y="255306"/>
                    <a:pt x="22291" y="253779"/>
                  </a:cubicBezTo>
                  <a:lnTo>
                    <a:pt x="145568" y="210971"/>
                  </a:lnTo>
                  <a:cubicBezTo>
                    <a:pt x="152410" y="208596"/>
                    <a:pt x="149470" y="197664"/>
                    <a:pt x="142571" y="200058"/>
                  </a:cubicBezTo>
                  <a:lnTo>
                    <a:pt x="19293" y="242884"/>
                  </a:lnTo>
                  <a:lnTo>
                    <a:pt x="26249" y="249840"/>
                  </a:lnTo>
                  <a:cubicBezTo>
                    <a:pt x="40292" y="181547"/>
                    <a:pt x="54863" y="113349"/>
                    <a:pt x="68378" y="44943"/>
                  </a:cubicBezTo>
                  <a:cubicBezTo>
                    <a:pt x="70810" y="32653"/>
                    <a:pt x="72977" y="18704"/>
                    <a:pt x="64307" y="8224"/>
                  </a:cubicBezTo>
                  <a:cubicBezTo>
                    <a:pt x="56899" y="-711"/>
                    <a:pt x="45307" y="-1842"/>
                    <a:pt x="35391" y="3681"/>
                  </a:cubicBezTo>
                  <a:cubicBezTo>
                    <a:pt x="12885" y="16254"/>
                    <a:pt x="1198" y="45942"/>
                    <a:pt x="-1008" y="70240"/>
                  </a:cubicBezTo>
                  <a:cubicBezTo>
                    <a:pt x="-1648" y="77497"/>
                    <a:pt x="9662" y="77440"/>
                    <a:pt x="10302" y="70240"/>
                  </a:cubicBezTo>
                  <a:close/>
                </a:path>
              </a:pathLst>
            </a:custGeom>
            <a:grpFill/>
            <a:ln w="1885" cap="flat">
              <a:noFill/>
              <a:prstDash val="solid"/>
              <a:miter/>
            </a:ln>
          </p:spPr>
          <p:txBody>
            <a:bodyPr rtlCol="0" anchor="ctr"/>
            <a:lstStyle/>
            <a:p>
              <a:endParaRPr lang="en-IN"/>
            </a:p>
          </p:txBody>
        </p:sp>
        <p:sp>
          <p:nvSpPr>
            <p:cNvPr id="974" name="Freeform: Shape 973">
              <a:extLst>
                <a:ext uri="{FF2B5EF4-FFF2-40B4-BE49-F238E27FC236}">
                  <a16:creationId xmlns:a16="http://schemas.microsoft.com/office/drawing/2014/main" id="{E6FB3BE8-2B18-E1E5-9659-ED2F9BA42FB9}"/>
                </a:ext>
              </a:extLst>
            </p:cNvPr>
            <p:cNvSpPr/>
            <p:nvPr/>
          </p:nvSpPr>
          <p:spPr>
            <a:xfrm>
              <a:off x="6771417" y="3903073"/>
              <a:ext cx="114102" cy="42051"/>
            </a:xfrm>
            <a:custGeom>
              <a:avLst/>
              <a:gdLst>
                <a:gd name="connsiteX0" fmla="*/ 106095 w 114102"/>
                <a:gd name="connsiteY0" fmla="*/ 582 h 42051"/>
                <a:gd name="connsiteX1" fmla="*/ 2930 w 114102"/>
                <a:gd name="connsiteY1" fmla="*/ 31212 h 42051"/>
                <a:gd name="connsiteX2" fmla="*/ 5927 w 114102"/>
                <a:gd name="connsiteY2" fmla="*/ 42108 h 42051"/>
                <a:gd name="connsiteX3" fmla="*/ 109091 w 114102"/>
                <a:gd name="connsiteY3" fmla="*/ 11495 h 42051"/>
                <a:gd name="connsiteX4" fmla="*/ 106095 w 114102"/>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02" h="42051">
                  <a:moveTo>
                    <a:pt x="106095" y="582"/>
                  </a:moveTo>
                  <a:lnTo>
                    <a:pt x="2930" y="31212"/>
                  </a:lnTo>
                  <a:cubicBezTo>
                    <a:pt x="-4025" y="33267"/>
                    <a:pt x="-1066" y="44200"/>
                    <a:pt x="5927" y="42108"/>
                  </a:cubicBezTo>
                  <a:lnTo>
                    <a:pt x="109091" y="11495"/>
                  </a:lnTo>
                  <a:cubicBezTo>
                    <a:pt x="116066" y="9422"/>
                    <a:pt x="113106" y="-1492"/>
                    <a:pt x="106095" y="582"/>
                  </a:cubicBezTo>
                  <a:close/>
                </a:path>
              </a:pathLst>
            </a:custGeom>
            <a:grpFill/>
            <a:ln w="1885" cap="flat">
              <a:noFill/>
              <a:prstDash val="solid"/>
              <a:miter/>
            </a:ln>
          </p:spPr>
          <p:txBody>
            <a:bodyPr rtlCol="0" anchor="ctr"/>
            <a:lstStyle/>
            <a:p>
              <a:endParaRPr lang="en-IN"/>
            </a:p>
          </p:txBody>
        </p:sp>
        <p:sp>
          <p:nvSpPr>
            <p:cNvPr id="975" name="Freeform: Shape 974">
              <a:extLst>
                <a:ext uri="{FF2B5EF4-FFF2-40B4-BE49-F238E27FC236}">
                  <a16:creationId xmlns:a16="http://schemas.microsoft.com/office/drawing/2014/main" id="{2377C065-01D9-0D45-EFDC-57AAE3120FC5}"/>
                </a:ext>
              </a:extLst>
            </p:cNvPr>
            <p:cNvSpPr/>
            <p:nvPr/>
          </p:nvSpPr>
          <p:spPr>
            <a:xfrm>
              <a:off x="6774040" y="3928408"/>
              <a:ext cx="113018" cy="44847"/>
            </a:xfrm>
            <a:custGeom>
              <a:avLst/>
              <a:gdLst>
                <a:gd name="connsiteX0" fmla="*/ 105055 w 113018"/>
                <a:gd name="connsiteY0" fmla="*/ 636 h 44847"/>
                <a:gd name="connsiteX1" fmla="*/ 2890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90" y="33944"/>
                  </a:lnTo>
                  <a:cubicBezTo>
                    <a:pt x="-4010"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976" name="Freeform: Shape 975">
              <a:extLst>
                <a:ext uri="{FF2B5EF4-FFF2-40B4-BE49-F238E27FC236}">
                  <a16:creationId xmlns:a16="http://schemas.microsoft.com/office/drawing/2014/main" id="{A273B448-F162-999E-1B9A-23D5CB12AFEF}"/>
                </a:ext>
              </a:extLst>
            </p:cNvPr>
            <p:cNvSpPr/>
            <p:nvPr/>
          </p:nvSpPr>
          <p:spPr>
            <a:xfrm>
              <a:off x="6919582" y="3756977"/>
              <a:ext cx="141284" cy="165941"/>
            </a:xfrm>
            <a:custGeom>
              <a:avLst/>
              <a:gdLst>
                <a:gd name="connsiteX0" fmla="*/ -1016 w 141284"/>
                <a:gd name="connsiteY0" fmla="*/ 5757 h 165941"/>
                <a:gd name="connsiteX1" fmla="*/ 10049 w 141284"/>
                <a:gd name="connsiteY1" fmla="*/ 160607 h 165941"/>
                <a:gd name="connsiteX2" fmla="*/ 15704 w 141284"/>
                <a:gd name="connsiteY2" fmla="*/ 166262 h 165941"/>
                <a:gd name="connsiteX3" fmla="*/ 17211 w 141284"/>
                <a:gd name="connsiteY3" fmla="*/ 166055 h 165941"/>
                <a:gd name="connsiteX4" fmla="*/ 136267 w 141284"/>
                <a:gd name="connsiteY4" fmla="*/ 132917 h 165941"/>
                <a:gd name="connsiteX5" fmla="*/ 133250 w 141284"/>
                <a:gd name="connsiteY5" fmla="*/ 122003 h 165941"/>
                <a:gd name="connsiteX6" fmla="*/ 14215 w 141284"/>
                <a:gd name="connsiteY6" fmla="*/ 155141 h 165941"/>
                <a:gd name="connsiteX7" fmla="*/ 21359 w 141284"/>
                <a:gd name="connsiteY7" fmla="*/ 160607 h 165941"/>
                <a:gd name="connsiteX8" fmla="*/ 10294 w 141284"/>
                <a:gd name="connsiteY8" fmla="*/ 5757 h 165941"/>
                <a:gd name="connsiteX9" fmla="*/ -1016 w 141284"/>
                <a:gd name="connsiteY9" fmla="*/ 5757 h 16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41">
                  <a:moveTo>
                    <a:pt x="-1016" y="5757"/>
                  </a:moveTo>
                  <a:cubicBezTo>
                    <a:pt x="2678" y="57367"/>
                    <a:pt x="6373" y="108978"/>
                    <a:pt x="10049" y="160607"/>
                  </a:cubicBezTo>
                  <a:cubicBezTo>
                    <a:pt x="10049" y="163736"/>
                    <a:pt x="12575" y="166262"/>
                    <a:pt x="15704" y="166262"/>
                  </a:cubicBezTo>
                  <a:cubicBezTo>
                    <a:pt x="16213" y="166262"/>
                    <a:pt x="16722" y="166187"/>
                    <a:pt x="17211" y="166055"/>
                  </a:cubicBezTo>
                  <a:lnTo>
                    <a:pt x="136267" y="132917"/>
                  </a:lnTo>
                  <a:cubicBezTo>
                    <a:pt x="143260" y="131032"/>
                    <a:pt x="140281" y="120061"/>
                    <a:pt x="133250" y="122003"/>
                  </a:cubicBezTo>
                  <a:lnTo>
                    <a:pt x="14215" y="155141"/>
                  </a:lnTo>
                  <a:lnTo>
                    <a:pt x="21359" y="160607"/>
                  </a:lnTo>
                  <a:cubicBezTo>
                    <a:pt x="17683" y="108978"/>
                    <a:pt x="14008" y="57367"/>
                    <a:pt x="10294" y="5757"/>
                  </a:cubicBezTo>
                  <a:cubicBezTo>
                    <a:pt x="9766" y="-1463"/>
                    <a:pt x="-1543" y="-1519"/>
                    <a:pt x="-1016" y="5757"/>
                  </a:cubicBezTo>
                  <a:close/>
                </a:path>
              </a:pathLst>
            </a:custGeom>
            <a:grpFill/>
            <a:ln w="1885" cap="flat">
              <a:noFill/>
              <a:prstDash val="solid"/>
              <a:miter/>
            </a:ln>
          </p:spPr>
          <p:txBody>
            <a:bodyPr rtlCol="0" anchor="ctr"/>
            <a:lstStyle/>
            <a:p>
              <a:endParaRPr lang="en-IN"/>
            </a:p>
          </p:txBody>
        </p:sp>
        <p:sp>
          <p:nvSpPr>
            <p:cNvPr id="977" name="Freeform: Shape 976">
              <a:extLst>
                <a:ext uri="{FF2B5EF4-FFF2-40B4-BE49-F238E27FC236}">
                  <a16:creationId xmlns:a16="http://schemas.microsoft.com/office/drawing/2014/main" id="{132B1351-5C46-3A02-ECFA-29583C4C7611}"/>
                </a:ext>
              </a:extLst>
            </p:cNvPr>
            <p:cNvSpPr/>
            <p:nvPr/>
          </p:nvSpPr>
          <p:spPr>
            <a:xfrm>
              <a:off x="7022763" y="3814730"/>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796"/>
                    <a:pt x="12276" y="125870"/>
                    <a:pt x="18930" y="185925"/>
                  </a:cubicBezTo>
                  <a:cubicBezTo>
                    <a:pt x="19722" y="193088"/>
                    <a:pt x="31032" y="193163"/>
                    <a:pt x="30240" y="185925"/>
                  </a:cubicBezTo>
                  <a:cubicBezTo>
                    <a:pt x="23605" y="125870"/>
                    <a:pt x="16970" y="65796"/>
                    <a:pt x="10316" y="5721"/>
                  </a:cubicBezTo>
                  <a:cubicBezTo>
                    <a:pt x="9524" y="-1442"/>
                    <a:pt x="-1786" y="-1517"/>
                    <a:pt x="-994" y="5721"/>
                  </a:cubicBezTo>
                  <a:close/>
                </a:path>
              </a:pathLst>
            </a:custGeom>
            <a:grpFill/>
            <a:ln w="1885" cap="flat">
              <a:noFill/>
              <a:prstDash val="solid"/>
              <a:miter/>
            </a:ln>
          </p:spPr>
          <p:txBody>
            <a:bodyPr rtlCol="0" anchor="ctr"/>
            <a:lstStyle/>
            <a:p>
              <a:endParaRPr lang="en-IN"/>
            </a:p>
          </p:txBody>
        </p:sp>
        <p:sp>
          <p:nvSpPr>
            <p:cNvPr id="978" name="Freeform: Shape 977">
              <a:extLst>
                <a:ext uri="{FF2B5EF4-FFF2-40B4-BE49-F238E27FC236}">
                  <a16:creationId xmlns:a16="http://schemas.microsoft.com/office/drawing/2014/main" id="{C9F45368-F385-8B74-E33F-1A74207F83A1}"/>
                </a:ext>
              </a:extLst>
            </p:cNvPr>
            <p:cNvSpPr/>
            <p:nvPr/>
          </p:nvSpPr>
          <p:spPr>
            <a:xfrm>
              <a:off x="7063581" y="4903081"/>
              <a:ext cx="251188" cy="314640"/>
            </a:xfrm>
            <a:custGeom>
              <a:avLst/>
              <a:gdLst>
                <a:gd name="connsiteX0" fmla="*/ 159484 w 251188"/>
                <a:gd name="connsiteY0" fmla="*/ 816 h 314640"/>
                <a:gd name="connsiteX1" fmla="*/ 22767 w 251188"/>
                <a:gd name="connsiteY1" fmla="*/ 51710 h 314640"/>
                <a:gd name="connsiteX2" fmla="*/ 3107 w 251188"/>
                <a:gd name="connsiteY2" fmla="*/ 59023 h 314640"/>
                <a:gd name="connsiteX3" fmla="*/ -852 w 251188"/>
                <a:gd name="connsiteY3" fmla="*/ 65979 h 314640"/>
                <a:gd name="connsiteX4" fmla="*/ 71550 w 251188"/>
                <a:gd name="connsiteY4" fmla="*/ 280866 h 314640"/>
                <a:gd name="connsiteX5" fmla="*/ 81653 w 251188"/>
                <a:gd name="connsiteY5" fmla="*/ 310799 h 314640"/>
                <a:gd name="connsiteX6" fmla="*/ 88609 w 251188"/>
                <a:gd name="connsiteY6" fmla="*/ 314758 h 314640"/>
                <a:gd name="connsiteX7" fmla="*/ 88609 w 251188"/>
                <a:gd name="connsiteY7" fmla="*/ 314758 h 314640"/>
                <a:gd name="connsiteX8" fmla="*/ 226438 w 251188"/>
                <a:gd name="connsiteY8" fmla="*/ 267501 h 314640"/>
                <a:gd name="connsiteX9" fmla="*/ 246268 w 251188"/>
                <a:gd name="connsiteY9" fmla="*/ 260696 h 314640"/>
                <a:gd name="connsiteX10" fmla="*/ 243252 w 251188"/>
                <a:gd name="connsiteY10" fmla="*/ 249783 h 314640"/>
                <a:gd name="connsiteX11" fmla="*/ 105424 w 251188"/>
                <a:gd name="connsiteY11" fmla="*/ 297039 h 314640"/>
                <a:gd name="connsiteX12" fmla="*/ 85594 w 251188"/>
                <a:gd name="connsiteY12" fmla="*/ 303749 h 314640"/>
                <a:gd name="connsiteX13" fmla="*/ 92549 w 251188"/>
                <a:gd name="connsiteY13" fmla="*/ 307689 h 314640"/>
                <a:gd name="connsiteX14" fmla="*/ 20147 w 251188"/>
                <a:gd name="connsiteY14" fmla="*/ 92802 h 314640"/>
                <a:gd name="connsiteX15" fmla="*/ 10062 w 251188"/>
                <a:gd name="connsiteY15" fmla="*/ 62869 h 314640"/>
                <a:gd name="connsiteX16" fmla="*/ 6104 w 251188"/>
                <a:gd name="connsiteY16" fmla="*/ 69824 h 314640"/>
                <a:gd name="connsiteX17" fmla="*/ 142821 w 251188"/>
                <a:gd name="connsiteY17" fmla="*/ 18930 h 314640"/>
                <a:gd name="connsiteX18" fmla="*/ 162482 w 251188"/>
                <a:gd name="connsiteY18" fmla="*/ 11598 h 314640"/>
                <a:gd name="connsiteX19" fmla="*/ 159484 w 251188"/>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640">
                  <a:moveTo>
                    <a:pt x="159484" y="816"/>
                  </a:moveTo>
                  <a:lnTo>
                    <a:pt x="22767" y="51710"/>
                  </a:lnTo>
                  <a:lnTo>
                    <a:pt x="3107" y="59023"/>
                  </a:lnTo>
                  <a:cubicBezTo>
                    <a:pt x="128" y="59890"/>
                    <a:pt x="-1624" y="62963"/>
                    <a:pt x="-852" y="65979"/>
                  </a:cubicBezTo>
                  <a:lnTo>
                    <a:pt x="71550" y="280866"/>
                  </a:lnTo>
                  <a:lnTo>
                    <a:pt x="81653" y="310799"/>
                  </a:lnTo>
                  <a:cubicBezTo>
                    <a:pt x="82483" y="313815"/>
                    <a:pt x="85594" y="315587"/>
                    <a:pt x="88609" y="314758"/>
                  </a:cubicBezTo>
                  <a:cubicBezTo>
                    <a:pt x="88609" y="314758"/>
                    <a:pt x="88609" y="314758"/>
                    <a:pt x="88609" y="314758"/>
                  </a:cubicBezTo>
                  <a:lnTo>
                    <a:pt x="226438" y="267501"/>
                  </a:lnTo>
                  <a:lnTo>
                    <a:pt x="246268" y="260696"/>
                  </a:lnTo>
                  <a:cubicBezTo>
                    <a:pt x="253110" y="258359"/>
                    <a:pt x="250170" y="247502"/>
                    <a:pt x="243252" y="249783"/>
                  </a:cubicBezTo>
                  <a:lnTo>
                    <a:pt x="105424" y="297039"/>
                  </a:lnTo>
                  <a:lnTo>
                    <a:pt x="85594" y="303749"/>
                  </a:lnTo>
                  <a:lnTo>
                    <a:pt x="92549" y="307689"/>
                  </a:lnTo>
                  <a:cubicBezTo>
                    <a:pt x="68421" y="236060"/>
                    <a:pt x="44294" y="164431"/>
                    <a:pt x="20147" y="92802"/>
                  </a:cubicBezTo>
                  <a:lnTo>
                    <a:pt x="10062" y="62869"/>
                  </a:lnTo>
                  <a:lnTo>
                    <a:pt x="6104" y="69824"/>
                  </a:lnTo>
                  <a:lnTo>
                    <a:pt x="142821" y="18930"/>
                  </a:lnTo>
                  <a:lnTo>
                    <a:pt x="162482" y="11598"/>
                  </a:lnTo>
                  <a:cubicBezTo>
                    <a:pt x="169248" y="9090"/>
                    <a:pt x="166252" y="-1843"/>
                    <a:pt x="159484" y="702"/>
                  </a:cubicBezTo>
                  <a:close/>
                </a:path>
              </a:pathLst>
            </a:custGeom>
            <a:grpFill/>
            <a:ln w="1885" cap="flat">
              <a:noFill/>
              <a:prstDash val="solid"/>
              <a:miter/>
            </a:ln>
          </p:spPr>
          <p:txBody>
            <a:bodyPr rtlCol="0" anchor="ctr"/>
            <a:lstStyle/>
            <a:p>
              <a:endParaRPr lang="en-IN"/>
            </a:p>
          </p:txBody>
        </p:sp>
        <p:sp>
          <p:nvSpPr>
            <p:cNvPr id="979" name="Freeform: Shape 978">
              <a:extLst>
                <a:ext uri="{FF2B5EF4-FFF2-40B4-BE49-F238E27FC236}">
                  <a16:creationId xmlns:a16="http://schemas.microsoft.com/office/drawing/2014/main" id="{503EBDAE-2D16-35F5-4A18-FFA8EDBE3F56}"/>
                </a:ext>
              </a:extLst>
            </p:cNvPr>
            <p:cNvSpPr/>
            <p:nvPr/>
          </p:nvSpPr>
          <p:spPr>
            <a:xfrm>
              <a:off x="7104345" y="5048306"/>
              <a:ext cx="132157" cy="54465"/>
            </a:xfrm>
            <a:custGeom>
              <a:avLst/>
              <a:gdLst>
                <a:gd name="connsiteX0" fmla="*/ 124243 w 132157"/>
                <a:gd name="connsiteY0" fmla="*/ 601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01"/>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980" name="Freeform: Shape 979">
              <a:extLst>
                <a:ext uri="{FF2B5EF4-FFF2-40B4-BE49-F238E27FC236}">
                  <a16:creationId xmlns:a16="http://schemas.microsoft.com/office/drawing/2014/main" id="{62AE6827-D2A7-A275-05CC-2E6ABD780619}"/>
                </a:ext>
              </a:extLst>
            </p:cNvPr>
            <p:cNvSpPr/>
            <p:nvPr/>
          </p:nvSpPr>
          <p:spPr>
            <a:xfrm>
              <a:off x="7315429" y="50068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981" name="Freeform: Shape 980">
              <a:extLst>
                <a:ext uri="{FF2B5EF4-FFF2-40B4-BE49-F238E27FC236}">
                  <a16:creationId xmlns:a16="http://schemas.microsoft.com/office/drawing/2014/main" id="{D30649B3-147C-E1E5-F596-E2969D20A95D}"/>
                </a:ext>
              </a:extLst>
            </p:cNvPr>
            <p:cNvSpPr/>
            <p:nvPr/>
          </p:nvSpPr>
          <p:spPr>
            <a:xfrm>
              <a:off x="7323992" y="5040617"/>
              <a:ext cx="87497" cy="34878"/>
            </a:xfrm>
            <a:custGeom>
              <a:avLst/>
              <a:gdLst>
                <a:gd name="connsiteX0" fmla="*/ 79503 w 87497"/>
                <a:gd name="connsiteY0" fmla="*/ 599 h 34878"/>
                <a:gd name="connsiteX1" fmla="*/ 2917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503" y="599"/>
                  </a:moveTo>
                  <a:lnTo>
                    <a:pt x="2917" y="24011"/>
                  </a:lnTo>
                  <a:cubicBezTo>
                    <a:pt x="-4020" y="26141"/>
                    <a:pt x="-1061" y="37055"/>
                    <a:pt x="5914" y="34925"/>
                  </a:cubicBezTo>
                  <a:lnTo>
                    <a:pt x="82500" y="11494"/>
                  </a:lnTo>
                  <a:cubicBezTo>
                    <a:pt x="89455" y="9384"/>
                    <a:pt x="86496" y="-1549"/>
                    <a:pt x="79503" y="599"/>
                  </a:cubicBezTo>
                  <a:close/>
                </a:path>
              </a:pathLst>
            </a:custGeom>
            <a:grpFill/>
            <a:ln w="1885" cap="flat">
              <a:noFill/>
              <a:prstDash val="solid"/>
              <a:miter/>
            </a:ln>
          </p:spPr>
          <p:txBody>
            <a:bodyPr rtlCol="0" anchor="ctr"/>
            <a:lstStyle/>
            <a:p>
              <a:endParaRPr lang="en-IN"/>
            </a:p>
          </p:txBody>
        </p:sp>
        <p:sp>
          <p:nvSpPr>
            <p:cNvPr id="982" name="Freeform: Shape 981">
              <a:extLst>
                <a:ext uri="{FF2B5EF4-FFF2-40B4-BE49-F238E27FC236}">
                  <a16:creationId xmlns:a16="http://schemas.microsoft.com/office/drawing/2014/main" id="{470692C4-6E3D-6306-672C-284079DA6800}"/>
                </a:ext>
              </a:extLst>
            </p:cNvPr>
            <p:cNvSpPr/>
            <p:nvPr/>
          </p:nvSpPr>
          <p:spPr>
            <a:xfrm>
              <a:off x="7434240" y="4877245"/>
              <a:ext cx="245381" cy="213932"/>
            </a:xfrm>
            <a:custGeom>
              <a:avLst/>
              <a:gdLst>
                <a:gd name="connsiteX0" fmla="*/ -605 w 245381"/>
                <a:gd name="connsiteY0" fmla="*/ 54850 h 213932"/>
                <a:gd name="connsiteX1" fmla="*/ 54059 w 245381"/>
                <a:gd name="connsiteY1" fmla="*/ 191134 h 213932"/>
                <a:gd name="connsiteX2" fmla="*/ 61788 w 245381"/>
                <a:gd name="connsiteY2" fmla="*/ 210436 h 213932"/>
                <a:gd name="connsiteX3" fmla="*/ 72683 w 245381"/>
                <a:gd name="connsiteY3" fmla="*/ 207439 h 213932"/>
                <a:gd name="connsiteX4" fmla="*/ 53946 w 245381"/>
                <a:gd name="connsiteY4" fmla="*/ 97903 h 213932"/>
                <a:gd name="connsiteX5" fmla="*/ 61486 w 245381"/>
                <a:gd name="connsiteY5" fmla="*/ 63125 h 213932"/>
                <a:gd name="connsiteX6" fmla="*/ 97866 w 245381"/>
                <a:gd name="connsiteY6" fmla="*/ 46933 h 213932"/>
                <a:gd name="connsiteX7" fmla="*/ 117677 w 245381"/>
                <a:gd name="connsiteY7" fmla="*/ 77941 h 213932"/>
                <a:gd name="connsiteX8" fmla="*/ 130571 w 245381"/>
                <a:gd name="connsiteY8" fmla="*/ 113096 h 213932"/>
                <a:gd name="connsiteX9" fmla="*/ 147365 w 245381"/>
                <a:gd name="connsiteY9" fmla="*/ 166855 h 213932"/>
                <a:gd name="connsiteX10" fmla="*/ 158279 w 245381"/>
                <a:gd name="connsiteY10" fmla="*/ 163858 h 213932"/>
                <a:gd name="connsiteX11" fmla="*/ 142239 w 245381"/>
                <a:gd name="connsiteY11" fmla="*/ 52060 h 213932"/>
                <a:gd name="connsiteX12" fmla="*/ 159392 w 245381"/>
                <a:gd name="connsiteY12" fmla="*/ 18131 h 213932"/>
                <a:gd name="connsiteX13" fmla="*/ 196054 w 245381"/>
                <a:gd name="connsiteY13" fmla="*/ 28347 h 213932"/>
                <a:gd name="connsiteX14" fmla="*/ 215055 w 245381"/>
                <a:gd name="connsiteY14" fmla="*/ 81786 h 213932"/>
                <a:gd name="connsiteX15" fmla="*/ 233151 w 245381"/>
                <a:gd name="connsiteY15" fmla="*/ 137751 h 213932"/>
                <a:gd name="connsiteX16" fmla="*/ 244065 w 245381"/>
                <a:gd name="connsiteY16" fmla="*/ 134735 h 213932"/>
                <a:gd name="connsiteX17" fmla="*/ 209532 w 245381"/>
                <a:gd name="connsiteY17" fmla="*/ 31948 h 213932"/>
                <a:gd name="connsiteX18" fmla="*/ 193265 w 245381"/>
                <a:gd name="connsiteY18" fmla="*/ 6011 h 213932"/>
                <a:gd name="connsiteX19" fmla="*/ 161484 w 245381"/>
                <a:gd name="connsiteY19" fmla="*/ 3541 h 213932"/>
                <a:gd name="connsiteX20" fmla="*/ 136376 w 245381"/>
                <a:gd name="connsiteY20" fmla="*/ 124839 h 213932"/>
                <a:gd name="connsiteX21" fmla="*/ 147365 w 245381"/>
                <a:gd name="connsiteY21" fmla="*/ 166798 h 213932"/>
                <a:gd name="connsiteX22" fmla="*/ 158279 w 245381"/>
                <a:gd name="connsiteY22" fmla="*/ 163802 h 213932"/>
                <a:gd name="connsiteX23" fmla="*/ 141070 w 245381"/>
                <a:gd name="connsiteY23" fmla="*/ 108854 h 213932"/>
                <a:gd name="connsiteX24" fmla="*/ 126330 w 245381"/>
                <a:gd name="connsiteY24" fmla="*/ 69496 h 213932"/>
                <a:gd name="connsiteX25" fmla="*/ 104558 w 245381"/>
                <a:gd name="connsiteY25" fmla="*/ 37753 h 213932"/>
                <a:gd name="connsiteX26" fmla="*/ 46030 w 245381"/>
                <a:gd name="connsiteY26" fmla="*/ 72550 h 213932"/>
                <a:gd name="connsiteX27" fmla="*/ 47744 w 245381"/>
                <a:gd name="connsiteY27" fmla="*/ 154094 h 213932"/>
                <a:gd name="connsiteX28" fmla="*/ 61825 w 245381"/>
                <a:gd name="connsiteY28" fmla="*/ 210379 h 213932"/>
                <a:gd name="connsiteX29" fmla="*/ 72720 w 245381"/>
                <a:gd name="connsiteY29" fmla="*/ 207382 h 213932"/>
                <a:gd name="connsiteX30" fmla="*/ 18038 w 245381"/>
                <a:gd name="connsiteY30" fmla="*/ 71136 h 213932"/>
                <a:gd name="connsiteX31" fmla="*/ 10309 w 245381"/>
                <a:gd name="connsiteY31" fmla="*/ 51834 h 213932"/>
                <a:gd name="connsiteX32" fmla="*/ -605 w 245381"/>
                <a:gd name="connsiteY32" fmla="*/ 54850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381" h="213932">
                  <a:moveTo>
                    <a:pt x="-605" y="54850"/>
                  </a:moveTo>
                  <a:cubicBezTo>
                    <a:pt x="17585" y="100278"/>
                    <a:pt x="35813" y="145706"/>
                    <a:pt x="54059" y="191134"/>
                  </a:cubicBezTo>
                  <a:cubicBezTo>
                    <a:pt x="56566" y="197561"/>
                    <a:pt x="59149" y="203989"/>
                    <a:pt x="61788" y="210436"/>
                  </a:cubicBezTo>
                  <a:cubicBezTo>
                    <a:pt x="64426" y="217014"/>
                    <a:pt x="74983" y="214488"/>
                    <a:pt x="72683" y="207439"/>
                  </a:cubicBezTo>
                  <a:cubicBezTo>
                    <a:pt x="61185" y="172755"/>
                    <a:pt x="52608" y="134528"/>
                    <a:pt x="53946" y="97903"/>
                  </a:cubicBezTo>
                  <a:cubicBezTo>
                    <a:pt x="54379" y="86028"/>
                    <a:pt x="56133" y="73889"/>
                    <a:pt x="61486" y="63125"/>
                  </a:cubicBezTo>
                  <a:cubicBezTo>
                    <a:pt x="68065" y="49780"/>
                    <a:pt x="82900" y="37169"/>
                    <a:pt x="97866" y="46933"/>
                  </a:cubicBezTo>
                  <a:cubicBezTo>
                    <a:pt x="108158" y="53644"/>
                    <a:pt x="113210" y="67027"/>
                    <a:pt x="117677" y="77941"/>
                  </a:cubicBezTo>
                  <a:cubicBezTo>
                    <a:pt x="122409" y="89496"/>
                    <a:pt x="126574" y="101277"/>
                    <a:pt x="130571" y="113096"/>
                  </a:cubicBezTo>
                  <a:cubicBezTo>
                    <a:pt x="136564" y="130871"/>
                    <a:pt x="142163" y="148778"/>
                    <a:pt x="147365" y="166855"/>
                  </a:cubicBezTo>
                  <a:lnTo>
                    <a:pt x="158279" y="163858"/>
                  </a:lnTo>
                  <a:cubicBezTo>
                    <a:pt x="146800" y="129231"/>
                    <a:pt x="136866" y="88553"/>
                    <a:pt x="142239" y="52060"/>
                  </a:cubicBezTo>
                  <a:cubicBezTo>
                    <a:pt x="144124" y="39224"/>
                    <a:pt x="149099" y="26632"/>
                    <a:pt x="159392" y="18131"/>
                  </a:cubicBezTo>
                  <a:cubicBezTo>
                    <a:pt x="173944" y="6161"/>
                    <a:pt x="188948" y="12476"/>
                    <a:pt x="196054" y="28347"/>
                  </a:cubicBezTo>
                  <a:cubicBezTo>
                    <a:pt x="203763" y="45425"/>
                    <a:pt x="209060" y="64049"/>
                    <a:pt x="215055" y="81786"/>
                  </a:cubicBezTo>
                  <a:cubicBezTo>
                    <a:pt x="221332" y="100353"/>
                    <a:pt x="227363" y="119015"/>
                    <a:pt x="233151" y="137751"/>
                  </a:cubicBezTo>
                  <a:cubicBezTo>
                    <a:pt x="235299" y="144669"/>
                    <a:pt x="246232" y="141710"/>
                    <a:pt x="244065" y="134735"/>
                  </a:cubicBezTo>
                  <a:cubicBezTo>
                    <a:pt x="233358" y="100222"/>
                    <a:pt x="221973" y="65877"/>
                    <a:pt x="209532" y="31948"/>
                  </a:cubicBezTo>
                  <a:cubicBezTo>
                    <a:pt x="206007" y="22297"/>
                    <a:pt x="201785" y="12344"/>
                    <a:pt x="193265" y="6011"/>
                  </a:cubicBezTo>
                  <a:cubicBezTo>
                    <a:pt x="183915" y="-568"/>
                    <a:pt x="171738" y="-1510"/>
                    <a:pt x="161484" y="3541"/>
                  </a:cubicBezTo>
                  <a:cubicBezTo>
                    <a:pt x="118130" y="23673"/>
                    <a:pt x="128704" y="87875"/>
                    <a:pt x="136376" y="124839"/>
                  </a:cubicBezTo>
                  <a:cubicBezTo>
                    <a:pt x="139241" y="139033"/>
                    <a:pt x="142899" y="153039"/>
                    <a:pt x="147365" y="166798"/>
                  </a:cubicBezTo>
                  <a:cubicBezTo>
                    <a:pt x="149646" y="173660"/>
                    <a:pt x="160297" y="170851"/>
                    <a:pt x="158279" y="163802"/>
                  </a:cubicBezTo>
                  <a:cubicBezTo>
                    <a:pt x="153002" y="145348"/>
                    <a:pt x="147271" y="127045"/>
                    <a:pt x="141070" y="108854"/>
                  </a:cubicBezTo>
                  <a:cubicBezTo>
                    <a:pt x="136564" y="95660"/>
                    <a:pt x="131834" y="82465"/>
                    <a:pt x="126330" y="69496"/>
                  </a:cubicBezTo>
                  <a:cubicBezTo>
                    <a:pt x="121315" y="57715"/>
                    <a:pt x="115453" y="45237"/>
                    <a:pt x="104558" y="37753"/>
                  </a:cubicBezTo>
                  <a:cubicBezTo>
                    <a:pt x="77527" y="19130"/>
                    <a:pt x="52457" y="47914"/>
                    <a:pt x="46030" y="72550"/>
                  </a:cubicBezTo>
                  <a:cubicBezTo>
                    <a:pt x="39168" y="98939"/>
                    <a:pt x="42957" y="127742"/>
                    <a:pt x="47744" y="154094"/>
                  </a:cubicBezTo>
                  <a:cubicBezTo>
                    <a:pt x="51118" y="173151"/>
                    <a:pt x="55831" y="191963"/>
                    <a:pt x="61825" y="210379"/>
                  </a:cubicBezTo>
                  <a:lnTo>
                    <a:pt x="72720" y="207382"/>
                  </a:lnTo>
                  <a:lnTo>
                    <a:pt x="18038" y="71136"/>
                  </a:lnTo>
                  <a:cubicBezTo>
                    <a:pt x="15455" y="64709"/>
                    <a:pt x="12872" y="58281"/>
                    <a:pt x="10309" y="51834"/>
                  </a:cubicBezTo>
                  <a:cubicBezTo>
                    <a:pt x="7632" y="45162"/>
                    <a:pt x="-3319" y="48064"/>
                    <a:pt x="-605" y="54850"/>
                  </a:cubicBezTo>
                  <a:close/>
                </a:path>
              </a:pathLst>
            </a:custGeom>
            <a:grpFill/>
            <a:ln w="1885" cap="flat">
              <a:noFill/>
              <a:prstDash val="solid"/>
              <a:miter/>
            </a:ln>
          </p:spPr>
          <p:txBody>
            <a:bodyPr rtlCol="0" anchor="ctr"/>
            <a:lstStyle/>
            <a:p>
              <a:endParaRPr lang="en-IN"/>
            </a:p>
          </p:txBody>
        </p:sp>
        <p:sp>
          <p:nvSpPr>
            <p:cNvPr id="983" name="Freeform: Shape 982">
              <a:extLst>
                <a:ext uri="{FF2B5EF4-FFF2-40B4-BE49-F238E27FC236}">
                  <a16:creationId xmlns:a16="http://schemas.microsoft.com/office/drawing/2014/main" id="{6253FC49-E3D3-7321-BA9B-B8D66D3E7042}"/>
                </a:ext>
              </a:extLst>
            </p:cNvPr>
            <p:cNvSpPr/>
            <p:nvPr/>
          </p:nvSpPr>
          <p:spPr>
            <a:xfrm>
              <a:off x="7689115" y="4823421"/>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1 h 162495"/>
                <a:gd name="connsiteX5" fmla="*/ 140855 w 143481"/>
                <a:gd name="connsiteY5" fmla="*/ 118269 h 162495"/>
                <a:gd name="connsiteX6" fmla="*/ 132862 w 143481"/>
                <a:gd name="connsiteY6" fmla="*/ 110277 h 162495"/>
                <a:gd name="connsiteX7" fmla="*/ 69112 w 143481"/>
                <a:gd name="connsiteY7" fmla="*/ 151331 h 162495"/>
                <a:gd name="connsiteX8" fmla="*/ 18916 w 143481"/>
                <a:gd name="connsiteY8" fmla="*/ 118476 h 162495"/>
                <a:gd name="connsiteX9" fmla="*/ 16202 w 143481"/>
                <a:gd name="connsiteY9" fmla="*/ 41513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7"/>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984" name="Freeform: Shape 983">
              <a:extLst>
                <a:ext uri="{FF2B5EF4-FFF2-40B4-BE49-F238E27FC236}">
                  <a16:creationId xmlns:a16="http://schemas.microsoft.com/office/drawing/2014/main" id="{30DE0CEF-EDDF-9031-C200-ECBEBBE7B705}"/>
                </a:ext>
              </a:extLst>
            </p:cNvPr>
            <p:cNvSpPr/>
            <p:nvPr/>
          </p:nvSpPr>
          <p:spPr>
            <a:xfrm>
              <a:off x="7735237" y="46948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985" name="Freeform: Shape 984">
              <a:extLst>
                <a:ext uri="{FF2B5EF4-FFF2-40B4-BE49-F238E27FC236}">
                  <a16:creationId xmlns:a16="http://schemas.microsoft.com/office/drawing/2014/main" id="{829FA539-58B1-FEA7-D20A-ECA0A6CB4C89}"/>
                </a:ext>
              </a:extLst>
            </p:cNvPr>
            <p:cNvSpPr/>
            <p:nvPr/>
          </p:nvSpPr>
          <p:spPr>
            <a:xfrm>
              <a:off x="10808078" y="5554433"/>
              <a:ext cx="251188" cy="314546"/>
            </a:xfrm>
            <a:custGeom>
              <a:avLst/>
              <a:gdLst>
                <a:gd name="connsiteX0" fmla="*/ 159484 w 251188"/>
                <a:gd name="connsiteY0" fmla="*/ 721 h 314546"/>
                <a:gd name="connsiteX1" fmla="*/ 22767 w 251188"/>
                <a:gd name="connsiteY1" fmla="*/ 51615 h 314546"/>
                <a:gd name="connsiteX2" fmla="*/ 3107 w 251188"/>
                <a:gd name="connsiteY2" fmla="*/ 58929 h 314546"/>
                <a:gd name="connsiteX3" fmla="*/ -852 w 251188"/>
                <a:gd name="connsiteY3" fmla="*/ 65885 h 314546"/>
                <a:gd name="connsiteX4" fmla="*/ 71550 w 251188"/>
                <a:gd name="connsiteY4" fmla="*/ 280772 h 314546"/>
                <a:gd name="connsiteX5" fmla="*/ 81653 w 251188"/>
                <a:gd name="connsiteY5" fmla="*/ 310705 h 314546"/>
                <a:gd name="connsiteX6" fmla="*/ 88609 w 251188"/>
                <a:gd name="connsiteY6" fmla="*/ 314663 h 314546"/>
                <a:gd name="connsiteX7" fmla="*/ 88609 w 251188"/>
                <a:gd name="connsiteY7" fmla="*/ 314663 h 314546"/>
                <a:gd name="connsiteX8" fmla="*/ 226438 w 251188"/>
                <a:gd name="connsiteY8" fmla="*/ 267407 h 314546"/>
                <a:gd name="connsiteX9" fmla="*/ 246268 w 251188"/>
                <a:gd name="connsiteY9" fmla="*/ 260602 h 314546"/>
                <a:gd name="connsiteX10" fmla="*/ 243252 w 251188"/>
                <a:gd name="connsiteY10" fmla="*/ 249688 h 314546"/>
                <a:gd name="connsiteX11" fmla="*/ 105424 w 251188"/>
                <a:gd name="connsiteY11" fmla="*/ 296944 h 314546"/>
                <a:gd name="connsiteX12" fmla="*/ 85594 w 251188"/>
                <a:gd name="connsiteY12" fmla="*/ 303749 h 314546"/>
                <a:gd name="connsiteX13" fmla="*/ 92549 w 251188"/>
                <a:gd name="connsiteY13" fmla="*/ 307689 h 314546"/>
                <a:gd name="connsiteX14" fmla="*/ 20147 w 251188"/>
                <a:gd name="connsiteY14" fmla="*/ 92802 h 314546"/>
                <a:gd name="connsiteX15" fmla="*/ 10062 w 251188"/>
                <a:gd name="connsiteY15" fmla="*/ 62869 h 314546"/>
                <a:gd name="connsiteX16" fmla="*/ 6104 w 251188"/>
                <a:gd name="connsiteY16" fmla="*/ 69824 h 314546"/>
                <a:gd name="connsiteX17" fmla="*/ 142821 w 251188"/>
                <a:gd name="connsiteY17" fmla="*/ 18930 h 314546"/>
                <a:gd name="connsiteX18" fmla="*/ 162482 w 251188"/>
                <a:gd name="connsiteY18" fmla="*/ 11598 h 314546"/>
                <a:gd name="connsiteX19" fmla="*/ 159484 w 251188"/>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546">
                  <a:moveTo>
                    <a:pt x="159484" y="721"/>
                  </a:moveTo>
                  <a:lnTo>
                    <a:pt x="22767" y="51615"/>
                  </a:lnTo>
                  <a:lnTo>
                    <a:pt x="3107" y="58929"/>
                  </a:lnTo>
                  <a:cubicBezTo>
                    <a:pt x="128" y="59796"/>
                    <a:pt x="-1624" y="62869"/>
                    <a:pt x="-852" y="65885"/>
                  </a:cubicBezTo>
                  <a:lnTo>
                    <a:pt x="71550" y="280772"/>
                  </a:lnTo>
                  <a:lnTo>
                    <a:pt x="81653" y="310705"/>
                  </a:lnTo>
                  <a:cubicBezTo>
                    <a:pt x="82483" y="313721"/>
                    <a:pt x="85594" y="315493"/>
                    <a:pt x="88609" y="314663"/>
                  </a:cubicBezTo>
                  <a:cubicBezTo>
                    <a:pt x="88609" y="314663"/>
                    <a:pt x="88609" y="314663"/>
                    <a:pt x="88609" y="314663"/>
                  </a:cubicBezTo>
                  <a:lnTo>
                    <a:pt x="226438" y="267407"/>
                  </a:lnTo>
                  <a:lnTo>
                    <a:pt x="246268" y="260602"/>
                  </a:lnTo>
                  <a:cubicBezTo>
                    <a:pt x="253110" y="258265"/>
                    <a:pt x="250170" y="247407"/>
                    <a:pt x="243252" y="249688"/>
                  </a:cubicBezTo>
                  <a:lnTo>
                    <a:pt x="105424" y="296944"/>
                  </a:lnTo>
                  <a:lnTo>
                    <a:pt x="85594" y="303749"/>
                  </a:lnTo>
                  <a:lnTo>
                    <a:pt x="92549" y="307689"/>
                  </a:lnTo>
                  <a:cubicBezTo>
                    <a:pt x="68421" y="236060"/>
                    <a:pt x="44294" y="164431"/>
                    <a:pt x="20147" y="92802"/>
                  </a:cubicBezTo>
                  <a:lnTo>
                    <a:pt x="10062" y="62869"/>
                  </a:lnTo>
                  <a:lnTo>
                    <a:pt x="6104" y="69824"/>
                  </a:lnTo>
                  <a:lnTo>
                    <a:pt x="142821" y="18930"/>
                  </a:lnTo>
                  <a:lnTo>
                    <a:pt x="162482" y="11598"/>
                  </a:lnTo>
                  <a:cubicBezTo>
                    <a:pt x="169248" y="9090"/>
                    <a:pt x="166252" y="-1843"/>
                    <a:pt x="159484" y="702"/>
                  </a:cubicBezTo>
                  <a:close/>
                </a:path>
              </a:pathLst>
            </a:custGeom>
            <a:grpFill/>
            <a:ln w="1885" cap="flat">
              <a:noFill/>
              <a:prstDash val="solid"/>
              <a:miter/>
            </a:ln>
          </p:spPr>
          <p:txBody>
            <a:bodyPr rtlCol="0" anchor="ctr"/>
            <a:lstStyle/>
            <a:p>
              <a:endParaRPr lang="en-IN"/>
            </a:p>
          </p:txBody>
        </p:sp>
        <p:sp>
          <p:nvSpPr>
            <p:cNvPr id="986" name="Freeform: Shape 985">
              <a:extLst>
                <a:ext uri="{FF2B5EF4-FFF2-40B4-BE49-F238E27FC236}">
                  <a16:creationId xmlns:a16="http://schemas.microsoft.com/office/drawing/2014/main" id="{AD10E949-3471-4CB1-55FC-39B0544F0B78}"/>
                </a:ext>
              </a:extLst>
            </p:cNvPr>
            <p:cNvSpPr/>
            <p:nvPr/>
          </p:nvSpPr>
          <p:spPr>
            <a:xfrm>
              <a:off x="10848843" y="5699488"/>
              <a:ext cx="132157" cy="54465"/>
            </a:xfrm>
            <a:custGeom>
              <a:avLst/>
              <a:gdLst>
                <a:gd name="connsiteX0" fmla="*/ 124243 w 132157"/>
                <a:gd name="connsiteY0" fmla="*/ 677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77"/>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987" name="Freeform: Shape 986">
              <a:extLst>
                <a:ext uri="{FF2B5EF4-FFF2-40B4-BE49-F238E27FC236}">
                  <a16:creationId xmlns:a16="http://schemas.microsoft.com/office/drawing/2014/main" id="{280DA401-4351-FB18-1B35-13FE6B588EF0}"/>
                </a:ext>
              </a:extLst>
            </p:cNvPr>
            <p:cNvSpPr/>
            <p:nvPr/>
          </p:nvSpPr>
          <p:spPr>
            <a:xfrm>
              <a:off x="11059926" y="5658118"/>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988" name="Freeform: Shape 987">
              <a:extLst>
                <a:ext uri="{FF2B5EF4-FFF2-40B4-BE49-F238E27FC236}">
                  <a16:creationId xmlns:a16="http://schemas.microsoft.com/office/drawing/2014/main" id="{432C5024-2878-EBFF-5FCE-39CAFAAD5254}"/>
                </a:ext>
              </a:extLst>
            </p:cNvPr>
            <p:cNvSpPr/>
            <p:nvPr/>
          </p:nvSpPr>
          <p:spPr>
            <a:xfrm>
              <a:off x="11068507" y="5691875"/>
              <a:ext cx="87498" cy="34878"/>
            </a:xfrm>
            <a:custGeom>
              <a:avLst/>
              <a:gdLst>
                <a:gd name="connsiteX0" fmla="*/ 79484 w 87498"/>
                <a:gd name="connsiteY0" fmla="*/ 599 h 34878"/>
                <a:gd name="connsiteX1" fmla="*/ 2917 w 87498"/>
                <a:gd name="connsiteY1" fmla="*/ 24011 h 34878"/>
                <a:gd name="connsiteX2" fmla="*/ 5913 w 87498"/>
                <a:gd name="connsiteY2" fmla="*/ 34925 h 34878"/>
                <a:gd name="connsiteX3" fmla="*/ 82501 w 87498"/>
                <a:gd name="connsiteY3" fmla="*/ 11494 h 34878"/>
                <a:gd name="connsiteX4" fmla="*/ 79503 w 87498"/>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8" h="34878">
                  <a:moveTo>
                    <a:pt x="79484" y="599"/>
                  </a:moveTo>
                  <a:lnTo>
                    <a:pt x="2917" y="24011"/>
                  </a:lnTo>
                  <a:cubicBezTo>
                    <a:pt x="-4020" y="26141"/>
                    <a:pt x="-1060" y="37055"/>
                    <a:pt x="5913" y="34925"/>
                  </a:cubicBezTo>
                  <a:lnTo>
                    <a:pt x="82501" y="11494"/>
                  </a:lnTo>
                  <a:cubicBezTo>
                    <a:pt x="89456" y="9384"/>
                    <a:pt x="86496" y="-1549"/>
                    <a:pt x="79503" y="599"/>
                  </a:cubicBezTo>
                  <a:close/>
                </a:path>
              </a:pathLst>
            </a:custGeom>
            <a:grpFill/>
            <a:ln w="1885" cap="flat">
              <a:noFill/>
              <a:prstDash val="solid"/>
              <a:miter/>
            </a:ln>
          </p:spPr>
          <p:txBody>
            <a:bodyPr rtlCol="0" anchor="ctr"/>
            <a:lstStyle/>
            <a:p>
              <a:endParaRPr lang="en-IN"/>
            </a:p>
          </p:txBody>
        </p:sp>
        <p:sp>
          <p:nvSpPr>
            <p:cNvPr id="989" name="Freeform: Shape 988">
              <a:extLst>
                <a:ext uri="{FF2B5EF4-FFF2-40B4-BE49-F238E27FC236}">
                  <a16:creationId xmlns:a16="http://schemas.microsoft.com/office/drawing/2014/main" id="{1A0E5545-6633-75C1-5908-738CE92B71A6}"/>
                </a:ext>
              </a:extLst>
            </p:cNvPr>
            <p:cNvSpPr/>
            <p:nvPr/>
          </p:nvSpPr>
          <p:spPr>
            <a:xfrm>
              <a:off x="11178850" y="5528503"/>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3 h 213932"/>
                <a:gd name="connsiteX7" fmla="*/ 117564 w 245268"/>
                <a:gd name="connsiteY7" fmla="*/ 77941 h 213932"/>
                <a:gd name="connsiteX8" fmla="*/ 130458 w 245268"/>
                <a:gd name="connsiteY8" fmla="*/ 113096 h 213932"/>
                <a:gd name="connsiteX9" fmla="*/ 147252 w 245268"/>
                <a:gd name="connsiteY9" fmla="*/ 166855 h 213932"/>
                <a:gd name="connsiteX10" fmla="*/ 158166 w 245268"/>
                <a:gd name="connsiteY10" fmla="*/ 163858 h 213932"/>
                <a:gd name="connsiteX11" fmla="*/ 142125 w 245268"/>
                <a:gd name="connsiteY11" fmla="*/ 52060 h 213932"/>
                <a:gd name="connsiteX12" fmla="*/ 159279 w 245268"/>
                <a:gd name="connsiteY12" fmla="*/ 18131 h 213932"/>
                <a:gd name="connsiteX13" fmla="*/ 195941 w 245268"/>
                <a:gd name="connsiteY13" fmla="*/ 28347 h 213932"/>
                <a:gd name="connsiteX14" fmla="*/ 214942 w 245268"/>
                <a:gd name="connsiteY14" fmla="*/ 81786 h 213932"/>
                <a:gd name="connsiteX15" fmla="*/ 233038 w 245268"/>
                <a:gd name="connsiteY15" fmla="*/ 137751 h 213932"/>
                <a:gd name="connsiteX16" fmla="*/ 243952 w 245268"/>
                <a:gd name="connsiteY16" fmla="*/ 134735 h 213932"/>
                <a:gd name="connsiteX17" fmla="*/ 209418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2 w 245268"/>
                <a:gd name="connsiteY21" fmla="*/ 166798 h 213932"/>
                <a:gd name="connsiteX22" fmla="*/ 158166 w 245268"/>
                <a:gd name="connsiteY22" fmla="*/ 163802 h 213932"/>
                <a:gd name="connsiteX23" fmla="*/ 140957 w 245268"/>
                <a:gd name="connsiteY23" fmla="*/ 108854 h 213932"/>
                <a:gd name="connsiteX24" fmla="*/ 126216 w 245268"/>
                <a:gd name="connsiteY24" fmla="*/ 69496 h 213932"/>
                <a:gd name="connsiteX25" fmla="*/ 104444 w 245268"/>
                <a:gd name="connsiteY25" fmla="*/ 37753 h 213932"/>
                <a:gd name="connsiteX26" fmla="*/ 45916 w 245268"/>
                <a:gd name="connsiteY26" fmla="*/ 72550 h 213932"/>
                <a:gd name="connsiteX27" fmla="*/ 47631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700" y="145706"/>
                    <a:pt x="53946" y="191134"/>
                  </a:cubicBezTo>
                  <a:cubicBezTo>
                    <a:pt x="56453" y="197561"/>
                    <a:pt x="59036" y="203989"/>
                    <a:pt x="61675" y="210436"/>
                  </a:cubicBezTo>
                  <a:cubicBezTo>
                    <a:pt x="64313" y="217014"/>
                    <a:pt x="74869" y="214488"/>
                    <a:pt x="72570" y="207439"/>
                  </a:cubicBezTo>
                  <a:cubicBezTo>
                    <a:pt x="61072" y="172755"/>
                    <a:pt x="52494" y="134528"/>
                    <a:pt x="53833" y="97903"/>
                  </a:cubicBezTo>
                  <a:cubicBezTo>
                    <a:pt x="54266" y="86028"/>
                    <a:pt x="56020" y="73889"/>
                    <a:pt x="61373" y="63125"/>
                  </a:cubicBezTo>
                  <a:cubicBezTo>
                    <a:pt x="67952" y="49780"/>
                    <a:pt x="82787" y="37169"/>
                    <a:pt x="97753" y="46933"/>
                  </a:cubicBezTo>
                  <a:cubicBezTo>
                    <a:pt x="108045" y="53644"/>
                    <a:pt x="113097" y="67027"/>
                    <a:pt x="117564" y="77941"/>
                  </a:cubicBezTo>
                  <a:cubicBezTo>
                    <a:pt x="122296" y="89496"/>
                    <a:pt x="126461" y="101277"/>
                    <a:pt x="130458" y="113096"/>
                  </a:cubicBezTo>
                  <a:cubicBezTo>
                    <a:pt x="136451" y="130871"/>
                    <a:pt x="142050" y="148778"/>
                    <a:pt x="147252" y="166855"/>
                  </a:cubicBezTo>
                  <a:lnTo>
                    <a:pt x="158166" y="163858"/>
                  </a:lnTo>
                  <a:cubicBezTo>
                    <a:pt x="146687" y="129231"/>
                    <a:pt x="136753" y="88553"/>
                    <a:pt x="142125" y="52060"/>
                  </a:cubicBezTo>
                  <a:cubicBezTo>
                    <a:pt x="144010" y="39224"/>
                    <a:pt x="148986" y="26632"/>
                    <a:pt x="159279" y="18131"/>
                  </a:cubicBezTo>
                  <a:cubicBezTo>
                    <a:pt x="173830" y="6161"/>
                    <a:pt x="188835" y="12476"/>
                    <a:pt x="195941" y="28347"/>
                  </a:cubicBezTo>
                  <a:cubicBezTo>
                    <a:pt x="203650" y="45425"/>
                    <a:pt x="208947" y="64049"/>
                    <a:pt x="214942" y="81786"/>
                  </a:cubicBezTo>
                  <a:cubicBezTo>
                    <a:pt x="221219" y="100353"/>
                    <a:pt x="227250" y="119015"/>
                    <a:pt x="233038" y="137751"/>
                  </a:cubicBezTo>
                  <a:cubicBezTo>
                    <a:pt x="235186" y="144669"/>
                    <a:pt x="246119" y="141710"/>
                    <a:pt x="243952" y="134735"/>
                  </a:cubicBezTo>
                  <a:cubicBezTo>
                    <a:pt x="233245" y="100222"/>
                    <a:pt x="221859" y="65877"/>
                    <a:pt x="209418"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9"/>
                    <a:pt x="147252" y="166798"/>
                  </a:cubicBezTo>
                  <a:cubicBezTo>
                    <a:pt x="149533" y="173660"/>
                    <a:pt x="160184" y="170851"/>
                    <a:pt x="158166" y="163802"/>
                  </a:cubicBezTo>
                  <a:cubicBezTo>
                    <a:pt x="152889" y="145348"/>
                    <a:pt x="147158" y="127045"/>
                    <a:pt x="140957" y="108854"/>
                  </a:cubicBezTo>
                  <a:cubicBezTo>
                    <a:pt x="136451" y="95660"/>
                    <a:pt x="131720" y="82465"/>
                    <a:pt x="126216" y="69496"/>
                  </a:cubicBezTo>
                  <a:cubicBezTo>
                    <a:pt x="121202" y="57715"/>
                    <a:pt x="115340" y="45237"/>
                    <a:pt x="104444" y="37753"/>
                  </a:cubicBezTo>
                  <a:cubicBezTo>
                    <a:pt x="77414" y="19130"/>
                    <a:pt x="52344" y="47914"/>
                    <a:pt x="45916" y="72550"/>
                  </a:cubicBezTo>
                  <a:cubicBezTo>
                    <a:pt x="39055" y="98939"/>
                    <a:pt x="42844" y="127742"/>
                    <a:pt x="47631" y="154094"/>
                  </a:cubicBezTo>
                  <a:cubicBezTo>
                    <a:pt x="51005" y="173151"/>
                    <a:pt x="55718" y="191963"/>
                    <a:pt x="61712" y="210379"/>
                  </a:cubicBezTo>
                  <a:lnTo>
                    <a:pt x="72607" y="207382"/>
                  </a:lnTo>
                  <a:lnTo>
                    <a:pt x="18038" y="71080"/>
                  </a:lnTo>
                  <a:cubicBezTo>
                    <a:pt x="15455" y="64652"/>
                    <a:pt x="12872"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990" name="Freeform: Shape 989">
              <a:extLst>
                <a:ext uri="{FF2B5EF4-FFF2-40B4-BE49-F238E27FC236}">
                  <a16:creationId xmlns:a16="http://schemas.microsoft.com/office/drawing/2014/main" id="{27CAC1C8-D1AF-AAB4-7AEF-23455A95120C}"/>
                </a:ext>
              </a:extLst>
            </p:cNvPr>
            <p:cNvSpPr/>
            <p:nvPr/>
          </p:nvSpPr>
          <p:spPr>
            <a:xfrm>
              <a:off x="11433612" y="5474622"/>
              <a:ext cx="143481" cy="162494"/>
            </a:xfrm>
            <a:custGeom>
              <a:avLst/>
              <a:gdLst>
                <a:gd name="connsiteX0" fmla="*/ 85606 w 143481"/>
                <a:gd name="connsiteY0" fmla="*/ 7413 h 162494"/>
                <a:gd name="connsiteX1" fmla="*/ 24608 w 143481"/>
                <a:gd name="connsiteY1" fmla="*/ 13426 h 162494"/>
                <a:gd name="connsiteX2" fmla="*/ -971 w 143481"/>
                <a:gd name="connsiteY2" fmla="*/ 76196 h 162494"/>
                <a:gd name="connsiteX3" fmla="*/ 20330 w 143481"/>
                <a:gd name="connsiteY3" fmla="*/ 143037 h 162494"/>
                <a:gd name="connsiteX4" fmla="*/ 72147 w 143481"/>
                <a:gd name="connsiteY4" fmla="*/ 162301 h 162494"/>
                <a:gd name="connsiteX5" fmla="*/ 140855 w 143481"/>
                <a:gd name="connsiteY5" fmla="*/ 118269 h 162494"/>
                <a:gd name="connsiteX6" fmla="*/ 132862 w 143481"/>
                <a:gd name="connsiteY6" fmla="*/ 110276 h 162494"/>
                <a:gd name="connsiteX7" fmla="*/ 69112 w 143481"/>
                <a:gd name="connsiteY7" fmla="*/ 151331 h 162494"/>
                <a:gd name="connsiteX8" fmla="*/ 18916 w 143481"/>
                <a:gd name="connsiteY8" fmla="*/ 118476 h 162494"/>
                <a:gd name="connsiteX9" fmla="*/ 16202 w 143481"/>
                <a:gd name="connsiteY9" fmla="*/ 41513 h 162494"/>
                <a:gd name="connsiteX10" fmla="*/ 79894 w 143481"/>
                <a:gd name="connsiteY10" fmla="*/ 17196 h 162494"/>
                <a:gd name="connsiteX11" fmla="*/ 85549 w 143481"/>
                <a:gd name="connsiteY11" fmla="*/ 7413 h 16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4">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6"/>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991" name="Freeform: Shape 990">
              <a:extLst>
                <a:ext uri="{FF2B5EF4-FFF2-40B4-BE49-F238E27FC236}">
                  <a16:creationId xmlns:a16="http://schemas.microsoft.com/office/drawing/2014/main" id="{17358E5B-BAA7-915B-1832-AF5730C79996}"/>
                </a:ext>
              </a:extLst>
            </p:cNvPr>
            <p:cNvSpPr/>
            <p:nvPr/>
          </p:nvSpPr>
          <p:spPr>
            <a:xfrm>
              <a:off x="11479734" y="5346113"/>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992" name="Freeform: Shape 991">
              <a:extLst>
                <a:ext uri="{FF2B5EF4-FFF2-40B4-BE49-F238E27FC236}">
                  <a16:creationId xmlns:a16="http://schemas.microsoft.com/office/drawing/2014/main" id="{65DF805E-22FB-2BC2-5FCB-8CF7CA63656B}"/>
                </a:ext>
              </a:extLst>
            </p:cNvPr>
            <p:cNvSpPr/>
            <p:nvPr/>
          </p:nvSpPr>
          <p:spPr>
            <a:xfrm>
              <a:off x="7529439" y="3858980"/>
              <a:ext cx="36901" cy="257015"/>
            </a:xfrm>
            <a:custGeom>
              <a:avLst/>
              <a:gdLst>
                <a:gd name="connsiteX0" fmla="*/ -1009 w 36901"/>
                <a:gd name="connsiteY0" fmla="*/ 5750 h 257015"/>
                <a:gd name="connsiteX1" fmla="*/ 24533 w 36901"/>
                <a:gd name="connsiteY1" fmla="*/ 251908 h 257015"/>
                <a:gd name="connsiteX2" fmla="*/ 35843 w 36901"/>
                <a:gd name="connsiteY2" fmla="*/ 251908 h 257015"/>
                <a:gd name="connsiteX3" fmla="*/ 10301 w 36901"/>
                <a:gd name="connsiteY3" fmla="*/ 5750 h 257015"/>
                <a:gd name="connsiteX4" fmla="*/ -1009 w 36901"/>
                <a:gd name="connsiteY4" fmla="*/ 5750 h 257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5">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993" name="Freeform: Shape 992">
              <a:extLst>
                <a:ext uri="{FF2B5EF4-FFF2-40B4-BE49-F238E27FC236}">
                  <a16:creationId xmlns:a16="http://schemas.microsoft.com/office/drawing/2014/main" id="{B5A1F8E7-3305-63D6-433C-49CC949891CC}"/>
                </a:ext>
              </a:extLst>
            </p:cNvPr>
            <p:cNvSpPr/>
            <p:nvPr/>
          </p:nvSpPr>
          <p:spPr>
            <a:xfrm>
              <a:off x="7550375" y="396367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994" name="Freeform: Shape 993">
              <a:extLst>
                <a:ext uri="{FF2B5EF4-FFF2-40B4-BE49-F238E27FC236}">
                  <a16:creationId xmlns:a16="http://schemas.microsoft.com/office/drawing/2014/main" id="{AA40B637-9DC9-F801-F73A-9C68D9D328D2}"/>
                </a:ext>
              </a:extLst>
            </p:cNvPr>
            <p:cNvSpPr/>
            <p:nvPr/>
          </p:nvSpPr>
          <p:spPr>
            <a:xfrm>
              <a:off x="7645364" y="384118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67"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995" name="Freeform: Shape 994">
              <a:extLst>
                <a:ext uri="{FF2B5EF4-FFF2-40B4-BE49-F238E27FC236}">
                  <a16:creationId xmlns:a16="http://schemas.microsoft.com/office/drawing/2014/main" id="{902CE7DE-D95D-78E3-9EA6-BF47BF3FDF6F}"/>
                </a:ext>
              </a:extLst>
            </p:cNvPr>
            <p:cNvSpPr/>
            <p:nvPr/>
          </p:nvSpPr>
          <p:spPr>
            <a:xfrm>
              <a:off x="7702716" y="4040509"/>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65"/>
                    <a:pt x="13835" y="88230"/>
                    <a:pt x="-171" y="111094"/>
                  </a:cubicBezTo>
                  <a:cubicBezTo>
                    <a:pt x="-3018" y="115769"/>
                    <a:pt x="1714" y="120048"/>
                    <a:pt x="6220" y="119407"/>
                  </a:cubicBezTo>
                  <a:lnTo>
                    <a:pt x="72570" y="110189"/>
                  </a:lnTo>
                  <a:cubicBezTo>
                    <a:pt x="79752" y="109191"/>
                    <a:pt x="76698" y="98295"/>
                    <a:pt x="69573" y="99276"/>
                  </a:cubicBezTo>
                  <a:lnTo>
                    <a:pt x="3222" y="108512"/>
                  </a:lnTo>
                  <a:lnTo>
                    <a:pt x="9594" y="116806"/>
                  </a:lnTo>
                  <a:cubicBezTo>
                    <a:pt x="20413" y="99144"/>
                    <a:pt x="31233" y="81463"/>
                    <a:pt x="42034" y="63800"/>
                  </a:cubicBezTo>
                  <a:cubicBezTo>
                    <a:pt x="47425" y="55016"/>
                    <a:pt x="53004" y="46308"/>
                    <a:pt x="58169" y="37411"/>
                  </a:cubicBezTo>
                  <a:cubicBezTo>
                    <a:pt x="61939" y="30983"/>
                    <a:pt x="65464" y="23443"/>
                    <a:pt x="63560" y="15790"/>
                  </a:cubicBezTo>
                  <a:cubicBezTo>
                    <a:pt x="60864" y="4876"/>
                    <a:pt x="49216" y="-439"/>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996" name="Freeform: Shape 995">
              <a:extLst>
                <a:ext uri="{FF2B5EF4-FFF2-40B4-BE49-F238E27FC236}">
                  <a16:creationId xmlns:a16="http://schemas.microsoft.com/office/drawing/2014/main" id="{E56EB38E-D36B-031B-9A45-4DE62FA41BF8}"/>
                </a:ext>
              </a:extLst>
            </p:cNvPr>
            <p:cNvSpPr/>
            <p:nvPr/>
          </p:nvSpPr>
          <p:spPr>
            <a:xfrm>
              <a:off x="7778500" y="3806192"/>
              <a:ext cx="163305" cy="272261"/>
            </a:xfrm>
            <a:custGeom>
              <a:avLst/>
              <a:gdLst>
                <a:gd name="connsiteX0" fmla="*/ -122 w 163305"/>
                <a:gd name="connsiteY0" fmla="*/ 174350 h 272261"/>
                <a:gd name="connsiteX1" fmla="*/ 24289 w 163305"/>
                <a:gd name="connsiteY1" fmla="*/ 247732 h 272261"/>
                <a:gd name="connsiteX2" fmla="*/ 99461 w 163305"/>
                <a:gd name="connsiteY2" fmla="*/ 268222 h 272261"/>
                <a:gd name="connsiteX3" fmla="*/ 159780 w 163305"/>
                <a:gd name="connsiteY3" fmla="*/ 122664 h 272261"/>
                <a:gd name="connsiteX4" fmla="*/ 96143 w 163305"/>
                <a:gd name="connsiteY4" fmla="*/ 4627 h 272261"/>
                <a:gd name="connsiteX5" fmla="*/ 47775 w 163305"/>
                <a:gd name="connsiteY5" fmla="*/ 7568 h 272261"/>
                <a:gd name="connsiteX6" fmla="*/ 17332 w 163305"/>
                <a:gd name="connsiteY6" fmla="*/ 47906 h 272261"/>
                <a:gd name="connsiteX7" fmla="*/ -66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3 h 272261"/>
                <a:gd name="connsiteX13" fmla="*/ 41140 w 163305"/>
                <a:gd name="connsiteY13" fmla="*/ 248863 h 272261"/>
                <a:gd name="connsiteX14" fmla="*/ 11226 w 163305"/>
                <a:gd name="connsiteY14" fmla="*/ 174350 h 272261"/>
                <a:gd name="connsiteX15" fmla="*/ -122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122" y="174350"/>
                  </a:moveTo>
                  <a:cubicBezTo>
                    <a:pt x="2083" y="200080"/>
                    <a:pt x="7625" y="227129"/>
                    <a:pt x="24289" y="247732"/>
                  </a:cubicBezTo>
                  <a:cubicBezTo>
                    <a:pt x="42214" y="270201"/>
                    <a:pt x="72619" y="278495"/>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68"/>
                    <a:pt x="11527" y="110016"/>
                    <a:pt x="19199" y="78782"/>
                  </a:cubicBezTo>
                  <a:cubicBezTo>
                    <a:pt x="25627" y="52732"/>
                    <a:pt x="39198" y="13128"/>
                    <a:pt x="71507" y="11564"/>
                  </a:cubicBezTo>
                  <a:cubicBezTo>
                    <a:pt x="114767" y="9452"/>
                    <a:pt x="133862" y="59763"/>
                    <a:pt x="142551" y="93937"/>
                  </a:cubicBezTo>
                  <a:cubicBezTo>
                    <a:pt x="154370" y="140420"/>
                    <a:pt x="160647" y="201493"/>
                    <a:pt x="124079" y="238873"/>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997" name="Freeform: Shape 996">
              <a:extLst>
                <a:ext uri="{FF2B5EF4-FFF2-40B4-BE49-F238E27FC236}">
                  <a16:creationId xmlns:a16="http://schemas.microsoft.com/office/drawing/2014/main" id="{22B3F210-B71C-01BA-7ECC-AEF789DA45A9}"/>
                </a:ext>
              </a:extLst>
            </p:cNvPr>
            <p:cNvSpPr/>
            <p:nvPr/>
          </p:nvSpPr>
          <p:spPr>
            <a:xfrm>
              <a:off x="10469996" y="4673288"/>
              <a:ext cx="36901" cy="257016"/>
            </a:xfrm>
            <a:custGeom>
              <a:avLst/>
              <a:gdLst>
                <a:gd name="connsiteX0" fmla="*/ -1009 w 36901"/>
                <a:gd name="connsiteY0" fmla="*/ 5750 h 257016"/>
                <a:gd name="connsiteX1" fmla="*/ 24533 w 36901"/>
                <a:gd name="connsiteY1" fmla="*/ 251909 h 257016"/>
                <a:gd name="connsiteX2" fmla="*/ 35843 w 36901"/>
                <a:gd name="connsiteY2" fmla="*/ 251909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3"/>
                    <a:pt x="17614" y="169742"/>
                    <a:pt x="24533" y="251909"/>
                  </a:cubicBezTo>
                  <a:cubicBezTo>
                    <a:pt x="25136" y="259109"/>
                    <a:pt x="36464" y="259184"/>
                    <a:pt x="35843" y="251909"/>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998" name="Freeform: Shape 997">
              <a:extLst>
                <a:ext uri="{FF2B5EF4-FFF2-40B4-BE49-F238E27FC236}">
                  <a16:creationId xmlns:a16="http://schemas.microsoft.com/office/drawing/2014/main" id="{64F747FE-2326-677D-47AA-944DDB004F49}"/>
                </a:ext>
              </a:extLst>
            </p:cNvPr>
            <p:cNvSpPr/>
            <p:nvPr/>
          </p:nvSpPr>
          <p:spPr>
            <a:xfrm>
              <a:off x="10490932" y="4777982"/>
              <a:ext cx="118475" cy="25387"/>
            </a:xfrm>
            <a:custGeom>
              <a:avLst/>
              <a:gdLst>
                <a:gd name="connsiteX0" fmla="*/ 112076 w 118475"/>
                <a:gd name="connsiteY0" fmla="*/ 375 h 25387"/>
                <a:gd name="connsiteX1" fmla="*/ 4331 w 118475"/>
                <a:gd name="connsiteY1" fmla="*/ 14343 h 25387"/>
                <a:gd name="connsiteX2" fmla="*/ 4331 w 118475"/>
                <a:gd name="connsiteY2" fmla="*/ 25652 h 25387"/>
                <a:gd name="connsiteX3" fmla="*/ 112076 w 118475"/>
                <a:gd name="connsiteY3" fmla="*/ 11684 h 25387"/>
                <a:gd name="connsiteX4" fmla="*/ 112076 w 118475"/>
                <a:gd name="connsiteY4" fmla="*/ 375 h 25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7">
                  <a:moveTo>
                    <a:pt x="112076" y="375"/>
                  </a:moveTo>
                  <a:lnTo>
                    <a:pt x="4331" y="14343"/>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999" name="Freeform: Shape 998">
              <a:extLst>
                <a:ext uri="{FF2B5EF4-FFF2-40B4-BE49-F238E27FC236}">
                  <a16:creationId xmlns:a16="http://schemas.microsoft.com/office/drawing/2014/main" id="{96F31199-59AA-36BB-4379-067F82B58EC8}"/>
                </a:ext>
              </a:extLst>
            </p:cNvPr>
            <p:cNvSpPr/>
            <p:nvPr/>
          </p:nvSpPr>
          <p:spPr>
            <a:xfrm>
              <a:off x="10585920" y="4655489"/>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67"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1000" name="Freeform: Shape 999">
              <a:extLst>
                <a:ext uri="{FF2B5EF4-FFF2-40B4-BE49-F238E27FC236}">
                  <a16:creationId xmlns:a16="http://schemas.microsoft.com/office/drawing/2014/main" id="{6E67A523-54DD-F17A-EAAB-918D636E1B42}"/>
                </a:ext>
              </a:extLst>
            </p:cNvPr>
            <p:cNvSpPr/>
            <p:nvPr/>
          </p:nvSpPr>
          <p:spPr>
            <a:xfrm>
              <a:off x="10643273" y="4854817"/>
              <a:ext cx="77703" cy="119150"/>
            </a:xfrm>
            <a:custGeom>
              <a:avLst/>
              <a:gdLst>
                <a:gd name="connsiteX0" fmla="*/ 16832 w 77703"/>
                <a:gd name="connsiteY0" fmla="*/ 30907 h 119150"/>
                <a:gd name="connsiteX1" fmla="*/ 42034 w 77703"/>
                <a:gd name="connsiteY1" fmla="*/ 11568 h 119150"/>
                <a:gd name="connsiteX2" fmla="*/ 41808 w 77703"/>
                <a:gd name="connsiteY2" fmla="*/ 42500 h 119150"/>
                <a:gd name="connsiteX3" fmla="*/ -171 w 77703"/>
                <a:gd name="connsiteY3" fmla="*/ 111094 h 119150"/>
                <a:gd name="connsiteX4" fmla="*/ 6220 w 77703"/>
                <a:gd name="connsiteY4" fmla="*/ 119407 h 119150"/>
                <a:gd name="connsiteX5" fmla="*/ 72570 w 77703"/>
                <a:gd name="connsiteY5" fmla="*/ 110189 h 119150"/>
                <a:gd name="connsiteX6" fmla="*/ 69573 w 77703"/>
                <a:gd name="connsiteY6" fmla="*/ 99275 h 119150"/>
                <a:gd name="connsiteX7" fmla="*/ 3222 w 77703"/>
                <a:gd name="connsiteY7" fmla="*/ 108512 h 119150"/>
                <a:gd name="connsiteX8" fmla="*/ 9594 w 77703"/>
                <a:gd name="connsiteY8" fmla="*/ 116806 h 119150"/>
                <a:gd name="connsiteX9" fmla="*/ 42034 w 77703"/>
                <a:gd name="connsiteY9" fmla="*/ 63801 h 119150"/>
                <a:gd name="connsiteX10" fmla="*/ 58169 w 77703"/>
                <a:gd name="connsiteY10" fmla="*/ 37411 h 119150"/>
                <a:gd name="connsiteX11" fmla="*/ 63560 w 77703"/>
                <a:gd name="connsiteY11" fmla="*/ 15790 h 119150"/>
                <a:gd name="connsiteX12" fmla="*/ 38735 w 77703"/>
                <a:gd name="connsiteY12" fmla="*/ 409 h 119150"/>
                <a:gd name="connsiteX13" fmla="*/ 7067 w 77703"/>
                <a:gd name="connsiteY13" fmla="*/ 25215 h 119150"/>
                <a:gd name="connsiteX14" fmla="*/ 16832 w 77703"/>
                <a:gd name="connsiteY14" fmla="*/ 30870 h 1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50">
                  <a:moveTo>
                    <a:pt x="16832" y="30907"/>
                  </a:moveTo>
                  <a:cubicBezTo>
                    <a:pt x="22600" y="22727"/>
                    <a:pt x="30573" y="10795"/>
                    <a:pt x="42034" y="11568"/>
                  </a:cubicBezTo>
                  <a:cubicBezTo>
                    <a:pt x="61487" y="12869"/>
                    <a:pt x="47274" y="33584"/>
                    <a:pt x="41808" y="42500"/>
                  </a:cubicBezTo>
                  <a:cubicBezTo>
                    <a:pt x="27821" y="65365"/>
                    <a:pt x="13835" y="88230"/>
                    <a:pt x="-171" y="111094"/>
                  </a:cubicBezTo>
                  <a:cubicBezTo>
                    <a:pt x="-3018" y="115769"/>
                    <a:pt x="1714" y="120048"/>
                    <a:pt x="6220" y="119407"/>
                  </a:cubicBezTo>
                  <a:lnTo>
                    <a:pt x="72570" y="110189"/>
                  </a:lnTo>
                  <a:cubicBezTo>
                    <a:pt x="79752" y="109190"/>
                    <a:pt x="76698" y="98295"/>
                    <a:pt x="69573" y="99275"/>
                  </a:cubicBezTo>
                  <a:lnTo>
                    <a:pt x="3222" y="108512"/>
                  </a:lnTo>
                  <a:lnTo>
                    <a:pt x="9594" y="116806"/>
                  </a:lnTo>
                  <a:cubicBezTo>
                    <a:pt x="20413" y="99144"/>
                    <a:pt x="31233" y="81481"/>
                    <a:pt x="42034" y="63801"/>
                  </a:cubicBezTo>
                  <a:cubicBezTo>
                    <a:pt x="47425" y="55016"/>
                    <a:pt x="53004" y="46308"/>
                    <a:pt x="58169" y="37411"/>
                  </a:cubicBezTo>
                  <a:cubicBezTo>
                    <a:pt x="61939" y="30983"/>
                    <a:pt x="65464" y="23443"/>
                    <a:pt x="63560" y="15790"/>
                  </a:cubicBezTo>
                  <a:cubicBezTo>
                    <a:pt x="60864" y="4876"/>
                    <a:pt x="49216" y="-439"/>
                    <a:pt x="38735" y="409"/>
                  </a:cubicBezTo>
                  <a:cubicBezTo>
                    <a:pt x="24221" y="1578"/>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1001" name="Freeform: Shape 1000">
              <a:extLst>
                <a:ext uri="{FF2B5EF4-FFF2-40B4-BE49-F238E27FC236}">
                  <a16:creationId xmlns:a16="http://schemas.microsoft.com/office/drawing/2014/main" id="{72736B44-42C6-ACD2-B023-3D6E60B51048}"/>
                </a:ext>
              </a:extLst>
            </p:cNvPr>
            <p:cNvSpPr/>
            <p:nvPr/>
          </p:nvSpPr>
          <p:spPr>
            <a:xfrm>
              <a:off x="10719056" y="4620500"/>
              <a:ext cx="163305" cy="272261"/>
            </a:xfrm>
            <a:custGeom>
              <a:avLst/>
              <a:gdLst>
                <a:gd name="connsiteX0" fmla="*/ -122 w 163305"/>
                <a:gd name="connsiteY0" fmla="*/ 174350 h 272261"/>
                <a:gd name="connsiteX1" fmla="*/ 24289 w 163305"/>
                <a:gd name="connsiteY1" fmla="*/ 247732 h 272261"/>
                <a:gd name="connsiteX2" fmla="*/ 99461 w 163305"/>
                <a:gd name="connsiteY2" fmla="*/ 268222 h 272261"/>
                <a:gd name="connsiteX3" fmla="*/ 159780 w 163305"/>
                <a:gd name="connsiteY3" fmla="*/ 122664 h 272261"/>
                <a:gd name="connsiteX4" fmla="*/ 96143 w 163305"/>
                <a:gd name="connsiteY4" fmla="*/ 4627 h 272261"/>
                <a:gd name="connsiteX5" fmla="*/ 47775 w 163305"/>
                <a:gd name="connsiteY5" fmla="*/ 7568 h 272261"/>
                <a:gd name="connsiteX6" fmla="*/ 17332 w 163305"/>
                <a:gd name="connsiteY6" fmla="*/ 47906 h 272261"/>
                <a:gd name="connsiteX7" fmla="*/ -66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2 h 272261"/>
                <a:gd name="connsiteX13" fmla="*/ 41140 w 163305"/>
                <a:gd name="connsiteY13" fmla="*/ 248863 h 272261"/>
                <a:gd name="connsiteX14" fmla="*/ 11226 w 163305"/>
                <a:gd name="connsiteY14" fmla="*/ 174350 h 272261"/>
                <a:gd name="connsiteX15" fmla="*/ -122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122" y="174350"/>
                  </a:moveTo>
                  <a:cubicBezTo>
                    <a:pt x="2083" y="200080"/>
                    <a:pt x="7625" y="227129"/>
                    <a:pt x="24289" y="247732"/>
                  </a:cubicBezTo>
                  <a:cubicBezTo>
                    <a:pt x="42214" y="270201"/>
                    <a:pt x="72619" y="278495"/>
                    <a:pt x="99461" y="268222"/>
                  </a:cubicBezTo>
                  <a:cubicBezTo>
                    <a:pt x="158480" y="246130"/>
                    <a:pt x="167848" y="177272"/>
                    <a:pt x="159780" y="122664"/>
                  </a:cubicBezTo>
                  <a:cubicBezTo>
                    <a:pt x="153673" y="81572"/>
                    <a:pt x="139781" y="21611"/>
                    <a:pt x="96143" y="4627"/>
                  </a:cubicBezTo>
                  <a:cubicBezTo>
                    <a:pt x="80367" y="-1499"/>
                    <a:pt x="62402" y="-1574"/>
                    <a:pt x="47775" y="7568"/>
                  </a:cubicBezTo>
                  <a:cubicBezTo>
                    <a:pt x="33148" y="16710"/>
                    <a:pt x="23836" y="32318"/>
                    <a:pt x="17332" y="47906"/>
                  </a:cubicBezTo>
                  <a:cubicBezTo>
                    <a:pt x="1216" y="86585"/>
                    <a:pt x="-3270" y="132730"/>
                    <a:pt x="-66" y="174350"/>
                  </a:cubicBezTo>
                  <a:cubicBezTo>
                    <a:pt x="500" y="181551"/>
                    <a:pt x="11810" y="181626"/>
                    <a:pt x="11244" y="174350"/>
                  </a:cubicBezTo>
                  <a:cubicBezTo>
                    <a:pt x="8850" y="142268"/>
                    <a:pt x="11527" y="110016"/>
                    <a:pt x="19199" y="78782"/>
                  </a:cubicBezTo>
                  <a:cubicBezTo>
                    <a:pt x="25627" y="52731"/>
                    <a:pt x="39198" y="13128"/>
                    <a:pt x="71507" y="11564"/>
                  </a:cubicBezTo>
                  <a:cubicBezTo>
                    <a:pt x="114767" y="9453"/>
                    <a:pt x="133862" y="59762"/>
                    <a:pt x="142551" y="93937"/>
                  </a:cubicBezTo>
                  <a:cubicBezTo>
                    <a:pt x="154370" y="140420"/>
                    <a:pt x="160647" y="201494"/>
                    <a:pt x="124079" y="238872"/>
                  </a:cubicBezTo>
                  <a:cubicBezTo>
                    <a:pt x="102213" y="261228"/>
                    <a:pt x="66908" y="270502"/>
                    <a:pt x="41140" y="248863"/>
                  </a:cubicBezTo>
                  <a:cubicBezTo>
                    <a:pt x="19821" y="230956"/>
                    <a:pt x="13488" y="200758"/>
                    <a:pt x="11226" y="174350"/>
                  </a:cubicBezTo>
                  <a:cubicBezTo>
                    <a:pt x="10547" y="167150"/>
                    <a:pt x="-763" y="167093"/>
                    <a:pt x="-122" y="174350"/>
                  </a:cubicBezTo>
                  <a:close/>
                </a:path>
              </a:pathLst>
            </a:custGeom>
            <a:grpFill/>
            <a:ln w="1885" cap="flat">
              <a:noFill/>
              <a:prstDash val="solid"/>
              <a:miter/>
            </a:ln>
          </p:spPr>
          <p:txBody>
            <a:bodyPr rtlCol="0" anchor="ctr"/>
            <a:lstStyle/>
            <a:p>
              <a:endParaRPr lang="en-IN"/>
            </a:p>
          </p:txBody>
        </p:sp>
        <p:sp>
          <p:nvSpPr>
            <p:cNvPr id="1002" name="Freeform: Shape 1001">
              <a:extLst>
                <a:ext uri="{FF2B5EF4-FFF2-40B4-BE49-F238E27FC236}">
                  <a16:creationId xmlns:a16="http://schemas.microsoft.com/office/drawing/2014/main" id="{4FAE480E-8547-1EC7-B8AA-89FB9BA773F2}"/>
                </a:ext>
              </a:extLst>
            </p:cNvPr>
            <p:cNvSpPr/>
            <p:nvPr/>
          </p:nvSpPr>
          <p:spPr>
            <a:xfrm>
              <a:off x="8787726" y="3736627"/>
              <a:ext cx="213363" cy="209811"/>
            </a:xfrm>
            <a:custGeom>
              <a:avLst/>
              <a:gdLst>
                <a:gd name="connsiteX0" fmla="*/ 124538 w 213363"/>
                <a:gd name="connsiteY0" fmla="*/ 3242 h 209811"/>
                <a:gd name="connsiteX1" fmla="*/ 90269 w 213363"/>
                <a:gd name="connsiteY1" fmla="*/ 75870 h 209811"/>
                <a:gd name="connsiteX2" fmla="*/ 97998 w 213363"/>
                <a:gd name="connsiteY2" fmla="*/ 73834 h 209811"/>
                <a:gd name="connsiteX3" fmla="*/ 23428 w 213363"/>
                <a:gd name="connsiteY3" fmla="*/ 39320 h 209811"/>
                <a:gd name="connsiteX4" fmla="*/ 15681 w 213363"/>
                <a:gd name="connsiteY4" fmla="*/ 41356 h 209811"/>
                <a:gd name="connsiteX5" fmla="*/ -379 w 213363"/>
                <a:gd name="connsiteY5" fmla="*/ 78245 h 209811"/>
                <a:gd name="connsiteX6" fmla="*/ 1638 w 213363"/>
                <a:gd name="connsiteY6" fmla="*/ 85974 h 209811"/>
                <a:gd name="connsiteX7" fmla="*/ 77150 w 213363"/>
                <a:gd name="connsiteY7" fmla="*/ 120789 h 209811"/>
                <a:gd name="connsiteX8" fmla="*/ 75114 w 213363"/>
                <a:gd name="connsiteY8" fmla="*/ 113061 h 209811"/>
                <a:gd name="connsiteX9" fmla="*/ 42448 w 213363"/>
                <a:gd name="connsiteY9" fmla="*/ 186763 h 209811"/>
                <a:gd name="connsiteX10" fmla="*/ 44766 w 213363"/>
                <a:gd name="connsiteY10" fmla="*/ 194605 h 209811"/>
                <a:gd name="connsiteX11" fmla="*/ 45840 w 213363"/>
                <a:gd name="connsiteY11" fmla="*/ 195057 h 209811"/>
                <a:gd name="connsiteX12" fmla="*/ 81824 w 213363"/>
                <a:gd name="connsiteY12" fmla="*/ 209929 h 209811"/>
                <a:gd name="connsiteX13" fmla="*/ 88215 w 213363"/>
                <a:gd name="connsiteY13" fmla="*/ 207328 h 209811"/>
                <a:gd name="connsiteX14" fmla="*/ 122955 w 213363"/>
                <a:gd name="connsiteY14" fmla="*/ 134380 h 209811"/>
                <a:gd name="connsiteX15" fmla="*/ 112606 w 213363"/>
                <a:gd name="connsiteY15" fmla="*/ 130025 h 209811"/>
                <a:gd name="connsiteX16" fmla="*/ 112437 w 213363"/>
                <a:gd name="connsiteY16" fmla="*/ 131024 h 209811"/>
                <a:gd name="connsiteX17" fmla="*/ 115019 w 213363"/>
                <a:gd name="connsiteY17" fmla="*/ 137414 h 209811"/>
                <a:gd name="connsiteX18" fmla="*/ 186233 w 213363"/>
                <a:gd name="connsiteY18" fmla="*/ 169591 h 209811"/>
                <a:gd name="connsiteX19" fmla="*/ 193980 w 213363"/>
                <a:gd name="connsiteY19" fmla="*/ 167555 h 209811"/>
                <a:gd name="connsiteX20" fmla="*/ 211661 w 213363"/>
                <a:gd name="connsiteY20" fmla="*/ 130779 h 209811"/>
                <a:gd name="connsiteX21" fmla="*/ 209626 w 213363"/>
                <a:gd name="connsiteY21" fmla="*/ 123051 h 209811"/>
                <a:gd name="connsiteX22" fmla="*/ 138223 w 213363"/>
                <a:gd name="connsiteY22" fmla="*/ 90516 h 209811"/>
                <a:gd name="connsiteX23" fmla="*/ 140240 w 213363"/>
                <a:gd name="connsiteY23" fmla="*/ 98264 h 209811"/>
                <a:gd name="connsiteX24" fmla="*/ 173245 w 213363"/>
                <a:gd name="connsiteY24" fmla="*/ 26899 h 209811"/>
                <a:gd name="connsiteX25" fmla="*/ 171229 w 213363"/>
                <a:gd name="connsiteY25" fmla="*/ 19151 h 209811"/>
                <a:gd name="connsiteX26" fmla="*/ 132267 w 213363"/>
                <a:gd name="connsiteY26" fmla="*/ 1206 h 209811"/>
                <a:gd name="connsiteX27" fmla="*/ 126612 w 213363"/>
                <a:gd name="connsiteY27" fmla="*/ 10970 h 209811"/>
                <a:gd name="connsiteX28" fmla="*/ 165574 w 213363"/>
                <a:gd name="connsiteY28" fmla="*/ 28915 h 209811"/>
                <a:gd name="connsiteX29" fmla="*/ 163538 w 213363"/>
                <a:gd name="connsiteY29" fmla="*/ 21187 h 209811"/>
                <a:gd name="connsiteX30" fmla="*/ 130533 w 213363"/>
                <a:gd name="connsiteY30" fmla="*/ 92552 h 209811"/>
                <a:gd name="connsiteX31" fmla="*/ 132568 w 213363"/>
                <a:gd name="connsiteY31" fmla="*/ 100280 h 209811"/>
                <a:gd name="connsiteX32" fmla="*/ 203971 w 213363"/>
                <a:gd name="connsiteY32" fmla="*/ 132815 h 209811"/>
                <a:gd name="connsiteX33" fmla="*/ 201954 w 213363"/>
                <a:gd name="connsiteY33" fmla="*/ 125068 h 209811"/>
                <a:gd name="connsiteX34" fmla="*/ 184273 w 213363"/>
                <a:gd name="connsiteY34" fmla="*/ 161863 h 209811"/>
                <a:gd name="connsiteX35" fmla="*/ 192001 w 213363"/>
                <a:gd name="connsiteY35" fmla="*/ 159827 h 209811"/>
                <a:gd name="connsiteX36" fmla="*/ 120787 w 213363"/>
                <a:gd name="connsiteY36" fmla="*/ 127650 h 209811"/>
                <a:gd name="connsiteX37" fmla="*/ 123388 w 213363"/>
                <a:gd name="connsiteY37" fmla="*/ 134040 h 209811"/>
                <a:gd name="connsiteX38" fmla="*/ 123576 w 213363"/>
                <a:gd name="connsiteY38" fmla="*/ 133041 h 209811"/>
                <a:gd name="connsiteX39" fmla="*/ 113247 w 213363"/>
                <a:gd name="connsiteY39" fmla="*/ 128687 h 209811"/>
                <a:gd name="connsiteX40" fmla="*/ 78488 w 213363"/>
                <a:gd name="connsiteY40" fmla="*/ 201617 h 209811"/>
                <a:gd name="connsiteX41" fmla="*/ 84878 w 213363"/>
                <a:gd name="connsiteY41" fmla="*/ 199015 h 209811"/>
                <a:gd name="connsiteX42" fmla="*/ 48894 w 213363"/>
                <a:gd name="connsiteY42" fmla="*/ 184162 h 209811"/>
                <a:gd name="connsiteX43" fmla="*/ 52269 w 213363"/>
                <a:gd name="connsiteY43" fmla="*/ 192456 h 209811"/>
                <a:gd name="connsiteX44" fmla="*/ 84934 w 213363"/>
                <a:gd name="connsiteY44" fmla="*/ 118772 h 209811"/>
                <a:gd name="connsiteX45" fmla="*/ 82899 w 213363"/>
                <a:gd name="connsiteY45" fmla="*/ 111025 h 209811"/>
                <a:gd name="connsiteX46" fmla="*/ 7406 w 213363"/>
                <a:gd name="connsiteY46" fmla="*/ 76209 h 209811"/>
                <a:gd name="connsiteX47" fmla="*/ 9442 w 213363"/>
                <a:gd name="connsiteY47" fmla="*/ 83956 h 209811"/>
                <a:gd name="connsiteX48" fmla="*/ 25502 w 213363"/>
                <a:gd name="connsiteY48" fmla="*/ 47049 h 209811"/>
                <a:gd name="connsiteX49" fmla="*/ 17773 w 213363"/>
                <a:gd name="connsiteY49" fmla="*/ 49066 h 209811"/>
                <a:gd name="connsiteX50" fmla="*/ 92343 w 213363"/>
                <a:gd name="connsiteY50" fmla="*/ 83580 h 209811"/>
                <a:gd name="connsiteX51" fmla="*/ 100090 w 213363"/>
                <a:gd name="connsiteY51" fmla="*/ 81563 h 209811"/>
                <a:gd name="connsiteX52" fmla="*/ 134359 w 213363"/>
                <a:gd name="connsiteY52" fmla="*/ 8916 h 209811"/>
                <a:gd name="connsiteX53" fmla="*/ 124538 w 213363"/>
                <a:gd name="connsiteY53" fmla="*/ 3242 h 20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3" h="209811">
                  <a:moveTo>
                    <a:pt x="124538" y="3242"/>
                  </a:moveTo>
                  <a:lnTo>
                    <a:pt x="90269" y="75870"/>
                  </a:lnTo>
                  <a:lnTo>
                    <a:pt x="97998" y="73834"/>
                  </a:lnTo>
                  <a:lnTo>
                    <a:pt x="23428" y="39320"/>
                  </a:lnTo>
                  <a:cubicBezTo>
                    <a:pt x="20902" y="38171"/>
                    <a:pt x="17001" y="38359"/>
                    <a:pt x="15681" y="41356"/>
                  </a:cubicBezTo>
                  <a:lnTo>
                    <a:pt x="-379" y="78245"/>
                  </a:lnTo>
                  <a:cubicBezTo>
                    <a:pt x="-1510" y="80828"/>
                    <a:pt x="-1378" y="84579"/>
                    <a:pt x="1638" y="85974"/>
                  </a:cubicBezTo>
                  <a:lnTo>
                    <a:pt x="77150" y="120789"/>
                  </a:lnTo>
                  <a:lnTo>
                    <a:pt x="75114" y="113061"/>
                  </a:lnTo>
                  <a:cubicBezTo>
                    <a:pt x="64219" y="137622"/>
                    <a:pt x="53323" y="162202"/>
                    <a:pt x="42448" y="186763"/>
                  </a:cubicBezTo>
                  <a:cubicBezTo>
                    <a:pt x="40921" y="189572"/>
                    <a:pt x="41957" y="193078"/>
                    <a:pt x="44766" y="194605"/>
                  </a:cubicBezTo>
                  <a:cubicBezTo>
                    <a:pt x="45105" y="194793"/>
                    <a:pt x="45463" y="194944"/>
                    <a:pt x="45840" y="195057"/>
                  </a:cubicBezTo>
                  <a:lnTo>
                    <a:pt x="81824" y="209929"/>
                  </a:lnTo>
                  <a:cubicBezTo>
                    <a:pt x="84294" y="210608"/>
                    <a:pt x="86914" y="209552"/>
                    <a:pt x="88215" y="207328"/>
                  </a:cubicBezTo>
                  <a:lnTo>
                    <a:pt x="122955" y="134380"/>
                  </a:lnTo>
                  <a:lnTo>
                    <a:pt x="112606" y="130025"/>
                  </a:lnTo>
                  <a:lnTo>
                    <a:pt x="112437" y="131024"/>
                  </a:lnTo>
                  <a:cubicBezTo>
                    <a:pt x="111795" y="133494"/>
                    <a:pt x="112851" y="136076"/>
                    <a:pt x="115019" y="137414"/>
                  </a:cubicBezTo>
                  <a:lnTo>
                    <a:pt x="186233" y="169591"/>
                  </a:lnTo>
                  <a:cubicBezTo>
                    <a:pt x="188834" y="170760"/>
                    <a:pt x="192548" y="170533"/>
                    <a:pt x="193980" y="167555"/>
                  </a:cubicBezTo>
                  <a:cubicBezTo>
                    <a:pt x="199861" y="155303"/>
                    <a:pt x="205761" y="143051"/>
                    <a:pt x="211661" y="130779"/>
                  </a:cubicBezTo>
                  <a:cubicBezTo>
                    <a:pt x="212868" y="128253"/>
                    <a:pt x="212585" y="124389"/>
                    <a:pt x="209626" y="123051"/>
                  </a:cubicBezTo>
                  <a:lnTo>
                    <a:pt x="138223" y="90516"/>
                  </a:lnTo>
                  <a:cubicBezTo>
                    <a:pt x="138902" y="93099"/>
                    <a:pt x="139580" y="95681"/>
                    <a:pt x="140240" y="98264"/>
                  </a:cubicBezTo>
                  <a:cubicBezTo>
                    <a:pt x="151248" y="74475"/>
                    <a:pt x="162256" y="50687"/>
                    <a:pt x="173245" y="26899"/>
                  </a:cubicBezTo>
                  <a:cubicBezTo>
                    <a:pt x="174433" y="24335"/>
                    <a:pt x="174207" y="20527"/>
                    <a:pt x="171229" y="19151"/>
                  </a:cubicBezTo>
                  <a:lnTo>
                    <a:pt x="132267" y="1206"/>
                  </a:lnTo>
                  <a:cubicBezTo>
                    <a:pt x="125707" y="-1810"/>
                    <a:pt x="119957" y="7936"/>
                    <a:pt x="126612" y="10970"/>
                  </a:cubicBezTo>
                  <a:lnTo>
                    <a:pt x="165574" y="28915"/>
                  </a:lnTo>
                  <a:lnTo>
                    <a:pt x="163538" y="21187"/>
                  </a:lnTo>
                  <a:cubicBezTo>
                    <a:pt x="152549" y="44975"/>
                    <a:pt x="141559" y="68764"/>
                    <a:pt x="130533" y="92552"/>
                  </a:cubicBezTo>
                  <a:cubicBezTo>
                    <a:pt x="129364" y="95097"/>
                    <a:pt x="129590" y="98923"/>
                    <a:pt x="132568" y="100280"/>
                  </a:cubicBezTo>
                  <a:lnTo>
                    <a:pt x="203971" y="132815"/>
                  </a:lnTo>
                  <a:cubicBezTo>
                    <a:pt x="203292" y="130233"/>
                    <a:pt x="202613" y="127650"/>
                    <a:pt x="201954" y="125068"/>
                  </a:cubicBezTo>
                  <a:cubicBezTo>
                    <a:pt x="196054" y="137339"/>
                    <a:pt x="190172" y="149610"/>
                    <a:pt x="184273" y="161863"/>
                  </a:cubicBezTo>
                  <a:lnTo>
                    <a:pt x="192001" y="159827"/>
                  </a:lnTo>
                  <a:lnTo>
                    <a:pt x="120787" y="127650"/>
                  </a:lnTo>
                  <a:lnTo>
                    <a:pt x="123388" y="134040"/>
                  </a:lnTo>
                  <a:lnTo>
                    <a:pt x="123576" y="133041"/>
                  </a:lnTo>
                  <a:cubicBezTo>
                    <a:pt x="124670" y="127198"/>
                    <a:pt x="116187" y="122485"/>
                    <a:pt x="113247" y="128687"/>
                  </a:cubicBezTo>
                  <a:cubicBezTo>
                    <a:pt x="101654" y="152984"/>
                    <a:pt x="90062" y="177300"/>
                    <a:pt x="78488" y="201617"/>
                  </a:cubicBezTo>
                  <a:lnTo>
                    <a:pt x="84878" y="199015"/>
                  </a:lnTo>
                  <a:lnTo>
                    <a:pt x="48894" y="184162"/>
                  </a:lnTo>
                  <a:lnTo>
                    <a:pt x="52269" y="192456"/>
                  </a:lnTo>
                  <a:lnTo>
                    <a:pt x="84934" y="118772"/>
                  </a:lnTo>
                  <a:cubicBezTo>
                    <a:pt x="86085" y="116190"/>
                    <a:pt x="85915" y="112420"/>
                    <a:pt x="82899" y="111025"/>
                  </a:cubicBezTo>
                  <a:lnTo>
                    <a:pt x="7406" y="76209"/>
                  </a:lnTo>
                  <a:lnTo>
                    <a:pt x="9442" y="83956"/>
                  </a:lnTo>
                  <a:lnTo>
                    <a:pt x="25502" y="47049"/>
                  </a:lnTo>
                  <a:lnTo>
                    <a:pt x="17773" y="49066"/>
                  </a:lnTo>
                  <a:lnTo>
                    <a:pt x="92343" y="83580"/>
                  </a:lnTo>
                  <a:cubicBezTo>
                    <a:pt x="94925" y="84786"/>
                    <a:pt x="98695" y="84522"/>
                    <a:pt x="100090" y="81563"/>
                  </a:cubicBezTo>
                  <a:lnTo>
                    <a:pt x="134359" y="8916"/>
                  </a:lnTo>
                  <a:cubicBezTo>
                    <a:pt x="137393" y="2394"/>
                    <a:pt x="127630" y="-3355"/>
                    <a:pt x="124538" y="3242"/>
                  </a:cubicBezTo>
                  <a:close/>
                </a:path>
              </a:pathLst>
            </a:custGeom>
            <a:grpFill/>
            <a:ln w="1885" cap="flat">
              <a:noFill/>
              <a:prstDash val="solid"/>
              <a:miter/>
            </a:ln>
          </p:spPr>
          <p:txBody>
            <a:bodyPr rtlCol="0" anchor="ctr"/>
            <a:lstStyle/>
            <a:p>
              <a:endParaRPr lang="en-IN"/>
            </a:p>
          </p:txBody>
        </p:sp>
        <p:sp>
          <p:nvSpPr>
            <p:cNvPr id="1003" name="Freeform: Shape 1002">
              <a:extLst>
                <a:ext uri="{FF2B5EF4-FFF2-40B4-BE49-F238E27FC236}">
                  <a16:creationId xmlns:a16="http://schemas.microsoft.com/office/drawing/2014/main" id="{F962E8C3-864B-2290-46A0-1A075FD33893}"/>
                </a:ext>
              </a:extLst>
            </p:cNvPr>
            <p:cNvSpPr/>
            <p:nvPr/>
          </p:nvSpPr>
          <p:spPr>
            <a:xfrm>
              <a:off x="6152861" y="5281028"/>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26 w 176240"/>
                <a:gd name="connsiteY23" fmla="*/ 57750 h 175361"/>
                <a:gd name="connsiteX24" fmla="*/ 99273 w 176240"/>
                <a:gd name="connsiteY24" fmla="*/ 59767 h 175361"/>
                <a:gd name="connsiteX25" fmla="*/ 62045 w 176240"/>
                <a:gd name="connsiteY25" fmla="*/ 3123 h 175361"/>
                <a:gd name="connsiteX26" fmla="*/ 54317 w 176240"/>
                <a:gd name="connsiteY26" fmla="*/ 1087 h 175361"/>
                <a:gd name="connsiteX27" fmla="*/ 23441 w 176240"/>
                <a:gd name="connsiteY27" fmla="*/ 21426 h 175361"/>
                <a:gd name="connsiteX28" fmla="*/ 29096 w 176240"/>
                <a:gd name="connsiteY28" fmla="*/ 31209 h 175361"/>
                <a:gd name="connsiteX29" fmla="*/ 59971 w 176240"/>
                <a:gd name="connsiteY29" fmla="*/ 10852 h 175361"/>
                <a:gd name="connsiteX30" fmla="*/ 52224 w 176240"/>
                <a:gd name="connsiteY30" fmla="*/ 8835 h 175361"/>
                <a:gd name="connsiteX31" fmla="*/ 89433 w 176240"/>
                <a:gd name="connsiteY31" fmla="*/ 65384 h 175361"/>
                <a:gd name="connsiteX32" fmla="*/ 97162 w 176240"/>
                <a:gd name="connsiteY32" fmla="*/ 67438 h 175361"/>
                <a:gd name="connsiteX33" fmla="*/ 97181 w 176240"/>
                <a:gd name="connsiteY33" fmla="*/ 67419 h 175361"/>
                <a:gd name="connsiteX34" fmla="*/ 153504 w 176240"/>
                <a:gd name="connsiteY34" fmla="*/ 29965 h 175361"/>
                <a:gd name="connsiteX35" fmla="*/ 145757 w 176240"/>
                <a:gd name="connsiteY35" fmla="*/ 27929 h 175361"/>
                <a:gd name="connsiteX36" fmla="*/ 164607 w 176240"/>
                <a:gd name="connsiteY36" fmla="*/ 57618 h 175361"/>
                <a:gd name="connsiteX37" fmla="*/ 166623 w 176240"/>
                <a:gd name="connsiteY37" fmla="*/ 49890 h 175361"/>
                <a:gd name="connsiteX38" fmla="*/ 110659 w 176240"/>
                <a:gd name="connsiteY38" fmla="*/ 87363 h 175361"/>
                <a:gd name="connsiteX39" fmla="*/ 117501 w 176240"/>
                <a:gd name="connsiteY39" fmla="*/ 88248 h 175361"/>
                <a:gd name="connsiteX40" fmla="*/ 116860 w 176240"/>
                <a:gd name="connsiteY40" fmla="*/ 87646 h 175361"/>
                <a:gd name="connsiteX41" fmla="*/ 107982 w 176240"/>
                <a:gd name="connsiteY41" fmla="*/ 94507 h 175361"/>
                <a:gd name="connsiteX42" fmla="*/ 145549 w 176240"/>
                <a:gd name="connsiteY42" fmla="*/ 153148 h 175361"/>
                <a:gd name="connsiteX43" fmla="*/ 147567 w 176240"/>
                <a:gd name="connsiteY43" fmla="*/ 145401 h 175361"/>
                <a:gd name="connsiteX44" fmla="*/ 120310 w 176240"/>
                <a:gd name="connsiteY44" fmla="*/ 164986 h 175361"/>
                <a:gd name="connsiteX45" fmla="*/ 128038 w 176240"/>
                <a:gd name="connsiteY45" fmla="*/ 167022 h 175361"/>
                <a:gd name="connsiteX46" fmla="*/ 88962 w 176240"/>
                <a:gd name="connsiteY46" fmla="*/ 109549 h 175361"/>
                <a:gd name="connsiteX47" fmla="*/ 81234 w 176240"/>
                <a:gd name="connsiteY47" fmla="*/ 107513 h 175361"/>
                <a:gd name="connsiteX48" fmla="*/ 21405 w 176240"/>
                <a:gd name="connsiteY48" fmla="*/ 147022 h 175361"/>
                <a:gd name="connsiteX49" fmla="*/ 29152 w 176240"/>
                <a:gd name="connsiteY49" fmla="*/ 149058 h 175361"/>
                <a:gd name="connsiteX50" fmla="*/ 9473 w 176240"/>
                <a:gd name="connsiteY50" fmla="*/ 120501 h 175361"/>
                <a:gd name="connsiteX51" fmla="*/ 7437 w 176240"/>
                <a:gd name="connsiteY51" fmla="*/ 128229 h 175361"/>
                <a:gd name="connsiteX52" fmla="*/ 66663 w 176240"/>
                <a:gd name="connsiteY52" fmla="*/ 89361 h 175361"/>
                <a:gd name="connsiteX53" fmla="*/ 68680 w 176240"/>
                <a:gd name="connsiteY53" fmla="*/ 81613 h 175361"/>
                <a:gd name="connsiteX54" fmla="*/ 31132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cubicBezTo>
                    <a:pt x="6325" y="135731"/>
                    <a:pt x="12885" y="145250"/>
                    <a:pt x="19426" y="154769"/>
                  </a:cubicBez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26" y="57750"/>
                  </a:lnTo>
                  <a:lnTo>
                    <a:pt x="99273" y="59767"/>
                  </a:lnTo>
                  <a:cubicBezTo>
                    <a:pt x="86852" y="40917"/>
                    <a:pt x="74429" y="22030"/>
                    <a:pt x="62045" y="3123"/>
                  </a:cubicBezTo>
                  <a:cubicBezTo>
                    <a:pt x="60480" y="428"/>
                    <a:pt x="57012" y="-477"/>
                    <a:pt x="54317" y="1087"/>
                  </a:cubicBezTo>
                  <a:lnTo>
                    <a:pt x="23441" y="21426"/>
                  </a:lnTo>
                  <a:cubicBezTo>
                    <a:pt x="17390" y="25423"/>
                    <a:pt x="23045" y="35224"/>
                    <a:pt x="29096" y="31209"/>
                  </a:cubicBezTo>
                  <a:lnTo>
                    <a:pt x="59971" y="10852"/>
                  </a:lnTo>
                  <a:lnTo>
                    <a:pt x="52224" y="8835"/>
                  </a:lnTo>
                  <a:lnTo>
                    <a:pt x="89433" y="65384"/>
                  </a:lnTo>
                  <a:cubicBezTo>
                    <a:pt x="90998" y="68079"/>
                    <a:pt x="94466" y="69003"/>
                    <a:pt x="97162" y="67438"/>
                  </a:cubicBezTo>
                  <a:cubicBezTo>
                    <a:pt x="97162" y="67419"/>
                    <a:pt x="97181" y="67419"/>
                    <a:pt x="97181" y="67419"/>
                  </a:cubicBezTo>
                  <a:lnTo>
                    <a:pt x="153504" y="29965"/>
                  </a:lnTo>
                  <a:lnTo>
                    <a:pt x="145757" y="27929"/>
                  </a:lnTo>
                  <a:lnTo>
                    <a:pt x="164607" y="57618"/>
                  </a:lnTo>
                  <a:lnTo>
                    <a:pt x="166623" y="49890"/>
                  </a:lnTo>
                  <a:lnTo>
                    <a:pt x="110659" y="87363"/>
                  </a:lnTo>
                  <a:lnTo>
                    <a:pt x="117501" y="88248"/>
                  </a:lnTo>
                  <a:lnTo>
                    <a:pt x="116860" y="87646"/>
                  </a:lnTo>
                  <a:cubicBezTo>
                    <a:pt x="112299" y="83479"/>
                    <a:pt x="104362" y="88871"/>
                    <a:pt x="107982" y="94507"/>
                  </a:cubicBezTo>
                  <a:cubicBezTo>
                    <a:pt x="120555" y="114054"/>
                    <a:pt x="133071" y="133601"/>
                    <a:pt x="145549" y="153148"/>
                  </a:cubicBezTo>
                  <a:cubicBezTo>
                    <a:pt x="146228" y="150566"/>
                    <a:pt x="146887" y="147984"/>
                    <a:pt x="147567" y="145401"/>
                  </a:cubicBezTo>
                  <a:lnTo>
                    <a:pt x="120310" y="164986"/>
                  </a:lnTo>
                  <a:lnTo>
                    <a:pt x="128038" y="167022"/>
                  </a:lnTo>
                  <a:lnTo>
                    <a:pt x="88962" y="109549"/>
                  </a:lnTo>
                  <a:cubicBezTo>
                    <a:pt x="87397" y="106853"/>
                    <a:pt x="83929" y="105949"/>
                    <a:pt x="81234" y="107513"/>
                  </a:cubicBezTo>
                  <a:lnTo>
                    <a:pt x="21405" y="147022"/>
                  </a:lnTo>
                  <a:lnTo>
                    <a:pt x="29152" y="149058"/>
                  </a:lnTo>
                  <a:lnTo>
                    <a:pt x="9473" y="120501"/>
                  </a:lnTo>
                  <a:lnTo>
                    <a:pt x="7437" y="128229"/>
                  </a:lnTo>
                  <a:lnTo>
                    <a:pt x="66663" y="89361"/>
                  </a:lnTo>
                  <a:cubicBezTo>
                    <a:pt x="69302" y="87739"/>
                    <a:pt x="70207" y="84309"/>
                    <a:pt x="68680" y="81613"/>
                  </a:cubicBezTo>
                  <a:lnTo>
                    <a:pt x="31132"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4" name="Freeform: Shape 1003">
              <a:extLst>
                <a:ext uri="{FF2B5EF4-FFF2-40B4-BE49-F238E27FC236}">
                  <a16:creationId xmlns:a16="http://schemas.microsoft.com/office/drawing/2014/main" id="{F1FA69C8-8AFA-25EA-91F7-C6A8EE896975}"/>
                </a:ext>
              </a:extLst>
            </p:cNvPr>
            <p:cNvSpPr/>
            <p:nvPr/>
          </p:nvSpPr>
          <p:spPr>
            <a:xfrm>
              <a:off x="10121670" y="5718342"/>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26 w 176240"/>
                <a:gd name="connsiteY23" fmla="*/ 57750 h 175361"/>
                <a:gd name="connsiteX24" fmla="*/ 99273 w 176240"/>
                <a:gd name="connsiteY24" fmla="*/ 59767 h 175361"/>
                <a:gd name="connsiteX25" fmla="*/ 62045 w 176240"/>
                <a:gd name="connsiteY25" fmla="*/ 3123 h 175361"/>
                <a:gd name="connsiteX26" fmla="*/ 54317 w 176240"/>
                <a:gd name="connsiteY26" fmla="*/ 1087 h 175361"/>
                <a:gd name="connsiteX27" fmla="*/ 23441 w 176240"/>
                <a:gd name="connsiteY27" fmla="*/ 21426 h 175361"/>
                <a:gd name="connsiteX28" fmla="*/ 29096 w 176240"/>
                <a:gd name="connsiteY28" fmla="*/ 31209 h 175361"/>
                <a:gd name="connsiteX29" fmla="*/ 59971 w 176240"/>
                <a:gd name="connsiteY29" fmla="*/ 10852 h 175361"/>
                <a:gd name="connsiteX30" fmla="*/ 52224 w 176240"/>
                <a:gd name="connsiteY30" fmla="*/ 8835 h 175361"/>
                <a:gd name="connsiteX31" fmla="*/ 89433 w 176240"/>
                <a:gd name="connsiteY31" fmla="*/ 65384 h 175361"/>
                <a:gd name="connsiteX32" fmla="*/ 97162 w 176240"/>
                <a:gd name="connsiteY32" fmla="*/ 67438 h 175361"/>
                <a:gd name="connsiteX33" fmla="*/ 97181 w 176240"/>
                <a:gd name="connsiteY33" fmla="*/ 67419 h 175361"/>
                <a:gd name="connsiteX34" fmla="*/ 153504 w 176240"/>
                <a:gd name="connsiteY34" fmla="*/ 29965 h 175361"/>
                <a:gd name="connsiteX35" fmla="*/ 145757 w 176240"/>
                <a:gd name="connsiteY35" fmla="*/ 27929 h 175361"/>
                <a:gd name="connsiteX36" fmla="*/ 164607 w 176240"/>
                <a:gd name="connsiteY36" fmla="*/ 57618 h 175361"/>
                <a:gd name="connsiteX37" fmla="*/ 166623 w 176240"/>
                <a:gd name="connsiteY37" fmla="*/ 49890 h 175361"/>
                <a:gd name="connsiteX38" fmla="*/ 110659 w 176240"/>
                <a:gd name="connsiteY38" fmla="*/ 87363 h 175361"/>
                <a:gd name="connsiteX39" fmla="*/ 117501 w 176240"/>
                <a:gd name="connsiteY39" fmla="*/ 88248 h 175361"/>
                <a:gd name="connsiteX40" fmla="*/ 116860 w 176240"/>
                <a:gd name="connsiteY40" fmla="*/ 87646 h 175361"/>
                <a:gd name="connsiteX41" fmla="*/ 107982 w 176240"/>
                <a:gd name="connsiteY41" fmla="*/ 94507 h 175361"/>
                <a:gd name="connsiteX42" fmla="*/ 145549 w 176240"/>
                <a:gd name="connsiteY42" fmla="*/ 153148 h 175361"/>
                <a:gd name="connsiteX43" fmla="*/ 147567 w 176240"/>
                <a:gd name="connsiteY43" fmla="*/ 145401 h 175361"/>
                <a:gd name="connsiteX44" fmla="*/ 120366 w 176240"/>
                <a:gd name="connsiteY44" fmla="*/ 165080 h 175361"/>
                <a:gd name="connsiteX45" fmla="*/ 128095 w 176240"/>
                <a:gd name="connsiteY45" fmla="*/ 167116 h 175361"/>
                <a:gd name="connsiteX46" fmla="*/ 89019 w 176240"/>
                <a:gd name="connsiteY46" fmla="*/ 109643 h 175361"/>
                <a:gd name="connsiteX47" fmla="*/ 81291 w 176240"/>
                <a:gd name="connsiteY47" fmla="*/ 107607 h 175361"/>
                <a:gd name="connsiteX48" fmla="*/ 21423 w 176240"/>
                <a:gd name="connsiteY48" fmla="*/ 147022 h 175361"/>
                <a:gd name="connsiteX49" fmla="*/ 29171 w 176240"/>
                <a:gd name="connsiteY49" fmla="*/ 149058 h 175361"/>
                <a:gd name="connsiteX50" fmla="*/ 9492 w 176240"/>
                <a:gd name="connsiteY50" fmla="*/ 120501 h 175361"/>
                <a:gd name="connsiteX51" fmla="*/ 7456 w 176240"/>
                <a:gd name="connsiteY51" fmla="*/ 128229 h 175361"/>
                <a:gd name="connsiteX52" fmla="*/ 66682 w 176240"/>
                <a:gd name="connsiteY52" fmla="*/ 89361 h 175361"/>
                <a:gd name="connsiteX53" fmla="*/ 68699 w 176240"/>
                <a:gd name="connsiteY53" fmla="*/ 81613 h 175361"/>
                <a:gd name="connsiteX54" fmla="*/ 31150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lnTo>
                    <a:pt x="19426" y="154769"/>
                  </a:ln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26" y="57750"/>
                  </a:lnTo>
                  <a:lnTo>
                    <a:pt x="99273" y="59767"/>
                  </a:lnTo>
                  <a:cubicBezTo>
                    <a:pt x="86852" y="40917"/>
                    <a:pt x="74429" y="22030"/>
                    <a:pt x="62045" y="3123"/>
                  </a:cubicBezTo>
                  <a:cubicBezTo>
                    <a:pt x="60480" y="428"/>
                    <a:pt x="57012" y="-477"/>
                    <a:pt x="54317" y="1087"/>
                  </a:cubicBezTo>
                  <a:lnTo>
                    <a:pt x="23441" y="21426"/>
                  </a:lnTo>
                  <a:cubicBezTo>
                    <a:pt x="17390" y="25423"/>
                    <a:pt x="23045" y="35224"/>
                    <a:pt x="29096" y="31209"/>
                  </a:cubicBezTo>
                  <a:lnTo>
                    <a:pt x="59971" y="10852"/>
                  </a:lnTo>
                  <a:lnTo>
                    <a:pt x="52224" y="8835"/>
                  </a:lnTo>
                  <a:lnTo>
                    <a:pt x="89433" y="65384"/>
                  </a:lnTo>
                  <a:cubicBezTo>
                    <a:pt x="90998" y="68079"/>
                    <a:pt x="94466" y="69003"/>
                    <a:pt x="97162" y="67438"/>
                  </a:cubicBezTo>
                  <a:cubicBezTo>
                    <a:pt x="97162" y="67419"/>
                    <a:pt x="97181" y="67419"/>
                    <a:pt x="97181" y="67419"/>
                  </a:cubicBezTo>
                  <a:lnTo>
                    <a:pt x="153504" y="29965"/>
                  </a:lnTo>
                  <a:lnTo>
                    <a:pt x="145757" y="27929"/>
                  </a:lnTo>
                  <a:lnTo>
                    <a:pt x="164607" y="57618"/>
                  </a:lnTo>
                  <a:cubicBezTo>
                    <a:pt x="165285" y="55035"/>
                    <a:pt x="165945" y="52453"/>
                    <a:pt x="166623" y="49890"/>
                  </a:cubicBezTo>
                  <a:lnTo>
                    <a:pt x="110659" y="87363"/>
                  </a:lnTo>
                  <a:lnTo>
                    <a:pt x="117501" y="88248"/>
                  </a:lnTo>
                  <a:lnTo>
                    <a:pt x="116860" y="87646"/>
                  </a:lnTo>
                  <a:cubicBezTo>
                    <a:pt x="112299" y="83479"/>
                    <a:pt x="104362" y="88871"/>
                    <a:pt x="107982" y="94507"/>
                  </a:cubicBezTo>
                  <a:cubicBezTo>
                    <a:pt x="120555" y="114054"/>
                    <a:pt x="133071" y="133601"/>
                    <a:pt x="145549" y="153148"/>
                  </a:cubicBezTo>
                  <a:cubicBezTo>
                    <a:pt x="146228" y="150566"/>
                    <a:pt x="146887" y="147984"/>
                    <a:pt x="147567" y="145401"/>
                  </a:cubicBezTo>
                  <a:lnTo>
                    <a:pt x="120366" y="165080"/>
                  </a:lnTo>
                  <a:lnTo>
                    <a:pt x="128095" y="167116"/>
                  </a:lnTo>
                  <a:lnTo>
                    <a:pt x="89019" y="109643"/>
                  </a:lnTo>
                  <a:cubicBezTo>
                    <a:pt x="87455" y="106948"/>
                    <a:pt x="83986" y="106043"/>
                    <a:pt x="81291" y="107607"/>
                  </a:cubicBezTo>
                  <a:lnTo>
                    <a:pt x="21423" y="147022"/>
                  </a:lnTo>
                  <a:lnTo>
                    <a:pt x="29171" y="149058"/>
                  </a:lnTo>
                  <a:lnTo>
                    <a:pt x="9492" y="120501"/>
                  </a:lnTo>
                  <a:lnTo>
                    <a:pt x="7456" y="128229"/>
                  </a:lnTo>
                  <a:lnTo>
                    <a:pt x="66682" y="89361"/>
                  </a:lnTo>
                  <a:cubicBezTo>
                    <a:pt x="69321" y="87739"/>
                    <a:pt x="70226" y="84309"/>
                    <a:pt x="68699" y="81613"/>
                  </a:cubicBezTo>
                  <a:lnTo>
                    <a:pt x="31150"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5" name="Freeform: Shape 1004">
              <a:extLst>
                <a:ext uri="{FF2B5EF4-FFF2-40B4-BE49-F238E27FC236}">
                  <a16:creationId xmlns:a16="http://schemas.microsoft.com/office/drawing/2014/main" id="{750785F8-C4EA-F0BA-2EB0-B0542142F905}"/>
                </a:ext>
              </a:extLst>
            </p:cNvPr>
            <p:cNvSpPr/>
            <p:nvPr/>
          </p:nvSpPr>
          <p:spPr>
            <a:xfrm>
              <a:off x="9985010" y="4718420"/>
              <a:ext cx="176334" cy="175360"/>
            </a:xfrm>
            <a:custGeom>
              <a:avLst/>
              <a:gdLst>
                <a:gd name="connsiteX0" fmla="*/ 21405 w 176334"/>
                <a:gd name="connsiteY0" fmla="*/ 29117 h 175360"/>
                <a:gd name="connsiteX1" fmla="*/ 58973 w 176334"/>
                <a:gd name="connsiteY1" fmla="*/ 87268 h 175360"/>
                <a:gd name="connsiteX2" fmla="*/ 61008 w 176334"/>
                <a:gd name="connsiteY2" fmla="*/ 79540 h 175360"/>
                <a:gd name="connsiteX3" fmla="*/ 1782 w 176334"/>
                <a:gd name="connsiteY3" fmla="*/ 118408 h 175360"/>
                <a:gd name="connsiteX4" fmla="*/ -272 w 176334"/>
                <a:gd name="connsiteY4" fmla="*/ 126137 h 175360"/>
                <a:gd name="connsiteX5" fmla="*/ -254 w 176334"/>
                <a:gd name="connsiteY5" fmla="*/ 126156 h 175360"/>
                <a:gd name="connsiteX6" fmla="*/ 19520 w 176334"/>
                <a:gd name="connsiteY6" fmla="*/ 154769 h 175360"/>
                <a:gd name="connsiteX7" fmla="*/ 27249 w 176334"/>
                <a:gd name="connsiteY7" fmla="*/ 156786 h 175360"/>
                <a:gd name="connsiteX8" fmla="*/ 27267 w 176334"/>
                <a:gd name="connsiteY8" fmla="*/ 156786 h 175360"/>
                <a:gd name="connsiteX9" fmla="*/ 87134 w 176334"/>
                <a:gd name="connsiteY9" fmla="*/ 117390 h 175360"/>
                <a:gd name="connsiteX10" fmla="*/ 79386 w 176334"/>
                <a:gd name="connsiteY10" fmla="*/ 115355 h 175360"/>
                <a:gd name="connsiteX11" fmla="*/ 118463 w 176334"/>
                <a:gd name="connsiteY11" fmla="*/ 172809 h 175360"/>
                <a:gd name="connsiteX12" fmla="*/ 126210 w 176334"/>
                <a:gd name="connsiteY12" fmla="*/ 174844 h 175360"/>
                <a:gd name="connsiteX13" fmla="*/ 153466 w 176334"/>
                <a:gd name="connsiteY13" fmla="*/ 155278 h 175360"/>
                <a:gd name="connsiteX14" fmla="*/ 155502 w 176334"/>
                <a:gd name="connsiteY14" fmla="*/ 147531 h 175360"/>
                <a:gd name="connsiteX15" fmla="*/ 117934 w 176334"/>
                <a:gd name="connsiteY15" fmla="*/ 88890 h 175360"/>
                <a:gd name="connsiteX16" fmla="*/ 109056 w 176334"/>
                <a:gd name="connsiteY16" fmla="*/ 95732 h 175360"/>
                <a:gd name="connsiteX17" fmla="*/ 109697 w 176334"/>
                <a:gd name="connsiteY17" fmla="*/ 96335 h 175360"/>
                <a:gd name="connsiteX18" fmla="*/ 116540 w 176334"/>
                <a:gd name="connsiteY18" fmla="*/ 97221 h 175360"/>
                <a:gd name="connsiteX19" fmla="*/ 172523 w 176334"/>
                <a:gd name="connsiteY19" fmla="*/ 59748 h 175360"/>
                <a:gd name="connsiteX20" fmla="*/ 174559 w 176334"/>
                <a:gd name="connsiteY20" fmla="*/ 52001 h 175360"/>
                <a:gd name="connsiteX21" fmla="*/ 155709 w 176334"/>
                <a:gd name="connsiteY21" fmla="*/ 22312 h 175360"/>
                <a:gd name="connsiteX22" fmla="*/ 147981 w 176334"/>
                <a:gd name="connsiteY22" fmla="*/ 20295 h 175360"/>
                <a:gd name="connsiteX23" fmla="*/ 91658 w 176334"/>
                <a:gd name="connsiteY23" fmla="*/ 57750 h 175360"/>
                <a:gd name="connsiteX24" fmla="*/ 99405 w 176334"/>
                <a:gd name="connsiteY24" fmla="*/ 59767 h 175360"/>
                <a:gd name="connsiteX25" fmla="*/ 62177 w 176334"/>
                <a:gd name="connsiteY25" fmla="*/ 3123 h 175360"/>
                <a:gd name="connsiteX26" fmla="*/ 54448 w 176334"/>
                <a:gd name="connsiteY26" fmla="*/ 1088 h 175360"/>
                <a:gd name="connsiteX27" fmla="*/ 23573 w 176334"/>
                <a:gd name="connsiteY27" fmla="*/ 21426 h 175360"/>
                <a:gd name="connsiteX28" fmla="*/ 29227 w 176334"/>
                <a:gd name="connsiteY28" fmla="*/ 31209 h 175360"/>
                <a:gd name="connsiteX29" fmla="*/ 60103 w 176334"/>
                <a:gd name="connsiteY29" fmla="*/ 10852 h 175360"/>
                <a:gd name="connsiteX30" fmla="*/ 52356 w 176334"/>
                <a:gd name="connsiteY30" fmla="*/ 8835 h 175360"/>
                <a:gd name="connsiteX31" fmla="*/ 89566 w 176334"/>
                <a:gd name="connsiteY31" fmla="*/ 65384 h 175360"/>
                <a:gd name="connsiteX32" fmla="*/ 97294 w 176334"/>
                <a:gd name="connsiteY32" fmla="*/ 67438 h 175360"/>
                <a:gd name="connsiteX33" fmla="*/ 97313 w 176334"/>
                <a:gd name="connsiteY33" fmla="*/ 67420 h 175360"/>
                <a:gd name="connsiteX34" fmla="*/ 153636 w 176334"/>
                <a:gd name="connsiteY34" fmla="*/ 29965 h 175360"/>
                <a:gd name="connsiteX35" fmla="*/ 145889 w 176334"/>
                <a:gd name="connsiteY35" fmla="*/ 27930 h 175360"/>
                <a:gd name="connsiteX36" fmla="*/ 164738 w 176334"/>
                <a:gd name="connsiteY36" fmla="*/ 57618 h 175360"/>
                <a:gd name="connsiteX37" fmla="*/ 166755 w 176334"/>
                <a:gd name="connsiteY37" fmla="*/ 49890 h 175360"/>
                <a:gd name="connsiteX38" fmla="*/ 110790 w 176334"/>
                <a:gd name="connsiteY38" fmla="*/ 87363 h 175360"/>
                <a:gd name="connsiteX39" fmla="*/ 117632 w 176334"/>
                <a:gd name="connsiteY39" fmla="*/ 88249 h 175360"/>
                <a:gd name="connsiteX40" fmla="*/ 116992 w 176334"/>
                <a:gd name="connsiteY40" fmla="*/ 87645 h 175360"/>
                <a:gd name="connsiteX41" fmla="*/ 108114 w 176334"/>
                <a:gd name="connsiteY41" fmla="*/ 94507 h 175360"/>
                <a:gd name="connsiteX42" fmla="*/ 145682 w 176334"/>
                <a:gd name="connsiteY42" fmla="*/ 153148 h 175360"/>
                <a:gd name="connsiteX43" fmla="*/ 147698 w 176334"/>
                <a:gd name="connsiteY43" fmla="*/ 145401 h 175360"/>
                <a:gd name="connsiteX44" fmla="*/ 120442 w 176334"/>
                <a:gd name="connsiteY44" fmla="*/ 164986 h 175360"/>
                <a:gd name="connsiteX45" fmla="*/ 128170 w 176334"/>
                <a:gd name="connsiteY45" fmla="*/ 167022 h 175360"/>
                <a:gd name="connsiteX46" fmla="*/ 89057 w 176334"/>
                <a:gd name="connsiteY46" fmla="*/ 109530 h 175360"/>
                <a:gd name="connsiteX47" fmla="*/ 81328 w 176334"/>
                <a:gd name="connsiteY47" fmla="*/ 107494 h 175360"/>
                <a:gd name="connsiteX48" fmla="*/ 21405 w 176334"/>
                <a:gd name="connsiteY48" fmla="*/ 146966 h 175360"/>
                <a:gd name="connsiteX49" fmla="*/ 29152 w 176334"/>
                <a:gd name="connsiteY49" fmla="*/ 149001 h 175360"/>
                <a:gd name="connsiteX50" fmla="*/ 9473 w 176334"/>
                <a:gd name="connsiteY50" fmla="*/ 120444 h 175360"/>
                <a:gd name="connsiteX51" fmla="*/ 7437 w 176334"/>
                <a:gd name="connsiteY51" fmla="*/ 128172 h 175360"/>
                <a:gd name="connsiteX52" fmla="*/ 66663 w 176334"/>
                <a:gd name="connsiteY52" fmla="*/ 89304 h 175360"/>
                <a:gd name="connsiteX53" fmla="*/ 68680 w 176334"/>
                <a:gd name="connsiteY53" fmla="*/ 81557 h 175360"/>
                <a:gd name="connsiteX54" fmla="*/ 31132 w 176334"/>
                <a:gd name="connsiteY54" fmla="*/ 23406 h 175360"/>
                <a:gd name="connsiteX55" fmla="*/ 21405 w 176334"/>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34" h="175360">
                  <a:moveTo>
                    <a:pt x="21405" y="29117"/>
                  </a:moveTo>
                  <a:cubicBezTo>
                    <a:pt x="33978" y="48495"/>
                    <a:pt x="46494" y="67872"/>
                    <a:pt x="58973" y="87268"/>
                  </a:cubicBezTo>
                  <a:lnTo>
                    <a:pt x="61008" y="79540"/>
                  </a:lnTo>
                  <a:lnTo>
                    <a:pt x="1782" y="118408"/>
                  </a:lnTo>
                  <a:cubicBezTo>
                    <a:pt x="-913" y="119973"/>
                    <a:pt x="-1837" y="123441"/>
                    <a:pt x="-272" y="126137"/>
                  </a:cubicBezTo>
                  <a:cubicBezTo>
                    <a:pt x="-254" y="126137"/>
                    <a:pt x="-254" y="126156"/>
                    <a:pt x="-254" y="126156"/>
                  </a:cubicBezTo>
                  <a:lnTo>
                    <a:pt x="19520" y="154769"/>
                  </a:lnTo>
                  <a:cubicBezTo>
                    <a:pt x="21103" y="157465"/>
                    <a:pt x="24553" y="158370"/>
                    <a:pt x="27249" y="156786"/>
                  </a:cubicBezTo>
                  <a:cubicBezTo>
                    <a:pt x="27267" y="156786"/>
                    <a:pt x="27267" y="156786"/>
                    <a:pt x="27267" y="156786"/>
                  </a:cubicBezTo>
                  <a:lnTo>
                    <a:pt x="87134" y="117390"/>
                  </a:lnTo>
                  <a:lnTo>
                    <a:pt x="79386" y="115355"/>
                  </a:lnTo>
                  <a:lnTo>
                    <a:pt x="118463" y="172809"/>
                  </a:lnTo>
                  <a:cubicBezTo>
                    <a:pt x="120064" y="175165"/>
                    <a:pt x="123589" y="176729"/>
                    <a:pt x="126210" y="174844"/>
                  </a:cubicBezTo>
                  <a:lnTo>
                    <a:pt x="153466" y="155278"/>
                  </a:lnTo>
                  <a:cubicBezTo>
                    <a:pt x="156124" y="153657"/>
                    <a:pt x="157029" y="150246"/>
                    <a:pt x="155502" y="147531"/>
                  </a:cubicBezTo>
                  <a:cubicBezTo>
                    <a:pt x="142930" y="127984"/>
                    <a:pt x="130413" y="108437"/>
                    <a:pt x="117934" y="88890"/>
                  </a:cubicBezTo>
                  <a:lnTo>
                    <a:pt x="109056" y="95732"/>
                  </a:lnTo>
                  <a:lnTo>
                    <a:pt x="109697" y="96335"/>
                  </a:lnTo>
                  <a:cubicBezTo>
                    <a:pt x="111526" y="98107"/>
                    <a:pt x="114315" y="98465"/>
                    <a:pt x="116540" y="97221"/>
                  </a:cubicBezTo>
                  <a:lnTo>
                    <a:pt x="172523" y="59748"/>
                  </a:lnTo>
                  <a:cubicBezTo>
                    <a:pt x="175181" y="58127"/>
                    <a:pt x="176086" y="54715"/>
                    <a:pt x="174559" y="52001"/>
                  </a:cubicBezTo>
                  <a:lnTo>
                    <a:pt x="155709" y="22312"/>
                  </a:lnTo>
                  <a:cubicBezTo>
                    <a:pt x="154126" y="19617"/>
                    <a:pt x="150677" y="18731"/>
                    <a:pt x="147981" y="20295"/>
                  </a:cubicBezTo>
                  <a:lnTo>
                    <a:pt x="91658" y="57750"/>
                  </a:lnTo>
                  <a:lnTo>
                    <a:pt x="99405" y="59767"/>
                  </a:lnTo>
                  <a:cubicBezTo>
                    <a:pt x="86983" y="40917"/>
                    <a:pt x="74562" y="22030"/>
                    <a:pt x="62177" y="3123"/>
                  </a:cubicBezTo>
                  <a:cubicBezTo>
                    <a:pt x="60612" y="428"/>
                    <a:pt x="57144" y="-477"/>
                    <a:pt x="54448" y="1088"/>
                  </a:cubicBezTo>
                  <a:lnTo>
                    <a:pt x="23573" y="21426"/>
                  </a:lnTo>
                  <a:cubicBezTo>
                    <a:pt x="17522" y="25422"/>
                    <a:pt x="23177" y="35225"/>
                    <a:pt x="29227" y="31209"/>
                  </a:cubicBezTo>
                  <a:lnTo>
                    <a:pt x="60103" y="10852"/>
                  </a:lnTo>
                  <a:lnTo>
                    <a:pt x="52356" y="8835"/>
                  </a:lnTo>
                  <a:lnTo>
                    <a:pt x="89566" y="65384"/>
                  </a:lnTo>
                  <a:cubicBezTo>
                    <a:pt x="91131" y="68080"/>
                    <a:pt x="94599" y="69003"/>
                    <a:pt x="97294" y="67438"/>
                  </a:cubicBezTo>
                  <a:cubicBezTo>
                    <a:pt x="97294" y="67420"/>
                    <a:pt x="97313" y="67420"/>
                    <a:pt x="97313" y="67420"/>
                  </a:cubicBezTo>
                  <a:lnTo>
                    <a:pt x="153636" y="29965"/>
                  </a:lnTo>
                  <a:lnTo>
                    <a:pt x="145889" y="27930"/>
                  </a:lnTo>
                  <a:lnTo>
                    <a:pt x="164738" y="57618"/>
                  </a:lnTo>
                  <a:lnTo>
                    <a:pt x="166755" y="49890"/>
                  </a:lnTo>
                  <a:lnTo>
                    <a:pt x="110790" y="87363"/>
                  </a:lnTo>
                  <a:lnTo>
                    <a:pt x="117632" y="88249"/>
                  </a:lnTo>
                  <a:lnTo>
                    <a:pt x="116992" y="87645"/>
                  </a:lnTo>
                  <a:cubicBezTo>
                    <a:pt x="112430" y="83480"/>
                    <a:pt x="104495" y="88871"/>
                    <a:pt x="108114" y="94507"/>
                  </a:cubicBezTo>
                  <a:cubicBezTo>
                    <a:pt x="120686" y="114054"/>
                    <a:pt x="133203" y="133601"/>
                    <a:pt x="145682" y="153148"/>
                  </a:cubicBezTo>
                  <a:cubicBezTo>
                    <a:pt x="146360" y="150566"/>
                    <a:pt x="147020" y="147983"/>
                    <a:pt x="147698" y="145401"/>
                  </a:cubicBezTo>
                  <a:lnTo>
                    <a:pt x="120442" y="164986"/>
                  </a:lnTo>
                  <a:lnTo>
                    <a:pt x="128170" y="167022"/>
                  </a:lnTo>
                  <a:lnTo>
                    <a:pt x="89057" y="109530"/>
                  </a:lnTo>
                  <a:cubicBezTo>
                    <a:pt x="87492" y="106835"/>
                    <a:pt x="84024" y="105930"/>
                    <a:pt x="81328" y="107494"/>
                  </a:cubicBezTo>
                  <a:lnTo>
                    <a:pt x="21405" y="146966"/>
                  </a:lnTo>
                  <a:lnTo>
                    <a:pt x="29152" y="149001"/>
                  </a:lnTo>
                  <a:lnTo>
                    <a:pt x="9473" y="120444"/>
                  </a:lnTo>
                  <a:lnTo>
                    <a:pt x="7437" y="128172"/>
                  </a:lnTo>
                  <a:lnTo>
                    <a:pt x="66663" y="89304"/>
                  </a:lnTo>
                  <a:cubicBezTo>
                    <a:pt x="69302" y="87683"/>
                    <a:pt x="70207" y="84253"/>
                    <a:pt x="68680" y="81557"/>
                  </a:cubicBezTo>
                  <a:lnTo>
                    <a:pt x="31132" y="23406"/>
                  </a:lnTo>
                  <a:cubicBezTo>
                    <a:pt x="27249" y="17317"/>
                    <a:pt x="17446" y="22972"/>
                    <a:pt x="21405" y="29117"/>
                  </a:cubicBezTo>
                  <a:close/>
                </a:path>
              </a:pathLst>
            </a:custGeom>
            <a:grpFill/>
            <a:ln w="1885" cap="flat">
              <a:noFill/>
              <a:prstDash val="solid"/>
              <a:miter/>
            </a:ln>
          </p:spPr>
          <p:txBody>
            <a:bodyPr rtlCol="0" anchor="ctr"/>
            <a:lstStyle/>
            <a:p>
              <a:endParaRPr lang="en-IN"/>
            </a:p>
          </p:txBody>
        </p:sp>
        <p:sp>
          <p:nvSpPr>
            <p:cNvPr id="1006" name="Freeform: Shape 1005">
              <a:extLst>
                <a:ext uri="{FF2B5EF4-FFF2-40B4-BE49-F238E27FC236}">
                  <a16:creationId xmlns:a16="http://schemas.microsoft.com/office/drawing/2014/main" id="{957A2BED-F623-5412-D6C9-B5DA92C8A502}"/>
                </a:ext>
              </a:extLst>
            </p:cNvPr>
            <p:cNvSpPr/>
            <p:nvPr/>
          </p:nvSpPr>
          <p:spPr>
            <a:xfrm>
              <a:off x="6880461" y="4688204"/>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64 w 176240"/>
                <a:gd name="connsiteY23" fmla="*/ 57750 h 175361"/>
                <a:gd name="connsiteX24" fmla="*/ 99311 w 176240"/>
                <a:gd name="connsiteY24" fmla="*/ 59767 h 175361"/>
                <a:gd name="connsiteX25" fmla="*/ 62083 w 176240"/>
                <a:gd name="connsiteY25" fmla="*/ 3123 h 175361"/>
                <a:gd name="connsiteX26" fmla="*/ 54354 w 176240"/>
                <a:gd name="connsiteY26" fmla="*/ 1087 h 175361"/>
                <a:gd name="connsiteX27" fmla="*/ 23479 w 176240"/>
                <a:gd name="connsiteY27" fmla="*/ 21426 h 175361"/>
                <a:gd name="connsiteX28" fmla="*/ 29134 w 176240"/>
                <a:gd name="connsiteY28" fmla="*/ 31209 h 175361"/>
                <a:gd name="connsiteX29" fmla="*/ 60009 w 176240"/>
                <a:gd name="connsiteY29" fmla="*/ 10852 h 175361"/>
                <a:gd name="connsiteX30" fmla="*/ 52262 w 176240"/>
                <a:gd name="connsiteY30" fmla="*/ 8835 h 175361"/>
                <a:gd name="connsiteX31" fmla="*/ 89471 w 176240"/>
                <a:gd name="connsiteY31" fmla="*/ 65384 h 175361"/>
                <a:gd name="connsiteX32" fmla="*/ 97200 w 176240"/>
                <a:gd name="connsiteY32" fmla="*/ 67438 h 175361"/>
                <a:gd name="connsiteX33" fmla="*/ 97219 w 176240"/>
                <a:gd name="connsiteY33" fmla="*/ 67419 h 175361"/>
                <a:gd name="connsiteX34" fmla="*/ 153542 w 176240"/>
                <a:gd name="connsiteY34" fmla="*/ 29965 h 175361"/>
                <a:gd name="connsiteX35" fmla="*/ 145795 w 176240"/>
                <a:gd name="connsiteY35" fmla="*/ 27929 h 175361"/>
                <a:gd name="connsiteX36" fmla="*/ 164644 w 176240"/>
                <a:gd name="connsiteY36" fmla="*/ 57618 h 175361"/>
                <a:gd name="connsiteX37" fmla="*/ 166661 w 176240"/>
                <a:gd name="connsiteY37" fmla="*/ 49890 h 175361"/>
                <a:gd name="connsiteX38" fmla="*/ 110696 w 176240"/>
                <a:gd name="connsiteY38" fmla="*/ 87363 h 175361"/>
                <a:gd name="connsiteX39" fmla="*/ 117539 w 176240"/>
                <a:gd name="connsiteY39" fmla="*/ 88248 h 175361"/>
                <a:gd name="connsiteX40" fmla="*/ 116898 w 176240"/>
                <a:gd name="connsiteY40" fmla="*/ 87646 h 175361"/>
                <a:gd name="connsiteX41" fmla="*/ 108020 w 176240"/>
                <a:gd name="connsiteY41" fmla="*/ 94507 h 175361"/>
                <a:gd name="connsiteX42" fmla="*/ 145587 w 176240"/>
                <a:gd name="connsiteY42" fmla="*/ 153148 h 175361"/>
                <a:gd name="connsiteX43" fmla="*/ 147604 w 176240"/>
                <a:gd name="connsiteY43" fmla="*/ 145401 h 175361"/>
                <a:gd name="connsiteX44" fmla="*/ 120348 w 176240"/>
                <a:gd name="connsiteY44" fmla="*/ 164986 h 175361"/>
                <a:gd name="connsiteX45" fmla="*/ 128075 w 176240"/>
                <a:gd name="connsiteY45" fmla="*/ 167022 h 175361"/>
                <a:gd name="connsiteX46" fmla="*/ 89057 w 176240"/>
                <a:gd name="connsiteY46" fmla="*/ 109586 h 175361"/>
                <a:gd name="connsiteX47" fmla="*/ 81328 w 176240"/>
                <a:gd name="connsiteY47" fmla="*/ 107551 h 175361"/>
                <a:gd name="connsiteX48" fmla="*/ 21405 w 176240"/>
                <a:gd name="connsiteY48" fmla="*/ 147022 h 175361"/>
                <a:gd name="connsiteX49" fmla="*/ 29152 w 176240"/>
                <a:gd name="connsiteY49" fmla="*/ 149058 h 175361"/>
                <a:gd name="connsiteX50" fmla="*/ 9473 w 176240"/>
                <a:gd name="connsiteY50" fmla="*/ 120501 h 175361"/>
                <a:gd name="connsiteX51" fmla="*/ 7437 w 176240"/>
                <a:gd name="connsiteY51" fmla="*/ 128229 h 175361"/>
                <a:gd name="connsiteX52" fmla="*/ 66663 w 176240"/>
                <a:gd name="connsiteY52" fmla="*/ 89361 h 175361"/>
                <a:gd name="connsiteX53" fmla="*/ 68680 w 176240"/>
                <a:gd name="connsiteY53" fmla="*/ 81613 h 175361"/>
                <a:gd name="connsiteX54" fmla="*/ 31132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cubicBezTo>
                    <a:pt x="6325" y="135731"/>
                    <a:pt x="12885" y="145250"/>
                    <a:pt x="19426" y="154769"/>
                  </a:cubicBez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64" y="57750"/>
                  </a:lnTo>
                  <a:lnTo>
                    <a:pt x="99311" y="59767"/>
                  </a:lnTo>
                  <a:cubicBezTo>
                    <a:pt x="86889" y="40917"/>
                    <a:pt x="74467" y="22030"/>
                    <a:pt x="62083" y="3123"/>
                  </a:cubicBezTo>
                  <a:cubicBezTo>
                    <a:pt x="60518" y="428"/>
                    <a:pt x="57050" y="-477"/>
                    <a:pt x="54354" y="1087"/>
                  </a:cubicBezTo>
                  <a:lnTo>
                    <a:pt x="23479" y="21426"/>
                  </a:lnTo>
                  <a:cubicBezTo>
                    <a:pt x="17428" y="25423"/>
                    <a:pt x="23083" y="35224"/>
                    <a:pt x="29134" y="31209"/>
                  </a:cubicBezTo>
                  <a:lnTo>
                    <a:pt x="60009" y="10852"/>
                  </a:lnTo>
                  <a:lnTo>
                    <a:pt x="52262" y="8835"/>
                  </a:lnTo>
                  <a:lnTo>
                    <a:pt x="89471" y="65384"/>
                  </a:lnTo>
                  <a:cubicBezTo>
                    <a:pt x="91036" y="68079"/>
                    <a:pt x="94504" y="69003"/>
                    <a:pt x="97200" y="67438"/>
                  </a:cubicBezTo>
                  <a:cubicBezTo>
                    <a:pt x="97200" y="67419"/>
                    <a:pt x="97219" y="67419"/>
                    <a:pt x="97219" y="67419"/>
                  </a:cubicBezTo>
                  <a:lnTo>
                    <a:pt x="153542" y="29965"/>
                  </a:lnTo>
                  <a:lnTo>
                    <a:pt x="145795" y="27929"/>
                  </a:lnTo>
                  <a:lnTo>
                    <a:pt x="164644" y="57618"/>
                  </a:lnTo>
                  <a:lnTo>
                    <a:pt x="166661" y="49890"/>
                  </a:lnTo>
                  <a:lnTo>
                    <a:pt x="110696" y="87363"/>
                  </a:lnTo>
                  <a:lnTo>
                    <a:pt x="117539" y="88248"/>
                  </a:lnTo>
                  <a:lnTo>
                    <a:pt x="116898" y="87646"/>
                  </a:lnTo>
                  <a:cubicBezTo>
                    <a:pt x="112337" y="83479"/>
                    <a:pt x="104400" y="88871"/>
                    <a:pt x="108020" y="94507"/>
                  </a:cubicBezTo>
                  <a:cubicBezTo>
                    <a:pt x="120592" y="114054"/>
                    <a:pt x="133108" y="133601"/>
                    <a:pt x="145587" y="153148"/>
                  </a:cubicBezTo>
                  <a:cubicBezTo>
                    <a:pt x="146266" y="150566"/>
                    <a:pt x="146925" y="147984"/>
                    <a:pt x="147604" y="145401"/>
                  </a:cubicBezTo>
                  <a:lnTo>
                    <a:pt x="120348" y="164986"/>
                  </a:lnTo>
                  <a:lnTo>
                    <a:pt x="128075" y="167022"/>
                  </a:lnTo>
                  <a:lnTo>
                    <a:pt x="89057" y="109586"/>
                  </a:lnTo>
                  <a:cubicBezTo>
                    <a:pt x="87492" y="106891"/>
                    <a:pt x="84024" y="105986"/>
                    <a:pt x="81328" y="107551"/>
                  </a:cubicBezTo>
                  <a:lnTo>
                    <a:pt x="21405" y="147022"/>
                  </a:lnTo>
                  <a:lnTo>
                    <a:pt x="29152" y="149058"/>
                  </a:lnTo>
                  <a:lnTo>
                    <a:pt x="9473" y="120501"/>
                  </a:lnTo>
                  <a:lnTo>
                    <a:pt x="7437" y="128229"/>
                  </a:lnTo>
                  <a:lnTo>
                    <a:pt x="66663" y="89361"/>
                  </a:lnTo>
                  <a:cubicBezTo>
                    <a:pt x="69302" y="87739"/>
                    <a:pt x="70207" y="84309"/>
                    <a:pt x="68680" y="81613"/>
                  </a:cubicBezTo>
                  <a:lnTo>
                    <a:pt x="31132"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7" name="Freeform: Shape 1006">
              <a:extLst>
                <a:ext uri="{FF2B5EF4-FFF2-40B4-BE49-F238E27FC236}">
                  <a16:creationId xmlns:a16="http://schemas.microsoft.com/office/drawing/2014/main" id="{8E2DB6C5-3ACD-8EBF-4913-39D7C50D51AE}"/>
                </a:ext>
              </a:extLst>
            </p:cNvPr>
            <p:cNvSpPr/>
            <p:nvPr/>
          </p:nvSpPr>
          <p:spPr>
            <a:xfrm>
              <a:off x="8365360" y="5463541"/>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4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4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4"/>
                  </a:cubicBezTo>
                  <a:lnTo>
                    <a:pt x="48027" y="17684"/>
                  </a:lnTo>
                  <a:lnTo>
                    <a:pt x="32457" y="2095"/>
                  </a:lnTo>
                  <a:cubicBezTo>
                    <a:pt x="27312" y="-3069"/>
                    <a:pt x="19263" y="4923"/>
                    <a:pt x="24465" y="10088"/>
                  </a:cubicBezTo>
                  <a:lnTo>
                    <a:pt x="131419" y="117248"/>
                  </a:lnTo>
                  <a:lnTo>
                    <a:pt x="146988" y="132837"/>
                  </a:lnTo>
                  <a:lnTo>
                    <a:pt x="146988" y="124844"/>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1008" name="Freeform: Shape 1007">
              <a:extLst>
                <a:ext uri="{FF2B5EF4-FFF2-40B4-BE49-F238E27FC236}">
                  <a16:creationId xmlns:a16="http://schemas.microsoft.com/office/drawing/2014/main" id="{35BFC43C-F371-F36C-6A77-560A8121842F}"/>
                </a:ext>
              </a:extLst>
            </p:cNvPr>
            <p:cNvSpPr/>
            <p:nvPr/>
          </p:nvSpPr>
          <p:spPr>
            <a:xfrm>
              <a:off x="7527524" y="3580935"/>
              <a:ext cx="163703" cy="151407"/>
            </a:xfrm>
            <a:custGeom>
              <a:avLst/>
              <a:gdLst>
                <a:gd name="connsiteX0" fmla="*/ 793 w 163703"/>
                <a:gd name="connsiteY0" fmla="*/ 124778 h 151407"/>
                <a:gd name="connsiteX1" fmla="*/ 23714 w 163703"/>
                <a:gd name="connsiteY1" fmla="*/ 150131 h 151407"/>
                <a:gd name="connsiteX2" fmla="*/ 31707 w 163703"/>
                <a:gd name="connsiteY2" fmla="*/ 150131 h 151407"/>
                <a:gd name="connsiteX3" fmla="*/ 144899 w 163703"/>
                <a:gd name="connsiteY3" fmla="*/ 50718 h 151407"/>
                <a:gd name="connsiteX4" fmla="*/ 161072 w 163703"/>
                <a:gd name="connsiteY4" fmla="*/ 36505 h 151407"/>
                <a:gd name="connsiteX5" fmla="*/ 161072 w 163703"/>
                <a:gd name="connsiteY5" fmla="*/ 28513 h 151407"/>
                <a:gd name="connsiteX6" fmla="*/ 138791 w 163703"/>
                <a:gd name="connsiteY6" fmla="*/ 1954 h 151407"/>
                <a:gd name="connsiteX7" fmla="*/ 130780 w 163703"/>
                <a:gd name="connsiteY7" fmla="*/ 1954 h 151407"/>
                <a:gd name="connsiteX8" fmla="*/ 17305 w 163703"/>
                <a:gd name="connsiteY8" fmla="*/ 102197 h 151407"/>
                <a:gd name="connsiteX9" fmla="*/ 793 w 163703"/>
                <a:gd name="connsiteY9" fmla="*/ 116767 h 151407"/>
                <a:gd name="connsiteX10" fmla="*/ 8785 w 163703"/>
                <a:gd name="connsiteY10" fmla="*/ 124778 h 151407"/>
                <a:gd name="connsiteX11" fmla="*/ 122279 w 163703"/>
                <a:gd name="connsiteY11" fmla="*/ 24536 h 151407"/>
                <a:gd name="connsiteX12" fmla="*/ 138791 w 163703"/>
                <a:gd name="connsiteY12" fmla="*/ 9946 h 151407"/>
                <a:gd name="connsiteX13" fmla="*/ 130780 w 163703"/>
                <a:gd name="connsiteY13" fmla="*/ 9946 h 151407"/>
                <a:gd name="connsiteX14" fmla="*/ 153080 w 163703"/>
                <a:gd name="connsiteY14" fmla="*/ 36505 h 151407"/>
                <a:gd name="connsiteX15" fmla="*/ 153080 w 163703"/>
                <a:gd name="connsiteY15" fmla="*/ 28513 h 151407"/>
                <a:gd name="connsiteX16" fmla="*/ 39887 w 163703"/>
                <a:gd name="connsiteY16" fmla="*/ 127926 h 151407"/>
                <a:gd name="connsiteX17" fmla="*/ 23714 w 163703"/>
                <a:gd name="connsiteY17" fmla="*/ 142120 h 151407"/>
                <a:gd name="connsiteX18" fmla="*/ 31707 w 163703"/>
                <a:gd name="connsiteY18" fmla="*/ 142120 h 151407"/>
                <a:gd name="connsiteX19" fmla="*/ 8785 w 163703"/>
                <a:gd name="connsiteY19" fmla="*/ 116767 h 151407"/>
                <a:gd name="connsiteX20" fmla="*/ 793 w 163703"/>
                <a:gd name="connsiteY20" fmla="*/ 124778 h 15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07">
                  <a:moveTo>
                    <a:pt x="793" y="124778"/>
                  </a:moveTo>
                  <a:cubicBezTo>
                    <a:pt x="8446" y="133223"/>
                    <a:pt x="16080" y="141668"/>
                    <a:pt x="23714" y="150131"/>
                  </a:cubicBezTo>
                  <a:cubicBezTo>
                    <a:pt x="25957" y="152261"/>
                    <a:pt x="29463" y="152261"/>
                    <a:pt x="31707" y="150131"/>
                  </a:cubicBezTo>
                  <a:lnTo>
                    <a:pt x="144899" y="50718"/>
                  </a:lnTo>
                  <a:lnTo>
                    <a:pt x="161072" y="36505"/>
                  </a:lnTo>
                  <a:cubicBezTo>
                    <a:pt x="163202" y="34262"/>
                    <a:pt x="163202" y="30756"/>
                    <a:pt x="161072" y="28513"/>
                  </a:cubicBezTo>
                  <a:lnTo>
                    <a:pt x="138791" y="1954"/>
                  </a:lnTo>
                  <a:cubicBezTo>
                    <a:pt x="136737" y="-497"/>
                    <a:pt x="132911" y="69"/>
                    <a:pt x="130780" y="1954"/>
                  </a:cubicBezTo>
                  <a:lnTo>
                    <a:pt x="17305" y="102197"/>
                  </a:lnTo>
                  <a:lnTo>
                    <a:pt x="793" y="116767"/>
                  </a:lnTo>
                  <a:cubicBezTo>
                    <a:pt x="-4674" y="121612"/>
                    <a:pt x="3357" y="129585"/>
                    <a:pt x="8785" y="124778"/>
                  </a:cubicBezTo>
                  <a:lnTo>
                    <a:pt x="122279" y="24536"/>
                  </a:lnTo>
                  <a:lnTo>
                    <a:pt x="138791" y="9946"/>
                  </a:lnTo>
                  <a:lnTo>
                    <a:pt x="130780" y="9946"/>
                  </a:lnTo>
                  <a:lnTo>
                    <a:pt x="153080" y="36505"/>
                  </a:lnTo>
                  <a:lnTo>
                    <a:pt x="153080" y="28513"/>
                  </a:lnTo>
                  <a:lnTo>
                    <a:pt x="39887" y="127926"/>
                  </a:lnTo>
                  <a:lnTo>
                    <a:pt x="23714" y="142120"/>
                  </a:lnTo>
                  <a:lnTo>
                    <a:pt x="31707" y="142120"/>
                  </a:lnTo>
                  <a:lnTo>
                    <a:pt x="8785" y="116767"/>
                  </a:lnTo>
                  <a:cubicBezTo>
                    <a:pt x="3922" y="111357"/>
                    <a:pt x="-4071" y="119387"/>
                    <a:pt x="793" y="124778"/>
                  </a:cubicBezTo>
                  <a:close/>
                </a:path>
              </a:pathLst>
            </a:custGeom>
            <a:grpFill/>
            <a:ln w="1885" cap="flat">
              <a:noFill/>
              <a:prstDash val="solid"/>
              <a:miter/>
            </a:ln>
          </p:spPr>
          <p:txBody>
            <a:bodyPr rtlCol="0" anchor="ctr"/>
            <a:lstStyle/>
            <a:p>
              <a:endParaRPr lang="en-IN"/>
            </a:p>
          </p:txBody>
        </p:sp>
        <p:sp>
          <p:nvSpPr>
            <p:cNvPr id="1009" name="Freeform: Shape 1008">
              <a:extLst>
                <a:ext uri="{FF2B5EF4-FFF2-40B4-BE49-F238E27FC236}">
                  <a16:creationId xmlns:a16="http://schemas.microsoft.com/office/drawing/2014/main" id="{541E2DF1-F5EB-7313-607E-925808C6A21F}"/>
                </a:ext>
              </a:extLst>
            </p:cNvPr>
            <p:cNvSpPr/>
            <p:nvPr/>
          </p:nvSpPr>
          <p:spPr>
            <a:xfrm>
              <a:off x="6359750" y="3571029"/>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5"/>
                  </a:cubicBezTo>
                  <a:lnTo>
                    <a:pt x="48027" y="17684"/>
                  </a:lnTo>
                  <a:lnTo>
                    <a:pt x="32457" y="2095"/>
                  </a:lnTo>
                  <a:cubicBezTo>
                    <a:pt x="27312" y="-3069"/>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1010" name="Freeform: Shape 1009">
              <a:extLst>
                <a:ext uri="{FF2B5EF4-FFF2-40B4-BE49-F238E27FC236}">
                  <a16:creationId xmlns:a16="http://schemas.microsoft.com/office/drawing/2014/main" id="{4264BD67-2810-2988-4EFE-A1E9AF7A1FA6}"/>
                </a:ext>
              </a:extLst>
            </p:cNvPr>
            <p:cNvSpPr/>
            <p:nvPr/>
          </p:nvSpPr>
          <p:spPr>
            <a:xfrm>
              <a:off x="8358475" y="3727000"/>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1011" name="Freeform: Shape 1010">
              <a:extLst>
                <a:ext uri="{FF2B5EF4-FFF2-40B4-BE49-F238E27FC236}">
                  <a16:creationId xmlns:a16="http://schemas.microsoft.com/office/drawing/2014/main" id="{58D090A1-C2F1-F2B4-BBBE-04E6B9C62080}"/>
                </a:ext>
              </a:extLst>
            </p:cNvPr>
            <p:cNvSpPr/>
            <p:nvPr/>
          </p:nvSpPr>
          <p:spPr>
            <a:xfrm>
              <a:off x="8456026" y="3814588"/>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82"/>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1012" name="Freeform: Shape 1011">
              <a:extLst>
                <a:ext uri="{FF2B5EF4-FFF2-40B4-BE49-F238E27FC236}">
                  <a16:creationId xmlns:a16="http://schemas.microsoft.com/office/drawing/2014/main" id="{1D20C32E-70FB-756C-8F5D-ADF65CED7137}"/>
                </a:ext>
              </a:extLst>
            </p:cNvPr>
            <p:cNvSpPr/>
            <p:nvPr/>
          </p:nvSpPr>
          <p:spPr>
            <a:xfrm>
              <a:off x="8422399" y="3686560"/>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1013" name="Freeform: Shape 1012">
              <a:extLst>
                <a:ext uri="{FF2B5EF4-FFF2-40B4-BE49-F238E27FC236}">
                  <a16:creationId xmlns:a16="http://schemas.microsoft.com/office/drawing/2014/main" id="{6B886521-4351-EDF7-746A-A55AB3F524F9}"/>
                </a:ext>
              </a:extLst>
            </p:cNvPr>
            <p:cNvSpPr/>
            <p:nvPr/>
          </p:nvSpPr>
          <p:spPr>
            <a:xfrm>
              <a:off x="6398104" y="5679832"/>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1" y="82990"/>
                    <a:pt x="9560" y="95638"/>
                  </a:cubicBezTo>
                  <a:cubicBezTo>
                    <a:pt x="10389" y="98654"/>
                    <a:pt x="13500" y="100407"/>
                    <a:pt x="16515" y="99577"/>
                  </a:cubicBezTo>
                  <a:lnTo>
                    <a:pt x="183750" y="56355"/>
                  </a:lnTo>
                  <a:lnTo>
                    <a:pt x="207746" y="50154"/>
                  </a:lnTo>
                  <a:cubicBezTo>
                    <a:pt x="210724" y="49268"/>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1014" name="Freeform: Shape 1013">
              <a:extLst>
                <a:ext uri="{FF2B5EF4-FFF2-40B4-BE49-F238E27FC236}">
                  <a16:creationId xmlns:a16="http://schemas.microsoft.com/office/drawing/2014/main" id="{355D2B59-A8D0-EFCB-F372-30AE6EC8FC31}"/>
                </a:ext>
              </a:extLst>
            </p:cNvPr>
            <p:cNvSpPr/>
            <p:nvPr/>
          </p:nvSpPr>
          <p:spPr>
            <a:xfrm>
              <a:off x="6495655" y="5767420"/>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8 w 52591"/>
                <a:gd name="connsiteY4" fmla="*/ 2074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5"/>
                  </a:cubicBezTo>
                  <a:cubicBezTo>
                    <a:pt x="29687" y="56116"/>
                    <a:pt x="44089" y="49934"/>
                    <a:pt x="49593" y="37286"/>
                  </a:cubicBezTo>
                  <a:cubicBezTo>
                    <a:pt x="55059" y="24091"/>
                    <a:pt x="48593" y="9256"/>
                    <a:pt x="36738" y="2074"/>
                  </a:cubicBezTo>
                  <a:cubicBezTo>
                    <a:pt x="30498" y="-1695"/>
                    <a:pt x="24806" y="8069"/>
                    <a:pt x="31083"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8" y="11744"/>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1015" name="Freeform: Shape 1014">
              <a:extLst>
                <a:ext uri="{FF2B5EF4-FFF2-40B4-BE49-F238E27FC236}">
                  <a16:creationId xmlns:a16="http://schemas.microsoft.com/office/drawing/2014/main" id="{05F6F6CD-605C-59DC-762A-A32D0194D9F8}"/>
                </a:ext>
              </a:extLst>
            </p:cNvPr>
            <p:cNvSpPr/>
            <p:nvPr/>
          </p:nvSpPr>
          <p:spPr>
            <a:xfrm>
              <a:off x="6462028" y="5639391"/>
              <a:ext cx="52607" cy="52633"/>
            </a:xfrm>
            <a:custGeom>
              <a:avLst/>
              <a:gdLst>
                <a:gd name="connsiteX0" fmla="*/ 33608 w 52607"/>
                <a:gd name="connsiteY0" fmla="*/ 812 h 52633"/>
                <a:gd name="connsiteX1" fmla="*/ 74 w 52607"/>
                <a:gd name="connsiteY1" fmla="*/ 19323 h 52633"/>
                <a:gd name="connsiteX2" fmla="*/ 16737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6 w 52607"/>
                <a:gd name="connsiteY7" fmla="*/ 40981 h 52633"/>
                <a:gd name="connsiteX8" fmla="*/ 10554 w 52607"/>
                <a:gd name="connsiteY8" fmla="*/ 24111 h 52633"/>
                <a:gd name="connsiteX9" fmla="*/ 30667 w 52607"/>
                <a:gd name="connsiteY9" fmla="*/ 11727 h 52633"/>
                <a:gd name="connsiteX10" fmla="*/ 33664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3" y="5035"/>
                    <a:pt x="74" y="19323"/>
                  </a:cubicBezTo>
                  <a:cubicBezTo>
                    <a:pt x="-4073" y="32707"/>
                    <a:pt x="3844" y="46749"/>
                    <a:pt x="16737" y="51368"/>
                  </a:cubicBezTo>
                  <a:cubicBezTo>
                    <a:pt x="29706" y="56099"/>
                    <a:pt x="44107" y="49916"/>
                    <a:pt x="49611" y="37268"/>
                  </a:cubicBezTo>
                  <a:cubicBezTo>
                    <a:pt x="55077" y="24073"/>
                    <a:pt x="48593" y="9238"/>
                    <a:pt x="36756" y="2076"/>
                  </a:cubicBezTo>
                  <a:cubicBezTo>
                    <a:pt x="30516" y="-1694"/>
                    <a:pt x="24824" y="8070"/>
                    <a:pt x="31101" y="11840"/>
                  </a:cubicBezTo>
                  <a:cubicBezTo>
                    <a:pt x="37830" y="15911"/>
                    <a:pt x="42147" y="23960"/>
                    <a:pt x="39659" y="31840"/>
                  </a:cubicBezTo>
                  <a:cubicBezTo>
                    <a:pt x="37076" y="39379"/>
                    <a:pt x="28914" y="43451"/>
                    <a:pt x="21336" y="40981"/>
                  </a:cubicBezTo>
                  <a:cubicBezTo>
                    <a:pt x="13948" y="38945"/>
                    <a:pt x="9311" y="31670"/>
                    <a:pt x="10554" y="24111"/>
                  </a:cubicBezTo>
                  <a:cubicBezTo>
                    <a:pt x="12439" y="15138"/>
                    <a:pt x="22147" y="10256"/>
                    <a:pt x="30667" y="11727"/>
                  </a:cubicBezTo>
                  <a:cubicBezTo>
                    <a:pt x="37774" y="12971"/>
                    <a:pt x="40846" y="2076"/>
                    <a:pt x="33664" y="831"/>
                  </a:cubicBezTo>
                  <a:close/>
                </a:path>
              </a:pathLst>
            </a:custGeom>
            <a:grpFill/>
            <a:ln w="1885" cap="flat">
              <a:noFill/>
              <a:prstDash val="solid"/>
              <a:miter/>
            </a:ln>
          </p:spPr>
          <p:txBody>
            <a:bodyPr rtlCol="0" anchor="ctr"/>
            <a:lstStyle/>
            <a:p>
              <a:endParaRPr lang="en-IN"/>
            </a:p>
          </p:txBody>
        </p:sp>
        <p:sp>
          <p:nvSpPr>
            <p:cNvPr id="1016" name="Freeform: Shape 1015">
              <a:extLst>
                <a:ext uri="{FF2B5EF4-FFF2-40B4-BE49-F238E27FC236}">
                  <a16:creationId xmlns:a16="http://schemas.microsoft.com/office/drawing/2014/main" id="{B4BB61CE-D836-BB2E-D9C0-9CC86DD9676E}"/>
                </a:ext>
              </a:extLst>
            </p:cNvPr>
            <p:cNvSpPr/>
            <p:nvPr/>
          </p:nvSpPr>
          <p:spPr>
            <a:xfrm>
              <a:off x="9866452" y="5446095"/>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1" y="82990"/>
                    <a:pt x="9560" y="95638"/>
                  </a:cubicBezTo>
                  <a:cubicBezTo>
                    <a:pt x="10389" y="98654"/>
                    <a:pt x="13500" y="100407"/>
                    <a:pt x="16515" y="99577"/>
                  </a:cubicBezTo>
                  <a:lnTo>
                    <a:pt x="183750" y="56355"/>
                  </a:lnTo>
                  <a:lnTo>
                    <a:pt x="207746" y="50154"/>
                  </a:lnTo>
                  <a:cubicBezTo>
                    <a:pt x="210724" y="49268"/>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1017" name="Freeform: Shape 1016">
              <a:extLst>
                <a:ext uri="{FF2B5EF4-FFF2-40B4-BE49-F238E27FC236}">
                  <a16:creationId xmlns:a16="http://schemas.microsoft.com/office/drawing/2014/main" id="{067C494E-B4BD-88C9-EC58-52745D40E8F3}"/>
                </a:ext>
              </a:extLst>
            </p:cNvPr>
            <p:cNvSpPr/>
            <p:nvPr/>
          </p:nvSpPr>
          <p:spPr>
            <a:xfrm>
              <a:off x="9964004" y="5533683"/>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8 w 52591"/>
                <a:gd name="connsiteY4" fmla="*/ 2074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5"/>
                  </a:cubicBezTo>
                  <a:cubicBezTo>
                    <a:pt x="29687" y="56116"/>
                    <a:pt x="44089" y="49934"/>
                    <a:pt x="49593" y="37286"/>
                  </a:cubicBezTo>
                  <a:cubicBezTo>
                    <a:pt x="55059" y="24091"/>
                    <a:pt x="48593" y="9256"/>
                    <a:pt x="36738" y="2074"/>
                  </a:cubicBezTo>
                  <a:cubicBezTo>
                    <a:pt x="30498" y="-1695"/>
                    <a:pt x="24806" y="8069"/>
                    <a:pt x="31083"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8" y="11744"/>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1018" name="Freeform: Shape 1017">
              <a:extLst>
                <a:ext uri="{FF2B5EF4-FFF2-40B4-BE49-F238E27FC236}">
                  <a16:creationId xmlns:a16="http://schemas.microsoft.com/office/drawing/2014/main" id="{7B84A383-D0B5-8391-3D86-357283D816C5}"/>
                </a:ext>
              </a:extLst>
            </p:cNvPr>
            <p:cNvSpPr/>
            <p:nvPr/>
          </p:nvSpPr>
          <p:spPr>
            <a:xfrm>
              <a:off x="9930376" y="5405655"/>
              <a:ext cx="52607" cy="52633"/>
            </a:xfrm>
            <a:custGeom>
              <a:avLst/>
              <a:gdLst>
                <a:gd name="connsiteX0" fmla="*/ 33608 w 52607"/>
                <a:gd name="connsiteY0" fmla="*/ 812 h 52633"/>
                <a:gd name="connsiteX1" fmla="*/ 74 w 52607"/>
                <a:gd name="connsiteY1" fmla="*/ 19323 h 52633"/>
                <a:gd name="connsiteX2" fmla="*/ 16737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6 w 52607"/>
                <a:gd name="connsiteY7" fmla="*/ 40981 h 52633"/>
                <a:gd name="connsiteX8" fmla="*/ 10554 w 52607"/>
                <a:gd name="connsiteY8" fmla="*/ 24111 h 52633"/>
                <a:gd name="connsiteX9" fmla="*/ 30667 w 52607"/>
                <a:gd name="connsiteY9" fmla="*/ 11727 h 52633"/>
                <a:gd name="connsiteX10" fmla="*/ 33664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3" y="5035"/>
                    <a:pt x="74" y="19323"/>
                  </a:cubicBezTo>
                  <a:cubicBezTo>
                    <a:pt x="-4073" y="32707"/>
                    <a:pt x="3844" y="46749"/>
                    <a:pt x="16737" y="51368"/>
                  </a:cubicBezTo>
                  <a:cubicBezTo>
                    <a:pt x="29706" y="56099"/>
                    <a:pt x="44107" y="49916"/>
                    <a:pt x="49611" y="37268"/>
                  </a:cubicBezTo>
                  <a:cubicBezTo>
                    <a:pt x="55077" y="24073"/>
                    <a:pt x="48593" y="9238"/>
                    <a:pt x="36756" y="2076"/>
                  </a:cubicBezTo>
                  <a:cubicBezTo>
                    <a:pt x="30516" y="-1694"/>
                    <a:pt x="24824" y="8070"/>
                    <a:pt x="31101" y="11840"/>
                  </a:cubicBezTo>
                  <a:cubicBezTo>
                    <a:pt x="37830" y="15911"/>
                    <a:pt x="42147" y="23960"/>
                    <a:pt x="39659" y="31840"/>
                  </a:cubicBezTo>
                  <a:cubicBezTo>
                    <a:pt x="37076" y="39379"/>
                    <a:pt x="28914" y="43451"/>
                    <a:pt x="21336" y="40981"/>
                  </a:cubicBezTo>
                  <a:cubicBezTo>
                    <a:pt x="13948" y="38945"/>
                    <a:pt x="9311" y="31670"/>
                    <a:pt x="10554" y="24111"/>
                  </a:cubicBezTo>
                  <a:cubicBezTo>
                    <a:pt x="12439" y="15138"/>
                    <a:pt x="22147" y="10256"/>
                    <a:pt x="30667" y="11727"/>
                  </a:cubicBezTo>
                  <a:cubicBezTo>
                    <a:pt x="37774" y="12971"/>
                    <a:pt x="40846" y="2076"/>
                    <a:pt x="33664" y="831"/>
                  </a:cubicBezTo>
                  <a:close/>
                </a:path>
              </a:pathLst>
            </a:custGeom>
            <a:grpFill/>
            <a:ln w="1885" cap="flat">
              <a:noFill/>
              <a:prstDash val="solid"/>
              <a:miter/>
            </a:ln>
          </p:spPr>
          <p:txBody>
            <a:bodyPr rtlCol="0" anchor="ctr"/>
            <a:lstStyle/>
            <a:p>
              <a:endParaRPr lang="en-IN"/>
            </a:p>
          </p:txBody>
        </p:sp>
        <p:sp>
          <p:nvSpPr>
            <p:cNvPr id="1019" name="Freeform: Shape 1018">
              <a:extLst>
                <a:ext uri="{FF2B5EF4-FFF2-40B4-BE49-F238E27FC236}">
                  <a16:creationId xmlns:a16="http://schemas.microsoft.com/office/drawing/2014/main" id="{62AF4F89-D332-5AD0-2C0D-2EE8C7A4E450}"/>
                </a:ext>
              </a:extLst>
            </p:cNvPr>
            <p:cNvSpPr/>
            <p:nvPr/>
          </p:nvSpPr>
          <p:spPr>
            <a:xfrm>
              <a:off x="9632716" y="3885338"/>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1020" name="Freeform: Shape 1019">
              <a:extLst>
                <a:ext uri="{FF2B5EF4-FFF2-40B4-BE49-F238E27FC236}">
                  <a16:creationId xmlns:a16="http://schemas.microsoft.com/office/drawing/2014/main" id="{15C33FD3-A9BB-CB6A-E5B0-991346A90A7B}"/>
                </a:ext>
              </a:extLst>
            </p:cNvPr>
            <p:cNvSpPr/>
            <p:nvPr/>
          </p:nvSpPr>
          <p:spPr>
            <a:xfrm>
              <a:off x="9730267" y="3972926"/>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82"/>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1021" name="Freeform: Shape 1020">
              <a:extLst>
                <a:ext uri="{FF2B5EF4-FFF2-40B4-BE49-F238E27FC236}">
                  <a16:creationId xmlns:a16="http://schemas.microsoft.com/office/drawing/2014/main" id="{68D862F7-3F77-748D-020B-C377EC237CFE}"/>
                </a:ext>
              </a:extLst>
            </p:cNvPr>
            <p:cNvSpPr/>
            <p:nvPr/>
          </p:nvSpPr>
          <p:spPr>
            <a:xfrm>
              <a:off x="9696640" y="3844898"/>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1022" name="Freeform: Shape 1021">
              <a:extLst>
                <a:ext uri="{FF2B5EF4-FFF2-40B4-BE49-F238E27FC236}">
                  <a16:creationId xmlns:a16="http://schemas.microsoft.com/office/drawing/2014/main" id="{2116849D-9BC3-B506-4F8C-DE1B61C51695}"/>
                </a:ext>
              </a:extLst>
            </p:cNvPr>
            <p:cNvSpPr/>
            <p:nvPr/>
          </p:nvSpPr>
          <p:spPr>
            <a:xfrm>
              <a:off x="11358777" y="3730678"/>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023" name="Freeform: Shape 1022">
              <a:extLst>
                <a:ext uri="{FF2B5EF4-FFF2-40B4-BE49-F238E27FC236}">
                  <a16:creationId xmlns:a16="http://schemas.microsoft.com/office/drawing/2014/main" id="{0094C789-EF31-12B7-81D0-1F8807516303}"/>
                </a:ext>
              </a:extLst>
            </p:cNvPr>
            <p:cNvSpPr/>
            <p:nvPr/>
          </p:nvSpPr>
          <p:spPr>
            <a:xfrm>
              <a:off x="11447660" y="3727628"/>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1024" name="Freeform: Shape 1023">
              <a:extLst>
                <a:ext uri="{FF2B5EF4-FFF2-40B4-BE49-F238E27FC236}">
                  <a16:creationId xmlns:a16="http://schemas.microsoft.com/office/drawing/2014/main" id="{F755C3C4-8C49-9B41-FD21-67D3FA85F567}"/>
                </a:ext>
              </a:extLst>
            </p:cNvPr>
            <p:cNvSpPr/>
            <p:nvPr/>
          </p:nvSpPr>
          <p:spPr>
            <a:xfrm>
              <a:off x="11540034" y="3903567"/>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7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7 h 157178"/>
                <a:gd name="connsiteX10" fmla="*/ 70096 w 86838"/>
                <a:gd name="connsiteY10" fmla="*/ 104081 h 157178"/>
                <a:gd name="connsiteX11" fmla="*/ 7477 w 86838"/>
                <a:gd name="connsiteY11" fmla="*/ 141931 h 157178"/>
                <a:gd name="connsiteX12" fmla="*/ 1822 w 86838"/>
                <a:gd name="connsiteY12" fmla="*/ 151695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7"/>
                  </a:lnTo>
                  <a:cubicBezTo>
                    <a:pt x="73735" y="13602"/>
                    <a:pt x="73697" y="19257"/>
                    <a:pt x="71623" y="24705"/>
                  </a:cubicBezTo>
                  <a:lnTo>
                    <a:pt x="82537" y="24705"/>
                  </a:lnTo>
                  <a:cubicBezTo>
                    <a:pt x="81727" y="19540"/>
                    <a:pt x="83593" y="14262"/>
                    <a:pt x="85289" y="9456"/>
                  </a:cubicBezTo>
                  <a:lnTo>
                    <a:pt x="74168" y="7947"/>
                  </a:lnTo>
                  <a:cubicBezTo>
                    <a:pt x="71548" y="39691"/>
                    <a:pt x="79427" y="73054"/>
                    <a:pt x="70096" y="104081"/>
                  </a:cubicBezTo>
                  <a:cubicBezTo>
                    <a:pt x="62198" y="130358"/>
                    <a:pt x="36714" y="157482"/>
                    <a:pt x="7477" y="141931"/>
                  </a:cubicBezTo>
                  <a:cubicBezTo>
                    <a:pt x="1050" y="138520"/>
                    <a:pt x="-4662" y="148265"/>
                    <a:pt x="1822" y="151695"/>
                  </a:cubicBezTo>
                  <a:cubicBezTo>
                    <a:pt x="31586" y="167529"/>
                    <a:pt x="62425" y="148887"/>
                    <a:pt x="75751" y="120857"/>
                  </a:cubicBezTo>
                  <a:cubicBezTo>
                    <a:pt x="92622" y="85382"/>
                    <a:pt x="82424" y="45458"/>
                    <a:pt x="85534" y="7966"/>
                  </a:cubicBezTo>
                  <a:cubicBezTo>
                    <a:pt x="86099" y="1275"/>
                    <a:pt x="76430" y="785"/>
                    <a:pt x="74431" y="6458"/>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025" name="Freeform: Shape 1024">
              <a:extLst>
                <a:ext uri="{FF2B5EF4-FFF2-40B4-BE49-F238E27FC236}">
                  <a16:creationId xmlns:a16="http://schemas.microsoft.com/office/drawing/2014/main" id="{A5700D48-6A14-CDD9-EDE6-366EFC42D137}"/>
                </a:ext>
              </a:extLst>
            </p:cNvPr>
            <p:cNvSpPr/>
            <p:nvPr/>
          </p:nvSpPr>
          <p:spPr>
            <a:xfrm>
              <a:off x="11390187" y="3877784"/>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026" name="Freeform: Shape 1025">
              <a:extLst>
                <a:ext uri="{FF2B5EF4-FFF2-40B4-BE49-F238E27FC236}">
                  <a16:creationId xmlns:a16="http://schemas.microsoft.com/office/drawing/2014/main" id="{A9634977-8D6E-BBE4-05CD-D2985316E25C}"/>
                </a:ext>
              </a:extLst>
            </p:cNvPr>
            <p:cNvSpPr/>
            <p:nvPr/>
          </p:nvSpPr>
          <p:spPr>
            <a:xfrm>
              <a:off x="6463371" y="469165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4" y="65643"/>
                  </a:cubicBezTo>
                  <a:cubicBezTo>
                    <a:pt x="36656" y="44532"/>
                    <a:pt x="51622" y="27077"/>
                    <a:pt x="71509" y="17557"/>
                  </a:cubicBezTo>
                  <a:cubicBezTo>
                    <a:pt x="92338" y="7887"/>
                    <a:pt x="115749" y="10018"/>
                    <a:pt x="135900" y="20272"/>
                  </a:cubicBezTo>
                  <a:cubicBezTo>
                    <a:pt x="142384" y="23552"/>
                    <a:pt x="148115" y="13788"/>
                    <a:pt x="141555" y="10508"/>
                  </a:cubicBezTo>
                  <a:close/>
                </a:path>
              </a:pathLst>
            </a:custGeom>
            <a:grpFill/>
            <a:ln w="1885" cap="flat">
              <a:noFill/>
              <a:prstDash val="solid"/>
              <a:miter/>
            </a:ln>
          </p:spPr>
          <p:txBody>
            <a:bodyPr rtlCol="0" anchor="ctr"/>
            <a:lstStyle/>
            <a:p>
              <a:endParaRPr lang="en-IN"/>
            </a:p>
          </p:txBody>
        </p:sp>
        <p:sp>
          <p:nvSpPr>
            <p:cNvPr id="1027" name="Freeform: Shape 1026">
              <a:extLst>
                <a:ext uri="{FF2B5EF4-FFF2-40B4-BE49-F238E27FC236}">
                  <a16:creationId xmlns:a16="http://schemas.microsoft.com/office/drawing/2014/main" id="{428CDA1C-017A-A567-9374-492610907647}"/>
                </a:ext>
              </a:extLst>
            </p:cNvPr>
            <p:cNvSpPr/>
            <p:nvPr/>
          </p:nvSpPr>
          <p:spPr>
            <a:xfrm>
              <a:off x="6638983" y="4864590"/>
              <a:ext cx="30505" cy="116184"/>
            </a:xfrm>
            <a:custGeom>
              <a:avLst/>
              <a:gdLst>
                <a:gd name="connsiteX0" fmla="*/ 10296 w 30505"/>
                <a:gd name="connsiteY0" fmla="*/ 4265 h 116184"/>
                <a:gd name="connsiteX1" fmla="*/ 19721 w 30505"/>
                <a:gd name="connsiteY1" fmla="*/ 114931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7" y="111935"/>
                    <a:pt x="27714"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1028" name="Freeform: Shape 1027">
              <a:extLst>
                <a:ext uri="{FF2B5EF4-FFF2-40B4-BE49-F238E27FC236}">
                  <a16:creationId xmlns:a16="http://schemas.microsoft.com/office/drawing/2014/main" id="{85F92C52-AABE-0871-E2D5-35DC3BC032FB}"/>
                </a:ext>
              </a:extLst>
            </p:cNvPr>
            <p:cNvSpPr/>
            <p:nvPr/>
          </p:nvSpPr>
          <p:spPr>
            <a:xfrm>
              <a:off x="6659954" y="483762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29" name="Freeform: Shape 1028">
              <a:extLst>
                <a:ext uri="{FF2B5EF4-FFF2-40B4-BE49-F238E27FC236}">
                  <a16:creationId xmlns:a16="http://schemas.microsoft.com/office/drawing/2014/main" id="{12D3818A-6644-B076-02FF-54FDEAC7973E}"/>
                </a:ext>
              </a:extLst>
            </p:cNvPr>
            <p:cNvSpPr/>
            <p:nvPr/>
          </p:nvSpPr>
          <p:spPr>
            <a:xfrm>
              <a:off x="8574540" y="5166672"/>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4" y="65643"/>
                  </a:cubicBezTo>
                  <a:cubicBezTo>
                    <a:pt x="36656" y="44532"/>
                    <a:pt x="51622" y="27077"/>
                    <a:pt x="71509" y="17557"/>
                  </a:cubicBezTo>
                  <a:cubicBezTo>
                    <a:pt x="92338" y="7887"/>
                    <a:pt x="115749" y="10018"/>
                    <a:pt x="135900" y="20272"/>
                  </a:cubicBezTo>
                  <a:cubicBezTo>
                    <a:pt x="142384" y="23552"/>
                    <a:pt x="148115" y="13788"/>
                    <a:pt x="141555" y="10508"/>
                  </a:cubicBezTo>
                  <a:close/>
                </a:path>
              </a:pathLst>
            </a:custGeom>
            <a:grpFill/>
            <a:ln w="1885" cap="flat">
              <a:noFill/>
              <a:prstDash val="solid"/>
              <a:miter/>
            </a:ln>
          </p:spPr>
          <p:txBody>
            <a:bodyPr rtlCol="0" anchor="ctr"/>
            <a:lstStyle/>
            <a:p>
              <a:endParaRPr lang="en-IN"/>
            </a:p>
          </p:txBody>
        </p:sp>
        <p:sp>
          <p:nvSpPr>
            <p:cNvPr id="1030" name="Freeform: Shape 1029">
              <a:extLst>
                <a:ext uri="{FF2B5EF4-FFF2-40B4-BE49-F238E27FC236}">
                  <a16:creationId xmlns:a16="http://schemas.microsoft.com/office/drawing/2014/main" id="{80221C83-B4B0-D360-8277-8DF93102F4F7}"/>
                </a:ext>
              </a:extLst>
            </p:cNvPr>
            <p:cNvSpPr/>
            <p:nvPr/>
          </p:nvSpPr>
          <p:spPr>
            <a:xfrm>
              <a:off x="8750152" y="5339603"/>
              <a:ext cx="30505" cy="116184"/>
            </a:xfrm>
            <a:custGeom>
              <a:avLst/>
              <a:gdLst>
                <a:gd name="connsiteX0" fmla="*/ 10296 w 30505"/>
                <a:gd name="connsiteY0" fmla="*/ 4265 h 116184"/>
                <a:gd name="connsiteX1" fmla="*/ 19721 w 30505"/>
                <a:gd name="connsiteY1" fmla="*/ 114931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7" y="111935"/>
                    <a:pt x="27714"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1031" name="Freeform: Shape 1030">
              <a:extLst>
                <a:ext uri="{FF2B5EF4-FFF2-40B4-BE49-F238E27FC236}">
                  <a16:creationId xmlns:a16="http://schemas.microsoft.com/office/drawing/2014/main" id="{2AF31255-0B1F-F80D-84DF-C380D676316A}"/>
                </a:ext>
              </a:extLst>
            </p:cNvPr>
            <p:cNvSpPr/>
            <p:nvPr/>
          </p:nvSpPr>
          <p:spPr>
            <a:xfrm>
              <a:off x="8771123" y="5312641"/>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32" name="Freeform: Shape 1031">
              <a:extLst>
                <a:ext uri="{FF2B5EF4-FFF2-40B4-BE49-F238E27FC236}">
                  <a16:creationId xmlns:a16="http://schemas.microsoft.com/office/drawing/2014/main" id="{DC014A92-7452-1578-8532-9B68AB476ED0}"/>
                </a:ext>
              </a:extLst>
            </p:cNvPr>
            <p:cNvSpPr/>
            <p:nvPr/>
          </p:nvSpPr>
          <p:spPr>
            <a:xfrm>
              <a:off x="9803542" y="4118627"/>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2"/>
                    <a:pt x="61594" y="289012"/>
                    <a:pt x="96504" y="274479"/>
                  </a:cubicBezTo>
                  <a:cubicBezTo>
                    <a:pt x="128812" y="261039"/>
                    <a:pt x="154335" y="223321"/>
                    <a:pt x="147398" y="187770"/>
                  </a:cubicBezTo>
                  <a:cubicBezTo>
                    <a:pt x="141743" y="158647"/>
                    <a:pt x="112696" y="147017"/>
                    <a:pt x="87833" y="138007"/>
                  </a:cubicBezTo>
                  <a:cubicBezTo>
                    <a:pt x="74280" y="133087"/>
                    <a:pt x="59671" y="128695"/>
                    <a:pt x="47928" y="119987"/>
                  </a:cubicBezTo>
                  <a:cubicBezTo>
                    <a:pt x="31171" y="107546"/>
                    <a:pt x="24705" y="85492"/>
                    <a:pt x="30304" y="65643"/>
                  </a:cubicBezTo>
                  <a:cubicBezTo>
                    <a:pt x="36656" y="44531"/>
                    <a:pt x="51622" y="27077"/>
                    <a:pt x="71509" y="17557"/>
                  </a:cubicBezTo>
                  <a:cubicBezTo>
                    <a:pt x="92338" y="7887"/>
                    <a:pt x="115749" y="10017"/>
                    <a:pt x="135900" y="20272"/>
                  </a:cubicBezTo>
                  <a:cubicBezTo>
                    <a:pt x="142384" y="23551"/>
                    <a:pt x="148115" y="13787"/>
                    <a:pt x="141555" y="10508"/>
                  </a:cubicBezTo>
                  <a:close/>
                </a:path>
              </a:pathLst>
            </a:custGeom>
            <a:grpFill/>
            <a:ln w="1885" cap="flat">
              <a:noFill/>
              <a:prstDash val="solid"/>
              <a:miter/>
            </a:ln>
          </p:spPr>
          <p:txBody>
            <a:bodyPr rtlCol="0" anchor="ctr"/>
            <a:lstStyle/>
            <a:p>
              <a:endParaRPr lang="en-IN"/>
            </a:p>
          </p:txBody>
        </p:sp>
        <p:sp>
          <p:nvSpPr>
            <p:cNvPr id="1033" name="Freeform: Shape 1032">
              <a:extLst>
                <a:ext uri="{FF2B5EF4-FFF2-40B4-BE49-F238E27FC236}">
                  <a16:creationId xmlns:a16="http://schemas.microsoft.com/office/drawing/2014/main" id="{300A42AB-4BAC-90CF-2A1B-4699E24E361C}"/>
                </a:ext>
              </a:extLst>
            </p:cNvPr>
            <p:cNvSpPr/>
            <p:nvPr/>
          </p:nvSpPr>
          <p:spPr>
            <a:xfrm>
              <a:off x="9979154" y="4291558"/>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4"/>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1034" name="Freeform: Shape 1033">
              <a:extLst>
                <a:ext uri="{FF2B5EF4-FFF2-40B4-BE49-F238E27FC236}">
                  <a16:creationId xmlns:a16="http://schemas.microsoft.com/office/drawing/2014/main" id="{979B343F-B60A-F662-FA23-DD7C02A55D93}"/>
                </a:ext>
              </a:extLst>
            </p:cNvPr>
            <p:cNvSpPr/>
            <p:nvPr/>
          </p:nvSpPr>
          <p:spPr>
            <a:xfrm>
              <a:off x="10000125" y="4264596"/>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6"/>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35" name="Freeform: Shape 1034">
              <a:extLst>
                <a:ext uri="{FF2B5EF4-FFF2-40B4-BE49-F238E27FC236}">
                  <a16:creationId xmlns:a16="http://schemas.microsoft.com/office/drawing/2014/main" id="{87F8378D-E38B-35C6-3B1E-6B30C81DB3A7}"/>
                </a:ext>
              </a:extLst>
            </p:cNvPr>
            <p:cNvSpPr/>
            <p:nvPr/>
          </p:nvSpPr>
          <p:spPr>
            <a:xfrm>
              <a:off x="9127111" y="4161715"/>
              <a:ext cx="138779" cy="197828"/>
            </a:xfrm>
            <a:custGeom>
              <a:avLst/>
              <a:gdLst>
                <a:gd name="connsiteX0" fmla="*/ 10332 w 138779"/>
                <a:gd name="connsiteY0" fmla="*/ 47964 h 197828"/>
                <a:gd name="connsiteX1" fmla="*/ 37909 w 138779"/>
                <a:gd name="connsiteY1" fmla="*/ 11943 h 197828"/>
                <a:gd name="connsiteX2" fmla="*/ 76777 w 138779"/>
                <a:gd name="connsiteY2" fmla="*/ 28549 h 197828"/>
                <a:gd name="connsiteX3" fmla="*/ 36552 w 138779"/>
                <a:gd name="connsiteY3" fmla="*/ 116050 h 197828"/>
                <a:gd name="connsiteX4" fmla="*/ 43395 w 138779"/>
                <a:gd name="connsiteY4" fmla="*/ 124928 h 197828"/>
                <a:gd name="connsiteX5" fmla="*/ 93497 w 138779"/>
                <a:gd name="connsiteY5" fmla="*/ 100875 h 197828"/>
                <a:gd name="connsiteX6" fmla="*/ 126484 w 138779"/>
                <a:gd name="connsiteY6" fmla="*/ 131732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7 w 138779"/>
                <a:gd name="connsiteY11" fmla="*/ 90018 h 197828"/>
                <a:gd name="connsiteX12" fmla="*/ 37608 w 138779"/>
                <a:gd name="connsiteY12" fmla="*/ 115164 h 197828"/>
                <a:gd name="connsiteX13" fmla="*/ 44469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2" y="47964"/>
                  </a:moveTo>
                  <a:cubicBezTo>
                    <a:pt x="10445" y="31565"/>
                    <a:pt x="21491" y="15750"/>
                    <a:pt x="37909" y="11943"/>
                  </a:cubicBezTo>
                  <a:cubicBezTo>
                    <a:pt x="53064" y="8813"/>
                    <a:pt x="68559" y="15449"/>
                    <a:pt x="76777" y="28549"/>
                  </a:cubicBezTo>
                  <a:cubicBezTo>
                    <a:pt x="97512" y="62479"/>
                    <a:pt x="59813" y="96559"/>
                    <a:pt x="36552" y="116050"/>
                  </a:cubicBezTo>
                  <a:cubicBezTo>
                    <a:pt x="31689" y="120121"/>
                    <a:pt x="38229" y="128792"/>
                    <a:pt x="43395" y="124928"/>
                  </a:cubicBezTo>
                  <a:cubicBezTo>
                    <a:pt x="58116" y="113920"/>
                    <a:pt x="74308" y="101460"/>
                    <a:pt x="93497" y="100875"/>
                  </a:cubicBezTo>
                  <a:cubicBezTo>
                    <a:pt x="112234" y="100310"/>
                    <a:pt x="126767" y="112581"/>
                    <a:pt x="126484" y="131732"/>
                  </a:cubicBezTo>
                  <a:cubicBezTo>
                    <a:pt x="125918" y="171713"/>
                    <a:pt x="81245" y="182891"/>
                    <a:pt x="49314" y="186793"/>
                  </a:cubicBezTo>
                  <a:cubicBezTo>
                    <a:pt x="42188" y="187660"/>
                    <a:pt x="42094" y="198969"/>
                    <a:pt x="49314" y="198102"/>
                  </a:cubicBezTo>
                  <a:cubicBezTo>
                    <a:pt x="72254" y="195294"/>
                    <a:pt x="96174" y="191053"/>
                    <a:pt x="114930" y="176557"/>
                  </a:cubicBezTo>
                  <a:cubicBezTo>
                    <a:pt x="130009" y="164927"/>
                    <a:pt x="139226" y="146171"/>
                    <a:pt x="137549" y="126982"/>
                  </a:cubicBezTo>
                  <a:cubicBezTo>
                    <a:pt x="135890" y="107134"/>
                    <a:pt x="121489" y="92657"/>
                    <a:pt x="101847" y="90018"/>
                  </a:cubicBezTo>
                  <a:cubicBezTo>
                    <a:pt x="77342" y="86719"/>
                    <a:pt x="56287" y="101196"/>
                    <a:pt x="37608" y="115164"/>
                  </a:cubicBezTo>
                  <a:lnTo>
                    <a:pt x="44469" y="124042"/>
                  </a:lnTo>
                  <a:cubicBezTo>
                    <a:pt x="62018" y="109283"/>
                    <a:pt x="80283" y="93543"/>
                    <a:pt x="88672" y="71527"/>
                  </a:cubicBezTo>
                  <a:cubicBezTo>
                    <a:pt x="96080" y="52130"/>
                    <a:pt x="94760" y="28832"/>
                    <a:pt x="79247" y="13752"/>
                  </a:cubicBezTo>
                  <a:cubicBezTo>
                    <a:pt x="49087"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1036" name="Freeform: Shape 1035">
              <a:extLst>
                <a:ext uri="{FF2B5EF4-FFF2-40B4-BE49-F238E27FC236}">
                  <a16:creationId xmlns:a16="http://schemas.microsoft.com/office/drawing/2014/main" id="{C259BD58-871E-FC31-79E7-26DD4D4A5A2F}"/>
                </a:ext>
              </a:extLst>
            </p:cNvPr>
            <p:cNvSpPr/>
            <p:nvPr/>
          </p:nvSpPr>
          <p:spPr>
            <a:xfrm>
              <a:off x="9321166" y="4296209"/>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14"/>
                    <a:pt x="2512" y="22648"/>
                    <a:pt x="4190" y="30282"/>
                  </a:cubicBezTo>
                  <a:cubicBezTo>
                    <a:pt x="5754" y="37388"/>
                    <a:pt x="16669" y="34373"/>
                    <a:pt x="15085" y="27266"/>
                  </a:cubicBezTo>
                  <a:cubicBezTo>
                    <a:pt x="13408" y="19632"/>
                    <a:pt x="11711" y="12017"/>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1037" name="Freeform: Shape 1036">
              <a:extLst>
                <a:ext uri="{FF2B5EF4-FFF2-40B4-BE49-F238E27FC236}">
                  <a16:creationId xmlns:a16="http://schemas.microsoft.com/office/drawing/2014/main" id="{C16B6A62-61C3-2D3D-213B-A1CC4375E7AA}"/>
                </a:ext>
              </a:extLst>
            </p:cNvPr>
            <p:cNvSpPr/>
            <p:nvPr/>
          </p:nvSpPr>
          <p:spPr>
            <a:xfrm>
              <a:off x="9308618" y="4110552"/>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1" y="58337"/>
                    <a:pt x="44164" y="109627"/>
                    <a:pt x="60186" y="162312"/>
                  </a:cubicBezTo>
                  <a:cubicBezTo>
                    <a:pt x="62297" y="169268"/>
                    <a:pt x="73211" y="166289"/>
                    <a:pt x="71081" y="159315"/>
                  </a:cubicBezTo>
                  <a:cubicBezTo>
                    <a:pt x="54757" y="105706"/>
                    <a:pt x="34117" y="53493"/>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1038" name="Freeform: Shape 1037">
              <a:extLst>
                <a:ext uri="{FF2B5EF4-FFF2-40B4-BE49-F238E27FC236}">
                  <a16:creationId xmlns:a16="http://schemas.microsoft.com/office/drawing/2014/main" id="{CAB12DE6-2024-DB2F-29C7-7D586007635B}"/>
                </a:ext>
              </a:extLst>
            </p:cNvPr>
            <p:cNvSpPr/>
            <p:nvPr/>
          </p:nvSpPr>
          <p:spPr>
            <a:xfrm>
              <a:off x="9373322" y="4088862"/>
              <a:ext cx="97103" cy="107506"/>
            </a:xfrm>
            <a:custGeom>
              <a:avLst/>
              <a:gdLst>
                <a:gd name="connsiteX0" fmla="*/ -955 w 97103"/>
                <a:gd name="connsiteY0" fmla="*/ 7418 h 107506"/>
                <a:gd name="connsiteX1" fmla="*/ 12239 w 97103"/>
                <a:gd name="connsiteY1" fmla="*/ 103664 h 107506"/>
                <a:gd name="connsiteX2" fmla="*/ 19195 w 97103"/>
                <a:gd name="connsiteY2" fmla="*/ 107623 h 107506"/>
                <a:gd name="connsiteX3" fmla="*/ 19195 w 97103"/>
                <a:gd name="connsiteY3" fmla="*/ 107623 h 107506"/>
                <a:gd name="connsiteX4" fmla="*/ 92181 w 97103"/>
                <a:gd name="connsiteY4" fmla="*/ 82138 h 107506"/>
                <a:gd name="connsiteX5" fmla="*/ 89184 w 97103"/>
                <a:gd name="connsiteY5" fmla="*/ 71243 h 107506"/>
                <a:gd name="connsiteX6" fmla="*/ 16180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955" y="7418"/>
                  </a:moveTo>
                  <a:cubicBezTo>
                    <a:pt x="3437" y="39500"/>
                    <a:pt x="7829" y="71582"/>
                    <a:pt x="12239" y="103664"/>
                  </a:cubicBezTo>
                  <a:cubicBezTo>
                    <a:pt x="13069" y="106680"/>
                    <a:pt x="16180" y="108452"/>
                    <a:pt x="19195" y="107623"/>
                  </a:cubicBezTo>
                  <a:cubicBezTo>
                    <a:pt x="19195" y="107623"/>
                    <a:pt x="19195" y="107623"/>
                    <a:pt x="19195" y="107623"/>
                  </a:cubicBezTo>
                  <a:lnTo>
                    <a:pt x="92181" y="82138"/>
                  </a:lnTo>
                  <a:cubicBezTo>
                    <a:pt x="99024" y="79763"/>
                    <a:pt x="96083" y="68830"/>
                    <a:pt x="89184" y="71243"/>
                  </a:cubicBezTo>
                  <a:lnTo>
                    <a:pt x="16180" y="96709"/>
                  </a:lnTo>
                  <a:lnTo>
                    <a:pt x="23135" y="100667"/>
                  </a:lnTo>
                  <a:cubicBezTo>
                    <a:pt x="18761" y="68585"/>
                    <a:pt x="14369" y="36503"/>
                    <a:pt x="9940" y="4421"/>
                  </a:cubicBezTo>
                  <a:cubicBezTo>
                    <a:pt x="8960" y="-2761"/>
                    <a:pt x="-1936" y="293"/>
                    <a:pt x="-974" y="7418"/>
                  </a:cubicBezTo>
                  <a:close/>
                </a:path>
              </a:pathLst>
            </a:custGeom>
            <a:grpFill/>
            <a:ln w="1885" cap="flat">
              <a:noFill/>
              <a:prstDash val="solid"/>
              <a:miter/>
            </a:ln>
          </p:spPr>
          <p:txBody>
            <a:bodyPr rtlCol="0" anchor="ctr"/>
            <a:lstStyle/>
            <a:p>
              <a:endParaRPr lang="en-IN"/>
            </a:p>
          </p:txBody>
        </p:sp>
        <p:sp>
          <p:nvSpPr>
            <p:cNvPr id="1039" name="Freeform: Shape 1038">
              <a:extLst>
                <a:ext uri="{FF2B5EF4-FFF2-40B4-BE49-F238E27FC236}">
                  <a16:creationId xmlns:a16="http://schemas.microsoft.com/office/drawing/2014/main" id="{901A7E44-3653-75FB-95A3-E609B3C625F9}"/>
                </a:ext>
              </a:extLst>
            </p:cNvPr>
            <p:cNvSpPr/>
            <p:nvPr/>
          </p:nvSpPr>
          <p:spPr>
            <a:xfrm>
              <a:off x="9440067" y="4120764"/>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3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4" y="44657"/>
                    <a:pt x="12203" y="81904"/>
                    <a:pt x="18763" y="119132"/>
                  </a:cubicBezTo>
                  <a:cubicBezTo>
                    <a:pt x="20026" y="126295"/>
                    <a:pt x="30922" y="123260"/>
                    <a:pt x="29658" y="116135"/>
                  </a:cubicBezTo>
                  <a:lnTo>
                    <a:pt x="9979" y="4413"/>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1040" name="Freeform: Shape 1039">
              <a:extLst>
                <a:ext uri="{FF2B5EF4-FFF2-40B4-BE49-F238E27FC236}">
                  <a16:creationId xmlns:a16="http://schemas.microsoft.com/office/drawing/2014/main" id="{E64D1861-6158-5902-8D68-25F840D7FECF}"/>
                </a:ext>
              </a:extLst>
            </p:cNvPr>
            <p:cNvSpPr/>
            <p:nvPr/>
          </p:nvSpPr>
          <p:spPr>
            <a:xfrm>
              <a:off x="6850767" y="4179228"/>
              <a:ext cx="731757" cy="501989"/>
            </a:xfrm>
            <a:custGeom>
              <a:avLst/>
              <a:gdLst>
                <a:gd name="connsiteX0" fmla="*/ 120691 w 731757"/>
                <a:gd name="connsiteY0" fmla="*/ 224434 h 501989"/>
                <a:gd name="connsiteX1" fmla="*/ 334165 w 731757"/>
                <a:gd name="connsiteY1" fmla="*/ 14542 h 501989"/>
                <a:gd name="connsiteX2" fmla="*/ 625864 w 731757"/>
                <a:gd name="connsiteY2" fmla="*/ 167225 h 501989"/>
                <a:gd name="connsiteX3" fmla="*/ 658625 w 731757"/>
                <a:gd name="connsiteY3" fmla="*/ 365411 h 501989"/>
                <a:gd name="connsiteX4" fmla="*/ 662772 w 731757"/>
                <a:gd name="connsiteY4" fmla="*/ 370878 h 501989"/>
                <a:gd name="connsiteX5" fmla="*/ 723525 w 731757"/>
                <a:gd name="connsiteY5" fmla="*/ 386692 h 501989"/>
                <a:gd name="connsiteX6" fmla="*/ 719585 w 731757"/>
                <a:gd name="connsiteY6" fmla="*/ 379737 h 501989"/>
                <a:gd name="connsiteX7" fmla="*/ 691311 w 731757"/>
                <a:gd name="connsiteY7" fmla="*/ 495173 h 501989"/>
                <a:gd name="connsiteX8" fmla="*/ 698266 w 731757"/>
                <a:gd name="connsiteY8" fmla="*/ 491214 h 501989"/>
                <a:gd name="connsiteX9" fmla="*/ 159164 w 731757"/>
                <a:gd name="connsiteY9" fmla="*/ 357702 h 501989"/>
                <a:gd name="connsiteX10" fmla="*/ 6086 w 731757"/>
                <a:gd name="connsiteY10" fmla="*/ 320209 h 501989"/>
                <a:gd name="connsiteX11" fmla="*/ 10044 w 731757"/>
                <a:gd name="connsiteY11" fmla="*/ 327165 h 501989"/>
                <a:gd name="connsiteX12" fmla="*/ 38319 w 731757"/>
                <a:gd name="connsiteY12" fmla="*/ 208205 h 501989"/>
                <a:gd name="connsiteX13" fmla="*/ 31362 w 731757"/>
                <a:gd name="connsiteY13" fmla="*/ 212144 h 501989"/>
                <a:gd name="connsiteX14" fmla="*/ 113567 w 731757"/>
                <a:gd name="connsiteY14" fmla="*/ 229806 h 501989"/>
                <a:gd name="connsiteX15" fmla="*/ 116563 w 731757"/>
                <a:gd name="connsiteY15" fmla="*/ 218911 h 501989"/>
                <a:gd name="connsiteX16" fmla="*/ 34378 w 731757"/>
                <a:gd name="connsiteY16" fmla="*/ 201249 h 501989"/>
                <a:gd name="connsiteX17" fmla="*/ 27423 w 731757"/>
                <a:gd name="connsiteY17" fmla="*/ 205188 h 501989"/>
                <a:gd name="connsiteX18" fmla="*/ -852 w 731757"/>
                <a:gd name="connsiteY18" fmla="*/ 324168 h 501989"/>
                <a:gd name="connsiteX19" fmla="*/ 3107 w 731757"/>
                <a:gd name="connsiteY19" fmla="*/ 331123 h 501989"/>
                <a:gd name="connsiteX20" fmla="*/ 542209 w 731757"/>
                <a:gd name="connsiteY20" fmla="*/ 464674 h 501989"/>
                <a:gd name="connsiteX21" fmla="*/ 695288 w 731757"/>
                <a:gd name="connsiteY21" fmla="*/ 502128 h 501989"/>
                <a:gd name="connsiteX22" fmla="*/ 702243 w 731757"/>
                <a:gd name="connsiteY22" fmla="*/ 498169 h 501989"/>
                <a:gd name="connsiteX23" fmla="*/ 730518 w 731757"/>
                <a:gd name="connsiteY23" fmla="*/ 382753 h 501989"/>
                <a:gd name="connsiteX24" fmla="*/ 726578 w 731757"/>
                <a:gd name="connsiteY24" fmla="*/ 375797 h 501989"/>
                <a:gd name="connsiteX25" fmla="*/ 665826 w 731757"/>
                <a:gd name="connsiteY25" fmla="*/ 359964 h 501989"/>
                <a:gd name="connsiteX26" fmla="*/ 669972 w 731757"/>
                <a:gd name="connsiteY26" fmla="*/ 365411 h 501989"/>
                <a:gd name="connsiteX27" fmla="*/ 644487 w 731757"/>
                <a:gd name="connsiteY27" fmla="*/ 180684 h 501989"/>
                <a:gd name="connsiteX28" fmla="*/ 525358 w 731757"/>
                <a:gd name="connsiteY28" fmla="*/ 41007 h 501989"/>
                <a:gd name="connsiteX29" fmla="*/ 198126 w 731757"/>
                <a:gd name="connsiteY29" fmla="*/ 65305 h 501989"/>
                <a:gd name="connsiteX30" fmla="*/ 109344 w 731757"/>
                <a:gd name="connsiteY30" fmla="*/ 224434 h 501989"/>
                <a:gd name="connsiteX31" fmla="*/ 120691 w 731757"/>
                <a:gd name="connsiteY31" fmla="*/ 224434 h 50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89">
                  <a:moveTo>
                    <a:pt x="120691" y="224434"/>
                  </a:moveTo>
                  <a:cubicBezTo>
                    <a:pt x="132001" y="115690"/>
                    <a:pt x="230020" y="31978"/>
                    <a:pt x="334165" y="14542"/>
                  </a:cubicBezTo>
                  <a:cubicBezTo>
                    <a:pt x="453691" y="-5457"/>
                    <a:pt x="572256" y="60121"/>
                    <a:pt x="625864" y="167225"/>
                  </a:cubicBezTo>
                  <a:cubicBezTo>
                    <a:pt x="656457" y="228355"/>
                    <a:pt x="664355" y="297948"/>
                    <a:pt x="658625" y="365411"/>
                  </a:cubicBezTo>
                  <a:cubicBezTo>
                    <a:pt x="658625" y="367956"/>
                    <a:pt x="660322" y="370199"/>
                    <a:pt x="662772" y="370878"/>
                  </a:cubicBezTo>
                  <a:cubicBezTo>
                    <a:pt x="682960" y="376401"/>
                    <a:pt x="703280" y="381396"/>
                    <a:pt x="723525" y="386692"/>
                  </a:cubicBezTo>
                  <a:cubicBezTo>
                    <a:pt x="722224" y="384374"/>
                    <a:pt x="720904" y="382055"/>
                    <a:pt x="719585" y="379737"/>
                  </a:cubicBezTo>
                  <a:cubicBezTo>
                    <a:pt x="710198" y="418228"/>
                    <a:pt x="700773" y="456700"/>
                    <a:pt x="691311" y="495173"/>
                  </a:cubicBezTo>
                  <a:lnTo>
                    <a:pt x="698266" y="491214"/>
                  </a:lnTo>
                  <a:cubicBezTo>
                    <a:pt x="518327" y="447709"/>
                    <a:pt x="338915" y="402149"/>
                    <a:pt x="159164" y="357702"/>
                  </a:cubicBezTo>
                  <a:cubicBezTo>
                    <a:pt x="108175" y="345129"/>
                    <a:pt x="57149" y="332632"/>
                    <a:pt x="6086" y="320209"/>
                  </a:cubicBezTo>
                  <a:lnTo>
                    <a:pt x="10044" y="327165"/>
                  </a:lnTo>
                  <a:lnTo>
                    <a:pt x="38319" y="208205"/>
                  </a:lnTo>
                  <a:lnTo>
                    <a:pt x="31362" y="212144"/>
                  </a:lnTo>
                  <a:cubicBezTo>
                    <a:pt x="58770" y="218025"/>
                    <a:pt x="86027" y="224472"/>
                    <a:pt x="113567" y="229806"/>
                  </a:cubicBezTo>
                  <a:cubicBezTo>
                    <a:pt x="120673" y="231201"/>
                    <a:pt x="123708" y="220381"/>
                    <a:pt x="116563" y="218911"/>
                  </a:cubicBezTo>
                  <a:cubicBezTo>
                    <a:pt x="89062" y="213558"/>
                    <a:pt x="61768" y="207130"/>
                    <a:pt x="34378" y="201249"/>
                  </a:cubicBezTo>
                  <a:cubicBezTo>
                    <a:pt x="31362" y="200420"/>
                    <a:pt x="28252" y="202172"/>
                    <a:pt x="27423" y="205188"/>
                  </a:cubicBezTo>
                  <a:cubicBezTo>
                    <a:pt x="17980" y="244848"/>
                    <a:pt x="8555" y="284508"/>
                    <a:pt x="-852" y="324168"/>
                  </a:cubicBezTo>
                  <a:cubicBezTo>
                    <a:pt x="-1625" y="327165"/>
                    <a:pt x="129" y="330238"/>
                    <a:pt x="3107" y="331123"/>
                  </a:cubicBezTo>
                  <a:cubicBezTo>
                    <a:pt x="183009" y="374685"/>
                    <a:pt x="362439" y="420245"/>
                    <a:pt x="542209" y="464674"/>
                  </a:cubicBezTo>
                  <a:cubicBezTo>
                    <a:pt x="593217" y="477247"/>
                    <a:pt x="644242" y="489725"/>
                    <a:pt x="695288" y="502128"/>
                  </a:cubicBezTo>
                  <a:cubicBezTo>
                    <a:pt x="698304" y="502901"/>
                    <a:pt x="701376" y="501148"/>
                    <a:pt x="702243" y="498169"/>
                  </a:cubicBezTo>
                  <a:cubicBezTo>
                    <a:pt x="711687" y="459697"/>
                    <a:pt x="721112" y="421225"/>
                    <a:pt x="730518" y="382753"/>
                  </a:cubicBezTo>
                  <a:cubicBezTo>
                    <a:pt x="731347" y="379737"/>
                    <a:pt x="729595" y="376627"/>
                    <a:pt x="726578" y="375797"/>
                  </a:cubicBezTo>
                  <a:cubicBezTo>
                    <a:pt x="706333" y="370500"/>
                    <a:pt x="686014" y="365486"/>
                    <a:pt x="665826" y="359964"/>
                  </a:cubicBezTo>
                  <a:cubicBezTo>
                    <a:pt x="667202" y="361849"/>
                    <a:pt x="668578" y="363602"/>
                    <a:pt x="669972" y="365411"/>
                  </a:cubicBezTo>
                  <a:cubicBezTo>
                    <a:pt x="675288" y="302962"/>
                    <a:pt x="668936" y="238892"/>
                    <a:pt x="644487" y="180684"/>
                  </a:cubicBezTo>
                  <a:cubicBezTo>
                    <a:pt x="620285" y="123155"/>
                    <a:pt x="578872" y="73429"/>
                    <a:pt x="525358" y="41007"/>
                  </a:cubicBezTo>
                  <a:cubicBezTo>
                    <a:pt x="422174" y="-21121"/>
                    <a:pt x="290999" y="-11376"/>
                    <a:pt x="198126" y="65305"/>
                  </a:cubicBezTo>
                  <a:cubicBezTo>
                    <a:pt x="149833" y="105323"/>
                    <a:pt x="115847" y="161438"/>
                    <a:pt x="109344" y="224434"/>
                  </a:cubicBezTo>
                  <a:cubicBezTo>
                    <a:pt x="108646" y="231672"/>
                    <a:pt x="119956" y="231616"/>
                    <a:pt x="120691" y="224434"/>
                  </a:cubicBezTo>
                  <a:close/>
                </a:path>
              </a:pathLst>
            </a:custGeom>
            <a:grpFill/>
            <a:ln w="1885" cap="flat">
              <a:noFill/>
              <a:prstDash val="solid"/>
              <a:miter/>
            </a:ln>
          </p:spPr>
          <p:txBody>
            <a:bodyPr rtlCol="0" anchor="ctr"/>
            <a:lstStyle/>
            <a:p>
              <a:endParaRPr lang="en-IN"/>
            </a:p>
          </p:txBody>
        </p:sp>
        <p:sp>
          <p:nvSpPr>
            <p:cNvPr id="1041" name="Freeform: Shape 1040">
              <a:extLst>
                <a:ext uri="{FF2B5EF4-FFF2-40B4-BE49-F238E27FC236}">
                  <a16:creationId xmlns:a16="http://schemas.microsoft.com/office/drawing/2014/main" id="{CD35657C-DB3C-F622-D37D-F1AFA347ECD7}"/>
                </a:ext>
              </a:extLst>
            </p:cNvPr>
            <p:cNvSpPr/>
            <p:nvPr/>
          </p:nvSpPr>
          <p:spPr>
            <a:xfrm>
              <a:off x="7063765" y="4280518"/>
              <a:ext cx="359304" cy="237783"/>
            </a:xfrm>
            <a:custGeom>
              <a:avLst/>
              <a:gdLst>
                <a:gd name="connsiteX0" fmla="*/ 10105 w 359304"/>
                <a:gd name="connsiteY0" fmla="*/ 144501 h 237783"/>
                <a:gd name="connsiteX1" fmla="*/ 154041 w 359304"/>
                <a:gd name="connsiteY1" fmla="*/ 13062 h 237783"/>
                <a:gd name="connsiteX2" fmla="*/ 329796 w 359304"/>
                <a:gd name="connsiteY2" fmla="*/ 106933 h 237783"/>
                <a:gd name="connsiteX3" fmla="*/ 345536 w 359304"/>
                <a:gd name="connsiteY3" fmla="*/ 232434 h 237783"/>
                <a:gd name="connsiteX4" fmla="*/ 352698 w 359304"/>
                <a:gd name="connsiteY4" fmla="*/ 226987 h 237783"/>
                <a:gd name="connsiteX5" fmla="*/ 6146 w 359304"/>
                <a:gd name="connsiteY5" fmla="*/ 137545 h 237783"/>
                <a:gd name="connsiteX6" fmla="*/ 3149 w 359304"/>
                <a:gd name="connsiteY6" fmla="*/ 148459 h 237783"/>
                <a:gd name="connsiteX7" fmla="*/ 349702 w 359304"/>
                <a:gd name="connsiteY7" fmla="*/ 237901 h 237783"/>
                <a:gd name="connsiteX8" fmla="*/ 356638 w 359304"/>
                <a:gd name="connsiteY8" fmla="*/ 233943 h 237783"/>
                <a:gd name="connsiteX9" fmla="*/ 356846 w 359304"/>
                <a:gd name="connsiteY9" fmla="*/ 232434 h 237783"/>
                <a:gd name="connsiteX10" fmla="*/ 343651 w 359304"/>
                <a:gd name="connsiteY10" fmla="*/ 110967 h 237783"/>
                <a:gd name="connsiteX11" fmla="*/ 272455 w 359304"/>
                <a:gd name="connsiteY11" fmla="*/ 25559 h 237783"/>
                <a:gd name="connsiteX12" fmla="*/ 66654 w 359304"/>
                <a:gd name="connsiteY12" fmla="*/ 39338 h 237783"/>
                <a:gd name="connsiteX13" fmla="*/ -828 w 359304"/>
                <a:gd name="connsiteY13" fmla="*/ 141504 h 237783"/>
                <a:gd name="connsiteX14" fmla="*/ 10105 w 359304"/>
                <a:gd name="connsiteY14" fmla="*/ 144501 h 23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3">
                  <a:moveTo>
                    <a:pt x="10105" y="144501"/>
                  </a:moveTo>
                  <a:cubicBezTo>
                    <a:pt x="27729" y="77905"/>
                    <a:pt x="85145" y="22882"/>
                    <a:pt x="154041" y="13062"/>
                  </a:cubicBezTo>
                  <a:cubicBezTo>
                    <a:pt x="226556" y="2713"/>
                    <a:pt x="299466" y="39583"/>
                    <a:pt x="329796" y="106933"/>
                  </a:cubicBezTo>
                  <a:cubicBezTo>
                    <a:pt x="347459" y="146141"/>
                    <a:pt x="348853" y="190249"/>
                    <a:pt x="345536" y="232434"/>
                  </a:cubicBezTo>
                  <a:lnTo>
                    <a:pt x="352698" y="226987"/>
                  </a:lnTo>
                  <a:cubicBezTo>
                    <a:pt x="238318" y="192869"/>
                    <a:pt x="121262" y="168949"/>
                    <a:pt x="6146" y="137545"/>
                  </a:cubicBezTo>
                  <a:cubicBezTo>
                    <a:pt x="-885" y="135660"/>
                    <a:pt x="-3882" y="146536"/>
                    <a:pt x="3149" y="148459"/>
                  </a:cubicBezTo>
                  <a:cubicBezTo>
                    <a:pt x="118264" y="179863"/>
                    <a:pt x="235321" y="203783"/>
                    <a:pt x="349702" y="237901"/>
                  </a:cubicBezTo>
                  <a:cubicBezTo>
                    <a:pt x="352717" y="238730"/>
                    <a:pt x="355828" y="236940"/>
                    <a:pt x="356638" y="233943"/>
                  </a:cubicBezTo>
                  <a:cubicBezTo>
                    <a:pt x="356789" y="233452"/>
                    <a:pt x="356846" y="232943"/>
                    <a:pt x="356846" y="232434"/>
                  </a:cubicBezTo>
                  <a:cubicBezTo>
                    <a:pt x="360050" y="191719"/>
                    <a:pt x="358731" y="149496"/>
                    <a:pt x="343651" y="110967"/>
                  </a:cubicBezTo>
                  <a:cubicBezTo>
                    <a:pt x="329796" y="75530"/>
                    <a:pt x="305272" y="44993"/>
                    <a:pt x="272455" y="25559"/>
                  </a:cubicBezTo>
                  <a:cubicBezTo>
                    <a:pt x="208140" y="-12725"/>
                    <a:pt x="125163" y="-6919"/>
                    <a:pt x="66654" y="39338"/>
                  </a:cubicBezTo>
                  <a:cubicBezTo>
                    <a:pt x="33761" y="65256"/>
                    <a:pt x="10105" y="101090"/>
                    <a:pt x="-828" y="141504"/>
                  </a:cubicBezTo>
                  <a:cubicBezTo>
                    <a:pt x="-2657" y="148535"/>
                    <a:pt x="8238" y="151588"/>
                    <a:pt x="10105" y="144501"/>
                  </a:cubicBezTo>
                  <a:close/>
                </a:path>
              </a:pathLst>
            </a:custGeom>
            <a:grpFill/>
            <a:ln w="1885" cap="flat">
              <a:noFill/>
              <a:prstDash val="solid"/>
              <a:miter/>
            </a:ln>
          </p:spPr>
          <p:txBody>
            <a:bodyPr rtlCol="0" anchor="ctr"/>
            <a:lstStyle/>
            <a:p>
              <a:endParaRPr lang="en-IN"/>
            </a:p>
          </p:txBody>
        </p:sp>
        <p:sp>
          <p:nvSpPr>
            <p:cNvPr id="1042" name="Freeform: Shape 1041">
              <a:extLst>
                <a:ext uri="{FF2B5EF4-FFF2-40B4-BE49-F238E27FC236}">
                  <a16:creationId xmlns:a16="http://schemas.microsoft.com/office/drawing/2014/main" id="{AFE4DDD8-4A35-4346-1501-298AB03F75D6}"/>
                </a:ext>
              </a:extLst>
            </p:cNvPr>
            <p:cNvSpPr/>
            <p:nvPr/>
          </p:nvSpPr>
          <p:spPr>
            <a:xfrm>
              <a:off x="6950723" y="4511295"/>
              <a:ext cx="13568" cy="17403"/>
            </a:xfrm>
            <a:custGeom>
              <a:avLst/>
              <a:gdLst>
                <a:gd name="connsiteX0" fmla="*/ 1434 w 13568"/>
                <a:gd name="connsiteY0" fmla="*/ 4448 h 17403"/>
                <a:gd name="connsiteX1" fmla="*/ -828 w 13568"/>
                <a:gd name="connsiteY1" fmla="*/ 10593 h 17403"/>
                <a:gd name="connsiteX2" fmla="*/ 3111 w 13568"/>
                <a:gd name="connsiteY2" fmla="*/ 17549 h 17403"/>
                <a:gd name="connsiteX3" fmla="*/ 10066 w 13568"/>
                <a:gd name="connsiteY3" fmla="*/ 13609 h 17403"/>
                <a:gd name="connsiteX4" fmla="*/ 12329 w 13568"/>
                <a:gd name="connsiteY4" fmla="*/ 7445 h 17403"/>
                <a:gd name="connsiteX5" fmla="*/ 8389 w 13568"/>
                <a:gd name="connsiteY5" fmla="*/ 490 h 17403"/>
                <a:gd name="connsiteX6" fmla="*/ 1434 w 13568"/>
                <a:gd name="connsiteY6" fmla="*/ 4448 h 1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3">
                  <a:moveTo>
                    <a:pt x="1434" y="4448"/>
                  </a:moveTo>
                  <a:lnTo>
                    <a:pt x="-828" y="10593"/>
                  </a:lnTo>
                  <a:cubicBezTo>
                    <a:pt x="-1658" y="13609"/>
                    <a:pt x="96" y="16719"/>
                    <a:pt x="3111" y="17549"/>
                  </a:cubicBezTo>
                  <a:cubicBezTo>
                    <a:pt x="6109" y="18302"/>
                    <a:pt x="9181" y="16568"/>
                    <a:pt x="10066" y="13609"/>
                  </a:cubicBezTo>
                  <a:lnTo>
                    <a:pt x="12329" y="7445"/>
                  </a:lnTo>
                  <a:cubicBezTo>
                    <a:pt x="13158" y="4429"/>
                    <a:pt x="11406" y="1319"/>
                    <a:pt x="8389" y="490"/>
                  </a:cubicBezTo>
                  <a:cubicBezTo>
                    <a:pt x="5392" y="-246"/>
                    <a:pt x="2319" y="1489"/>
                    <a:pt x="1434" y="4448"/>
                  </a:cubicBezTo>
                  <a:close/>
                </a:path>
              </a:pathLst>
            </a:custGeom>
            <a:grpFill/>
            <a:ln w="1885" cap="flat">
              <a:noFill/>
              <a:prstDash val="solid"/>
              <a:miter/>
            </a:ln>
          </p:spPr>
          <p:txBody>
            <a:bodyPr rtlCol="0" anchor="ctr"/>
            <a:lstStyle/>
            <a:p>
              <a:endParaRPr lang="en-IN"/>
            </a:p>
          </p:txBody>
        </p:sp>
        <p:sp>
          <p:nvSpPr>
            <p:cNvPr id="1043" name="Freeform: Shape 1042">
              <a:extLst>
                <a:ext uri="{FF2B5EF4-FFF2-40B4-BE49-F238E27FC236}">
                  <a16:creationId xmlns:a16="http://schemas.microsoft.com/office/drawing/2014/main" id="{9BD17787-171F-3D94-BA05-FF8DA4AE9212}"/>
                </a:ext>
              </a:extLst>
            </p:cNvPr>
            <p:cNvSpPr/>
            <p:nvPr/>
          </p:nvSpPr>
          <p:spPr>
            <a:xfrm>
              <a:off x="7025789" y="4532522"/>
              <a:ext cx="12636" cy="17522"/>
            </a:xfrm>
            <a:custGeom>
              <a:avLst/>
              <a:gdLst>
                <a:gd name="connsiteX0" fmla="*/ 485 w 12636"/>
                <a:gd name="connsiteY0" fmla="*/ 4483 h 17522"/>
                <a:gd name="connsiteX1" fmla="*/ -873 w 12636"/>
                <a:gd name="connsiteY1" fmla="*/ 10836 h 17522"/>
                <a:gd name="connsiteX2" fmla="*/ 3274 w 12636"/>
                <a:gd name="connsiteY2" fmla="*/ 17678 h 17522"/>
                <a:gd name="connsiteX3" fmla="*/ 10023 w 12636"/>
                <a:gd name="connsiteY3" fmla="*/ 13852 h 17522"/>
                <a:gd name="connsiteX4" fmla="*/ 11399 w 12636"/>
                <a:gd name="connsiteY4" fmla="*/ 7499 h 17522"/>
                <a:gd name="connsiteX5" fmla="*/ 7440 w 12636"/>
                <a:gd name="connsiteY5" fmla="*/ 525 h 17522"/>
                <a:gd name="connsiteX6" fmla="*/ 485 w 12636"/>
                <a:gd name="connsiteY6" fmla="*/ 4483 h 17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22">
                  <a:moveTo>
                    <a:pt x="485" y="4483"/>
                  </a:moveTo>
                  <a:lnTo>
                    <a:pt x="-873" y="10836"/>
                  </a:lnTo>
                  <a:cubicBezTo>
                    <a:pt x="-1607" y="13870"/>
                    <a:pt x="240" y="16924"/>
                    <a:pt x="3274" y="17678"/>
                  </a:cubicBezTo>
                  <a:cubicBezTo>
                    <a:pt x="6177" y="18395"/>
                    <a:pt x="9136" y="16717"/>
                    <a:pt x="10023" y="13852"/>
                  </a:cubicBezTo>
                  <a:cubicBezTo>
                    <a:pt x="10494" y="11722"/>
                    <a:pt x="10946" y="9611"/>
                    <a:pt x="11399" y="7499"/>
                  </a:cubicBezTo>
                  <a:cubicBezTo>
                    <a:pt x="12228" y="4483"/>
                    <a:pt x="10456" y="1373"/>
                    <a:pt x="7440" y="525"/>
                  </a:cubicBezTo>
                  <a:cubicBezTo>
                    <a:pt x="4443" y="-304"/>
                    <a:pt x="1314" y="1468"/>
                    <a:pt x="485" y="4483"/>
                  </a:cubicBezTo>
                  <a:close/>
                </a:path>
              </a:pathLst>
            </a:custGeom>
            <a:grpFill/>
            <a:ln w="1885" cap="flat">
              <a:noFill/>
              <a:prstDash val="solid"/>
              <a:miter/>
            </a:ln>
          </p:spPr>
          <p:txBody>
            <a:bodyPr rtlCol="0" anchor="ctr"/>
            <a:lstStyle/>
            <a:p>
              <a:endParaRPr lang="en-IN"/>
            </a:p>
          </p:txBody>
        </p:sp>
        <p:sp>
          <p:nvSpPr>
            <p:cNvPr id="1044" name="Freeform: Shape 1043">
              <a:extLst>
                <a:ext uri="{FF2B5EF4-FFF2-40B4-BE49-F238E27FC236}">
                  <a16:creationId xmlns:a16="http://schemas.microsoft.com/office/drawing/2014/main" id="{8E19DAB4-8B2B-6B0A-07DB-C94D94AB5D04}"/>
                </a:ext>
              </a:extLst>
            </p:cNvPr>
            <p:cNvSpPr/>
            <p:nvPr/>
          </p:nvSpPr>
          <p:spPr>
            <a:xfrm>
              <a:off x="7100997" y="4548883"/>
              <a:ext cx="13458" cy="21464"/>
            </a:xfrm>
            <a:custGeom>
              <a:avLst/>
              <a:gdLst>
                <a:gd name="connsiteX0" fmla="*/ 1335 w 13458"/>
                <a:gd name="connsiteY0" fmla="*/ 4484 h 21464"/>
                <a:gd name="connsiteX1" fmla="*/ -852 w 13458"/>
                <a:gd name="connsiteY1" fmla="*/ 14625 h 21464"/>
                <a:gd name="connsiteX2" fmla="*/ 3107 w 13458"/>
                <a:gd name="connsiteY2" fmla="*/ 21580 h 21464"/>
                <a:gd name="connsiteX3" fmla="*/ 10063 w 13458"/>
                <a:gd name="connsiteY3" fmla="*/ 17641 h 21464"/>
                <a:gd name="connsiteX4" fmla="*/ 12249 w 13458"/>
                <a:gd name="connsiteY4" fmla="*/ 7481 h 21464"/>
                <a:gd name="connsiteX5" fmla="*/ 8291 w 13458"/>
                <a:gd name="connsiteY5" fmla="*/ 525 h 21464"/>
                <a:gd name="connsiteX6" fmla="*/ 1335 w 13458"/>
                <a:gd name="connsiteY6" fmla="*/ 4484 h 21464"/>
                <a:gd name="connsiteX7" fmla="*/ 1335 w 13458"/>
                <a:gd name="connsiteY7" fmla="*/ 4484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8" h="21464">
                  <a:moveTo>
                    <a:pt x="1335" y="4484"/>
                  </a:moveTo>
                  <a:lnTo>
                    <a:pt x="-852" y="14625"/>
                  </a:lnTo>
                  <a:cubicBezTo>
                    <a:pt x="-1625" y="17622"/>
                    <a:pt x="129" y="20694"/>
                    <a:pt x="3107" y="21580"/>
                  </a:cubicBezTo>
                  <a:cubicBezTo>
                    <a:pt x="6123" y="22410"/>
                    <a:pt x="9233" y="20657"/>
                    <a:pt x="10063" y="17641"/>
                  </a:cubicBezTo>
                  <a:cubicBezTo>
                    <a:pt x="10779" y="14248"/>
                    <a:pt x="11514" y="10874"/>
                    <a:pt x="12249" y="7481"/>
                  </a:cubicBezTo>
                  <a:cubicBezTo>
                    <a:pt x="13003" y="4484"/>
                    <a:pt x="11250" y="1411"/>
                    <a:pt x="8291" y="525"/>
                  </a:cubicBezTo>
                  <a:cubicBezTo>
                    <a:pt x="5275" y="-304"/>
                    <a:pt x="2165" y="1468"/>
                    <a:pt x="1335" y="4484"/>
                  </a:cubicBezTo>
                  <a:cubicBezTo>
                    <a:pt x="1335" y="4484"/>
                    <a:pt x="1335" y="4484"/>
                    <a:pt x="1335" y="4484"/>
                  </a:cubicBezTo>
                  <a:close/>
                </a:path>
              </a:pathLst>
            </a:custGeom>
            <a:grpFill/>
            <a:ln w="1885" cap="flat">
              <a:noFill/>
              <a:prstDash val="solid"/>
              <a:miter/>
            </a:ln>
          </p:spPr>
          <p:txBody>
            <a:bodyPr rtlCol="0" anchor="ctr"/>
            <a:lstStyle/>
            <a:p>
              <a:endParaRPr lang="en-IN"/>
            </a:p>
          </p:txBody>
        </p:sp>
        <p:sp>
          <p:nvSpPr>
            <p:cNvPr id="1045" name="Freeform: Shape 1044">
              <a:extLst>
                <a:ext uri="{FF2B5EF4-FFF2-40B4-BE49-F238E27FC236}">
                  <a16:creationId xmlns:a16="http://schemas.microsoft.com/office/drawing/2014/main" id="{6179D218-ED28-0B0D-E128-0CA866CC403C}"/>
                </a:ext>
              </a:extLst>
            </p:cNvPr>
            <p:cNvSpPr/>
            <p:nvPr/>
          </p:nvSpPr>
          <p:spPr>
            <a:xfrm>
              <a:off x="7175485" y="4569171"/>
              <a:ext cx="14364" cy="18445"/>
            </a:xfrm>
            <a:custGeom>
              <a:avLst/>
              <a:gdLst>
                <a:gd name="connsiteX0" fmla="*/ 2849 w 14364"/>
                <a:gd name="connsiteY0" fmla="*/ 3045 h 18445"/>
                <a:gd name="connsiteX1" fmla="*/ -317 w 14364"/>
                <a:gd name="connsiteY1" fmla="*/ 10340 h 18445"/>
                <a:gd name="connsiteX2" fmla="*/ 1718 w 14364"/>
                <a:gd name="connsiteY2" fmla="*/ 18068 h 18445"/>
                <a:gd name="connsiteX3" fmla="*/ 9446 w 14364"/>
                <a:gd name="connsiteY3" fmla="*/ 16051 h 18445"/>
                <a:gd name="connsiteX4" fmla="*/ 12613 w 14364"/>
                <a:gd name="connsiteY4" fmla="*/ 8757 h 18445"/>
                <a:gd name="connsiteX5" fmla="*/ 10578 w 14364"/>
                <a:gd name="connsiteY5" fmla="*/ 1009 h 18445"/>
                <a:gd name="connsiteX6" fmla="*/ 2849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49" y="3045"/>
                  </a:moveTo>
                  <a:lnTo>
                    <a:pt x="-317" y="10340"/>
                  </a:lnTo>
                  <a:cubicBezTo>
                    <a:pt x="-1806" y="13054"/>
                    <a:pt x="-902" y="16447"/>
                    <a:pt x="1718" y="18068"/>
                  </a:cubicBezTo>
                  <a:cubicBezTo>
                    <a:pt x="4149" y="19369"/>
                    <a:pt x="8202" y="18935"/>
                    <a:pt x="9446" y="16051"/>
                  </a:cubicBezTo>
                  <a:lnTo>
                    <a:pt x="12613" y="8757"/>
                  </a:lnTo>
                  <a:cubicBezTo>
                    <a:pt x="14103" y="6042"/>
                    <a:pt x="13198" y="2650"/>
                    <a:pt x="10578" y="1009"/>
                  </a:cubicBezTo>
                  <a:cubicBezTo>
                    <a:pt x="8146" y="-272"/>
                    <a:pt x="4112" y="142"/>
                    <a:pt x="2849" y="3045"/>
                  </a:cubicBezTo>
                  <a:close/>
                </a:path>
              </a:pathLst>
            </a:custGeom>
            <a:grpFill/>
            <a:ln w="1885" cap="flat">
              <a:noFill/>
              <a:prstDash val="solid"/>
              <a:miter/>
            </a:ln>
          </p:spPr>
          <p:txBody>
            <a:bodyPr rtlCol="0" anchor="ctr"/>
            <a:lstStyle/>
            <a:p>
              <a:endParaRPr lang="en-IN"/>
            </a:p>
          </p:txBody>
        </p:sp>
        <p:sp>
          <p:nvSpPr>
            <p:cNvPr id="1046" name="Freeform: Shape 1045">
              <a:extLst>
                <a:ext uri="{FF2B5EF4-FFF2-40B4-BE49-F238E27FC236}">
                  <a16:creationId xmlns:a16="http://schemas.microsoft.com/office/drawing/2014/main" id="{6223FA57-1119-8D22-9D6F-E7147DD6A8CC}"/>
                </a:ext>
              </a:extLst>
            </p:cNvPr>
            <p:cNvSpPr/>
            <p:nvPr/>
          </p:nvSpPr>
          <p:spPr>
            <a:xfrm>
              <a:off x="7252794" y="4585389"/>
              <a:ext cx="12478" cy="20201"/>
            </a:xfrm>
            <a:custGeom>
              <a:avLst/>
              <a:gdLst>
                <a:gd name="connsiteX0" fmla="*/ 374 w 12478"/>
                <a:gd name="connsiteY0" fmla="*/ 4414 h 20201"/>
                <a:gd name="connsiteX1" fmla="*/ -946 w 12478"/>
                <a:gd name="connsiteY1" fmla="*/ 13425 h 20201"/>
                <a:gd name="connsiteX2" fmla="*/ 2993 w 12478"/>
                <a:gd name="connsiteY2" fmla="*/ 20380 h 20201"/>
                <a:gd name="connsiteX3" fmla="*/ 9950 w 12478"/>
                <a:gd name="connsiteY3" fmla="*/ 16441 h 20201"/>
                <a:gd name="connsiteX4" fmla="*/ 11268 w 12478"/>
                <a:gd name="connsiteY4" fmla="*/ 7412 h 20201"/>
                <a:gd name="connsiteX5" fmla="*/ 7329 w 12478"/>
                <a:gd name="connsiteY5" fmla="*/ 456 h 20201"/>
                <a:gd name="connsiteX6" fmla="*/ 374 w 12478"/>
                <a:gd name="connsiteY6" fmla="*/ 4414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4" y="4414"/>
                  </a:moveTo>
                  <a:lnTo>
                    <a:pt x="-946" y="13425"/>
                  </a:lnTo>
                  <a:cubicBezTo>
                    <a:pt x="-1380" y="16346"/>
                    <a:pt x="-230" y="19645"/>
                    <a:pt x="2993" y="20380"/>
                  </a:cubicBezTo>
                  <a:cubicBezTo>
                    <a:pt x="5689" y="21002"/>
                    <a:pt x="9497" y="19570"/>
                    <a:pt x="9950" y="16441"/>
                  </a:cubicBezTo>
                  <a:cubicBezTo>
                    <a:pt x="10401" y="13311"/>
                    <a:pt x="10835" y="10428"/>
                    <a:pt x="11268" y="7412"/>
                  </a:cubicBezTo>
                  <a:cubicBezTo>
                    <a:pt x="12022" y="4414"/>
                    <a:pt x="10288" y="1361"/>
                    <a:pt x="7329" y="456"/>
                  </a:cubicBezTo>
                  <a:cubicBezTo>
                    <a:pt x="4653" y="-147"/>
                    <a:pt x="826" y="1285"/>
                    <a:pt x="374" y="4414"/>
                  </a:cubicBezTo>
                  <a:close/>
                </a:path>
              </a:pathLst>
            </a:custGeom>
            <a:grpFill/>
            <a:ln w="1885" cap="flat">
              <a:noFill/>
              <a:prstDash val="solid"/>
              <a:miter/>
            </a:ln>
          </p:spPr>
          <p:txBody>
            <a:bodyPr rtlCol="0" anchor="ctr"/>
            <a:lstStyle/>
            <a:p>
              <a:endParaRPr lang="en-IN"/>
            </a:p>
          </p:txBody>
        </p:sp>
        <p:sp>
          <p:nvSpPr>
            <p:cNvPr id="1047" name="Freeform: Shape 1046">
              <a:extLst>
                <a:ext uri="{FF2B5EF4-FFF2-40B4-BE49-F238E27FC236}">
                  <a16:creationId xmlns:a16="http://schemas.microsoft.com/office/drawing/2014/main" id="{EEC3FAF8-1292-28E5-FEEF-638BC319421A}"/>
                </a:ext>
              </a:extLst>
            </p:cNvPr>
            <p:cNvSpPr/>
            <p:nvPr/>
          </p:nvSpPr>
          <p:spPr>
            <a:xfrm>
              <a:off x="7327285" y="4604245"/>
              <a:ext cx="13829" cy="20059"/>
            </a:xfrm>
            <a:custGeom>
              <a:avLst/>
              <a:gdLst>
                <a:gd name="connsiteX0" fmla="*/ 1677 w 13829"/>
                <a:gd name="connsiteY0" fmla="*/ 4483 h 20059"/>
                <a:gd name="connsiteX1" fmla="*/ -830 w 13829"/>
                <a:gd name="connsiteY1" fmla="*/ 13249 h 20059"/>
                <a:gd name="connsiteX2" fmla="*/ 3129 w 13829"/>
                <a:gd name="connsiteY2" fmla="*/ 20204 h 20059"/>
                <a:gd name="connsiteX3" fmla="*/ 3129 w 13829"/>
                <a:gd name="connsiteY3" fmla="*/ 20204 h 20059"/>
                <a:gd name="connsiteX4" fmla="*/ 10084 w 13829"/>
                <a:gd name="connsiteY4" fmla="*/ 16246 h 20059"/>
                <a:gd name="connsiteX5" fmla="*/ 12591 w 13829"/>
                <a:gd name="connsiteY5" fmla="*/ 7500 h 20059"/>
                <a:gd name="connsiteX6" fmla="*/ 8633 w 13829"/>
                <a:gd name="connsiteY6" fmla="*/ 525 h 20059"/>
                <a:gd name="connsiteX7" fmla="*/ 1677 w 13829"/>
                <a:gd name="connsiteY7" fmla="*/ 4483 h 2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9">
                  <a:moveTo>
                    <a:pt x="1677" y="4483"/>
                  </a:moveTo>
                  <a:cubicBezTo>
                    <a:pt x="848" y="7405"/>
                    <a:pt x="0" y="10327"/>
                    <a:pt x="-830" y="13249"/>
                  </a:cubicBezTo>
                  <a:cubicBezTo>
                    <a:pt x="-1659" y="16265"/>
                    <a:pt x="113" y="19375"/>
                    <a:pt x="3129" y="20204"/>
                  </a:cubicBezTo>
                  <a:cubicBezTo>
                    <a:pt x="3129" y="20204"/>
                    <a:pt x="3129" y="20204"/>
                    <a:pt x="3129" y="20204"/>
                  </a:cubicBezTo>
                  <a:cubicBezTo>
                    <a:pt x="6126" y="20958"/>
                    <a:pt x="9198" y="19224"/>
                    <a:pt x="10084" y="16246"/>
                  </a:cubicBezTo>
                  <a:cubicBezTo>
                    <a:pt x="10914" y="13324"/>
                    <a:pt x="11743" y="10403"/>
                    <a:pt x="12591" y="7500"/>
                  </a:cubicBezTo>
                  <a:cubicBezTo>
                    <a:pt x="13421" y="4483"/>
                    <a:pt x="11649" y="1373"/>
                    <a:pt x="8633" y="525"/>
                  </a:cubicBezTo>
                  <a:cubicBezTo>
                    <a:pt x="5636" y="-304"/>
                    <a:pt x="2507" y="1468"/>
                    <a:pt x="1677" y="4483"/>
                  </a:cubicBezTo>
                  <a:close/>
                </a:path>
              </a:pathLst>
            </a:custGeom>
            <a:grpFill/>
            <a:ln w="1885" cap="flat">
              <a:noFill/>
              <a:prstDash val="solid"/>
              <a:miter/>
            </a:ln>
          </p:spPr>
          <p:txBody>
            <a:bodyPr rtlCol="0" anchor="ctr"/>
            <a:lstStyle/>
            <a:p>
              <a:endParaRPr lang="en-IN"/>
            </a:p>
          </p:txBody>
        </p:sp>
        <p:sp>
          <p:nvSpPr>
            <p:cNvPr id="1048" name="Freeform: Shape 1047">
              <a:extLst>
                <a:ext uri="{FF2B5EF4-FFF2-40B4-BE49-F238E27FC236}">
                  <a16:creationId xmlns:a16="http://schemas.microsoft.com/office/drawing/2014/main" id="{128AFC82-9C81-3EAA-A77C-FF621308A5FB}"/>
                </a:ext>
              </a:extLst>
            </p:cNvPr>
            <p:cNvSpPr/>
            <p:nvPr/>
          </p:nvSpPr>
          <p:spPr>
            <a:xfrm>
              <a:off x="7404227" y="4624429"/>
              <a:ext cx="11969" cy="17812"/>
            </a:xfrm>
            <a:custGeom>
              <a:avLst/>
              <a:gdLst>
                <a:gd name="connsiteX0" fmla="*/ -374 w 11969"/>
                <a:gd name="connsiteY0" fmla="*/ 5976 h 17812"/>
                <a:gd name="connsiteX1" fmla="*/ -1034 w 11969"/>
                <a:gd name="connsiteY1" fmla="*/ 12479 h 17812"/>
                <a:gd name="connsiteX2" fmla="*/ 4621 w 11969"/>
                <a:gd name="connsiteY2" fmla="*/ 18134 h 17812"/>
                <a:gd name="connsiteX3" fmla="*/ 10276 w 11969"/>
                <a:gd name="connsiteY3" fmla="*/ 12479 h 17812"/>
                <a:gd name="connsiteX4" fmla="*/ 10936 w 11969"/>
                <a:gd name="connsiteY4" fmla="*/ 5976 h 17812"/>
                <a:gd name="connsiteX5" fmla="*/ 5281 w 11969"/>
                <a:gd name="connsiteY5" fmla="*/ 321 h 17812"/>
                <a:gd name="connsiteX6" fmla="*/ -374 w 11969"/>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2">
                  <a:moveTo>
                    <a:pt x="-374" y="5976"/>
                  </a:moveTo>
                  <a:cubicBezTo>
                    <a:pt x="-600" y="8144"/>
                    <a:pt x="-808" y="10311"/>
                    <a:pt x="-1034" y="12479"/>
                  </a:cubicBezTo>
                  <a:cubicBezTo>
                    <a:pt x="-1034" y="15608"/>
                    <a:pt x="1492" y="18134"/>
                    <a:pt x="4621" y="18134"/>
                  </a:cubicBezTo>
                  <a:cubicBezTo>
                    <a:pt x="7713" y="18040"/>
                    <a:pt x="10182" y="15571"/>
                    <a:pt x="10276" y="12479"/>
                  </a:cubicBezTo>
                  <a:cubicBezTo>
                    <a:pt x="10502" y="10311"/>
                    <a:pt x="10709" y="8144"/>
                    <a:pt x="10936" y="5976"/>
                  </a:cubicBezTo>
                  <a:cubicBezTo>
                    <a:pt x="10936" y="2847"/>
                    <a:pt x="8410" y="321"/>
                    <a:pt x="5281" y="321"/>
                  </a:cubicBezTo>
                  <a:cubicBezTo>
                    <a:pt x="2209" y="415"/>
                    <a:pt x="-280" y="2904"/>
                    <a:pt x="-374" y="5976"/>
                  </a:cubicBezTo>
                  <a:close/>
                </a:path>
              </a:pathLst>
            </a:custGeom>
            <a:grpFill/>
            <a:ln w="1885" cap="flat">
              <a:noFill/>
              <a:prstDash val="solid"/>
              <a:miter/>
            </a:ln>
          </p:spPr>
          <p:txBody>
            <a:bodyPr rtlCol="0" anchor="ctr"/>
            <a:lstStyle/>
            <a:p>
              <a:endParaRPr lang="en-IN"/>
            </a:p>
          </p:txBody>
        </p:sp>
        <p:sp>
          <p:nvSpPr>
            <p:cNvPr id="1049" name="Freeform: Shape 1048">
              <a:extLst>
                <a:ext uri="{FF2B5EF4-FFF2-40B4-BE49-F238E27FC236}">
                  <a16:creationId xmlns:a16="http://schemas.microsoft.com/office/drawing/2014/main" id="{BC33495D-8860-399A-196F-E544F5D94902}"/>
                </a:ext>
              </a:extLst>
            </p:cNvPr>
            <p:cNvSpPr/>
            <p:nvPr/>
          </p:nvSpPr>
          <p:spPr>
            <a:xfrm>
              <a:off x="7479044" y="4642038"/>
              <a:ext cx="12962" cy="18862"/>
            </a:xfrm>
            <a:custGeom>
              <a:avLst/>
              <a:gdLst>
                <a:gd name="connsiteX0" fmla="*/ 810 w 12962"/>
                <a:gd name="connsiteY0" fmla="*/ 4484 h 18862"/>
                <a:gd name="connsiteX1" fmla="*/ -830 w 12962"/>
                <a:gd name="connsiteY1" fmla="*/ 12024 h 18862"/>
                <a:gd name="connsiteX2" fmla="*/ 3129 w 12962"/>
                <a:gd name="connsiteY2" fmla="*/ 18979 h 18862"/>
                <a:gd name="connsiteX3" fmla="*/ 10084 w 12962"/>
                <a:gd name="connsiteY3" fmla="*/ 15021 h 18862"/>
                <a:gd name="connsiteX4" fmla="*/ 11724 w 12962"/>
                <a:gd name="connsiteY4" fmla="*/ 7481 h 18862"/>
                <a:gd name="connsiteX5" fmla="*/ 7766 w 12962"/>
                <a:gd name="connsiteY5" fmla="*/ 525 h 18862"/>
                <a:gd name="connsiteX6" fmla="*/ 810 w 12962"/>
                <a:gd name="connsiteY6" fmla="*/ 4484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2">
                  <a:moveTo>
                    <a:pt x="810" y="4484"/>
                  </a:moveTo>
                  <a:lnTo>
                    <a:pt x="-830" y="12024"/>
                  </a:lnTo>
                  <a:cubicBezTo>
                    <a:pt x="-1659" y="15040"/>
                    <a:pt x="113" y="18150"/>
                    <a:pt x="3129" y="18979"/>
                  </a:cubicBezTo>
                  <a:cubicBezTo>
                    <a:pt x="6145" y="19808"/>
                    <a:pt x="9255" y="18037"/>
                    <a:pt x="10084" y="15021"/>
                  </a:cubicBezTo>
                  <a:lnTo>
                    <a:pt x="11724" y="7481"/>
                  </a:lnTo>
                  <a:cubicBezTo>
                    <a:pt x="12554" y="4465"/>
                    <a:pt x="10782" y="1355"/>
                    <a:pt x="7766" y="525"/>
                  </a:cubicBezTo>
                  <a:cubicBezTo>
                    <a:pt x="4751" y="-304"/>
                    <a:pt x="1640" y="1468"/>
                    <a:pt x="810" y="4484"/>
                  </a:cubicBezTo>
                  <a:close/>
                </a:path>
              </a:pathLst>
            </a:custGeom>
            <a:grpFill/>
            <a:ln w="1885" cap="flat">
              <a:noFill/>
              <a:prstDash val="solid"/>
              <a:miter/>
            </a:ln>
          </p:spPr>
          <p:txBody>
            <a:bodyPr rtlCol="0" anchor="ctr"/>
            <a:lstStyle/>
            <a:p>
              <a:endParaRPr lang="en-IN"/>
            </a:p>
          </p:txBody>
        </p:sp>
        <p:sp>
          <p:nvSpPr>
            <p:cNvPr id="1050" name="Freeform: Shape 1049">
              <a:extLst>
                <a:ext uri="{FF2B5EF4-FFF2-40B4-BE49-F238E27FC236}">
                  <a16:creationId xmlns:a16="http://schemas.microsoft.com/office/drawing/2014/main" id="{52FADE73-0A1D-662F-10C0-5225A837401B}"/>
                </a:ext>
              </a:extLst>
            </p:cNvPr>
            <p:cNvSpPr/>
            <p:nvPr/>
          </p:nvSpPr>
          <p:spPr>
            <a:xfrm>
              <a:off x="10236118" y="4041171"/>
              <a:ext cx="731854" cy="502540"/>
            </a:xfrm>
            <a:custGeom>
              <a:avLst/>
              <a:gdLst>
                <a:gd name="connsiteX0" fmla="*/ 620269 w 731854"/>
                <a:gd name="connsiteY0" fmla="*/ 224888 h 502540"/>
                <a:gd name="connsiteX1" fmla="*/ 399991 w 731854"/>
                <a:gd name="connsiteY1" fmla="*/ 4347 h 502540"/>
                <a:gd name="connsiteX2" fmla="*/ 95399 w 731854"/>
                <a:gd name="connsiteY2" fmla="*/ 159329 h 502540"/>
                <a:gd name="connsiteX3" fmla="*/ 59734 w 731854"/>
                <a:gd name="connsiteY3" fmla="*/ 365941 h 502540"/>
                <a:gd name="connsiteX4" fmla="*/ 63881 w 731854"/>
                <a:gd name="connsiteY4" fmla="*/ 360493 h 502540"/>
                <a:gd name="connsiteX5" fmla="*/ 3129 w 731854"/>
                <a:gd name="connsiteY5" fmla="*/ 376327 h 502540"/>
                <a:gd name="connsiteX6" fmla="*/ -830 w 731854"/>
                <a:gd name="connsiteY6" fmla="*/ 383282 h 502540"/>
                <a:gd name="connsiteX7" fmla="*/ -830 w 731854"/>
                <a:gd name="connsiteY7" fmla="*/ 383282 h 502540"/>
                <a:gd name="connsiteX8" fmla="*/ 27540 w 731854"/>
                <a:gd name="connsiteY8" fmla="*/ 498699 h 502540"/>
                <a:gd name="connsiteX9" fmla="*/ 34495 w 731854"/>
                <a:gd name="connsiteY9" fmla="*/ 502658 h 502540"/>
                <a:gd name="connsiteX10" fmla="*/ 34495 w 731854"/>
                <a:gd name="connsiteY10" fmla="*/ 502658 h 502540"/>
                <a:gd name="connsiteX11" fmla="*/ 573597 w 731854"/>
                <a:gd name="connsiteY11" fmla="*/ 369145 h 502540"/>
                <a:gd name="connsiteX12" fmla="*/ 726676 w 731854"/>
                <a:gd name="connsiteY12" fmla="*/ 331653 h 502540"/>
                <a:gd name="connsiteX13" fmla="*/ 730615 w 731854"/>
                <a:gd name="connsiteY13" fmla="*/ 324697 h 502540"/>
                <a:gd name="connsiteX14" fmla="*/ 702340 w 731854"/>
                <a:gd name="connsiteY14" fmla="*/ 205718 h 502540"/>
                <a:gd name="connsiteX15" fmla="*/ 695385 w 731854"/>
                <a:gd name="connsiteY15" fmla="*/ 201778 h 502540"/>
                <a:gd name="connsiteX16" fmla="*/ 613200 w 731854"/>
                <a:gd name="connsiteY16" fmla="*/ 219441 h 502540"/>
                <a:gd name="connsiteX17" fmla="*/ 616197 w 731854"/>
                <a:gd name="connsiteY17" fmla="*/ 230336 h 502540"/>
                <a:gd name="connsiteX18" fmla="*/ 698401 w 731854"/>
                <a:gd name="connsiteY18" fmla="*/ 212674 h 502540"/>
                <a:gd name="connsiteX19" fmla="*/ 691426 w 731854"/>
                <a:gd name="connsiteY19" fmla="*/ 208734 h 502540"/>
                <a:gd name="connsiteX20" fmla="*/ 719701 w 731854"/>
                <a:gd name="connsiteY20" fmla="*/ 327694 h 502540"/>
                <a:gd name="connsiteX21" fmla="*/ 723640 w 731854"/>
                <a:gd name="connsiteY21" fmla="*/ 320739 h 502540"/>
                <a:gd name="connsiteX22" fmla="*/ 184538 w 731854"/>
                <a:gd name="connsiteY22" fmla="*/ 454290 h 502540"/>
                <a:gd name="connsiteX23" fmla="*/ 31460 w 731854"/>
                <a:gd name="connsiteY23" fmla="*/ 491744 h 502540"/>
                <a:gd name="connsiteX24" fmla="*/ 38416 w 731854"/>
                <a:gd name="connsiteY24" fmla="*/ 495702 h 502540"/>
                <a:gd name="connsiteX25" fmla="*/ 10141 w 731854"/>
                <a:gd name="connsiteY25" fmla="*/ 380266 h 502540"/>
                <a:gd name="connsiteX26" fmla="*/ 6183 w 731854"/>
                <a:gd name="connsiteY26" fmla="*/ 387222 h 502540"/>
                <a:gd name="connsiteX27" fmla="*/ 66954 w 731854"/>
                <a:gd name="connsiteY27" fmla="*/ 371407 h 502540"/>
                <a:gd name="connsiteX28" fmla="*/ 71101 w 731854"/>
                <a:gd name="connsiteY28" fmla="*/ 365941 h 502540"/>
                <a:gd name="connsiteX29" fmla="*/ 93909 w 731854"/>
                <a:gd name="connsiteY29" fmla="*/ 189828 h 502540"/>
                <a:gd name="connsiteX30" fmla="*/ 206386 w 731854"/>
                <a:gd name="connsiteY30" fmla="*/ 53676 h 502540"/>
                <a:gd name="connsiteX31" fmla="*/ 521477 w 731854"/>
                <a:gd name="connsiteY31" fmla="*/ 72036 h 502540"/>
                <a:gd name="connsiteX32" fmla="*/ 609016 w 731854"/>
                <a:gd name="connsiteY32" fmla="*/ 224888 h 502540"/>
                <a:gd name="connsiteX33" fmla="*/ 620269 w 731854"/>
                <a:gd name="connsiteY33" fmla="*/ 224888 h 5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854" h="502540">
                  <a:moveTo>
                    <a:pt x="620269" y="224888"/>
                  </a:moveTo>
                  <a:cubicBezTo>
                    <a:pt x="608601" y="111790"/>
                    <a:pt x="508942" y="23196"/>
                    <a:pt x="399991" y="4347"/>
                  </a:cubicBezTo>
                  <a:cubicBezTo>
                    <a:pt x="276261" y="-17010"/>
                    <a:pt x="152324" y="48342"/>
                    <a:pt x="95399" y="159329"/>
                  </a:cubicBezTo>
                  <a:cubicBezTo>
                    <a:pt x="62826" y="222871"/>
                    <a:pt x="53741" y="295424"/>
                    <a:pt x="59734" y="365941"/>
                  </a:cubicBezTo>
                  <a:lnTo>
                    <a:pt x="63881" y="360493"/>
                  </a:lnTo>
                  <a:cubicBezTo>
                    <a:pt x="43694" y="366016"/>
                    <a:pt x="23373" y="371030"/>
                    <a:pt x="3129" y="376327"/>
                  </a:cubicBezTo>
                  <a:cubicBezTo>
                    <a:pt x="113" y="377156"/>
                    <a:pt x="-1659" y="380266"/>
                    <a:pt x="-830" y="383282"/>
                  </a:cubicBezTo>
                  <a:cubicBezTo>
                    <a:pt x="-830" y="383282"/>
                    <a:pt x="-830" y="383282"/>
                    <a:pt x="-830" y="383282"/>
                  </a:cubicBezTo>
                  <a:cubicBezTo>
                    <a:pt x="8577" y="421774"/>
                    <a:pt x="18020" y="460246"/>
                    <a:pt x="27540" y="498699"/>
                  </a:cubicBezTo>
                  <a:cubicBezTo>
                    <a:pt x="28369" y="501715"/>
                    <a:pt x="31479" y="503487"/>
                    <a:pt x="34495" y="502658"/>
                  </a:cubicBezTo>
                  <a:cubicBezTo>
                    <a:pt x="34495" y="502658"/>
                    <a:pt x="34495" y="502658"/>
                    <a:pt x="34495" y="502658"/>
                  </a:cubicBezTo>
                  <a:cubicBezTo>
                    <a:pt x="214415" y="459134"/>
                    <a:pt x="393827" y="413593"/>
                    <a:pt x="573597" y="369145"/>
                  </a:cubicBezTo>
                  <a:cubicBezTo>
                    <a:pt x="624605" y="356572"/>
                    <a:pt x="675630" y="344075"/>
                    <a:pt x="726676" y="331653"/>
                  </a:cubicBezTo>
                  <a:cubicBezTo>
                    <a:pt x="729692" y="330824"/>
                    <a:pt x="731444" y="327713"/>
                    <a:pt x="730615" y="324697"/>
                  </a:cubicBezTo>
                  <a:lnTo>
                    <a:pt x="702340" y="205718"/>
                  </a:lnTo>
                  <a:cubicBezTo>
                    <a:pt x="701455" y="202759"/>
                    <a:pt x="698382" y="201006"/>
                    <a:pt x="695385" y="201778"/>
                  </a:cubicBezTo>
                  <a:cubicBezTo>
                    <a:pt x="667977" y="207660"/>
                    <a:pt x="640721" y="214087"/>
                    <a:pt x="613200" y="219441"/>
                  </a:cubicBezTo>
                  <a:cubicBezTo>
                    <a:pt x="606056" y="220817"/>
                    <a:pt x="609072" y="231731"/>
                    <a:pt x="616197" y="230336"/>
                  </a:cubicBezTo>
                  <a:cubicBezTo>
                    <a:pt x="643718" y="225001"/>
                    <a:pt x="670993" y="218555"/>
                    <a:pt x="698401" y="212674"/>
                  </a:cubicBezTo>
                  <a:lnTo>
                    <a:pt x="691426" y="208734"/>
                  </a:lnTo>
                  <a:cubicBezTo>
                    <a:pt x="700870" y="248394"/>
                    <a:pt x="710295" y="288054"/>
                    <a:pt x="719701" y="327694"/>
                  </a:cubicBezTo>
                  <a:cubicBezTo>
                    <a:pt x="721021" y="325376"/>
                    <a:pt x="722340" y="323058"/>
                    <a:pt x="723640" y="320739"/>
                  </a:cubicBezTo>
                  <a:cubicBezTo>
                    <a:pt x="543739" y="364301"/>
                    <a:pt x="364327" y="409879"/>
                    <a:pt x="184538" y="454290"/>
                  </a:cubicBezTo>
                  <a:cubicBezTo>
                    <a:pt x="133550" y="466862"/>
                    <a:pt x="82524" y="479340"/>
                    <a:pt x="31460" y="491744"/>
                  </a:cubicBezTo>
                  <a:lnTo>
                    <a:pt x="38416" y="495702"/>
                  </a:lnTo>
                  <a:cubicBezTo>
                    <a:pt x="28972" y="457230"/>
                    <a:pt x="19547" y="418758"/>
                    <a:pt x="10141" y="380266"/>
                  </a:cubicBezTo>
                  <a:lnTo>
                    <a:pt x="6183" y="387222"/>
                  </a:lnTo>
                  <a:cubicBezTo>
                    <a:pt x="26446" y="381925"/>
                    <a:pt x="46766" y="376930"/>
                    <a:pt x="66954" y="371407"/>
                  </a:cubicBezTo>
                  <a:cubicBezTo>
                    <a:pt x="69405" y="370729"/>
                    <a:pt x="71101" y="368485"/>
                    <a:pt x="71101" y="365941"/>
                  </a:cubicBezTo>
                  <a:cubicBezTo>
                    <a:pt x="66031" y="306432"/>
                    <a:pt x="71497" y="245585"/>
                    <a:pt x="93909" y="189828"/>
                  </a:cubicBezTo>
                  <a:cubicBezTo>
                    <a:pt x="116321" y="134070"/>
                    <a:pt x="155510" y="85627"/>
                    <a:pt x="206386" y="53676"/>
                  </a:cubicBezTo>
                  <a:cubicBezTo>
                    <a:pt x="303971" y="-7623"/>
                    <a:pt x="431866" y="-743"/>
                    <a:pt x="521477" y="72036"/>
                  </a:cubicBezTo>
                  <a:cubicBezTo>
                    <a:pt x="568356" y="110131"/>
                    <a:pt x="602739" y="164041"/>
                    <a:pt x="609016" y="224888"/>
                  </a:cubicBezTo>
                  <a:cubicBezTo>
                    <a:pt x="609713" y="232051"/>
                    <a:pt x="621022" y="232126"/>
                    <a:pt x="620269" y="224888"/>
                  </a:cubicBezTo>
                  <a:close/>
                </a:path>
              </a:pathLst>
            </a:custGeom>
            <a:grpFill/>
            <a:ln w="1885" cap="flat">
              <a:noFill/>
              <a:prstDash val="solid"/>
              <a:miter/>
            </a:ln>
          </p:spPr>
          <p:txBody>
            <a:bodyPr rtlCol="0" anchor="ctr"/>
            <a:lstStyle/>
            <a:p>
              <a:endParaRPr lang="en-IN"/>
            </a:p>
          </p:txBody>
        </p:sp>
        <p:sp>
          <p:nvSpPr>
            <p:cNvPr id="1051" name="Freeform: Shape 1050">
              <a:extLst>
                <a:ext uri="{FF2B5EF4-FFF2-40B4-BE49-F238E27FC236}">
                  <a16:creationId xmlns:a16="http://schemas.microsoft.com/office/drawing/2014/main" id="{2452938A-0E39-F27F-B24E-1974C60C37D6}"/>
                </a:ext>
              </a:extLst>
            </p:cNvPr>
            <p:cNvSpPr/>
            <p:nvPr/>
          </p:nvSpPr>
          <p:spPr>
            <a:xfrm>
              <a:off x="10395589" y="4142720"/>
              <a:ext cx="359239" cy="237926"/>
            </a:xfrm>
            <a:custGeom>
              <a:avLst/>
              <a:gdLst>
                <a:gd name="connsiteX0" fmla="*/ 357991 w 359239"/>
                <a:gd name="connsiteY0" fmla="*/ 141698 h 237926"/>
                <a:gd name="connsiteX1" fmla="*/ 205403 w 359239"/>
                <a:gd name="connsiteY1" fmla="*/ 2210 h 237926"/>
                <a:gd name="connsiteX2" fmla="*/ 18904 w 359239"/>
                <a:gd name="connsiteY2" fmla="*/ 98627 h 237926"/>
                <a:gd name="connsiteX3" fmla="*/ 337 w 359239"/>
                <a:gd name="connsiteY3" fmla="*/ 232611 h 237926"/>
                <a:gd name="connsiteX4" fmla="*/ 6199 w 359239"/>
                <a:gd name="connsiteY4" fmla="*/ 238247 h 237926"/>
                <a:gd name="connsiteX5" fmla="*/ 7500 w 359239"/>
                <a:gd name="connsiteY5" fmla="*/ 238077 h 237926"/>
                <a:gd name="connsiteX6" fmla="*/ 354052 w 359239"/>
                <a:gd name="connsiteY6" fmla="*/ 148635 h 237926"/>
                <a:gd name="connsiteX7" fmla="*/ 351036 w 359239"/>
                <a:gd name="connsiteY7" fmla="*/ 137721 h 237926"/>
                <a:gd name="connsiteX8" fmla="*/ 4503 w 359239"/>
                <a:gd name="connsiteY8" fmla="*/ 227163 h 237926"/>
                <a:gd name="connsiteX9" fmla="*/ 11647 w 359239"/>
                <a:gd name="connsiteY9" fmla="*/ 232611 h 237926"/>
                <a:gd name="connsiteX10" fmla="*/ 21844 w 359239"/>
                <a:gd name="connsiteY10" fmla="*/ 121246 h 237926"/>
                <a:gd name="connsiteX11" fmla="*/ 89232 w 359239"/>
                <a:gd name="connsiteY11" fmla="*/ 36234 h 237926"/>
                <a:gd name="connsiteX12" fmla="*/ 284685 w 359239"/>
                <a:gd name="connsiteY12" fmla="*/ 49240 h 237926"/>
                <a:gd name="connsiteX13" fmla="*/ 347097 w 359239"/>
                <a:gd name="connsiteY13" fmla="*/ 144677 h 237926"/>
                <a:gd name="connsiteX14" fmla="*/ 357991 w 359239"/>
                <a:gd name="connsiteY14" fmla="*/ 141698 h 23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239" h="237926">
                  <a:moveTo>
                    <a:pt x="357991" y="141698"/>
                  </a:moveTo>
                  <a:cubicBezTo>
                    <a:pt x="339330" y="71125"/>
                    <a:pt x="278371" y="12747"/>
                    <a:pt x="205403" y="2210"/>
                  </a:cubicBezTo>
                  <a:cubicBezTo>
                    <a:pt x="129589" y="-8741"/>
                    <a:pt x="52061" y="28506"/>
                    <a:pt x="18904" y="98627"/>
                  </a:cubicBezTo>
                  <a:cubicBezTo>
                    <a:pt x="-832" y="140379"/>
                    <a:pt x="-3207" y="187221"/>
                    <a:pt x="337" y="232611"/>
                  </a:cubicBezTo>
                  <a:cubicBezTo>
                    <a:pt x="393" y="235777"/>
                    <a:pt x="3014" y="238303"/>
                    <a:pt x="6199" y="238247"/>
                  </a:cubicBezTo>
                  <a:cubicBezTo>
                    <a:pt x="6633" y="238247"/>
                    <a:pt x="7066" y="238190"/>
                    <a:pt x="7500" y="238077"/>
                  </a:cubicBezTo>
                  <a:cubicBezTo>
                    <a:pt x="121880" y="203959"/>
                    <a:pt x="238937" y="180039"/>
                    <a:pt x="354052" y="148635"/>
                  </a:cubicBezTo>
                  <a:cubicBezTo>
                    <a:pt x="361064" y="146750"/>
                    <a:pt x="358086" y="135798"/>
                    <a:pt x="351036" y="137721"/>
                  </a:cubicBezTo>
                  <a:cubicBezTo>
                    <a:pt x="235939" y="169125"/>
                    <a:pt x="118882" y="193045"/>
                    <a:pt x="4503" y="227163"/>
                  </a:cubicBezTo>
                  <a:lnTo>
                    <a:pt x="11647" y="232611"/>
                  </a:lnTo>
                  <a:cubicBezTo>
                    <a:pt x="8725" y="195251"/>
                    <a:pt x="9536" y="157023"/>
                    <a:pt x="21844" y="121246"/>
                  </a:cubicBezTo>
                  <a:cubicBezTo>
                    <a:pt x="33909" y="86129"/>
                    <a:pt x="57395" y="55536"/>
                    <a:pt x="89232" y="36234"/>
                  </a:cubicBezTo>
                  <a:cubicBezTo>
                    <a:pt x="150041" y="-655"/>
                    <a:pt x="229474" y="4567"/>
                    <a:pt x="284685" y="49240"/>
                  </a:cubicBezTo>
                  <a:cubicBezTo>
                    <a:pt x="315070" y="73651"/>
                    <a:pt x="336918" y="107053"/>
                    <a:pt x="347097" y="144677"/>
                  </a:cubicBezTo>
                  <a:cubicBezTo>
                    <a:pt x="348944" y="151783"/>
                    <a:pt x="359858" y="148748"/>
                    <a:pt x="357991" y="141698"/>
                  </a:cubicBezTo>
                  <a:close/>
                </a:path>
              </a:pathLst>
            </a:custGeom>
            <a:grpFill/>
            <a:ln w="1885" cap="flat">
              <a:noFill/>
              <a:prstDash val="solid"/>
              <a:miter/>
            </a:ln>
          </p:spPr>
          <p:txBody>
            <a:bodyPr rtlCol="0" anchor="ctr"/>
            <a:lstStyle/>
            <a:p>
              <a:endParaRPr lang="en-IN"/>
            </a:p>
          </p:txBody>
        </p:sp>
        <p:sp>
          <p:nvSpPr>
            <p:cNvPr id="1052" name="Freeform: Shape 1051">
              <a:extLst>
                <a:ext uri="{FF2B5EF4-FFF2-40B4-BE49-F238E27FC236}">
                  <a16:creationId xmlns:a16="http://schemas.microsoft.com/office/drawing/2014/main" id="{68362457-2EA2-1920-258D-655E2866D138}"/>
                </a:ext>
              </a:extLst>
            </p:cNvPr>
            <p:cNvSpPr/>
            <p:nvPr/>
          </p:nvSpPr>
          <p:spPr>
            <a:xfrm>
              <a:off x="10854313" y="4373731"/>
              <a:ext cx="13586" cy="17445"/>
            </a:xfrm>
            <a:custGeom>
              <a:avLst/>
              <a:gdLst>
                <a:gd name="connsiteX0" fmla="*/ -830 w 13586"/>
                <a:gd name="connsiteY0" fmla="*/ 7481 h 17445"/>
                <a:gd name="connsiteX1" fmla="*/ 1451 w 13586"/>
                <a:gd name="connsiteY1" fmla="*/ 13645 h 17445"/>
                <a:gd name="connsiteX2" fmla="*/ 8406 w 13586"/>
                <a:gd name="connsiteY2" fmla="*/ 17584 h 17445"/>
                <a:gd name="connsiteX3" fmla="*/ 12347 w 13586"/>
                <a:gd name="connsiteY3" fmla="*/ 10629 h 17445"/>
                <a:gd name="connsiteX4" fmla="*/ 10084 w 13586"/>
                <a:gd name="connsiteY4" fmla="*/ 4484 h 17445"/>
                <a:gd name="connsiteX5" fmla="*/ 3129 w 13586"/>
                <a:gd name="connsiteY5" fmla="*/ 525 h 17445"/>
                <a:gd name="connsiteX6" fmla="*/ -830 w 13586"/>
                <a:gd name="connsiteY6" fmla="*/ 7481 h 17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5">
                  <a:moveTo>
                    <a:pt x="-830" y="7481"/>
                  </a:moveTo>
                  <a:lnTo>
                    <a:pt x="1451" y="13645"/>
                  </a:lnTo>
                  <a:cubicBezTo>
                    <a:pt x="2337" y="16604"/>
                    <a:pt x="5410" y="18357"/>
                    <a:pt x="8406" y="17584"/>
                  </a:cubicBezTo>
                  <a:cubicBezTo>
                    <a:pt x="11423" y="16755"/>
                    <a:pt x="13176" y="13645"/>
                    <a:pt x="12347" y="10629"/>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1053" name="Freeform: Shape 1052">
              <a:extLst>
                <a:ext uri="{FF2B5EF4-FFF2-40B4-BE49-F238E27FC236}">
                  <a16:creationId xmlns:a16="http://schemas.microsoft.com/office/drawing/2014/main" id="{A2277031-C9B9-450B-D43F-1110B8E2CD0E}"/>
                </a:ext>
              </a:extLst>
            </p:cNvPr>
            <p:cNvSpPr/>
            <p:nvPr/>
          </p:nvSpPr>
          <p:spPr>
            <a:xfrm>
              <a:off x="10780111" y="4394936"/>
              <a:ext cx="12621" cy="17658"/>
            </a:xfrm>
            <a:custGeom>
              <a:avLst/>
              <a:gdLst>
                <a:gd name="connsiteX0" fmla="*/ -858 w 12621"/>
                <a:gd name="connsiteY0" fmla="*/ 7482 h 17658"/>
                <a:gd name="connsiteX1" fmla="*/ 500 w 12621"/>
                <a:gd name="connsiteY1" fmla="*/ 13834 h 17658"/>
                <a:gd name="connsiteX2" fmla="*/ 7455 w 12621"/>
                <a:gd name="connsiteY2" fmla="*/ 17774 h 17658"/>
                <a:gd name="connsiteX3" fmla="*/ 11413 w 12621"/>
                <a:gd name="connsiteY3" fmla="*/ 10819 h 17658"/>
                <a:gd name="connsiteX4" fmla="*/ 10056 w 12621"/>
                <a:gd name="connsiteY4" fmla="*/ 4466 h 17658"/>
                <a:gd name="connsiteX5" fmla="*/ 3101 w 12621"/>
                <a:gd name="connsiteY5" fmla="*/ 527 h 17658"/>
                <a:gd name="connsiteX6" fmla="*/ 3081 w 12621"/>
                <a:gd name="connsiteY6" fmla="*/ 527 h 17658"/>
                <a:gd name="connsiteX7" fmla="*/ -858 w 12621"/>
                <a:gd name="connsiteY7" fmla="*/ 7482 h 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58">
                  <a:moveTo>
                    <a:pt x="-858" y="7482"/>
                  </a:moveTo>
                  <a:lnTo>
                    <a:pt x="500" y="13834"/>
                  </a:lnTo>
                  <a:cubicBezTo>
                    <a:pt x="1329" y="16850"/>
                    <a:pt x="4439" y="18603"/>
                    <a:pt x="7455" y="17774"/>
                  </a:cubicBezTo>
                  <a:cubicBezTo>
                    <a:pt x="10414" y="16888"/>
                    <a:pt x="12167" y="13816"/>
                    <a:pt x="11413" y="10819"/>
                  </a:cubicBezTo>
                  <a:lnTo>
                    <a:pt x="10056" y="4466"/>
                  </a:lnTo>
                  <a:cubicBezTo>
                    <a:pt x="9227" y="1450"/>
                    <a:pt x="6117" y="-303"/>
                    <a:pt x="3101" y="527"/>
                  </a:cubicBezTo>
                  <a:cubicBezTo>
                    <a:pt x="3101" y="527"/>
                    <a:pt x="3081" y="527"/>
                    <a:pt x="3081" y="527"/>
                  </a:cubicBezTo>
                  <a:cubicBezTo>
                    <a:pt x="122" y="1413"/>
                    <a:pt x="-1612" y="4485"/>
                    <a:pt x="-858" y="7482"/>
                  </a:cubicBezTo>
                  <a:close/>
                </a:path>
              </a:pathLst>
            </a:custGeom>
            <a:grpFill/>
            <a:ln w="1885" cap="flat">
              <a:noFill/>
              <a:prstDash val="solid"/>
              <a:miter/>
            </a:ln>
          </p:spPr>
          <p:txBody>
            <a:bodyPr rtlCol="0" anchor="ctr"/>
            <a:lstStyle/>
            <a:p>
              <a:endParaRPr lang="en-IN"/>
            </a:p>
          </p:txBody>
        </p:sp>
        <p:sp>
          <p:nvSpPr>
            <p:cNvPr id="1054" name="Freeform: Shape 1053">
              <a:extLst>
                <a:ext uri="{FF2B5EF4-FFF2-40B4-BE49-F238E27FC236}">
                  <a16:creationId xmlns:a16="http://schemas.microsoft.com/office/drawing/2014/main" id="{05EE745F-ABB0-5D68-1B6F-49BB81377DDA}"/>
                </a:ext>
              </a:extLst>
            </p:cNvPr>
            <p:cNvSpPr/>
            <p:nvPr/>
          </p:nvSpPr>
          <p:spPr>
            <a:xfrm>
              <a:off x="10704138" y="4411280"/>
              <a:ext cx="13487" cy="21464"/>
            </a:xfrm>
            <a:custGeom>
              <a:avLst/>
              <a:gdLst>
                <a:gd name="connsiteX0" fmla="*/ -830 w 13487"/>
                <a:gd name="connsiteY0" fmla="*/ 7481 h 21464"/>
                <a:gd name="connsiteX1" fmla="*/ 1357 w 13487"/>
                <a:gd name="connsiteY1" fmla="*/ 17641 h 21464"/>
                <a:gd name="connsiteX2" fmla="*/ 8313 w 13487"/>
                <a:gd name="connsiteY2" fmla="*/ 21580 h 21464"/>
                <a:gd name="connsiteX3" fmla="*/ 12271 w 13487"/>
                <a:gd name="connsiteY3" fmla="*/ 14625 h 21464"/>
                <a:gd name="connsiteX4" fmla="*/ 10084 w 13487"/>
                <a:gd name="connsiteY4" fmla="*/ 4484 h 21464"/>
                <a:gd name="connsiteX5" fmla="*/ 3129 w 13487"/>
                <a:gd name="connsiteY5" fmla="*/ 525 h 21464"/>
                <a:gd name="connsiteX6" fmla="*/ -830 w 13487"/>
                <a:gd name="connsiteY6" fmla="*/ 7481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1"/>
                  </a:moveTo>
                  <a:cubicBezTo>
                    <a:pt x="-94" y="10874"/>
                    <a:pt x="622" y="14248"/>
                    <a:pt x="1357" y="17641"/>
                  </a:cubicBezTo>
                  <a:cubicBezTo>
                    <a:pt x="2186" y="20657"/>
                    <a:pt x="5296" y="22410"/>
                    <a:pt x="8313" y="21580"/>
                  </a:cubicBezTo>
                  <a:cubicBezTo>
                    <a:pt x="11291" y="20694"/>
                    <a:pt x="13043" y="17622"/>
                    <a:pt x="12271" y="14625"/>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1055" name="Freeform: Shape 1054">
              <a:extLst>
                <a:ext uri="{FF2B5EF4-FFF2-40B4-BE49-F238E27FC236}">
                  <a16:creationId xmlns:a16="http://schemas.microsoft.com/office/drawing/2014/main" id="{0BB390C0-EC8D-75EC-6826-25B1DB15521A}"/>
                </a:ext>
              </a:extLst>
            </p:cNvPr>
            <p:cNvSpPr/>
            <p:nvPr/>
          </p:nvSpPr>
          <p:spPr>
            <a:xfrm>
              <a:off x="10628777" y="4431476"/>
              <a:ext cx="14351" cy="18619"/>
            </a:xfrm>
            <a:custGeom>
              <a:avLst/>
              <a:gdLst>
                <a:gd name="connsiteX0" fmla="*/ -321 w 14351"/>
                <a:gd name="connsiteY0" fmla="*/ 8849 h 18619"/>
                <a:gd name="connsiteX1" fmla="*/ 2827 w 14351"/>
                <a:gd name="connsiteY1" fmla="*/ 16144 h 18619"/>
                <a:gd name="connsiteX2" fmla="*/ 10555 w 14351"/>
                <a:gd name="connsiteY2" fmla="*/ 18161 h 18619"/>
                <a:gd name="connsiteX3" fmla="*/ 10574 w 14351"/>
                <a:gd name="connsiteY3" fmla="*/ 18161 h 18619"/>
                <a:gd name="connsiteX4" fmla="*/ 12609 w 14351"/>
                <a:gd name="connsiteY4" fmla="*/ 10432 h 18619"/>
                <a:gd name="connsiteX5" fmla="*/ 9443 w 14351"/>
                <a:gd name="connsiteY5" fmla="*/ 3137 h 18619"/>
                <a:gd name="connsiteX6" fmla="*/ 1715 w 14351"/>
                <a:gd name="connsiteY6" fmla="*/ 1083 h 18619"/>
                <a:gd name="connsiteX7" fmla="*/ 1695 w 14351"/>
                <a:gd name="connsiteY7" fmla="*/ 1102 h 18619"/>
                <a:gd name="connsiteX8" fmla="*/ -321 w 14351"/>
                <a:gd name="connsiteY8" fmla="*/ 8849 h 1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 h="18619">
                  <a:moveTo>
                    <a:pt x="-321" y="8849"/>
                  </a:moveTo>
                  <a:cubicBezTo>
                    <a:pt x="735" y="11280"/>
                    <a:pt x="1790" y="13712"/>
                    <a:pt x="2827" y="16144"/>
                  </a:cubicBezTo>
                  <a:cubicBezTo>
                    <a:pt x="4410" y="18839"/>
                    <a:pt x="7859" y="19744"/>
                    <a:pt x="10555" y="18161"/>
                  </a:cubicBezTo>
                  <a:cubicBezTo>
                    <a:pt x="10574" y="18161"/>
                    <a:pt x="10574" y="18161"/>
                    <a:pt x="10574" y="18161"/>
                  </a:cubicBezTo>
                  <a:cubicBezTo>
                    <a:pt x="13194" y="16521"/>
                    <a:pt x="14080" y="13147"/>
                    <a:pt x="12609" y="10432"/>
                  </a:cubicBezTo>
                  <a:lnTo>
                    <a:pt x="9443" y="3137"/>
                  </a:lnTo>
                  <a:cubicBezTo>
                    <a:pt x="7879" y="442"/>
                    <a:pt x="4410" y="-482"/>
                    <a:pt x="1715" y="1083"/>
                  </a:cubicBezTo>
                  <a:cubicBezTo>
                    <a:pt x="1715" y="1102"/>
                    <a:pt x="1695" y="1102"/>
                    <a:pt x="1695" y="1102"/>
                  </a:cubicBezTo>
                  <a:cubicBezTo>
                    <a:pt x="-924" y="2741"/>
                    <a:pt x="-1791" y="6135"/>
                    <a:pt x="-321" y="8849"/>
                  </a:cubicBezTo>
                  <a:close/>
                </a:path>
              </a:pathLst>
            </a:custGeom>
            <a:grpFill/>
            <a:ln w="1885" cap="flat">
              <a:noFill/>
              <a:prstDash val="solid"/>
              <a:miter/>
            </a:ln>
          </p:spPr>
          <p:txBody>
            <a:bodyPr rtlCol="0" anchor="ctr"/>
            <a:lstStyle/>
            <a:p>
              <a:endParaRPr lang="en-IN"/>
            </a:p>
          </p:txBody>
        </p:sp>
        <p:sp>
          <p:nvSpPr>
            <p:cNvPr id="1056" name="Freeform: Shape 1055">
              <a:extLst>
                <a:ext uri="{FF2B5EF4-FFF2-40B4-BE49-F238E27FC236}">
                  <a16:creationId xmlns:a16="http://schemas.microsoft.com/office/drawing/2014/main" id="{BF00F7E3-251C-C8B0-7EE6-4418B46C0492}"/>
                </a:ext>
              </a:extLst>
            </p:cNvPr>
            <p:cNvSpPr/>
            <p:nvPr/>
          </p:nvSpPr>
          <p:spPr>
            <a:xfrm>
              <a:off x="10553345" y="4447717"/>
              <a:ext cx="12563" cy="20333"/>
            </a:xfrm>
            <a:custGeom>
              <a:avLst/>
              <a:gdLst>
                <a:gd name="connsiteX0" fmla="*/ -873 w 12563"/>
                <a:gd name="connsiteY0" fmla="*/ 7481 h 20333"/>
                <a:gd name="connsiteX1" fmla="*/ 447 w 12563"/>
                <a:gd name="connsiteY1" fmla="*/ 16510 h 20333"/>
                <a:gd name="connsiteX2" fmla="*/ 7402 w 12563"/>
                <a:gd name="connsiteY2" fmla="*/ 20449 h 20333"/>
                <a:gd name="connsiteX3" fmla="*/ 11361 w 12563"/>
                <a:gd name="connsiteY3" fmla="*/ 13494 h 20333"/>
                <a:gd name="connsiteX4" fmla="*/ 10041 w 12563"/>
                <a:gd name="connsiteY4" fmla="*/ 4484 h 20333"/>
                <a:gd name="connsiteX5" fmla="*/ 3086 w 12563"/>
                <a:gd name="connsiteY5" fmla="*/ 525 h 20333"/>
                <a:gd name="connsiteX6" fmla="*/ 3086 w 12563"/>
                <a:gd name="connsiteY6" fmla="*/ 525 h 20333"/>
                <a:gd name="connsiteX7" fmla="*/ -873 w 12563"/>
                <a:gd name="connsiteY7" fmla="*/ 7481 h 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3">
                  <a:moveTo>
                    <a:pt x="-873" y="7481"/>
                  </a:moveTo>
                  <a:cubicBezTo>
                    <a:pt x="-420" y="10497"/>
                    <a:pt x="13" y="13494"/>
                    <a:pt x="447" y="16510"/>
                  </a:cubicBezTo>
                  <a:cubicBezTo>
                    <a:pt x="1276" y="19526"/>
                    <a:pt x="4386" y="21279"/>
                    <a:pt x="7402" y="20449"/>
                  </a:cubicBezTo>
                  <a:cubicBezTo>
                    <a:pt x="10362" y="19545"/>
                    <a:pt x="12096" y="16491"/>
                    <a:pt x="11361" y="13494"/>
                  </a:cubicBezTo>
                  <a:cubicBezTo>
                    <a:pt x="10928" y="10497"/>
                    <a:pt x="10475" y="7481"/>
                    <a:pt x="10041" y="4484"/>
                  </a:cubicBezTo>
                  <a:cubicBezTo>
                    <a:pt x="9212" y="1468"/>
                    <a:pt x="6102" y="-304"/>
                    <a:pt x="3086" y="525"/>
                  </a:cubicBezTo>
                  <a:cubicBezTo>
                    <a:pt x="3086" y="525"/>
                    <a:pt x="3086" y="525"/>
                    <a:pt x="3086" y="525"/>
                  </a:cubicBezTo>
                  <a:cubicBezTo>
                    <a:pt x="145" y="1449"/>
                    <a:pt x="-1589" y="4484"/>
                    <a:pt x="-873" y="7481"/>
                  </a:cubicBezTo>
                  <a:close/>
                </a:path>
              </a:pathLst>
            </a:custGeom>
            <a:grpFill/>
            <a:ln w="1885" cap="flat">
              <a:noFill/>
              <a:prstDash val="solid"/>
              <a:miter/>
            </a:ln>
          </p:spPr>
          <p:txBody>
            <a:bodyPr rtlCol="0" anchor="ctr"/>
            <a:lstStyle/>
            <a:p>
              <a:endParaRPr lang="en-IN"/>
            </a:p>
          </p:txBody>
        </p:sp>
        <p:sp>
          <p:nvSpPr>
            <p:cNvPr id="1057" name="Freeform: Shape 1056">
              <a:extLst>
                <a:ext uri="{FF2B5EF4-FFF2-40B4-BE49-F238E27FC236}">
                  <a16:creationId xmlns:a16="http://schemas.microsoft.com/office/drawing/2014/main" id="{C48C8915-684B-6D99-4650-1D43DE3C95ED}"/>
                </a:ext>
              </a:extLst>
            </p:cNvPr>
            <p:cNvSpPr/>
            <p:nvPr/>
          </p:nvSpPr>
          <p:spPr>
            <a:xfrm>
              <a:off x="10477507" y="4466642"/>
              <a:ext cx="13829" cy="20087"/>
            </a:xfrm>
            <a:custGeom>
              <a:avLst/>
              <a:gdLst>
                <a:gd name="connsiteX0" fmla="*/ -830 w 13829"/>
                <a:gd name="connsiteY0" fmla="*/ 7500 h 20087"/>
                <a:gd name="connsiteX1" fmla="*/ 1677 w 13829"/>
                <a:gd name="connsiteY1" fmla="*/ 16246 h 20087"/>
                <a:gd name="connsiteX2" fmla="*/ 8633 w 13829"/>
                <a:gd name="connsiteY2" fmla="*/ 20204 h 20087"/>
                <a:gd name="connsiteX3" fmla="*/ 12591 w 13829"/>
                <a:gd name="connsiteY3" fmla="*/ 13249 h 20087"/>
                <a:gd name="connsiteX4" fmla="*/ 10084 w 13829"/>
                <a:gd name="connsiteY4" fmla="*/ 4484 h 20087"/>
                <a:gd name="connsiteX5" fmla="*/ 3129 w 13829"/>
                <a:gd name="connsiteY5" fmla="*/ 525 h 20087"/>
                <a:gd name="connsiteX6" fmla="*/ -830 w 13829"/>
                <a:gd name="connsiteY6" fmla="*/ 7500 h 2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87">
                  <a:moveTo>
                    <a:pt x="-830" y="7500"/>
                  </a:moveTo>
                  <a:cubicBezTo>
                    <a:pt x="19" y="10402"/>
                    <a:pt x="848" y="13324"/>
                    <a:pt x="1677" y="16246"/>
                  </a:cubicBezTo>
                  <a:cubicBezTo>
                    <a:pt x="2507" y="19262"/>
                    <a:pt x="5617" y="21034"/>
                    <a:pt x="8633" y="20204"/>
                  </a:cubicBezTo>
                  <a:cubicBezTo>
                    <a:pt x="11649" y="19375"/>
                    <a:pt x="13421" y="16265"/>
                    <a:pt x="12591" y="13249"/>
                  </a:cubicBezTo>
                  <a:cubicBezTo>
                    <a:pt x="11743" y="10327"/>
                    <a:pt x="10914" y="7405"/>
                    <a:pt x="10084" y="4484"/>
                  </a:cubicBezTo>
                  <a:cubicBezTo>
                    <a:pt x="9255" y="1468"/>
                    <a:pt x="6126" y="-304"/>
                    <a:pt x="3129" y="525"/>
                  </a:cubicBezTo>
                  <a:cubicBezTo>
                    <a:pt x="113" y="1374"/>
                    <a:pt x="-1659" y="4484"/>
                    <a:pt x="-830" y="7500"/>
                  </a:cubicBezTo>
                  <a:close/>
                </a:path>
              </a:pathLst>
            </a:custGeom>
            <a:grpFill/>
            <a:ln w="1885" cap="flat">
              <a:noFill/>
              <a:prstDash val="solid"/>
              <a:miter/>
            </a:ln>
          </p:spPr>
          <p:txBody>
            <a:bodyPr rtlCol="0" anchor="ctr"/>
            <a:lstStyle/>
            <a:p>
              <a:endParaRPr lang="en-IN"/>
            </a:p>
          </p:txBody>
        </p:sp>
        <p:sp>
          <p:nvSpPr>
            <p:cNvPr id="1058" name="Freeform: Shape 1057">
              <a:extLst>
                <a:ext uri="{FF2B5EF4-FFF2-40B4-BE49-F238E27FC236}">
                  <a16:creationId xmlns:a16="http://schemas.microsoft.com/office/drawing/2014/main" id="{03C75058-1786-FD28-58BE-C5167C62AD3A}"/>
                </a:ext>
              </a:extLst>
            </p:cNvPr>
            <p:cNvSpPr/>
            <p:nvPr/>
          </p:nvSpPr>
          <p:spPr>
            <a:xfrm>
              <a:off x="10402384" y="4486826"/>
              <a:ext cx="12033" cy="17812"/>
            </a:xfrm>
            <a:custGeom>
              <a:avLst/>
              <a:gdLst>
                <a:gd name="connsiteX0" fmla="*/ -1012 w 12033"/>
                <a:gd name="connsiteY0" fmla="*/ 5976 h 17812"/>
                <a:gd name="connsiteX1" fmla="*/ -332 w 12033"/>
                <a:gd name="connsiteY1" fmla="*/ 12479 h 17812"/>
                <a:gd name="connsiteX2" fmla="*/ 5323 w 12033"/>
                <a:gd name="connsiteY2" fmla="*/ 18134 h 17812"/>
                <a:gd name="connsiteX3" fmla="*/ 10977 w 12033"/>
                <a:gd name="connsiteY3" fmla="*/ 12479 h 17812"/>
                <a:gd name="connsiteX4" fmla="*/ 10298 w 12033"/>
                <a:gd name="connsiteY4" fmla="*/ 5976 h 17812"/>
                <a:gd name="connsiteX5" fmla="*/ 4643 w 12033"/>
                <a:gd name="connsiteY5" fmla="*/ 321 h 17812"/>
                <a:gd name="connsiteX6" fmla="*/ -1012 w 12033"/>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2">
                  <a:moveTo>
                    <a:pt x="-1012" y="5976"/>
                  </a:moveTo>
                  <a:lnTo>
                    <a:pt x="-332" y="12479"/>
                  </a:lnTo>
                  <a:cubicBezTo>
                    <a:pt x="-257" y="15571"/>
                    <a:pt x="2231" y="18059"/>
                    <a:pt x="5323" y="18134"/>
                  </a:cubicBezTo>
                  <a:cubicBezTo>
                    <a:pt x="8131" y="18002"/>
                    <a:pt x="11298" y="15627"/>
                    <a:pt x="10977" y="12479"/>
                  </a:cubicBezTo>
                  <a:lnTo>
                    <a:pt x="10298" y="5976"/>
                  </a:lnTo>
                  <a:cubicBezTo>
                    <a:pt x="10224" y="2885"/>
                    <a:pt x="7735" y="396"/>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1059" name="Freeform: Shape 1058">
              <a:extLst>
                <a:ext uri="{FF2B5EF4-FFF2-40B4-BE49-F238E27FC236}">
                  <a16:creationId xmlns:a16="http://schemas.microsoft.com/office/drawing/2014/main" id="{8F089E08-36A2-2E58-43E0-30D75B52C185}"/>
                </a:ext>
              </a:extLst>
            </p:cNvPr>
            <p:cNvSpPr/>
            <p:nvPr/>
          </p:nvSpPr>
          <p:spPr>
            <a:xfrm>
              <a:off x="10326644" y="4504435"/>
              <a:ext cx="12887" cy="18862"/>
            </a:xfrm>
            <a:custGeom>
              <a:avLst/>
              <a:gdLst>
                <a:gd name="connsiteX0" fmla="*/ -858 w 12887"/>
                <a:gd name="connsiteY0" fmla="*/ 7481 h 18862"/>
                <a:gd name="connsiteX1" fmla="*/ 782 w 12887"/>
                <a:gd name="connsiteY1" fmla="*/ 15021 h 18862"/>
                <a:gd name="connsiteX2" fmla="*/ 7738 w 12887"/>
                <a:gd name="connsiteY2" fmla="*/ 18979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5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2" y="18037"/>
                    <a:pt x="4722" y="19808"/>
                    <a:pt x="7738" y="18979"/>
                  </a:cubicBezTo>
                  <a:cubicBezTo>
                    <a:pt x="7738" y="18979"/>
                    <a:pt x="7738" y="18979"/>
                    <a:pt x="7738" y="18979"/>
                  </a:cubicBezTo>
                  <a:cubicBezTo>
                    <a:pt x="10697" y="18093"/>
                    <a:pt x="12431" y="15021"/>
                    <a:pt x="11677" y="12024"/>
                  </a:cubicBezTo>
                  <a:lnTo>
                    <a:pt x="10037" y="4484"/>
                  </a:lnTo>
                  <a:cubicBezTo>
                    <a:pt x="9208" y="1468"/>
                    <a:pt x="6098" y="-304"/>
                    <a:pt x="3082" y="525"/>
                  </a:cubicBezTo>
                  <a:cubicBezTo>
                    <a:pt x="3082" y="525"/>
                    <a:pt x="3082" y="525"/>
                    <a:pt x="3082" y="525"/>
                  </a:cubicBezTo>
                  <a:cubicBezTo>
                    <a:pt x="123" y="1430"/>
                    <a:pt x="-1612" y="4484"/>
                    <a:pt x="-858" y="7481"/>
                  </a:cubicBezTo>
                  <a:close/>
                </a:path>
              </a:pathLst>
            </a:custGeom>
            <a:grpFill/>
            <a:ln w="1885" cap="flat">
              <a:noFill/>
              <a:prstDash val="solid"/>
              <a:miter/>
            </a:ln>
          </p:spPr>
          <p:txBody>
            <a:bodyPr rtlCol="0" anchor="ctr"/>
            <a:lstStyle/>
            <a:p>
              <a:endParaRPr lang="en-IN"/>
            </a:p>
          </p:txBody>
        </p:sp>
        <p:sp>
          <p:nvSpPr>
            <p:cNvPr id="1060" name="Freeform: Shape 1059">
              <a:extLst>
                <a:ext uri="{FF2B5EF4-FFF2-40B4-BE49-F238E27FC236}">
                  <a16:creationId xmlns:a16="http://schemas.microsoft.com/office/drawing/2014/main" id="{82A59058-9070-A986-8ED9-D4A80B35C35B}"/>
                </a:ext>
              </a:extLst>
            </p:cNvPr>
            <p:cNvSpPr/>
            <p:nvPr/>
          </p:nvSpPr>
          <p:spPr>
            <a:xfrm>
              <a:off x="7184225" y="6085914"/>
              <a:ext cx="72954" cy="73116"/>
            </a:xfrm>
            <a:custGeom>
              <a:avLst/>
              <a:gdLst>
                <a:gd name="connsiteX0" fmla="*/ 23741 w 72954"/>
                <a:gd name="connsiteY0" fmla="*/ 59858 h 73116"/>
                <a:gd name="connsiteX1" fmla="*/ 11470 w 72954"/>
                <a:gd name="connsiteY1" fmla="*/ 27474 h 73116"/>
                <a:gd name="connsiteX2" fmla="*/ 42271 w 72954"/>
                <a:gd name="connsiteY2" fmla="*/ 12809 h 73116"/>
                <a:gd name="connsiteX3" fmla="*/ 60065 w 72954"/>
                <a:gd name="connsiteY3" fmla="*/ 41517 h 73116"/>
                <a:gd name="connsiteX4" fmla="*/ 29810 w 72954"/>
                <a:gd name="connsiteY4" fmla="*/ 62083 h 73116"/>
                <a:gd name="connsiteX5" fmla="*/ 29810 w 72954"/>
                <a:gd name="connsiteY5" fmla="*/ 73392 h 73116"/>
                <a:gd name="connsiteX6" fmla="*/ 71280 w 72954"/>
                <a:gd name="connsiteY6" fmla="*/ 43365 h 73116"/>
                <a:gd name="connsiteX7" fmla="*/ 45305 w 72954"/>
                <a:gd name="connsiteY7" fmla="*/ 1896 h 73116"/>
                <a:gd name="connsiteX8" fmla="*/ 1668 w 72954"/>
                <a:gd name="connsiteY8" fmla="*/ 21612 h 73116"/>
                <a:gd name="connsiteX9" fmla="*/ 18067 w 72954"/>
                <a:gd name="connsiteY9" fmla="*/ 69604 h 73116"/>
                <a:gd name="connsiteX10" fmla="*/ 23722 w 72954"/>
                <a:gd name="connsiteY10" fmla="*/ 59840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2"/>
                    <a:pt x="11470" y="27474"/>
                  </a:cubicBezTo>
                  <a:cubicBezTo>
                    <a:pt x="15748" y="14770"/>
                    <a:pt x="29905" y="8945"/>
                    <a:pt x="42271" y="12809"/>
                  </a:cubicBezTo>
                  <a:cubicBezTo>
                    <a:pt x="54297" y="16579"/>
                    <a:pt x="62797" y="28813"/>
                    <a:pt x="60065" y="41517"/>
                  </a:cubicBezTo>
                  <a:cubicBezTo>
                    <a:pt x="57086" y="55429"/>
                    <a:pt x="43100" y="62686"/>
                    <a:pt x="29810" y="62083"/>
                  </a:cubicBezTo>
                  <a:cubicBezTo>
                    <a:pt x="22535" y="61762"/>
                    <a:pt x="22553" y="73072"/>
                    <a:pt x="29810" y="73392"/>
                  </a:cubicBezTo>
                  <a:cubicBezTo>
                    <a:pt x="48509" y="74259"/>
                    <a:pt x="67510" y="62516"/>
                    <a:pt x="71280" y="43365"/>
                  </a:cubicBezTo>
                  <a:cubicBezTo>
                    <a:pt x="74899" y="25080"/>
                    <a:pt x="62779" y="7211"/>
                    <a:pt x="45305" y="1896"/>
                  </a:cubicBezTo>
                  <a:cubicBezTo>
                    <a:pt x="28133" y="-3326"/>
                    <a:pt x="8680" y="4741"/>
                    <a:pt x="1668" y="21612"/>
                  </a:cubicBezTo>
                  <a:cubicBezTo>
                    <a:pt x="-5740" y="39463"/>
                    <a:pt x="2856" y="59123"/>
                    <a:pt x="18067" y="69604"/>
                  </a:cubicBezTo>
                  <a:cubicBezTo>
                    <a:pt x="24080" y="73732"/>
                    <a:pt x="29735" y="63949"/>
                    <a:pt x="23722" y="59840"/>
                  </a:cubicBezTo>
                  <a:close/>
                </a:path>
              </a:pathLst>
            </a:custGeom>
            <a:grpFill/>
            <a:ln w="1885" cap="flat">
              <a:noFill/>
              <a:prstDash val="solid"/>
              <a:miter/>
            </a:ln>
          </p:spPr>
          <p:txBody>
            <a:bodyPr rtlCol="0" anchor="ctr"/>
            <a:lstStyle/>
            <a:p>
              <a:endParaRPr lang="en-IN"/>
            </a:p>
          </p:txBody>
        </p:sp>
        <p:sp>
          <p:nvSpPr>
            <p:cNvPr id="1061" name="Freeform: Shape 1060">
              <a:extLst>
                <a:ext uri="{FF2B5EF4-FFF2-40B4-BE49-F238E27FC236}">
                  <a16:creationId xmlns:a16="http://schemas.microsoft.com/office/drawing/2014/main" id="{C08ECC31-8FDE-4712-9A47-010139288462}"/>
                </a:ext>
              </a:extLst>
            </p:cNvPr>
            <p:cNvSpPr/>
            <p:nvPr/>
          </p:nvSpPr>
          <p:spPr>
            <a:xfrm>
              <a:off x="7681232" y="5974155"/>
              <a:ext cx="76620" cy="77525"/>
            </a:xfrm>
            <a:custGeom>
              <a:avLst/>
              <a:gdLst>
                <a:gd name="connsiteX0" fmla="*/ 39108 w 76620"/>
                <a:gd name="connsiteY0" fmla="*/ 66587 h 77525"/>
                <a:gd name="connsiteX1" fmla="*/ 10286 w 76620"/>
                <a:gd name="connsiteY1" fmla="*/ 36993 h 77525"/>
                <a:gd name="connsiteX2" fmla="*/ 37562 w 76620"/>
                <a:gd name="connsiteY2" fmla="*/ 11697 h 77525"/>
                <a:gd name="connsiteX3" fmla="*/ 64328 w 76620"/>
                <a:gd name="connsiteY3" fmla="*/ 36748 h 77525"/>
                <a:gd name="connsiteX4" fmla="*/ 40597 w 76620"/>
                <a:gd name="connsiteY4" fmla="*/ 66512 h 77525"/>
                <a:gd name="connsiteX5" fmla="*/ 43594 w 76620"/>
                <a:gd name="connsiteY5" fmla="*/ 77406 h 77525"/>
                <a:gd name="connsiteX6" fmla="*/ 75224 w 76620"/>
                <a:gd name="connsiteY6" fmla="*/ 32167 h 77525"/>
                <a:gd name="connsiteX7" fmla="*/ 35413 w 76620"/>
                <a:gd name="connsiteY7" fmla="*/ 387 h 77525"/>
                <a:gd name="connsiteX8" fmla="*/ -1023 w 76620"/>
                <a:gd name="connsiteY8" fmla="*/ 36917 h 77525"/>
                <a:gd name="connsiteX9" fmla="*/ 39108 w 76620"/>
                <a:gd name="connsiteY9" fmla="*/ 77822 h 77525"/>
                <a:gd name="connsiteX10" fmla="*/ 39108 w 76620"/>
                <a:gd name="connsiteY10" fmla="*/ 66512 h 7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5">
                  <a:moveTo>
                    <a:pt x="39108" y="66587"/>
                  </a:moveTo>
                  <a:cubicBezTo>
                    <a:pt x="24028" y="65286"/>
                    <a:pt x="9815" y="52958"/>
                    <a:pt x="10286" y="36993"/>
                  </a:cubicBezTo>
                  <a:cubicBezTo>
                    <a:pt x="10720" y="22441"/>
                    <a:pt x="23481" y="11753"/>
                    <a:pt x="37562" y="11697"/>
                  </a:cubicBezTo>
                  <a:cubicBezTo>
                    <a:pt x="51643" y="11640"/>
                    <a:pt x="63952" y="22384"/>
                    <a:pt x="64328" y="36748"/>
                  </a:cubicBezTo>
                  <a:cubicBezTo>
                    <a:pt x="64706" y="51111"/>
                    <a:pt x="53829" y="62798"/>
                    <a:pt x="40597" y="66512"/>
                  </a:cubicBezTo>
                  <a:cubicBezTo>
                    <a:pt x="33584" y="68397"/>
                    <a:pt x="36563" y="79386"/>
                    <a:pt x="43594" y="77406"/>
                  </a:cubicBezTo>
                  <a:cubicBezTo>
                    <a:pt x="63235" y="71921"/>
                    <a:pt x="78127" y="53147"/>
                    <a:pt x="75224" y="32167"/>
                  </a:cubicBezTo>
                  <a:cubicBezTo>
                    <a:pt x="72548" y="12846"/>
                    <a:pt x="54603" y="-744"/>
                    <a:pt x="35413" y="387"/>
                  </a:cubicBezTo>
                  <a:cubicBezTo>
                    <a:pt x="15904" y="1555"/>
                    <a:pt x="-533" y="16993"/>
                    <a:pt x="-1023" y="36917"/>
                  </a:cubicBezTo>
                  <a:cubicBezTo>
                    <a:pt x="-1551" y="59368"/>
                    <a:pt x="17959" y="76012"/>
                    <a:pt x="39108" y="77822"/>
                  </a:cubicBezTo>
                  <a:cubicBezTo>
                    <a:pt x="46346" y="78443"/>
                    <a:pt x="46308" y="67133"/>
                    <a:pt x="39108" y="66512"/>
                  </a:cubicBezTo>
                  <a:close/>
                </a:path>
              </a:pathLst>
            </a:custGeom>
            <a:grpFill/>
            <a:ln w="1885" cap="flat">
              <a:noFill/>
              <a:prstDash val="solid"/>
              <a:miter/>
            </a:ln>
          </p:spPr>
          <p:txBody>
            <a:bodyPr rtlCol="0" anchor="ctr"/>
            <a:lstStyle/>
            <a:p>
              <a:endParaRPr lang="en-IN"/>
            </a:p>
          </p:txBody>
        </p:sp>
        <p:sp>
          <p:nvSpPr>
            <p:cNvPr id="1062" name="Freeform: Shape 1061">
              <a:extLst>
                <a:ext uri="{FF2B5EF4-FFF2-40B4-BE49-F238E27FC236}">
                  <a16:creationId xmlns:a16="http://schemas.microsoft.com/office/drawing/2014/main" id="{181E54D7-E0BD-E7AC-1F1A-FBDB858AAA99}"/>
                </a:ext>
              </a:extLst>
            </p:cNvPr>
            <p:cNvSpPr/>
            <p:nvPr/>
          </p:nvSpPr>
          <p:spPr>
            <a:xfrm>
              <a:off x="7073476" y="5649466"/>
              <a:ext cx="72457" cy="78814"/>
            </a:xfrm>
            <a:custGeom>
              <a:avLst/>
              <a:gdLst>
                <a:gd name="connsiteX0" fmla="*/ 27932 w 72457"/>
                <a:gd name="connsiteY0" fmla="*/ 71698 h 78814"/>
                <a:gd name="connsiteX1" fmla="*/ 71098 w 72457"/>
                <a:gd name="connsiteY1" fmla="*/ 54262 h 78814"/>
                <a:gd name="connsiteX2" fmla="*/ 39676 w 72457"/>
                <a:gd name="connsiteY2" fmla="*/ 1218 h 78814"/>
                <a:gd name="connsiteX3" fmla="*/ -870 w 72457"/>
                <a:gd name="connsiteY3" fmla="*/ 31491 h 78814"/>
                <a:gd name="connsiteX4" fmla="*/ 36283 w 72457"/>
                <a:gd name="connsiteY4" fmla="*/ 76730 h 78814"/>
                <a:gd name="connsiteX5" fmla="*/ 39299 w 72457"/>
                <a:gd name="connsiteY5" fmla="*/ 65835 h 78814"/>
                <a:gd name="connsiteX6" fmla="*/ 10854 w 72457"/>
                <a:gd name="connsiteY6" fmla="*/ 40407 h 78814"/>
                <a:gd name="connsiteX7" fmla="*/ 30119 w 72457"/>
                <a:gd name="connsiteY7" fmla="*/ 11718 h 78814"/>
                <a:gd name="connsiteX8" fmla="*/ 58545 w 72457"/>
                <a:gd name="connsiteY8" fmla="*/ 39314 h 78814"/>
                <a:gd name="connsiteX9" fmla="*/ 54775 w 72457"/>
                <a:gd name="connsiteY9" fmla="*/ 63969 h 78814"/>
                <a:gd name="connsiteX10" fmla="*/ 36472 w 72457"/>
                <a:gd name="connsiteY10" fmla="*/ 64214 h 78814"/>
                <a:gd name="connsiteX11" fmla="*/ 35925 w 72457"/>
                <a:gd name="connsiteY11" fmla="*/ 63649 h 78814"/>
                <a:gd name="connsiteX12" fmla="*/ 27932 w 72457"/>
                <a:gd name="connsiteY12" fmla="*/ 71641 h 78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7" h="78814">
                  <a:moveTo>
                    <a:pt x="27932" y="71698"/>
                  </a:moveTo>
                  <a:cubicBezTo>
                    <a:pt x="44332" y="87965"/>
                    <a:pt x="68290" y="75468"/>
                    <a:pt x="71098" y="54262"/>
                  </a:cubicBezTo>
                  <a:cubicBezTo>
                    <a:pt x="73718" y="34507"/>
                    <a:pt x="60279" y="6232"/>
                    <a:pt x="39676" y="1218"/>
                  </a:cubicBezTo>
                  <a:cubicBezTo>
                    <a:pt x="19827" y="-3607"/>
                    <a:pt x="958" y="11680"/>
                    <a:pt x="-870" y="31491"/>
                  </a:cubicBezTo>
                  <a:cubicBezTo>
                    <a:pt x="-2999" y="54808"/>
                    <a:pt x="15906" y="70529"/>
                    <a:pt x="36283" y="76730"/>
                  </a:cubicBezTo>
                  <a:cubicBezTo>
                    <a:pt x="43258" y="78879"/>
                    <a:pt x="46235" y="67965"/>
                    <a:pt x="39299" y="65835"/>
                  </a:cubicBezTo>
                  <a:cubicBezTo>
                    <a:pt x="26764" y="61971"/>
                    <a:pt x="13795" y="54205"/>
                    <a:pt x="10854" y="40407"/>
                  </a:cubicBezTo>
                  <a:cubicBezTo>
                    <a:pt x="8046" y="27212"/>
                    <a:pt x="16133" y="13113"/>
                    <a:pt x="30119" y="11718"/>
                  </a:cubicBezTo>
                  <a:cubicBezTo>
                    <a:pt x="45633" y="10172"/>
                    <a:pt x="54888" y="26383"/>
                    <a:pt x="58545" y="39314"/>
                  </a:cubicBezTo>
                  <a:cubicBezTo>
                    <a:pt x="60806" y="47325"/>
                    <a:pt x="61428" y="57692"/>
                    <a:pt x="54775" y="63969"/>
                  </a:cubicBezTo>
                  <a:cubicBezTo>
                    <a:pt x="49780" y="69096"/>
                    <a:pt x="41580" y="69191"/>
                    <a:pt x="36472" y="64214"/>
                  </a:cubicBezTo>
                  <a:cubicBezTo>
                    <a:pt x="36283" y="64026"/>
                    <a:pt x="36094" y="63837"/>
                    <a:pt x="35925" y="63649"/>
                  </a:cubicBezTo>
                  <a:cubicBezTo>
                    <a:pt x="30760" y="58522"/>
                    <a:pt x="22730" y="66514"/>
                    <a:pt x="27932" y="71641"/>
                  </a:cubicBezTo>
                  <a:close/>
                </a:path>
              </a:pathLst>
            </a:custGeom>
            <a:grpFill/>
            <a:ln w="1885" cap="flat">
              <a:noFill/>
              <a:prstDash val="solid"/>
              <a:miter/>
            </a:ln>
          </p:spPr>
          <p:txBody>
            <a:bodyPr rtlCol="0" anchor="ctr"/>
            <a:lstStyle/>
            <a:p>
              <a:endParaRPr lang="en-IN"/>
            </a:p>
          </p:txBody>
        </p:sp>
        <p:sp>
          <p:nvSpPr>
            <p:cNvPr id="1063" name="Freeform: Shape 1062">
              <a:extLst>
                <a:ext uri="{FF2B5EF4-FFF2-40B4-BE49-F238E27FC236}">
                  <a16:creationId xmlns:a16="http://schemas.microsoft.com/office/drawing/2014/main" id="{474F0BAA-CFAF-5F78-CC39-0A1E03EE3E8E}"/>
                </a:ext>
              </a:extLst>
            </p:cNvPr>
            <p:cNvSpPr/>
            <p:nvPr/>
          </p:nvSpPr>
          <p:spPr>
            <a:xfrm>
              <a:off x="7571362" y="5552611"/>
              <a:ext cx="69117" cy="69866"/>
            </a:xfrm>
            <a:custGeom>
              <a:avLst/>
              <a:gdLst>
                <a:gd name="connsiteX0" fmla="*/ 36124 w 69117"/>
                <a:gd name="connsiteY0" fmla="*/ 58941 h 69866"/>
                <a:gd name="connsiteX1" fmla="*/ 10263 w 69117"/>
                <a:gd name="connsiteY1" fmla="*/ 33683 h 69866"/>
                <a:gd name="connsiteX2" fmla="*/ 32467 w 69117"/>
                <a:gd name="connsiteY2" fmla="*/ 11704 h 69866"/>
                <a:gd name="connsiteX3" fmla="*/ 56576 w 69117"/>
                <a:gd name="connsiteY3" fmla="*/ 30177 h 69866"/>
                <a:gd name="connsiteX4" fmla="*/ 38669 w 69117"/>
                <a:gd name="connsiteY4" fmla="*/ 58451 h 69866"/>
                <a:gd name="connsiteX5" fmla="*/ 41685 w 69117"/>
                <a:gd name="connsiteY5" fmla="*/ 69365 h 69866"/>
                <a:gd name="connsiteX6" fmla="*/ 67792 w 69117"/>
                <a:gd name="connsiteY6" fmla="*/ 29291 h 69866"/>
                <a:gd name="connsiteX7" fmla="*/ 30394 w 69117"/>
                <a:gd name="connsiteY7" fmla="*/ 488 h 69866"/>
                <a:gd name="connsiteX8" fmla="*/ -1029 w 69117"/>
                <a:gd name="connsiteY8" fmla="*/ 34832 h 69866"/>
                <a:gd name="connsiteX9" fmla="*/ 36124 w 69117"/>
                <a:gd name="connsiteY9" fmla="*/ 70176 h 69866"/>
                <a:gd name="connsiteX10" fmla="*/ 36124 w 69117"/>
                <a:gd name="connsiteY10" fmla="*/ 58866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6">
                  <a:moveTo>
                    <a:pt x="36124" y="58941"/>
                  </a:moveTo>
                  <a:cubicBezTo>
                    <a:pt x="22835" y="58188"/>
                    <a:pt x="9905" y="47877"/>
                    <a:pt x="10263" y="33683"/>
                  </a:cubicBezTo>
                  <a:cubicBezTo>
                    <a:pt x="10564" y="21600"/>
                    <a:pt x="20743" y="12439"/>
                    <a:pt x="32467" y="11704"/>
                  </a:cubicBezTo>
                  <a:cubicBezTo>
                    <a:pt x="43777" y="10988"/>
                    <a:pt x="54729" y="18679"/>
                    <a:pt x="56576" y="30177"/>
                  </a:cubicBezTo>
                  <a:cubicBezTo>
                    <a:pt x="58593" y="42599"/>
                    <a:pt x="49979" y="54323"/>
                    <a:pt x="38669" y="58451"/>
                  </a:cubicBezTo>
                  <a:cubicBezTo>
                    <a:pt x="31921" y="60977"/>
                    <a:pt x="34899" y="71910"/>
                    <a:pt x="41685" y="69365"/>
                  </a:cubicBezTo>
                  <a:cubicBezTo>
                    <a:pt x="58141" y="63220"/>
                    <a:pt x="70129" y="47387"/>
                    <a:pt x="67792" y="29291"/>
                  </a:cubicBezTo>
                  <a:cubicBezTo>
                    <a:pt x="65454" y="11195"/>
                    <a:pt x="48320" y="-1283"/>
                    <a:pt x="30394" y="488"/>
                  </a:cubicBezTo>
                  <a:cubicBezTo>
                    <a:pt x="12864" y="2223"/>
                    <a:pt x="-1349" y="16925"/>
                    <a:pt x="-1029" y="34832"/>
                  </a:cubicBezTo>
                  <a:cubicBezTo>
                    <a:pt x="-651" y="54908"/>
                    <a:pt x="17143" y="69102"/>
                    <a:pt x="36124" y="70176"/>
                  </a:cubicBezTo>
                  <a:cubicBezTo>
                    <a:pt x="43401" y="70609"/>
                    <a:pt x="43363" y="59281"/>
                    <a:pt x="36124" y="58866"/>
                  </a:cubicBezTo>
                  <a:close/>
                </a:path>
              </a:pathLst>
            </a:custGeom>
            <a:grpFill/>
            <a:ln w="1885" cap="flat">
              <a:noFill/>
              <a:prstDash val="solid"/>
              <a:miter/>
            </a:ln>
          </p:spPr>
          <p:txBody>
            <a:bodyPr rtlCol="0" anchor="ctr"/>
            <a:lstStyle/>
            <a:p>
              <a:endParaRPr lang="en-IN"/>
            </a:p>
          </p:txBody>
        </p:sp>
        <p:sp>
          <p:nvSpPr>
            <p:cNvPr id="1064" name="Freeform: Shape 1063">
              <a:extLst>
                <a:ext uri="{FF2B5EF4-FFF2-40B4-BE49-F238E27FC236}">
                  <a16:creationId xmlns:a16="http://schemas.microsoft.com/office/drawing/2014/main" id="{DA1DF3C2-69E5-5ECF-46C5-0B576EE9D1CC}"/>
                </a:ext>
              </a:extLst>
            </p:cNvPr>
            <p:cNvSpPr/>
            <p:nvPr/>
          </p:nvSpPr>
          <p:spPr>
            <a:xfrm>
              <a:off x="7381685" y="5839391"/>
              <a:ext cx="70304" cy="70165"/>
            </a:xfrm>
            <a:custGeom>
              <a:avLst/>
              <a:gdLst>
                <a:gd name="connsiteX0" fmla="*/ 47596 w 70304"/>
                <a:gd name="connsiteY0" fmla="*/ 57019 h 70165"/>
                <a:gd name="connsiteX1" fmla="*/ 14025 w 70304"/>
                <a:gd name="connsiteY1" fmla="*/ 48009 h 70165"/>
                <a:gd name="connsiteX2" fmla="*/ 22168 w 70304"/>
                <a:gd name="connsiteY2" fmla="*/ 15116 h 70165"/>
                <a:gd name="connsiteX3" fmla="*/ 55155 w 70304"/>
                <a:gd name="connsiteY3" fmla="*/ 23410 h 70165"/>
                <a:gd name="connsiteX4" fmla="*/ 47351 w 70304"/>
                <a:gd name="connsiteY4" fmla="*/ 57131 h 70165"/>
                <a:gd name="connsiteX5" fmla="*/ 55343 w 70304"/>
                <a:gd name="connsiteY5" fmla="*/ 65143 h 70165"/>
                <a:gd name="connsiteX6" fmla="*/ 63788 w 70304"/>
                <a:gd name="connsiteY6" fmla="*/ 15813 h 70165"/>
                <a:gd name="connsiteX7" fmla="*/ 16456 w 70304"/>
                <a:gd name="connsiteY7" fmla="*/ 5351 h 70165"/>
                <a:gd name="connsiteX8" fmla="*/ 3111 w 70304"/>
                <a:gd name="connsiteY8" fmla="*/ 51835 h 70165"/>
                <a:gd name="connsiteX9" fmla="*/ 50612 w 70304"/>
                <a:gd name="connsiteY9" fmla="*/ 67933 h 70165"/>
                <a:gd name="connsiteX10" fmla="*/ 47596 w 70304"/>
                <a:gd name="connsiteY10" fmla="*/ 57019 h 7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65">
                  <a:moveTo>
                    <a:pt x="47596" y="57019"/>
                  </a:moveTo>
                  <a:cubicBezTo>
                    <a:pt x="35777" y="61448"/>
                    <a:pt x="21470" y="59035"/>
                    <a:pt x="14025" y="48009"/>
                  </a:cubicBezTo>
                  <a:cubicBezTo>
                    <a:pt x="6579" y="36981"/>
                    <a:pt x="10858" y="21864"/>
                    <a:pt x="22168" y="15116"/>
                  </a:cubicBezTo>
                  <a:cubicBezTo>
                    <a:pt x="33478" y="8368"/>
                    <a:pt x="48727" y="11478"/>
                    <a:pt x="55155" y="23410"/>
                  </a:cubicBezTo>
                  <a:cubicBezTo>
                    <a:pt x="61583" y="35342"/>
                    <a:pt x="56870" y="48857"/>
                    <a:pt x="47351" y="57131"/>
                  </a:cubicBezTo>
                  <a:cubicBezTo>
                    <a:pt x="41847" y="61919"/>
                    <a:pt x="49876" y="69893"/>
                    <a:pt x="55343" y="65143"/>
                  </a:cubicBezTo>
                  <a:cubicBezTo>
                    <a:pt x="69235" y="53060"/>
                    <a:pt x="74004" y="31798"/>
                    <a:pt x="63788" y="15813"/>
                  </a:cubicBezTo>
                  <a:cubicBezTo>
                    <a:pt x="53572" y="-171"/>
                    <a:pt x="32328" y="-4017"/>
                    <a:pt x="16456" y="5351"/>
                  </a:cubicBezTo>
                  <a:cubicBezTo>
                    <a:pt x="584" y="14720"/>
                    <a:pt x="-6013" y="35398"/>
                    <a:pt x="3111" y="51835"/>
                  </a:cubicBezTo>
                  <a:cubicBezTo>
                    <a:pt x="12234" y="68272"/>
                    <a:pt x="33420" y="74455"/>
                    <a:pt x="50612" y="67933"/>
                  </a:cubicBezTo>
                  <a:cubicBezTo>
                    <a:pt x="57360" y="65407"/>
                    <a:pt x="54382" y="54455"/>
                    <a:pt x="47596" y="57019"/>
                  </a:cubicBezTo>
                  <a:close/>
                </a:path>
              </a:pathLst>
            </a:custGeom>
            <a:grpFill/>
            <a:ln w="1885" cap="flat">
              <a:noFill/>
              <a:prstDash val="solid"/>
              <a:miter/>
            </a:ln>
          </p:spPr>
          <p:txBody>
            <a:bodyPr rtlCol="0" anchor="ctr"/>
            <a:lstStyle/>
            <a:p>
              <a:endParaRPr lang="en-IN"/>
            </a:p>
          </p:txBody>
        </p:sp>
        <p:sp>
          <p:nvSpPr>
            <p:cNvPr id="1065" name="Freeform: Shape 1064">
              <a:extLst>
                <a:ext uri="{FF2B5EF4-FFF2-40B4-BE49-F238E27FC236}">
                  <a16:creationId xmlns:a16="http://schemas.microsoft.com/office/drawing/2014/main" id="{692646CA-FAA2-A383-DD71-CBEFCFE4EA9A}"/>
                </a:ext>
              </a:extLst>
            </p:cNvPr>
            <p:cNvSpPr/>
            <p:nvPr/>
          </p:nvSpPr>
          <p:spPr>
            <a:xfrm>
              <a:off x="7877154" y="5722914"/>
              <a:ext cx="63773" cy="63735"/>
            </a:xfrm>
            <a:custGeom>
              <a:avLst/>
              <a:gdLst>
                <a:gd name="connsiteX0" fmla="*/ 37791 w 63773"/>
                <a:gd name="connsiteY0" fmla="*/ 59662 h 63735"/>
                <a:gd name="connsiteX1" fmla="*/ 62408 w 63773"/>
                <a:gd name="connsiteY1" fmla="*/ 26354 h 63735"/>
                <a:gd name="connsiteX2" fmla="*/ 60504 w 63773"/>
                <a:gd name="connsiteY2" fmla="*/ 19474 h 63735"/>
                <a:gd name="connsiteX3" fmla="*/ 18111 w 63773"/>
                <a:gd name="connsiteY3" fmla="*/ 3075 h 63735"/>
                <a:gd name="connsiteX4" fmla="*/ 1712 w 63773"/>
                <a:gd name="connsiteY4" fmla="*/ 45468 h 63735"/>
                <a:gd name="connsiteX5" fmla="*/ 5350 w 63773"/>
                <a:gd name="connsiteY5" fmla="*/ 51688 h 63735"/>
                <a:gd name="connsiteX6" fmla="*/ 56056 w 63773"/>
                <a:gd name="connsiteY6" fmla="*/ 53479 h 63735"/>
                <a:gd name="connsiteX7" fmla="*/ 48045 w 63773"/>
                <a:gd name="connsiteY7" fmla="*/ 45487 h 63735"/>
                <a:gd name="connsiteX8" fmla="*/ 13738 w 63773"/>
                <a:gd name="connsiteY8" fmla="*/ 44054 h 63735"/>
                <a:gd name="connsiteX9" fmla="*/ 20034 w 63773"/>
                <a:gd name="connsiteY9" fmla="*/ 14762 h 63735"/>
                <a:gd name="connsiteX10" fmla="*/ 21485 w 63773"/>
                <a:gd name="connsiteY10" fmla="*/ 13894 h 63735"/>
                <a:gd name="connsiteX11" fmla="*/ 49760 w 63773"/>
                <a:gd name="connsiteY11" fmla="*/ 23093 h 63735"/>
                <a:gd name="connsiteX12" fmla="*/ 34680 w 63773"/>
                <a:gd name="connsiteY12" fmla="*/ 48766 h 63735"/>
                <a:gd name="connsiteX13" fmla="*/ 37696 w 63773"/>
                <a:gd name="connsiteY13" fmla="*/ 59662 h 6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73" h="63735">
                  <a:moveTo>
                    <a:pt x="37791" y="59662"/>
                  </a:moveTo>
                  <a:cubicBezTo>
                    <a:pt x="53794" y="57268"/>
                    <a:pt x="64821" y="42339"/>
                    <a:pt x="62408" y="26354"/>
                  </a:cubicBezTo>
                  <a:cubicBezTo>
                    <a:pt x="62069" y="23979"/>
                    <a:pt x="61428" y="21680"/>
                    <a:pt x="60504" y="19474"/>
                  </a:cubicBezTo>
                  <a:cubicBezTo>
                    <a:pt x="53322" y="3244"/>
                    <a:pt x="34341" y="-4107"/>
                    <a:pt x="18111" y="3075"/>
                  </a:cubicBezTo>
                  <a:cubicBezTo>
                    <a:pt x="1881" y="10256"/>
                    <a:pt x="-5451" y="29238"/>
                    <a:pt x="1712" y="45468"/>
                  </a:cubicBezTo>
                  <a:cubicBezTo>
                    <a:pt x="2692" y="47673"/>
                    <a:pt x="3917" y="49765"/>
                    <a:pt x="5350" y="51688"/>
                  </a:cubicBezTo>
                  <a:cubicBezTo>
                    <a:pt x="18111" y="68804"/>
                    <a:pt x="41466" y="66957"/>
                    <a:pt x="56056" y="53479"/>
                  </a:cubicBezTo>
                  <a:cubicBezTo>
                    <a:pt x="61409" y="48540"/>
                    <a:pt x="53398" y="40548"/>
                    <a:pt x="48045" y="45487"/>
                  </a:cubicBezTo>
                  <a:cubicBezTo>
                    <a:pt x="38187" y="54610"/>
                    <a:pt x="22032" y="56495"/>
                    <a:pt x="13738" y="44054"/>
                  </a:cubicBezTo>
                  <a:cubicBezTo>
                    <a:pt x="7385" y="34233"/>
                    <a:pt x="10195" y="21114"/>
                    <a:pt x="20034" y="14762"/>
                  </a:cubicBezTo>
                  <a:cubicBezTo>
                    <a:pt x="20505" y="14441"/>
                    <a:pt x="20995" y="14159"/>
                    <a:pt x="21485" y="13894"/>
                  </a:cubicBezTo>
                  <a:cubicBezTo>
                    <a:pt x="31570" y="8673"/>
                    <a:pt x="44897" y="12632"/>
                    <a:pt x="49760" y="23093"/>
                  </a:cubicBezTo>
                  <a:cubicBezTo>
                    <a:pt x="55415" y="35100"/>
                    <a:pt x="46989" y="46995"/>
                    <a:pt x="34680" y="48766"/>
                  </a:cubicBezTo>
                  <a:cubicBezTo>
                    <a:pt x="27517" y="49803"/>
                    <a:pt x="30571" y="60698"/>
                    <a:pt x="37696" y="59662"/>
                  </a:cubicBezTo>
                  <a:close/>
                </a:path>
              </a:pathLst>
            </a:custGeom>
            <a:grpFill/>
            <a:ln w="1885" cap="flat">
              <a:noFill/>
              <a:prstDash val="solid"/>
              <a:miter/>
            </a:ln>
          </p:spPr>
          <p:txBody>
            <a:bodyPr rtlCol="0" anchor="ctr"/>
            <a:lstStyle/>
            <a:p>
              <a:endParaRPr lang="en-IN"/>
            </a:p>
          </p:txBody>
        </p:sp>
        <p:sp>
          <p:nvSpPr>
            <p:cNvPr id="1066" name="Freeform: Shape 1065">
              <a:extLst>
                <a:ext uri="{FF2B5EF4-FFF2-40B4-BE49-F238E27FC236}">
                  <a16:creationId xmlns:a16="http://schemas.microsoft.com/office/drawing/2014/main" id="{0CE03B63-2E47-40AE-A24B-A1410558F66B}"/>
                </a:ext>
              </a:extLst>
            </p:cNvPr>
            <p:cNvSpPr/>
            <p:nvPr/>
          </p:nvSpPr>
          <p:spPr>
            <a:xfrm>
              <a:off x="7757829" y="5198868"/>
              <a:ext cx="67605" cy="67631"/>
            </a:xfrm>
            <a:custGeom>
              <a:avLst/>
              <a:gdLst>
                <a:gd name="connsiteX0" fmla="*/ 19475 w 67605"/>
                <a:gd name="connsiteY0" fmla="*/ 53899 h 67631"/>
                <a:gd name="connsiteX1" fmla="*/ 12387 w 67605"/>
                <a:gd name="connsiteY1" fmla="*/ 23739 h 67631"/>
                <a:gd name="connsiteX2" fmla="*/ 42019 w 67605"/>
                <a:gd name="connsiteY2" fmla="*/ 13805 h 67631"/>
                <a:gd name="connsiteX3" fmla="*/ 53196 w 67605"/>
                <a:gd name="connsiteY3" fmla="*/ 43513 h 67631"/>
                <a:gd name="connsiteX4" fmla="*/ 23470 w 67605"/>
                <a:gd name="connsiteY4" fmla="*/ 55934 h 67631"/>
                <a:gd name="connsiteX5" fmla="*/ 20473 w 67605"/>
                <a:gd name="connsiteY5" fmla="*/ 66848 h 67631"/>
                <a:gd name="connsiteX6" fmla="*/ 63921 w 67605"/>
                <a:gd name="connsiteY6" fmla="*/ 47132 h 67631"/>
                <a:gd name="connsiteX7" fmla="*/ 47730 w 67605"/>
                <a:gd name="connsiteY7" fmla="*/ 4041 h 67631"/>
                <a:gd name="connsiteX8" fmla="*/ 3659 w 67605"/>
                <a:gd name="connsiteY8" fmla="*/ 16105 h 67631"/>
                <a:gd name="connsiteX9" fmla="*/ 11482 w 67605"/>
                <a:gd name="connsiteY9" fmla="*/ 61872 h 67631"/>
                <a:gd name="connsiteX10" fmla="*/ 19475 w 67605"/>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5" h="67631">
                  <a:moveTo>
                    <a:pt x="19475" y="53899"/>
                  </a:moveTo>
                  <a:cubicBezTo>
                    <a:pt x="11406" y="46246"/>
                    <a:pt x="7485" y="34314"/>
                    <a:pt x="12387" y="23739"/>
                  </a:cubicBezTo>
                  <a:cubicBezTo>
                    <a:pt x="17533" y="12618"/>
                    <a:pt x="31236" y="8659"/>
                    <a:pt x="42019" y="13805"/>
                  </a:cubicBezTo>
                  <a:cubicBezTo>
                    <a:pt x="52800" y="18951"/>
                    <a:pt x="58682" y="32353"/>
                    <a:pt x="53196" y="43513"/>
                  </a:cubicBezTo>
                  <a:cubicBezTo>
                    <a:pt x="47711" y="54671"/>
                    <a:pt x="34761" y="58592"/>
                    <a:pt x="23470" y="55934"/>
                  </a:cubicBezTo>
                  <a:cubicBezTo>
                    <a:pt x="16401" y="54276"/>
                    <a:pt x="13367" y="65171"/>
                    <a:pt x="20473" y="66848"/>
                  </a:cubicBezTo>
                  <a:cubicBezTo>
                    <a:pt x="37532" y="70864"/>
                    <a:pt x="56608" y="63851"/>
                    <a:pt x="63921" y="47132"/>
                  </a:cubicBezTo>
                  <a:cubicBezTo>
                    <a:pt x="71028" y="30921"/>
                    <a:pt x="63243" y="11902"/>
                    <a:pt x="47730" y="4041"/>
                  </a:cubicBezTo>
                  <a:cubicBezTo>
                    <a:pt x="32217" y="-3819"/>
                    <a:pt x="12613" y="1044"/>
                    <a:pt x="3659" y="16105"/>
                  </a:cubicBezTo>
                  <a:cubicBezTo>
                    <a:pt x="-5294" y="31166"/>
                    <a:pt x="-751" y="50279"/>
                    <a:pt x="11482" y="61872"/>
                  </a:cubicBezTo>
                  <a:cubicBezTo>
                    <a:pt x="16760" y="66886"/>
                    <a:pt x="24771" y="58894"/>
                    <a:pt x="19475" y="53880"/>
                  </a:cubicBezTo>
                  <a:close/>
                </a:path>
              </a:pathLst>
            </a:custGeom>
            <a:grpFill/>
            <a:ln w="1885" cap="flat">
              <a:noFill/>
              <a:prstDash val="solid"/>
              <a:miter/>
            </a:ln>
          </p:spPr>
          <p:txBody>
            <a:bodyPr rtlCol="0" anchor="ctr"/>
            <a:lstStyle/>
            <a:p>
              <a:endParaRPr lang="en-IN"/>
            </a:p>
          </p:txBody>
        </p:sp>
        <p:sp>
          <p:nvSpPr>
            <p:cNvPr id="1067" name="Freeform: Shape 1066">
              <a:extLst>
                <a:ext uri="{FF2B5EF4-FFF2-40B4-BE49-F238E27FC236}">
                  <a16:creationId xmlns:a16="http://schemas.microsoft.com/office/drawing/2014/main" id="{168F8F88-BE94-2330-3E09-C4FEAE5D5F27}"/>
                </a:ext>
              </a:extLst>
            </p:cNvPr>
            <p:cNvSpPr/>
            <p:nvPr/>
          </p:nvSpPr>
          <p:spPr>
            <a:xfrm>
              <a:off x="7247954" y="5314879"/>
              <a:ext cx="77973" cy="71928"/>
            </a:xfrm>
            <a:custGeom>
              <a:avLst/>
              <a:gdLst>
                <a:gd name="connsiteX0" fmla="*/ 29982 w 77973"/>
                <a:gd name="connsiteY0" fmla="*/ 63597 h 71928"/>
                <a:gd name="connsiteX1" fmla="*/ 76617 w 77973"/>
                <a:gd name="connsiteY1" fmla="*/ 46368 h 71928"/>
                <a:gd name="connsiteX2" fmla="*/ 42197 w 77973"/>
                <a:gd name="connsiteY2" fmla="*/ 733 h 71928"/>
                <a:gd name="connsiteX3" fmla="*/ -761 w 77973"/>
                <a:gd name="connsiteY3" fmla="*/ 32287 h 71928"/>
                <a:gd name="connsiteX4" fmla="*/ 37296 w 77973"/>
                <a:gd name="connsiteY4" fmla="*/ 70967 h 71928"/>
                <a:gd name="connsiteX5" fmla="*/ 37296 w 77973"/>
                <a:gd name="connsiteY5" fmla="*/ 59657 h 71928"/>
                <a:gd name="connsiteX6" fmla="*/ 10228 w 77973"/>
                <a:gd name="connsiteY6" fmla="*/ 37414 h 71928"/>
                <a:gd name="connsiteX7" fmla="*/ 35374 w 77973"/>
                <a:gd name="connsiteY7" fmla="*/ 11609 h 71928"/>
                <a:gd name="connsiteX8" fmla="*/ 64967 w 77973"/>
                <a:gd name="connsiteY8" fmla="*/ 35888 h 71928"/>
                <a:gd name="connsiteX9" fmla="*/ 37993 w 77973"/>
                <a:gd name="connsiteY9" fmla="*/ 55586 h 71928"/>
                <a:gd name="connsiteX10" fmla="*/ 29982 w 77973"/>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3" h="71928">
                  <a:moveTo>
                    <a:pt x="29982" y="63597"/>
                  </a:moveTo>
                  <a:cubicBezTo>
                    <a:pt x="46947" y="81598"/>
                    <a:pt x="73507" y="69402"/>
                    <a:pt x="76617" y="46368"/>
                  </a:cubicBezTo>
                  <a:cubicBezTo>
                    <a:pt x="79463" y="25256"/>
                    <a:pt x="63139" y="3843"/>
                    <a:pt x="42197" y="733"/>
                  </a:cubicBezTo>
                  <a:cubicBezTo>
                    <a:pt x="21934" y="-2283"/>
                    <a:pt x="1764" y="11571"/>
                    <a:pt x="-761" y="32287"/>
                  </a:cubicBezTo>
                  <a:cubicBezTo>
                    <a:pt x="-3551" y="55020"/>
                    <a:pt x="15468" y="71627"/>
                    <a:pt x="37296" y="70967"/>
                  </a:cubicBezTo>
                  <a:cubicBezTo>
                    <a:pt x="44554" y="70741"/>
                    <a:pt x="44591" y="59431"/>
                    <a:pt x="37296" y="59657"/>
                  </a:cubicBezTo>
                  <a:cubicBezTo>
                    <a:pt x="23819" y="60072"/>
                    <a:pt x="10643" y="52117"/>
                    <a:pt x="10228" y="37414"/>
                  </a:cubicBezTo>
                  <a:cubicBezTo>
                    <a:pt x="9813" y="23277"/>
                    <a:pt x="21537" y="12175"/>
                    <a:pt x="35374" y="11609"/>
                  </a:cubicBezTo>
                  <a:cubicBezTo>
                    <a:pt x="49850" y="11006"/>
                    <a:pt x="61763" y="22203"/>
                    <a:pt x="64967" y="35888"/>
                  </a:cubicBezTo>
                  <a:cubicBezTo>
                    <a:pt x="68606" y="51853"/>
                    <a:pt x="52432" y="71005"/>
                    <a:pt x="37993" y="55586"/>
                  </a:cubicBezTo>
                  <a:cubicBezTo>
                    <a:pt x="32998" y="50270"/>
                    <a:pt x="25006" y="58281"/>
                    <a:pt x="29982" y="63597"/>
                  </a:cubicBezTo>
                  <a:close/>
                </a:path>
              </a:pathLst>
            </a:custGeom>
            <a:grpFill/>
            <a:ln w="1885" cap="flat">
              <a:noFill/>
              <a:prstDash val="solid"/>
              <a:miter/>
            </a:ln>
          </p:spPr>
          <p:txBody>
            <a:bodyPr rtlCol="0" anchor="ctr"/>
            <a:lstStyle/>
            <a:p>
              <a:endParaRPr lang="en-IN"/>
            </a:p>
          </p:txBody>
        </p:sp>
        <p:sp>
          <p:nvSpPr>
            <p:cNvPr id="1068" name="Freeform: Shape 1067">
              <a:extLst>
                <a:ext uri="{FF2B5EF4-FFF2-40B4-BE49-F238E27FC236}">
                  <a16:creationId xmlns:a16="http://schemas.microsoft.com/office/drawing/2014/main" id="{64ABF178-5A69-BDB6-BAE7-B7EDE75B687A}"/>
                </a:ext>
              </a:extLst>
            </p:cNvPr>
            <p:cNvSpPr/>
            <p:nvPr/>
          </p:nvSpPr>
          <p:spPr>
            <a:xfrm>
              <a:off x="7115727" y="5728156"/>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5 w 99857"/>
                <a:gd name="connsiteY3" fmla="*/ 363838 h 367542"/>
                <a:gd name="connsiteX4" fmla="*/ 98629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5" y="363838"/>
                  </a:cubicBezTo>
                  <a:cubicBezTo>
                    <a:pt x="89488" y="370887"/>
                    <a:pt x="100402" y="367909"/>
                    <a:pt x="98629" y="360840"/>
                  </a:cubicBezTo>
                  <a:close/>
                </a:path>
              </a:pathLst>
            </a:custGeom>
            <a:grpFill/>
            <a:ln w="1885" cap="flat">
              <a:noFill/>
              <a:prstDash val="solid"/>
              <a:miter/>
            </a:ln>
          </p:spPr>
          <p:txBody>
            <a:bodyPr rtlCol="0" anchor="ctr"/>
            <a:lstStyle/>
            <a:p>
              <a:endParaRPr lang="en-IN"/>
            </a:p>
          </p:txBody>
        </p:sp>
        <p:sp>
          <p:nvSpPr>
            <p:cNvPr id="1069" name="Freeform: Shape 1068">
              <a:extLst>
                <a:ext uri="{FF2B5EF4-FFF2-40B4-BE49-F238E27FC236}">
                  <a16:creationId xmlns:a16="http://schemas.microsoft.com/office/drawing/2014/main" id="{C90756CA-53D3-9126-8DC3-2C26E0139E43}"/>
                </a:ext>
              </a:extLst>
            </p:cNvPr>
            <p:cNvSpPr/>
            <p:nvPr/>
          </p:nvSpPr>
          <p:spPr>
            <a:xfrm>
              <a:off x="7605354" y="5623669"/>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7"/>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1070" name="Freeform: Shape 1069">
              <a:extLst>
                <a:ext uri="{FF2B5EF4-FFF2-40B4-BE49-F238E27FC236}">
                  <a16:creationId xmlns:a16="http://schemas.microsoft.com/office/drawing/2014/main" id="{E9286567-C0A5-99CD-6C48-0AD1AC9AA672}"/>
                </a:ext>
              </a:extLst>
            </p:cNvPr>
            <p:cNvSpPr/>
            <p:nvPr/>
          </p:nvSpPr>
          <p:spPr>
            <a:xfrm>
              <a:off x="7795051" y="5263959"/>
              <a:ext cx="113864" cy="468779"/>
            </a:xfrm>
            <a:custGeom>
              <a:avLst/>
              <a:gdLst>
                <a:gd name="connsiteX0" fmla="*/ 112674 w 113864"/>
                <a:gd name="connsiteY0" fmla="*/ 462029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29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29"/>
                  </a:moveTo>
                  <a:cubicBezTo>
                    <a:pt x="78462" y="309479"/>
                    <a:pt x="44249" y="156928"/>
                    <a:pt x="10037" y="4377"/>
                  </a:cubicBezTo>
                  <a:cubicBezTo>
                    <a:pt x="8434" y="-2729"/>
                    <a:pt x="-2460" y="287"/>
                    <a:pt x="-877" y="7374"/>
                  </a:cubicBezTo>
                  <a:cubicBezTo>
                    <a:pt x="33448" y="159906"/>
                    <a:pt x="67661" y="312457"/>
                    <a:pt x="101760" y="465046"/>
                  </a:cubicBezTo>
                  <a:cubicBezTo>
                    <a:pt x="103362" y="472152"/>
                    <a:pt x="114257" y="469136"/>
                    <a:pt x="112674" y="462029"/>
                  </a:cubicBezTo>
                  <a:close/>
                </a:path>
              </a:pathLst>
            </a:custGeom>
            <a:grpFill/>
            <a:ln w="1885" cap="flat">
              <a:noFill/>
              <a:prstDash val="solid"/>
              <a:miter/>
            </a:ln>
          </p:spPr>
          <p:txBody>
            <a:bodyPr rtlCol="0" anchor="ctr"/>
            <a:lstStyle/>
            <a:p>
              <a:endParaRPr lang="en-IN"/>
            </a:p>
          </p:txBody>
        </p:sp>
        <p:sp>
          <p:nvSpPr>
            <p:cNvPr id="1071" name="Freeform: Shape 1070">
              <a:extLst>
                <a:ext uri="{FF2B5EF4-FFF2-40B4-BE49-F238E27FC236}">
                  <a16:creationId xmlns:a16="http://schemas.microsoft.com/office/drawing/2014/main" id="{48FC2BB9-3F09-17B0-82C6-8022A1CEFE75}"/>
                </a:ext>
              </a:extLst>
            </p:cNvPr>
            <p:cNvSpPr/>
            <p:nvPr/>
          </p:nvSpPr>
          <p:spPr>
            <a:xfrm>
              <a:off x="7281274" y="5384320"/>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1" y="156357"/>
                    <a:pt x="78922" y="305420"/>
                    <a:pt x="118620" y="454503"/>
                  </a:cubicBezTo>
                  <a:cubicBezTo>
                    <a:pt x="120505" y="461534"/>
                    <a:pt x="131400" y="458555"/>
                    <a:pt x="129534" y="451506"/>
                  </a:cubicBezTo>
                  <a:close/>
                </a:path>
              </a:pathLst>
            </a:custGeom>
            <a:grpFill/>
            <a:ln w="1885" cap="flat">
              <a:noFill/>
              <a:prstDash val="solid"/>
              <a:miter/>
            </a:ln>
          </p:spPr>
          <p:txBody>
            <a:bodyPr rtlCol="0" anchor="ctr"/>
            <a:lstStyle/>
            <a:p>
              <a:endParaRPr lang="en-IN"/>
            </a:p>
          </p:txBody>
        </p:sp>
        <p:sp>
          <p:nvSpPr>
            <p:cNvPr id="1072" name="Freeform: Shape 1071">
              <a:extLst>
                <a:ext uri="{FF2B5EF4-FFF2-40B4-BE49-F238E27FC236}">
                  <a16:creationId xmlns:a16="http://schemas.microsoft.com/office/drawing/2014/main" id="{5950629E-623E-73BB-968B-24803CD59725}"/>
                </a:ext>
              </a:extLst>
            </p:cNvPr>
            <p:cNvSpPr/>
            <p:nvPr/>
          </p:nvSpPr>
          <p:spPr>
            <a:xfrm>
              <a:off x="7446864" y="5758733"/>
              <a:ext cx="438954" cy="116505"/>
            </a:xfrm>
            <a:custGeom>
              <a:avLst/>
              <a:gdLst>
                <a:gd name="connsiteX0" fmla="*/ 430889 w 438954"/>
                <a:gd name="connsiteY0" fmla="*/ 507 h 116505"/>
                <a:gd name="connsiteX1" fmla="*/ 3001 w 438954"/>
                <a:gd name="connsiteY1" fmla="*/ 105745 h 116505"/>
                <a:gd name="connsiteX2" fmla="*/ 5997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4" y="35567"/>
                    <a:pt x="145599" y="70647"/>
                    <a:pt x="3001" y="105745"/>
                  </a:cubicBezTo>
                  <a:cubicBezTo>
                    <a:pt x="-4068" y="107460"/>
                    <a:pt x="-1071" y="118374"/>
                    <a:pt x="5997" y="116640"/>
                  </a:cubicBezTo>
                  <a:cubicBezTo>
                    <a:pt x="148689"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1073" name="Freeform: Shape 1072">
              <a:extLst>
                <a:ext uri="{FF2B5EF4-FFF2-40B4-BE49-F238E27FC236}">
                  <a16:creationId xmlns:a16="http://schemas.microsoft.com/office/drawing/2014/main" id="{97B1EB0C-9B26-0B14-F98C-1566BC45D880}"/>
                </a:ext>
              </a:extLst>
            </p:cNvPr>
            <p:cNvSpPr/>
            <p:nvPr/>
          </p:nvSpPr>
          <p:spPr>
            <a:xfrm>
              <a:off x="7309060" y="5228415"/>
              <a:ext cx="458686" cy="114733"/>
            </a:xfrm>
            <a:custGeom>
              <a:avLst/>
              <a:gdLst>
                <a:gd name="connsiteX0" fmla="*/ 450599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599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599" y="488"/>
                  </a:moveTo>
                  <a:cubicBezTo>
                    <a:pt x="301385" y="34889"/>
                    <a:pt x="152189" y="69403"/>
                    <a:pt x="3013" y="103992"/>
                  </a:cubicBezTo>
                  <a:cubicBezTo>
                    <a:pt x="-4075" y="105632"/>
                    <a:pt x="-1077" y="116527"/>
                    <a:pt x="6029" y="114887"/>
                  </a:cubicBezTo>
                  <a:cubicBezTo>
                    <a:pt x="155205" y="80355"/>
                    <a:pt x="304401" y="45860"/>
                    <a:pt x="453597" y="11402"/>
                  </a:cubicBezTo>
                  <a:cubicBezTo>
                    <a:pt x="460703" y="9762"/>
                    <a:pt x="457687" y="-1151"/>
                    <a:pt x="450599" y="488"/>
                  </a:cubicBezTo>
                  <a:close/>
                </a:path>
              </a:pathLst>
            </a:custGeom>
            <a:grpFill/>
            <a:ln w="1885" cap="flat">
              <a:noFill/>
              <a:prstDash val="solid"/>
              <a:miter/>
            </a:ln>
          </p:spPr>
          <p:txBody>
            <a:bodyPr rtlCol="0" anchor="ctr"/>
            <a:lstStyle/>
            <a:p>
              <a:endParaRPr lang="en-IN"/>
            </a:p>
          </p:txBody>
        </p:sp>
        <p:sp>
          <p:nvSpPr>
            <p:cNvPr id="1074" name="Freeform: Shape 1073">
              <a:extLst>
                <a:ext uri="{FF2B5EF4-FFF2-40B4-BE49-F238E27FC236}">
                  <a16:creationId xmlns:a16="http://schemas.microsoft.com/office/drawing/2014/main" id="{D24542AF-6CC6-316A-38E3-9472CDF9BC80}"/>
                </a:ext>
              </a:extLst>
            </p:cNvPr>
            <p:cNvSpPr/>
            <p:nvPr/>
          </p:nvSpPr>
          <p:spPr>
            <a:xfrm>
              <a:off x="7131519" y="5587934"/>
              <a:ext cx="444182" cy="105461"/>
            </a:xfrm>
            <a:custGeom>
              <a:avLst/>
              <a:gdLst>
                <a:gd name="connsiteX0" fmla="*/ 436082 w 444182"/>
                <a:gd name="connsiteY0" fmla="*/ 471 h 105461"/>
                <a:gd name="connsiteX1" fmla="*/ 3028 w 444182"/>
                <a:gd name="connsiteY1" fmla="*/ 94719 h 105461"/>
                <a:gd name="connsiteX2" fmla="*/ 6025 w 444182"/>
                <a:gd name="connsiteY2" fmla="*/ 105633 h 105461"/>
                <a:gd name="connsiteX3" fmla="*/ 439079 w 444182"/>
                <a:gd name="connsiteY3" fmla="*/ 11385 h 105461"/>
                <a:gd name="connsiteX4" fmla="*/ 436082 w 444182"/>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2" h="105461">
                  <a:moveTo>
                    <a:pt x="436082" y="471"/>
                  </a:moveTo>
                  <a:cubicBezTo>
                    <a:pt x="291749" y="31950"/>
                    <a:pt x="147398" y="63372"/>
                    <a:pt x="3028" y="94719"/>
                  </a:cubicBezTo>
                  <a:cubicBezTo>
                    <a:pt x="-4079" y="96265"/>
                    <a:pt x="-1082" y="107179"/>
                    <a:pt x="6025" y="105633"/>
                  </a:cubicBezTo>
                  <a:cubicBezTo>
                    <a:pt x="150395" y="74305"/>
                    <a:pt x="294747" y="42883"/>
                    <a:pt x="439079" y="11385"/>
                  </a:cubicBezTo>
                  <a:cubicBezTo>
                    <a:pt x="446203" y="9820"/>
                    <a:pt x="443188" y="-1075"/>
                    <a:pt x="436082" y="471"/>
                  </a:cubicBezTo>
                  <a:close/>
                </a:path>
              </a:pathLst>
            </a:custGeom>
            <a:grpFill/>
            <a:ln w="1885" cap="flat">
              <a:noFill/>
              <a:prstDash val="solid"/>
              <a:miter/>
            </a:ln>
          </p:spPr>
          <p:txBody>
            <a:bodyPr rtlCol="0" anchor="ctr"/>
            <a:lstStyle/>
            <a:p>
              <a:endParaRPr lang="en-IN"/>
            </a:p>
          </p:txBody>
        </p:sp>
        <p:sp>
          <p:nvSpPr>
            <p:cNvPr id="1075" name="Freeform: Shape 1074">
              <a:extLst>
                <a:ext uri="{FF2B5EF4-FFF2-40B4-BE49-F238E27FC236}">
                  <a16:creationId xmlns:a16="http://schemas.microsoft.com/office/drawing/2014/main" id="{1EE0B83E-2BF3-ADBE-1D31-2BE9E335D663}"/>
                </a:ext>
              </a:extLst>
            </p:cNvPr>
            <p:cNvSpPr/>
            <p:nvPr/>
          </p:nvSpPr>
          <p:spPr>
            <a:xfrm>
              <a:off x="7250626" y="6016861"/>
              <a:ext cx="453712" cy="115185"/>
            </a:xfrm>
            <a:custGeom>
              <a:avLst/>
              <a:gdLst>
                <a:gd name="connsiteX0" fmla="*/ 445642 w 453712"/>
                <a:gd name="connsiteY0" fmla="*/ 507 h 115185"/>
                <a:gd name="connsiteX1" fmla="*/ 3013 w 453712"/>
                <a:gd name="connsiteY1" fmla="*/ 104444 h 115185"/>
                <a:gd name="connsiteX2" fmla="*/ 6029 w 453712"/>
                <a:gd name="connsiteY2" fmla="*/ 115339 h 115185"/>
                <a:gd name="connsiteX3" fmla="*/ 448639 w 453712"/>
                <a:gd name="connsiteY3" fmla="*/ 11402 h 115185"/>
                <a:gd name="connsiteX4" fmla="*/ 445642 w 453712"/>
                <a:gd name="connsiteY4" fmla="*/ 507 h 115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2" h="115185">
                  <a:moveTo>
                    <a:pt x="445642" y="507"/>
                  </a:moveTo>
                  <a:cubicBezTo>
                    <a:pt x="298425" y="36510"/>
                    <a:pt x="150739" y="70552"/>
                    <a:pt x="3013" y="104444"/>
                  </a:cubicBezTo>
                  <a:cubicBezTo>
                    <a:pt x="-4075" y="106065"/>
                    <a:pt x="-1077" y="116980"/>
                    <a:pt x="6029" y="115339"/>
                  </a:cubicBezTo>
                  <a:cubicBezTo>
                    <a:pt x="153735" y="81410"/>
                    <a:pt x="301423" y="47480"/>
                    <a:pt x="448639" y="11402"/>
                  </a:cubicBezTo>
                  <a:cubicBezTo>
                    <a:pt x="455707" y="9687"/>
                    <a:pt x="452730" y="-1227"/>
                    <a:pt x="445642" y="507"/>
                  </a:cubicBezTo>
                  <a:close/>
                </a:path>
              </a:pathLst>
            </a:custGeom>
            <a:grpFill/>
            <a:ln w="1885" cap="flat">
              <a:noFill/>
              <a:prstDash val="solid"/>
              <a:miter/>
            </a:ln>
          </p:spPr>
          <p:txBody>
            <a:bodyPr rtlCol="0" anchor="ctr"/>
            <a:lstStyle/>
            <a:p>
              <a:endParaRPr lang="en-IN"/>
            </a:p>
          </p:txBody>
        </p:sp>
        <p:sp>
          <p:nvSpPr>
            <p:cNvPr id="1076" name="Freeform: Shape 1075">
              <a:extLst>
                <a:ext uri="{FF2B5EF4-FFF2-40B4-BE49-F238E27FC236}">
                  <a16:creationId xmlns:a16="http://schemas.microsoft.com/office/drawing/2014/main" id="{9B7A105A-B587-66F3-32D6-15522526C04B}"/>
                </a:ext>
              </a:extLst>
            </p:cNvPr>
            <p:cNvSpPr/>
            <p:nvPr/>
          </p:nvSpPr>
          <p:spPr>
            <a:xfrm>
              <a:off x="7226572" y="5902881"/>
              <a:ext cx="171063" cy="200867"/>
            </a:xfrm>
            <a:custGeom>
              <a:avLst/>
              <a:gdLst>
                <a:gd name="connsiteX0" fmla="*/ 8387 w 171063"/>
                <a:gd name="connsiteY0" fmla="*/ 199310 h 200867"/>
                <a:gd name="connsiteX1" fmla="*/ 168610 w 171063"/>
                <a:gd name="connsiteY1" fmla="*/ 10210 h 200867"/>
                <a:gd name="connsiteX2" fmla="*/ 160618 w 171063"/>
                <a:gd name="connsiteY2" fmla="*/ 2199 h 200867"/>
                <a:gd name="connsiteX3" fmla="*/ 395 w 171063"/>
                <a:gd name="connsiteY3" fmla="*/ 191318 h 200867"/>
                <a:gd name="connsiteX4" fmla="*/ 8387 w 171063"/>
                <a:gd name="connsiteY4" fmla="*/ 199310 h 20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7">
                  <a:moveTo>
                    <a:pt x="8387" y="199310"/>
                  </a:moveTo>
                  <a:cubicBezTo>
                    <a:pt x="61807" y="136296"/>
                    <a:pt x="115208" y="73262"/>
                    <a:pt x="168610" y="10210"/>
                  </a:cubicBezTo>
                  <a:cubicBezTo>
                    <a:pt x="173285" y="4668"/>
                    <a:pt x="165311" y="-3362"/>
                    <a:pt x="160618" y="2199"/>
                  </a:cubicBezTo>
                  <a:cubicBezTo>
                    <a:pt x="107310" y="65326"/>
                    <a:pt x="53909" y="128360"/>
                    <a:pt x="395" y="191318"/>
                  </a:cubicBezTo>
                  <a:cubicBezTo>
                    <a:pt x="-4299" y="196841"/>
                    <a:pt x="3675" y="204871"/>
                    <a:pt x="8387" y="199310"/>
                  </a:cubicBezTo>
                  <a:close/>
                </a:path>
              </a:pathLst>
            </a:custGeom>
            <a:grpFill/>
            <a:ln w="1885" cap="flat">
              <a:noFill/>
              <a:prstDash val="solid"/>
              <a:miter/>
            </a:ln>
          </p:spPr>
          <p:txBody>
            <a:bodyPr rtlCol="0" anchor="ctr"/>
            <a:lstStyle/>
            <a:p>
              <a:endParaRPr lang="en-IN"/>
            </a:p>
          </p:txBody>
        </p:sp>
        <p:sp>
          <p:nvSpPr>
            <p:cNvPr id="1077" name="Freeform: Shape 1076">
              <a:extLst>
                <a:ext uri="{FF2B5EF4-FFF2-40B4-BE49-F238E27FC236}">
                  <a16:creationId xmlns:a16="http://schemas.microsoft.com/office/drawing/2014/main" id="{67AE682A-05FA-CA3E-C6D0-DD09521F7E75}"/>
                </a:ext>
              </a:extLst>
            </p:cNvPr>
            <p:cNvSpPr/>
            <p:nvPr/>
          </p:nvSpPr>
          <p:spPr>
            <a:xfrm>
              <a:off x="7121193" y="5371370"/>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6" y="194679"/>
                    <a:pt x="103436" y="101787"/>
                    <a:pt x="150485" y="8877"/>
                  </a:cubicBezTo>
                  <a:cubicBezTo>
                    <a:pt x="153766" y="2393"/>
                    <a:pt x="144001" y="-3338"/>
                    <a:pt x="140721" y="3222"/>
                  </a:cubicBezTo>
                  <a:cubicBezTo>
                    <a:pt x="93691" y="96132"/>
                    <a:pt x="46661" y="189043"/>
                    <a:pt x="-369" y="281934"/>
                  </a:cubicBezTo>
                  <a:cubicBezTo>
                    <a:pt x="-3649" y="288419"/>
                    <a:pt x="6096" y="294149"/>
                    <a:pt x="9395" y="287589"/>
                  </a:cubicBezTo>
                  <a:close/>
                </a:path>
              </a:pathLst>
            </a:custGeom>
            <a:grpFill/>
            <a:ln w="1885" cap="flat">
              <a:noFill/>
              <a:prstDash val="solid"/>
              <a:miter/>
            </a:ln>
          </p:spPr>
          <p:txBody>
            <a:bodyPr rtlCol="0" anchor="ctr"/>
            <a:lstStyle/>
            <a:p>
              <a:endParaRPr lang="en-IN"/>
            </a:p>
          </p:txBody>
        </p:sp>
        <p:sp>
          <p:nvSpPr>
            <p:cNvPr id="1078" name="Freeform: Shape 1077">
              <a:extLst>
                <a:ext uri="{FF2B5EF4-FFF2-40B4-BE49-F238E27FC236}">
                  <a16:creationId xmlns:a16="http://schemas.microsoft.com/office/drawing/2014/main" id="{63DF7183-82BA-38EF-86FB-35FF7D56584B}"/>
                </a:ext>
              </a:extLst>
            </p:cNvPr>
            <p:cNvSpPr/>
            <p:nvPr/>
          </p:nvSpPr>
          <p:spPr>
            <a:xfrm>
              <a:off x="7623314" y="5261860"/>
              <a:ext cx="166298" cy="302068"/>
            </a:xfrm>
            <a:custGeom>
              <a:avLst/>
              <a:gdLst>
                <a:gd name="connsiteX0" fmla="*/ 9450 w 166298"/>
                <a:gd name="connsiteY0" fmla="*/ 299533 h 302068"/>
                <a:gd name="connsiteX1" fmla="*/ 164545 w 166298"/>
                <a:gd name="connsiteY1" fmla="*/ 8832 h 302068"/>
                <a:gd name="connsiteX2" fmla="*/ 154782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450" y="299533"/>
                  </a:moveTo>
                  <a:cubicBezTo>
                    <a:pt x="61174" y="202626"/>
                    <a:pt x="112879" y="105739"/>
                    <a:pt x="164545" y="8832"/>
                  </a:cubicBezTo>
                  <a:cubicBezTo>
                    <a:pt x="167976" y="2405"/>
                    <a:pt x="158212" y="-3307"/>
                    <a:pt x="154782" y="3177"/>
                  </a:cubicBezTo>
                  <a:cubicBezTo>
                    <a:pt x="103096" y="100084"/>
                    <a:pt x="51391" y="196990"/>
                    <a:pt x="-314" y="293878"/>
                  </a:cubicBezTo>
                  <a:cubicBezTo>
                    <a:pt x="-3745" y="300306"/>
                    <a:pt x="6020" y="306017"/>
                    <a:pt x="9450" y="299533"/>
                  </a:cubicBezTo>
                  <a:close/>
                </a:path>
              </a:pathLst>
            </a:custGeom>
            <a:grpFill/>
            <a:ln w="1885" cap="flat">
              <a:noFill/>
              <a:prstDash val="solid"/>
              <a:miter/>
            </a:ln>
          </p:spPr>
          <p:txBody>
            <a:bodyPr rtlCol="0" anchor="ctr"/>
            <a:lstStyle/>
            <a:p>
              <a:endParaRPr lang="en-IN"/>
            </a:p>
          </p:txBody>
        </p:sp>
        <p:sp>
          <p:nvSpPr>
            <p:cNvPr id="1079" name="Freeform: Shape 1078">
              <a:extLst>
                <a:ext uri="{FF2B5EF4-FFF2-40B4-BE49-F238E27FC236}">
                  <a16:creationId xmlns:a16="http://schemas.microsoft.com/office/drawing/2014/main" id="{C9A1F302-EE30-6FF6-C9F9-E3AF18581EB7}"/>
                </a:ext>
              </a:extLst>
            </p:cNvPr>
            <p:cNvSpPr/>
            <p:nvPr/>
          </p:nvSpPr>
          <p:spPr>
            <a:xfrm>
              <a:off x="7744245" y="5789752"/>
              <a:ext cx="161522" cy="209279"/>
            </a:xfrm>
            <a:custGeom>
              <a:avLst/>
              <a:gdLst>
                <a:gd name="connsiteX0" fmla="*/ 9835 w 161522"/>
                <a:gd name="connsiteY0" fmla="*/ 207183 h 209279"/>
                <a:gd name="connsiteX1" fmla="*/ 159390 w 161522"/>
                <a:gd name="connsiteY1" fmla="*/ 8412 h 209279"/>
                <a:gd name="connsiteX2" fmla="*/ 149625 w 161522"/>
                <a:gd name="connsiteY2" fmla="*/ 2757 h 209279"/>
                <a:gd name="connsiteX3" fmla="*/ 72 w 161522"/>
                <a:gd name="connsiteY3" fmla="*/ 201509 h 209279"/>
                <a:gd name="connsiteX4" fmla="*/ 9835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5" y="207183"/>
                  </a:moveTo>
                  <a:lnTo>
                    <a:pt x="159390" y="8412"/>
                  </a:lnTo>
                  <a:cubicBezTo>
                    <a:pt x="163762" y="2607"/>
                    <a:pt x="153960" y="-3048"/>
                    <a:pt x="149625" y="2757"/>
                  </a:cubicBezTo>
                  <a:cubicBezTo>
                    <a:pt x="99767" y="68996"/>
                    <a:pt x="49910" y="135252"/>
                    <a:pt x="72" y="201509"/>
                  </a:cubicBezTo>
                  <a:cubicBezTo>
                    <a:pt x="-4320" y="207315"/>
                    <a:pt x="5500" y="212970"/>
                    <a:pt x="9835" y="207164"/>
                  </a:cubicBezTo>
                  <a:close/>
                </a:path>
              </a:pathLst>
            </a:custGeom>
            <a:grpFill/>
            <a:ln w="1885" cap="flat">
              <a:noFill/>
              <a:prstDash val="solid"/>
              <a:miter/>
            </a:ln>
          </p:spPr>
          <p:txBody>
            <a:bodyPr rtlCol="0" anchor="ctr"/>
            <a:lstStyle/>
            <a:p>
              <a:endParaRPr lang="en-IN"/>
            </a:p>
          </p:txBody>
        </p:sp>
        <p:sp>
          <p:nvSpPr>
            <p:cNvPr id="1080" name="Freeform: Shape 1079">
              <a:extLst>
                <a:ext uri="{FF2B5EF4-FFF2-40B4-BE49-F238E27FC236}">
                  <a16:creationId xmlns:a16="http://schemas.microsoft.com/office/drawing/2014/main" id="{67DB44B1-B2F1-AE4E-9B36-8E17322D8F42}"/>
                </a:ext>
              </a:extLst>
            </p:cNvPr>
            <p:cNvSpPr/>
            <p:nvPr/>
          </p:nvSpPr>
          <p:spPr>
            <a:xfrm>
              <a:off x="11127734" y="6772063"/>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5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5"/>
                  </a:cubicBezTo>
                  <a:close/>
                </a:path>
              </a:pathLst>
            </a:custGeom>
            <a:grpFill/>
            <a:ln w="1885" cap="flat">
              <a:noFill/>
              <a:prstDash val="solid"/>
              <a:miter/>
            </a:ln>
          </p:spPr>
          <p:txBody>
            <a:bodyPr rtlCol="0" anchor="ctr"/>
            <a:lstStyle/>
            <a:p>
              <a:endParaRPr lang="en-IN"/>
            </a:p>
          </p:txBody>
        </p:sp>
        <p:sp>
          <p:nvSpPr>
            <p:cNvPr id="1081" name="Freeform: Shape 1080">
              <a:extLst>
                <a:ext uri="{FF2B5EF4-FFF2-40B4-BE49-F238E27FC236}">
                  <a16:creationId xmlns:a16="http://schemas.microsoft.com/office/drawing/2014/main" id="{05CCC68A-D5E3-E74B-43A9-281E84A17B24}"/>
                </a:ext>
              </a:extLst>
            </p:cNvPr>
            <p:cNvSpPr/>
            <p:nvPr/>
          </p:nvSpPr>
          <p:spPr>
            <a:xfrm>
              <a:off x="10626940" y="6660364"/>
              <a:ext cx="76601" cy="77596"/>
            </a:xfrm>
            <a:custGeom>
              <a:avLst/>
              <a:gdLst>
                <a:gd name="connsiteX0" fmla="*/ 35445 w 76601"/>
                <a:gd name="connsiteY0" fmla="*/ 77817 h 77596"/>
                <a:gd name="connsiteX1" fmla="*/ 75557 w 76601"/>
                <a:gd name="connsiteY1" fmla="*/ 36913 h 77596"/>
                <a:gd name="connsiteX2" fmla="*/ 39139 w 76601"/>
                <a:gd name="connsiteY2" fmla="*/ 383 h 77596"/>
                <a:gd name="connsiteX3" fmla="*/ -671 w 76601"/>
                <a:gd name="connsiteY3" fmla="*/ 32163 h 77596"/>
                <a:gd name="connsiteX4" fmla="*/ 30959 w 76601"/>
                <a:gd name="connsiteY4" fmla="*/ 77403 h 77596"/>
                <a:gd name="connsiteX5" fmla="*/ 33956 w 76601"/>
                <a:gd name="connsiteY5" fmla="*/ 66507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3"/>
                    <a:pt x="75557" y="36913"/>
                  </a:cubicBezTo>
                  <a:cubicBezTo>
                    <a:pt x="75086" y="17027"/>
                    <a:pt x="58592" y="1495"/>
                    <a:pt x="39139" y="383"/>
                  </a:cubicBezTo>
                  <a:cubicBezTo>
                    <a:pt x="19932" y="-711"/>
                    <a:pt x="2005" y="12805"/>
                    <a:pt x="-671" y="32163"/>
                  </a:cubicBezTo>
                  <a:cubicBezTo>
                    <a:pt x="-3574" y="53068"/>
                    <a:pt x="11318" y="71842"/>
                    <a:pt x="30959" y="77403"/>
                  </a:cubicBezTo>
                  <a:cubicBezTo>
                    <a:pt x="37971" y="79382"/>
                    <a:pt x="40968" y="68468"/>
                    <a:pt x="33956" y="66507"/>
                  </a:cubicBezTo>
                  <a:cubicBezTo>
                    <a:pt x="20761" y="62737"/>
                    <a:pt x="9829" y="51070"/>
                    <a:pt x="10224" y="36744"/>
                  </a:cubicBezTo>
                  <a:cubicBezTo>
                    <a:pt x="10620" y="22418"/>
                    <a:pt x="22966" y="11655"/>
                    <a:pt x="36990" y="11693"/>
                  </a:cubicBezTo>
                  <a:cubicBezTo>
                    <a:pt x="51014" y="11730"/>
                    <a:pt x="63813" y="22437"/>
                    <a:pt x="64247" y="36989"/>
                  </a:cubicBezTo>
                  <a:cubicBezTo>
                    <a:pt x="64738" y="52955"/>
                    <a:pt x="50543" y="65263"/>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1082" name="Freeform: Shape 1081">
              <a:extLst>
                <a:ext uri="{FF2B5EF4-FFF2-40B4-BE49-F238E27FC236}">
                  <a16:creationId xmlns:a16="http://schemas.microsoft.com/office/drawing/2014/main" id="{F4A043A3-5CF1-CA9C-AE9E-DE22CDD1C862}"/>
                </a:ext>
              </a:extLst>
            </p:cNvPr>
            <p:cNvSpPr/>
            <p:nvPr/>
          </p:nvSpPr>
          <p:spPr>
            <a:xfrm>
              <a:off x="11238896" y="6335652"/>
              <a:ext cx="72442" cy="78802"/>
            </a:xfrm>
            <a:custGeom>
              <a:avLst/>
              <a:gdLst>
                <a:gd name="connsiteX0" fmla="*/ 34465 w 72442"/>
                <a:gd name="connsiteY0" fmla="*/ 63649 h 78802"/>
                <a:gd name="connsiteX1" fmla="*/ 16162 w 72442"/>
                <a:gd name="connsiteY1" fmla="*/ 64516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45"/>
                    <a:pt x="21459" y="69322"/>
                    <a:pt x="16162" y="64516"/>
                  </a:cubicBezTo>
                  <a:cubicBezTo>
                    <a:pt x="15973" y="64327"/>
                    <a:pt x="15804" y="64157"/>
                    <a:pt x="15615" y="63969"/>
                  </a:cubicBezTo>
                  <a:cubicBezTo>
                    <a:pt x="9000" y="57711"/>
                    <a:pt x="9602" y="47249"/>
                    <a:pt x="11845" y="39314"/>
                  </a:cubicBezTo>
                  <a:cubicBezTo>
                    <a:pt x="15502" y="26402"/>
                    <a:pt x="24758" y="10172"/>
                    <a:pt x="40253" y="11718"/>
                  </a:cubicBezTo>
                  <a:cubicBezTo>
                    <a:pt x="54220" y="13113"/>
                    <a:pt x="62344" y="27288"/>
                    <a:pt x="59536" y="40407"/>
                  </a:cubicBezTo>
                  <a:cubicBezTo>
                    <a:pt x="56595" y="54186"/>
                    <a:pt x="43607" y="61971"/>
                    <a:pt x="31091" y="65835"/>
                  </a:cubicBezTo>
                  <a:cubicBezTo>
                    <a:pt x="24155" y="67965"/>
                    <a:pt x="27114" y="78879"/>
                    <a:pt x="34107" y="76730"/>
                  </a:cubicBezTo>
                  <a:cubicBezTo>
                    <a:pt x="54484" y="70472"/>
                    <a:pt x="73390" y="54751"/>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2"/>
                    <a:pt x="34447" y="63705"/>
                  </a:cubicBezTo>
                  <a:close/>
                </a:path>
              </a:pathLst>
            </a:custGeom>
            <a:grpFill/>
            <a:ln w="1885" cap="flat">
              <a:noFill/>
              <a:prstDash val="solid"/>
              <a:miter/>
            </a:ln>
          </p:spPr>
          <p:txBody>
            <a:bodyPr rtlCol="0" anchor="ctr"/>
            <a:lstStyle/>
            <a:p>
              <a:endParaRPr lang="en-IN"/>
            </a:p>
          </p:txBody>
        </p:sp>
        <p:sp>
          <p:nvSpPr>
            <p:cNvPr id="1083" name="Freeform: Shape 1082">
              <a:extLst>
                <a:ext uri="{FF2B5EF4-FFF2-40B4-BE49-F238E27FC236}">
                  <a16:creationId xmlns:a16="http://schemas.microsoft.com/office/drawing/2014/main" id="{BBC5FA6F-F83D-0753-0D4B-759F192401B1}"/>
                </a:ext>
              </a:extLst>
            </p:cNvPr>
            <p:cNvSpPr/>
            <p:nvPr/>
          </p:nvSpPr>
          <p:spPr>
            <a:xfrm>
              <a:off x="10744335" y="6238814"/>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44" y="55607"/>
                    <a:pt x="68075" y="36041"/>
                  </a:cubicBezTo>
                  <a:cubicBezTo>
                    <a:pt x="69130" y="17682"/>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1"/>
                    <a:pt x="23250" y="10990"/>
                    <a:pt x="34598" y="11706"/>
                  </a:cubicBezTo>
                  <a:cubicBezTo>
                    <a:pt x="46322" y="12441"/>
                    <a:pt x="56520" y="21602"/>
                    <a:pt x="56822" y="33685"/>
                  </a:cubicBezTo>
                  <a:cubicBezTo>
                    <a:pt x="57180" y="47878"/>
                    <a:pt x="44230" y="58190"/>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1084" name="Freeform: Shape 1083">
              <a:extLst>
                <a:ext uri="{FF2B5EF4-FFF2-40B4-BE49-F238E27FC236}">
                  <a16:creationId xmlns:a16="http://schemas.microsoft.com/office/drawing/2014/main" id="{9DE21EF3-66BC-89CD-DD4D-6918829B8851}"/>
                </a:ext>
              </a:extLst>
            </p:cNvPr>
            <p:cNvSpPr/>
            <p:nvPr/>
          </p:nvSpPr>
          <p:spPr>
            <a:xfrm>
              <a:off x="10932889" y="6525571"/>
              <a:ext cx="70302" cy="70102"/>
            </a:xfrm>
            <a:custGeom>
              <a:avLst/>
              <a:gdLst>
                <a:gd name="connsiteX0" fmla="*/ 17595 w 70302"/>
                <a:gd name="connsiteY0" fmla="*/ 67882 h 70102"/>
                <a:gd name="connsiteX1" fmla="*/ 65077 w 70302"/>
                <a:gd name="connsiteY1" fmla="*/ 51785 h 70102"/>
                <a:gd name="connsiteX2" fmla="*/ 51732 w 70302"/>
                <a:gd name="connsiteY2" fmla="*/ 5301 h 70102"/>
                <a:gd name="connsiteX3" fmla="*/ 4419 w 70302"/>
                <a:gd name="connsiteY3" fmla="*/ 15763 h 70102"/>
                <a:gd name="connsiteX4" fmla="*/ 12864 w 70302"/>
                <a:gd name="connsiteY4" fmla="*/ 65092 h 70102"/>
                <a:gd name="connsiteX5" fmla="*/ 20856 w 70302"/>
                <a:gd name="connsiteY5" fmla="*/ 57081 h 70102"/>
                <a:gd name="connsiteX6" fmla="*/ 13053 w 70302"/>
                <a:gd name="connsiteY6" fmla="*/ 23359 h 70102"/>
                <a:gd name="connsiteX7" fmla="*/ 46020 w 70302"/>
                <a:gd name="connsiteY7" fmla="*/ 15065 h 70102"/>
                <a:gd name="connsiteX8" fmla="*/ 54182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7" y="51785"/>
                  </a:cubicBezTo>
                  <a:cubicBezTo>
                    <a:pt x="74314" y="35272"/>
                    <a:pt x="67584" y="14650"/>
                    <a:pt x="51732" y="5301"/>
                  </a:cubicBezTo>
                  <a:cubicBezTo>
                    <a:pt x="35879" y="-4048"/>
                    <a:pt x="14580" y="-52"/>
                    <a:pt x="4419" y="15763"/>
                  </a:cubicBezTo>
                  <a:cubicBezTo>
                    <a:pt x="-5741" y="31578"/>
                    <a:pt x="-1009" y="53029"/>
                    <a:pt x="12864" y="65092"/>
                  </a:cubicBezTo>
                  <a:cubicBezTo>
                    <a:pt x="18330" y="69842"/>
                    <a:pt x="26361" y="61869"/>
                    <a:pt x="20856" y="57081"/>
                  </a:cubicBezTo>
                  <a:cubicBezTo>
                    <a:pt x="11431" y="48806"/>
                    <a:pt x="6756" y="35046"/>
                    <a:pt x="13053" y="23359"/>
                  </a:cubicBezTo>
                  <a:cubicBezTo>
                    <a:pt x="19348" y="11672"/>
                    <a:pt x="34730" y="8279"/>
                    <a:pt x="46020" y="15065"/>
                  </a:cubicBezTo>
                  <a:cubicBezTo>
                    <a:pt x="57312" y="21851"/>
                    <a:pt x="61779" y="36724"/>
                    <a:pt x="54182" y="47958"/>
                  </a:cubicBezTo>
                  <a:cubicBezTo>
                    <a:pt x="46586" y="59193"/>
                    <a:pt x="32430" y="61398"/>
                    <a:pt x="20611" y="56968"/>
                  </a:cubicBezTo>
                  <a:cubicBezTo>
                    <a:pt x="13787" y="54423"/>
                    <a:pt x="10828" y="65338"/>
                    <a:pt x="17595" y="67882"/>
                  </a:cubicBezTo>
                  <a:close/>
                </a:path>
              </a:pathLst>
            </a:custGeom>
            <a:grpFill/>
            <a:ln w="1885" cap="flat">
              <a:noFill/>
              <a:prstDash val="solid"/>
              <a:miter/>
            </a:ln>
          </p:spPr>
          <p:txBody>
            <a:bodyPr rtlCol="0" anchor="ctr"/>
            <a:lstStyle/>
            <a:p>
              <a:endParaRPr lang="en-IN"/>
            </a:p>
          </p:txBody>
        </p:sp>
        <p:sp>
          <p:nvSpPr>
            <p:cNvPr id="1085" name="Freeform: Shape 1084">
              <a:extLst>
                <a:ext uri="{FF2B5EF4-FFF2-40B4-BE49-F238E27FC236}">
                  <a16:creationId xmlns:a16="http://schemas.microsoft.com/office/drawing/2014/main" id="{45025596-3F5B-3469-F3CA-3C2C171892BE}"/>
                </a:ext>
              </a:extLst>
            </p:cNvPr>
            <p:cNvSpPr/>
            <p:nvPr/>
          </p:nvSpPr>
          <p:spPr>
            <a:xfrm>
              <a:off x="10443852" y="6408990"/>
              <a:ext cx="63810" cy="63781"/>
            </a:xfrm>
            <a:custGeom>
              <a:avLst/>
              <a:gdLst>
                <a:gd name="connsiteX0" fmla="*/ 26982 w 63810"/>
                <a:gd name="connsiteY0" fmla="*/ 48820 h 63781"/>
                <a:gd name="connsiteX1" fmla="*/ 11902 w 63810"/>
                <a:gd name="connsiteY1" fmla="*/ 23147 h 63781"/>
                <a:gd name="connsiteX2" fmla="*/ 39894 w 63810"/>
                <a:gd name="connsiteY2" fmla="*/ 13628 h 63781"/>
                <a:gd name="connsiteX3" fmla="*/ 49413 w 63810"/>
                <a:gd name="connsiteY3" fmla="*/ 41620 h 63781"/>
                <a:gd name="connsiteX4" fmla="*/ 47961 w 63810"/>
                <a:gd name="connsiteY4" fmla="*/ 44108 h 63781"/>
                <a:gd name="connsiteX5" fmla="*/ 13655 w 63810"/>
                <a:gd name="connsiteY5" fmla="*/ 45540 h 63781"/>
                <a:gd name="connsiteX6" fmla="*/ 5662 w 63810"/>
                <a:gd name="connsiteY6" fmla="*/ 53533 h 63781"/>
                <a:gd name="connsiteX7" fmla="*/ 56350 w 63810"/>
                <a:gd name="connsiteY7" fmla="*/ 51742 h 63781"/>
                <a:gd name="connsiteX8" fmla="*/ 49903 w 63810"/>
                <a:gd name="connsiteY8" fmla="*/ 6748 h 63781"/>
                <a:gd name="connsiteX9" fmla="*/ 4928 w 63810"/>
                <a:gd name="connsiteY9" fmla="*/ 13194 h 63781"/>
                <a:gd name="connsiteX10" fmla="*/ 1214 w 63810"/>
                <a:gd name="connsiteY10" fmla="*/ 19528 h 63781"/>
                <a:gd name="connsiteX11" fmla="*/ 17010 w 63810"/>
                <a:gd name="connsiteY11" fmla="*/ 57793 h 63781"/>
                <a:gd name="connsiteX12" fmla="*/ 23928 w 63810"/>
                <a:gd name="connsiteY12" fmla="*/ 59715 h 63781"/>
                <a:gd name="connsiteX13" fmla="*/ 26926 w 63810"/>
                <a:gd name="connsiteY13" fmla="*/ 48820 h 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781">
                  <a:moveTo>
                    <a:pt x="26982" y="48820"/>
                  </a:moveTo>
                  <a:cubicBezTo>
                    <a:pt x="14729" y="47048"/>
                    <a:pt x="6247" y="35154"/>
                    <a:pt x="11902" y="23147"/>
                  </a:cubicBezTo>
                  <a:cubicBezTo>
                    <a:pt x="17010" y="12799"/>
                    <a:pt x="29527" y="8520"/>
                    <a:pt x="39894" y="13628"/>
                  </a:cubicBezTo>
                  <a:cubicBezTo>
                    <a:pt x="50243" y="18717"/>
                    <a:pt x="54502" y="31253"/>
                    <a:pt x="49413" y="41620"/>
                  </a:cubicBezTo>
                  <a:cubicBezTo>
                    <a:pt x="48979" y="42487"/>
                    <a:pt x="48508" y="43316"/>
                    <a:pt x="47961" y="44108"/>
                  </a:cubicBezTo>
                  <a:cubicBezTo>
                    <a:pt x="39705" y="56530"/>
                    <a:pt x="23457" y="54664"/>
                    <a:pt x="13655" y="45540"/>
                  </a:cubicBezTo>
                  <a:cubicBezTo>
                    <a:pt x="8321" y="40602"/>
                    <a:pt x="309" y="48594"/>
                    <a:pt x="5662" y="53533"/>
                  </a:cubicBezTo>
                  <a:cubicBezTo>
                    <a:pt x="20233" y="66992"/>
                    <a:pt x="43608" y="68858"/>
                    <a:pt x="56350" y="51742"/>
                  </a:cubicBezTo>
                  <a:cubicBezTo>
                    <a:pt x="67000" y="37548"/>
                    <a:pt x="64116" y="17398"/>
                    <a:pt x="49903" y="6748"/>
                  </a:cubicBezTo>
                  <a:cubicBezTo>
                    <a:pt x="35709" y="-3902"/>
                    <a:pt x="15559" y="-1018"/>
                    <a:pt x="4928" y="13194"/>
                  </a:cubicBezTo>
                  <a:cubicBezTo>
                    <a:pt x="3439" y="15155"/>
                    <a:pt x="2194" y="17285"/>
                    <a:pt x="1214" y="19528"/>
                  </a:cubicBezTo>
                  <a:cubicBezTo>
                    <a:pt x="-4987" y="34457"/>
                    <a:pt x="2081" y="51591"/>
                    <a:pt x="17010" y="57793"/>
                  </a:cubicBezTo>
                  <a:cubicBezTo>
                    <a:pt x="19235" y="58716"/>
                    <a:pt x="21553" y="59357"/>
                    <a:pt x="23928" y="59715"/>
                  </a:cubicBezTo>
                  <a:cubicBezTo>
                    <a:pt x="31034" y="60752"/>
                    <a:pt x="34107" y="49857"/>
                    <a:pt x="26926" y="48820"/>
                  </a:cubicBezTo>
                  <a:close/>
                </a:path>
              </a:pathLst>
            </a:custGeom>
            <a:grpFill/>
            <a:ln w="1885" cap="flat">
              <a:noFill/>
              <a:prstDash val="solid"/>
              <a:miter/>
            </a:ln>
          </p:spPr>
          <p:txBody>
            <a:bodyPr rtlCol="0" anchor="ctr"/>
            <a:lstStyle/>
            <a:p>
              <a:endParaRPr lang="en-IN"/>
            </a:p>
          </p:txBody>
        </p:sp>
        <p:sp>
          <p:nvSpPr>
            <p:cNvPr id="1086" name="Freeform: Shape 1085">
              <a:extLst>
                <a:ext uri="{FF2B5EF4-FFF2-40B4-BE49-F238E27FC236}">
                  <a16:creationId xmlns:a16="http://schemas.microsoft.com/office/drawing/2014/main" id="{3E8E2158-9A2A-A9C5-9929-A1B388FC71C9}"/>
                </a:ext>
              </a:extLst>
            </p:cNvPr>
            <p:cNvSpPr/>
            <p:nvPr/>
          </p:nvSpPr>
          <p:spPr>
            <a:xfrm>
              <a:off x="10559428" y="5885063"/>
              <a:ext cx="67554" cy="67585"/>
            </a:xfrm>
            <a:custGeom>
              <a:avLst/>
              <a:gdLst>
                <a:gd name="connsiteX0" fmla="*/ 54042 w 67554"/>
                <a:gd name="connsiteY0" fmla="*/ 61826 h 67585"/>
                <a:gd name="connsiteX1" fmla="*/ 61846 w 67554"/>
                <a:gd name="connsiteY1" fmla="*/ 16059 h 67585"/>
                <a:gd name="connsiteX2" fmla="*/ 17794 w 67554"/>
                <a:gd name="connsiteY2" fmla="*/ 3995 h 67585"/>
                <a:gd name="connsiteX3" fmla="*/ 1584 w 67554"/>
                <a:gd name="connsiteY3" fmla="*/ 47086 h 67585"/>
                <a:gd name="connsiteX4" fmla="*/ 45050 w 67554"/>
                <a:gd name="connsiteY4" fmla="*/ 66803 h 67585"/>
                <a:gd name="connsiteX5" fmla="*/ 42035 w 67554"/>
                <a:gd name="connsiteY5" fmla="*/ 55888 h 67585"/>
                <a:gd name="connsiteX6" fmla="*/ 12309 w 67554"/>
                <a:gd name="connsiteY6" fmla="*/ 43467 h 67585"/>
                <a:gd name="connsiteX7" fmla="*/ 23506 w 67554"/>
                <a:gd name="connsiteY7" fmla="*/ 13760 h 67585"/>
                <a:gd name="connsiteX8" fmla="*/ 53137 w 67554"/>
                <a:gd name="connsiteY8" fmla="*/ 23693 h 67585"/>
                <a:gd name="connsiteX9" fmla="*/ 46031 w 67554"/>
                <a:gd name="connsiteY9" fmla="*/ 53853 h 67585"/>
                <a:gd name="connsiteX10" fmla="*/ 54042 w 67554"/>
                <a:gd name="connsiteY10" fmla="*/ 61845 h 6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5">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7"/>
                    <a:pt x="45050" y="66803"/>
                  </a:cubicBezTo>
                  <a:cubicBezTo>
                    <a:pt x="52138" y="65125"/>
                    <a:pt x="49141" y="54230"/>
                    <a:pt x="42035" y="55888"/>
                  </a:cubicBezTo>
                  <a:cubicBezTo>
                    <a:pt x="30725" y="58565"/>
                    <a:pt x="17813" y="54380"/>
                    <a:pt x="12309" y="43467"/>
                  </a:cubicBezTo>
                  <a:cubicBezTo>
                    <a:pt x="6805" y="32553"/>
                    <a:pt x="12610" y="18830"/>
                    <a:pt x="23506" y="13760"/>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1087" name="Freeform: Shape 1086">
              <a:extLst>
                <a:ext uri="{FF2B5EF4-FFF2-40B4-BE49-F238E27FC236}">
                  <a16:creationId xmlns:a16="http://schemas.microsoft.com/office/drawing/2014/main" id="{7D374FE9-764B-55A4-F304-442B5F85756E}"/>
                </a:ext>
              </a:extLst>
            </p:cNvPr>
            <p:cNvSpPr/>
            <p:nvPr/>
          </p:nvSpPr>
          <p:spPr>
            <a:xfrm>
              <a:off x="11058921" y="6001008"/>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4"/>
                    <a:pt x="38610" y="59657"/>
                  </a:cubicBezTo>
                  <a:cubicBezTo>
                    <a:pt x="31334" y="59431"/>
                    <a:pt x="31334" y="70741"/>
                    <a:pt x="38610" y="70967"/>
                  </a:cubicBezTo>
                  <a:cubicBezTo>
                    <a:pt x="60418" y="71627"/>
                    <a:pt x="79437" y="55039"/>
                    <a:pt x="76667" y="32288"/>
                  </a:cubicBezTo>
                  <a:cubicBezTo>
                    <a:pt x="74122" y="11553"/>
                    <a:pt x="54047" y="-2282"/>
                    <a:pt x="33690" y="733"/>
                  </a:cubicBezTo>
                  <a:cubicBezTo>
                    <a:pt x="12767" y="3844"/>
                    <a:pt x="-3557" y="25238"/>
                    <a:pt x="-711" y="46368"/>
                  </a:cubicBezTo>
                  <a:cubicBezTo>
                    <a:pt x="2380" y="69403"/>
                    <a:pt x="28996" y="81618"/>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1088" name="Freeform: Shape 1087">
              <a:extLst>
                <a:ext uri="{FF2B5EF4-FFF2-40B4-BE49-F238E27FC236}">
                  <a16:creationId xmlns:a16="http://schemas.microsoft.com/office/drawing/2014/main" id="{B4CA8915-055B-9F59-7EF3-BCA9D96C0BBD}"/>
                </a:ext>
              </a:extLst>
            </p:cNvPr>
            <p:cNvSpPr/>
            <p:nvPr/>
          </p:nvSpPr>
          <p:spPr>
            <a:xfrm>
              <a:off x="11169246" y="6414184"/>
              <a:ext cx="99861" cy="367553"/>
            </a:xfrm>
            <a:custGeom>
              <a:avLst/>
              <a:gdLst>
                <a:gd name="connsiteX0" fmla="*/ 10055 w 99861"/>
                <a:gd name="connsiteY0" fmla="*/ 363846 h 367553"/>
                <a:gd name="connsiteX1" fmla="*/ 98649 w 99861"/>
                <a:gd name="connsiteY1" fmla="*/ 7378 h 367553"/>
                <a:gd name="connsiteX2" fmla="*/ 87754 w 99861"/>
                <a:gd name="connsiteY2" fmla="*/ 4363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8"/>
                  </a:cubicBezTo>
                  <a:cubicBezTo>
                    <a:pt x="100345" y="291"/>
                    <a:pt x="89431" y="-2725"/>
                    <a:pt x="87754" y="4363"/>
                  </a:cubicBezTo>
                  <a:cubicBezTo>
                    <a:pt x="59366" y="123474"/>
                    <a:pt x="29018" y="242095"/>
                    <a:pt x="-840" y="360848"/>
                  </a:cubicBezTo>
                  <a:cubicBezTo>
                    <a:pt x="-2612" y="367898"/>
                    <a:pt x="8283" y="370914"/>
                    <a:pt x="10055" y="363846"/>
                  </a:cubicBezTo>
                  <a:close/>
                </a:path>
              </a:pathLst>
            </a:custGeom>
            <a:grpFill/>
            <a:ln w="1885" cap="flat">
              <a:noFill/>
              <a:prstDash val="solid"/>
              <a:miter/>
            </a:ln>
          </p:spPr>
          <p:txBody>
            <a:bodyPr rtlCol="0" anchor="ctr"/>
            <a:lstStyle/>
            <a:p>
              <a:endParaRPr lang="en-IN"/>
            </a:p>
          </p:txBody>
        </p:sp>
        <p:sp>
          <p:nvSpPr>
            <p:cNvPr id="1089" name="Freeform: Shape 1088">
              <a:extLst>
                <a:ext uri="{FF2B5EF4-FFF2-40B4-BE49-F238E27FC236}">
                  <a16:creationId xmlns:a16="http://schemas.microsoft.com/office/drawing/2014/main" id="{32328B09-7B99-FD95-0CC0-31FE3AD81B2A}"/>
                </a:ext>
              </a:extLst>
            </p:cNvPr>
            <p:cNvSpPr/>
            <p:nvPr/>
          </p:nvSpPr>
          <p:spPr>
            <a:xfrm>
              <a:off x="10670571" y="6309791"/>
              <a:ext cx="108899" cy="366234"/>
            </a:xfrm>
            <a:custGeom>
              <a:avLst/>
              <a:gdLst>
                <a:gd name="connsiteX0" fmla="*/ 10099 w 108899"/>
                <a:gd name="connsiteY0" fmla="*/ 362549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3"/>
                    <a:pt x="75187" y="125759"/>
                    <a:pt x="107646" y="7326"/>
                  </a:cubicBezTo>
                  <a:cubicBezTo>
                    <a:pt x="109531" y="295"/>
                    <a:pt x="98673" y="-2703"/>
                    <a:pt x="96751" y="4328"/>
                  </a:cubicBezTo>
                  <a:cubicBezTo>
                    <a:pt x="64235" y="122724"/>
                    <a:pt x="31719" y="241119"/>
                    <a:pt x="-815" y="359551"/>
                  </a:cubicBezTo>
                  <a:cubicBezTo>
                    <a:pt x="-2700" y="366583"/>
                    <a:pt x="8157" y="369579"/>
                    <a:pt x="10099" y="362549"/>
                  </a:cubicBezTo>
                  <a:close/>
                </a:path>
              </a:pathLst>
            </a:custGeom>
            <a:grpFill/>
            <a:ln w="1885" cap="flat">
              <a:noFill/>
              <a:prstDash val="solid"/>
              <a:miter/>
            </a:ln>
          </p:spPr>
          <p:txBody>
            <a:bodyPr rtlCol="0" anchor="ctr"/>
            <a:lstStyle/>
            <a:p>
              <a:endParaRPr lang="en-IN"/>
            </a:p>
          </p:txBody>
        </p:sp>
        <p:sp>
          <p:nvSpPr>
            <p:cNvPr id="1090" name="Freeform: Shape 1089">
              <a:extLst>
                <a:ext uri="{FF2B5EF4-FFF2-40B4-BE49-F238E27FC236}">
                  <a16:creationId xmlns:a16="http://schemas.microsoft.com/office/drawing/2014/main" id="{C628C4F2-843E-E2F6-A67D-C497B3868E73}"/>
                </a:ext>
              </a:extLst>
            </p:cNvPr>
            <p:cNvSpPr/>
            <p:nvPr/>
          </p:nvSpPr>
          <p:spPr>
            <a:xfrm>
              <a:off x="10475931" y="5950052"/>
              <a:ext cx="113852" cy="468779"/>
            </a:xfrm>
            <a:custGeom>
              <a:avLst/>
              <a:gdLst>
                <a:gd name="connsiteX0" fmla="*/ 10021 w 113852"/>
                <a:gd name="connsiteY0" fmla="*/ 465045 h 468779"/>
                <a:gd name="connsiteX1" fmla="*/ 112658 w 113852"/>
                <a:gd name="connsiteY1" fmla="*/ 7374 h 468779"/>
                <a:gd name="connsiteX2" fmla="*/ 101762 w 113852"/>
                <a:gd name="connsiteY2" fmla="*/ 4377 h 468779"/>
                <a:gd name="connsiteX3" fmla="*/ -874 w 113852"/>
                <a:gd name="connsiteY3" fmla="*/ 462029 h 468779"/>
                <a:gd name="connsiteX4" fmla="*/ 10021 w 113852"/>
                <a:gd name="connsiteY4" fmla="*/ 465045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5"/>
                  </a:moveTo>
                  <a:cubicBezTo>
                    <a:pt x="44233" y="312495"/>
                    <a:pt x="78446" y="159944"/>
                    <a:pt x="112658" y="7374"/>
                  </a:cubicBezTo>
                  <a:cubicBezTo>
                    <a:pt x="114260" y="287"/>
                    <a:pt x="103365" y="-2729"/>
                    <a:pt x="101762" y="4377"/>
                  </a:cubicBezTo>
                  <a:cubicBezTo>
                    <a:pt x="67437" y="156909"/>
                    <a:pt x="33225" y="309460"/>
                    <a:pt x="-874" y="462029"/>
                  </a:cubicBezTo>
                  <a:cubicBezTo>
                    <a:pt x="-2476" y="469136"/>
                    <a:pt x="8438" y="472152"/>
                    <a:pt x="10021" y="465045"/>
                  </a:cubicBezTo>
                  <a:close/>
                </a:path>
              </a:pathLst>
            </a:custGeom>
            <a:grpFill/>
            <a:ln w="1885" cap="flat">
              <a:noFill/>
              <a:prstDash val="solid"/>
              <a:miter/>
            </a:ln>
          </p:spPr>
          <p:txBody>
            <a:bodyPr rtlCol="0" anchor="ctr"/>
            <a:lstStyle/>
            <a:p>
              <a:endParaRPr lang="en-IN"/>
            </a:p>
          </p:txBody>
        </p:sp>
        <p:sp>
          <p:nvSpPr>
            <p:cNvPr id="1091" name="Freeform: Shape 1090">
              <a:extLst>
                <a:ext uri="{FF2B5EF4-FFF2-40B4-BE49-F238E27FC236}">
                  <a16:creationId xmlns:a16="http://schemas.microsoft.com/office/drawing/2014/main" id="{AEAC3C82-6704-B3A8-CB20-7168AF313A10}"/>
                </a:ext>
              </a:extLst>
            </p:cNvPr>
            <p:cNvSpPr/>
            <p:nvPr/>
          </p:nvSpPr>
          <p:spPr>
            <a:xfrm>
              <a:off x="10972732" y="6070456"/>
              <a:ext cx="130781" cy="458183"/>
            </a:xfrm>
            <a:custGeom>
              <a:avLst/>
              <a:gdLst>
                <a:gd name="connsiteX0" fmla="*/ 10098 w 130781"/>
                <a:gd name="connsiteY0" fmla="*/ 454497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7"/>
                  </a:moveTo>
                  <a:cubicBezTo>
                    <a:pt x="49814" y="305415"/>
                    <a:pt x="89625" y="156352"/>
                    <a:pt x="129530" y="7326"/>
                  </a:cubicBezTo>
                  <a:cubicBezTo>
                    <a:pt x="131415" y="295"/>
                    <a:pt x="120500" y="-2703"/>
                    <a:pt x="118635" y="4328"/>
                  </a:cubicBezTo>
                  <a:cubicBezTo>
                    <a:pt x="78711" y="153354"/>
                    <a:pt x="38900" y="302418"/>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1092" name="Freeform: Shape 1091">
              <a:extLst>
                <a:ext uri="{FF2B5EF4-FFF2-40B4-BE49-F238E27FC236}">
                  <a16:creationId xmlns:a16="http://schemas.microsoft.com/office/drawing/2014/main" id="{9D83CD19-0072-A404-3BF6-F9030D7EDF3A}"/>
                </a:ext>
              </a:extLst>
            </p:cNvPr>
            <p:cNvSpPr/>
            <p:nvPr/>
          </p:nvSpPr>
          <p:spPr>
            <a:xfrm>
              <a:off x="10499041" y="6444863"/>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8" y="118374"/>
                    <a:pt x="440963" y="107479"/>
                    <a:pt x="433894" y="105745"/>
                  </a:cubicBezTo>
                  <a:cubicBezTo>
                    <a:pt x="291202" y="70779"/>
                    <a:pt x="148567" y="35699"/>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1093" name="Freeform: Shape 1092">
              <a:extLst>
                <a:ext uri="{FF2B5EF4-FFF2-40B4-BE49-F238E27FC236}">
                  <a16:creationId xmlns:a16="http://schemas.microsoft.com/office/drawing/2014/main" id="{901FC898-BA89-46F7-F0AD-689F8AF4B1E6}"/>
                </a:ext>
              </a:extLst>
            </p:cNvPr>
            <p:cNvSpPr/>
            <p:nvPr/>
          </p:nvSpPr>
          <p:spPr>
            <a:xfrm>
              <a:off x="10617098" y="5914548"/>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0"/>
                    <a:pt x="301417" y="80295"/>
                    <a:pt x="450594" y="114884"/>
                  </a:cubicBezTo>
                  <a:cubicBezTo>
                    <a:pt x="457681" y="116524"/>
                    <a:pt x="460697" y="105629"/>
                    <a:pt x="453591" y="103989"/>
                  </a:cubicBezTo>
                  <a:cubicBezTo>
                    <a:pt x="304415" y="69437"/>
                    <a:pt x="155219" y="34942"/>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1094" name="Freeform: Shape 1093">
              <a:extLst>
                <a:ext uri="{FF2B5EF4-FFF2-40B4-BE49-F238E27FC236}">
                  <a16:creationId xmlns:a16="http://schemas.microsoft.com/office/drawing/2014/main" id="{36CB261E-D425-77D4-0E97-E44BF0183F9A}"/>
                </a:ext>
              </a:extLst>
            </p:cNvPr>
            <p:cNvSpPr/>
            <p:nvPr/>
          </p:nvSpPr>
          <p:spPr>
            <a:xfrm>
              <a:off x="10809144" y="6274065"/>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6"/>
                    <a:pt x="291704" y="74210"/>
                    <a:pt x="436075" y="105632"/>
                  </a:cubicBezTo>
                  <a:cubicBezTo>
                    <a:pt x="443181" y="107178"/>
                    <a:pt x="446216" y="96208"/>
                    <a:pt x="439090" y="94718"/>
                  </a:cubicBezTo>
                  <a:cubicBezTo>
                    <a:pt x="294721" y="63409"/>
                    <a:pt x="150369" y="31986"/>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095" name="Freeform: Shape 1094">
              <a:extLst>
                <a:ext uri="{FF2B5EF4-FFF2-40B4-BE49-F238E27FC236}">
                  <a16:creationId xmlns:a16="http://schemas.microsoft.com/office/drawing/2014/main" id="{C8C47327-24B1-7278-3DD8-D6B8807F7E6B}"/>
                </a:ext>
              </a:extLst>
            </p:cNvPr>
            <p:cNvSpPr/>
            <p:nvPr/>
          </p:nvSpPr>
          <p:spPr>
            <a:xfrm>
              <a:off x="10680503" y="6702990"/>
              <a:ext cx="453710" cy="115186"/>
            </a:xfrm>
            <a:custGeom>
              <a:avLst/>
              <a:gdLst>
                <a:gd name="connsiteX0" fmla="*/ 2994 w 453710"/>
                <a:gd name="connsiteY0" fmla="*/ 11403 h 115186"/>
                <a:gd name="connsiteX1" fmla="*/ 445623 w 453710"/>
                <a:gd name="connsiteY1" fmla="*/ 115340 h 115186"/>
                <a:gd name="connsiteX2" fmla="*/ 448620 w 453710"/>
                <a:gd name="connsiteY2" fmla="*/ 104444 h 115186"/>
                <a:gd name="connsiteX3" fmla="*/ 6009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0" y="116980"/>
                    <a:pt x="455726" y="106066"/>
                    <a:pt x="448620" y="104444"/>
                  </a:cubicBezTo>
                  <a:cubicBezTo>
                    <a:pt x="300914" y="70515"/>
                    <a:pt x="153226" y="36585"/>
                    <a:pt x="6009" y="507"/>
                  </a:cubicBezTo>
                  <a:cubicBezTo>
                    <a:pt x="-1059" y="-1227"/>
                    <a:pt x="-4074" y="9668"/>
                    <a:pt x="2994" y="11403"/>
                  </a:cubicBezTo>
                  <a:close/>
                </a:path>
              </a:pathLst>
            </a:custGeom>
            <a:grpFill/>
            <a:ln w="1885" cap="flat">
              <a:noFill/>
              <a:prstDash val="solid"/>
              <a:miter/>
            </a:ln>
          </p:spPr>
          <p:txBody>
            <a:bodyPr rtlCol="0" anchor="ctr"/>
            <a:lstStyle/>
            <a:p>
              <a:endParaRPr lang="en-IN"/>
            </a:p>
          </p:txBody>
        </p:sp>
        <p:sp>
          <p:nvSpPr>
            <p:cNvPr id="1096" name="Freeform: Shape 1095">
              <a:extLst>
                <a:ext uri="{FF2B5EF4-FFF2-40B4-BE49-F238E27FC236}">
                  <a16:creationId xmlns:a16="http://schemas.microsoft.com/office/drawing/2014/main" id="{E16118CF-BFFF-EA1F-396E-61A0EF3D98B7}"/>
                </a:ext>
              </a:extLst>
            </p:cNvPr>
            <p:cNvSpPr/>
            <p:nvPr/>
          </p:nvSpPr>
          <p:spPr>
            <a:xfrm>
              <a:off x="10987213" y="6588953"/>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1" y="128343"/>
                    <a:pt x="61780" y="65309"/>
                    <a:pt x="8378" y="2238"/>
                  </a:cubicBezTo>
                  <a:cubicBezTo>
                    <a:pt x="3684" y="-3417"/>
                    <a:pt x="-4289" y="4707"/>
                    <a:pt x="386" y="10249"/>
                  </a:cubicBezTo>
                  <a:cubicBezTo>
                    <a:pt x="53674" y="73358"/>
                    <a:pt x="107075" y="136391"/>
                    <a:pt x="160608" y="199349"/>
                  </a:cubicBezTo>
                  <a:cubicBezTo>
                    <a:pt x="165321" y="205004"/>
                    <a:pt x="173276" y="196880"/>
                    <a:pt x="168601" y="191357"/>
                  </a:cubicBezTo>
                  <a:close/>
                </a:path>
              </a:pathLst>
            </a:custGeom>
            <a:grpFill/>
            <a:ln w="1885" cap="flat">
              <a:noFill/>
              <a:prstDash val="solid"/>
              <a:miter/>
            </a:ln>
          </p:spPr>
          <p:txBody>
            <a:bodyPr rtlCol="0" anchor="ctr"/>
            <a:lstStyle/>
            <a:p>
              <a:endParaRPr lang="en-IN"/>
            </a:p>
          </p:txBody>
        </p:sp>
        <p:sp>
          <p:nvSpPr>
            <p:cNvPr id="1097" name="Freeform: Shape 1096">
              <a:extLst>
                <a:ext uri="{FF2B5EF4-FFF2-40B4-BE49-F238E27FC236}">
                  <a16:creationId xmlns:a16="http://schemas.microsoft.com/office/drawing/2014/main" id="{29FF0686-AE9E-8AB5-E646-F1DCF5404880}"/>
                </a:ext>
              </a:extLst>
            </p:cNvPr>
            <p:cNvSpPr/>
            <p:nvPr/>
          </p:nvSpPr>
          <p:spPr>
            <a:xfrm>
              <a:off x="11111472" y="6057488"/>
              <a:ext cx="152182" cy="290088"/>
            </a:xfrm>
            <a:custGeom>
              <a:avLst/>
              <a:gdLst>
                <a:gd name="connsiteX0" fmla="*/ 150485 w 152182"/>
                <a:gd name="connsiteY0" fmla="*/ 281890 h 290088"/>
                <a:gd name="connsiteX1" fmla="*/ 9395 w 152182"/>
                <a:gd name="connsiteY1" fmla="*/ 3177 h 290088"/>
                <a:gd name="connsiteX2" fmla="*/ -370 w 152182"/>
                <a:gd name="connsiteY2" fmla="*/ 8832 h 290088"/>
                <a:gd name="connsiteX3" fmla="*/ 140720 w 152182"/>
                <a:gd name="connsiteY3" fmla="*/ 287544 h 290088"/>
                <a:gd name="connsiteX4" fmla="*/ 150485 w 152182"/>
                <a:gd name="connsiteY4" fmla="*/ 281890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90"/>
                  </a:moveTo>
                  <a:cubicBezTo>
                    <a:pt x="103474" y="188979"/>
                    <a:pt x="56443" y="96088"/>
                    <a:pt x="9395" y="3177"/>
                  </a:cubicBezTo>
                  <a:cubicBezTo>
                    <a:pt x="6115" y="-3307"/>
                    <a:pt x="-3649" y="2405"/>
                    <a:pt x="-370" y="8832"/>
                  </a:cubicBezTo>
                  <a:cubicBezTo>
                    <a:pt x="46660" y="101743"/>
                    <a:pt x="93691" y="194634"/>
                    <a:pt x="140720" y="287544"/>
                  </a:cubicBezTo>
                  <a:cubicBezTo>
                    <a:pt x="144001" y="294047"/>
                    <a:pt x="153764" y="288317"/>
                    <a:pt x="150485" y="281890"/>
                  </a:cubicBezTo>
                  <a:close/>
                </a:path>
              </a:pathLst>
            </a:custGeom>
            <a:grpFill/>
            <a:ln w="1885" cap="flat">
              <a:noFill/>
              <a:prstDash val="solid"/>
              <a:miter/>
            </a:ln>
          </p:spPr>
          <p:txBody>
            <a:bodyPr rtlCol="0" anchor="ctr"/>
            <a:lstStyle/>
            <a:p>
              <a:endParaRPr lang="en-IN"/>
            </a:p>
          </p:txBody>
        </p:sp>
        <p:sp>
          <p:nvSpPr>
            <p:cNvPr id="1098" name="Freeform: Shape 1097">
              <a:extLst>
                <a:ext uri="{FF2B5EF4-FFF2-40B4-BE49-F238E27FC236}">
                  <a16:creationId xmlns:a16="http://schemas.microsoft.com/office/drawing/2014/main" id="{0AA0CEF6-86BB-399F-7E70-BC831B9B0EAC}"/>
                </a:ext>
              </a:extLst>
            </p:cNvPr>
            <p:cNvSpPr/>
            <p:nvPr/>
          </p:nvSpPr>
          <p:spPr>
            <a:xfrm>
              <a:off x="10595219" y="5947970"/>
              <a:ext cx="166297" cy="301995"/>
            </a:xfrm>
            <a:custGeom>
              <a:avLst/>
              <a:gdLst>
                <a:gd name="connsiteX0" fmla="*/ 164544 w 166297"/>
                <a:gd name="connsiteY0" fmla="*/ 293842 h 301995"/>
                <a:gd name="connsiteX1" fmla="*/ 9448 w 166297"/>
                <a:gd name="connsiteY1" fmla="*/ 3141 h 301995"/>
                <a:gd name="connsiteX2" fmla="*/ -315 w 166297"/>
                <a:gd name="connsiteY2" fmla="*/ 8796 h 301995"/>
                <a:gd name="connsiteX3" fmla="*/ 154780 w 166297"/>
                <a:gd name="connsiteY3" fmla="*/ 299497 h 301995"/>
                <a:gd name="connsiteX4" fmla="*/ 164544 w 166297"/>
                <a:gd name="connsiteY4" fmla="*/ 293842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2"/>
                  </a:moveTo>
                  <a:cubicBezTo>
                    <a:pt x="112839" y="196954"/>
                    <a:pt x="61134" y="100047"/>
                    <a:pt x="9448" y="3141"/>
                  </a:cubicBezTo>
                  <a:cubicBezTo>
                    <a:pt x="6037" y="-3287"/>
                    <a:pt x="-3746" y="2425"/>
                    <a:pt x="-315" y="8796"/>
                  </a:cubicBezTo>
                  <a:cubicBezTo>
                    <a:pt x="51371" y="105702"/>
                    <a:pt x="103075" y="202590"/>
                    <a:pt x="154780" y="299497"/>
                  </a:cubicBezTo>
                  <a:cubicBezTo>
                    <a:pt x="158210" y="305924"/>
                    <a:pt x="167975" y="300213"/>
                    <a:pt x="164544" y="293842"/>
                  </a:cubicBezTo>
                  <a:close/>
                </a:path>
              </a:pathLst>
            </a:custGeom>
            <a:grpFill/>
            <a:ln w="1885" cap="flat">
              <a:noFill/>
              <a:prstDash val="solid"/>
              <a:miter/>
            </a:ln>
          </p:spPr>
          <p:txBody>
            <a:bodyPr rtlCol="0" anchor="ctr"/>
            <a:lstStyle/>
            <a:p>
              <a:endParaRPr lang="en-IN"/>
            </a:p>
          </p:txBody>
        </p:sp>
        <p:sp>
          <p:nvSpPr>
            <p:cNvPr id="1099" name="Freeform: Shape 1098">
              <a:extLst>
                <a:ext uri="{FF2B5EF4-FFF2-40B4-BE49-F238E27FC236}">
                  <a16:creationId xmlns:a16="http://schemas.microsoft.com/office/drawing/2014/main" id="{5DAFE454-D4F7-75DA-6760-A26D03E6F035}"/>
                </a:ext>
              </a:extLst>
            </p:cNvPr>
            <p:cNvSpPr/>
            <p:nvPr/>
          </p:nvSpPr>
          <p:spPr>
            <a:xfrm>
              <a:off x="10479122" y="6475873"/>
              <a:ext cx="161531" cy="209196"/>
            </a:xfrm>
            <a:custGeom>
              <a:avLst/>
              <a:gdLst>
                <a:gd name="connsiteX0" fmla="*/ 159343 w 161531"/>
                <a:gd name="connsiteY0" fmla="*/ 201480 h 209196"/>
                <a:gd name="connsiteX1" fmla="*/ 9846 w 161531"/>
                <a:gd name="connsiteY1" fmla="*/ 2729 h 209196"/>
                <a:gd name="connsiteX2" fmla="*/ 63 w 161531"/>
                <a:gd name="connsiteY2" fmla="*/ 8384 h 209196"/>
                <a:gd name="connsiteX3" fmla="*/ 149636 w 161531"/>
                <a:gd name="connsiteY3" fmla="*/ 207154 h 209196"/>
                <a:gd name="connsiteX4" fmla="*/ 159400 w 161531"/>
                <a:gd name="connsiteY4" fmla="*/ 201499 h 20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96">
                  <a:moveTo>
                    <a:pt x="159343" y="201480"/>
                  </a:moveTo>
                  <a:lnTo>
                    <a:pt x="9846" y="2729"/>
                  </a:lnTo>
                  <a:cubicBezTo>
                    <a:pt x="5511" y="-3020"/>
                    <a:pt x="-4310" y="2597"/>
                    <a:pt x="63" y="8384"/>
                  </a:cubicBezTo>
                  <a:lnTo>
                    <a:pt x="149636" y="207154"/>
                  </a:lnTo>
                  <a:cubicBezTo>
                    <a:pt x="153953" y="212809"/>
                    <a:pt x="163773" y="207267"/>
                    <a:pt x="159400" y="201499"/>
                  </a:cubicBezTo>
                  <a:close/>
                </a:path>
              </a:pathLst>
            </a:custGeom>
            <a:grpFill/>
            <a:ln w="1885" cap="flat">
              <a:noFill/>
              <a:prstDash val="solid"/>
              <a:miter/>
            </a:ln>
          </p:spPr>
          <p:txBody>
            <a:bodyPr rtlCol="0" anchor="ctr"/>
            <a:lstStyle/>
            <a:p>
              <a:endParaRPr lang="en-IN"/>
            </a:p>
          </p:txBody>
        </p:sp>
        <p:sp>
          <p:nvSpPr>
            <p:cNvPr id="1100" name="Freeform: Shape 1099">
              <a:extLst>
                <a:ext uri="{FF2B5EF4-FFF2-40B4-BE49-F238E27FC236}">
                  <a16:creationId xmlns:a16="http://schemas.microsoft.com/office/drawing/2014/main" id="{CF3CAD9F-511A-F4DA-1A9B-7D35F9CA64F7}"/>
                </a:ext>
              </a:extLst>
            </p:cNvPr>
            <p:cNvSpPr/>
            <p:nvPr/>
          </p:nvSpPr>
          <p:spPr>
            <a:xfrm>
              <a:off x="9531671" y="5315530"/>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1101" name="Freeform: Shape 1100">
              <a:extLst>
                <a:ext uri="{FF2B5EF4-FFF2-40B4-BE49-F238E27FC236}">
                  <a16:creationId xmlns:a16="http://schemas.microsoft.com/office/drawing/2014/main" id="{A90397A8-573E-06AD-F848-FABE1A3A48DC}"/>
                </a:ext>
              </a:extLst>
            </p:cNvPr>
            <p:cNvSpPr/>
            <p:nvPr/>
          </p:nvSpPr>
          <p:spPr>
            <a:xfrm>
              <a:off x="9532414" y="5910324"/>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1102" name="Freeform: Shape 1101">
              <a:extLst>
                <a:ext uri="{FF2B5EF4-FFF2-40B4-BE49-F238E27FC236}">
                  <a16:creationId xmlns:a16="http://schemas.microsoft.com/office/drawing/2014/main" id="{C90621AF-1EF7-E18A-8C56-0E7FFCAF289B}"/>
                </a:ext>
              </a:extLst>
            </p:cNvPr>
            <p:cNvSpPr/>
            <p:nvPr/>
          </p:nvSpPr>
          <p:spPr>
            <a:xfrm>
              <a:off x="9624745" y="5312018"/>
              <a:ext cx="39314" cy="46875"/>
            </a:xfrm>
            <a:custGeom>
              <a:avLst/>
              <a:gdLst>
                <a:gd name="connsiteX0" fmla="*/ 28916 w 39314"/>
                <a:gd name="connsiteY0" fmla="*/ 2255 h 46875"/>
                <a:gd name="connsiteX1" fmla="*/ 341 w 39314"/>
                <a:gd name="connsiteY1" fmla="*/ 37278 h 46875"/>
                <a:gd name="connsiteX2" fmla="*/ 8332 w 39314"/>
                <a:gd name="connsiteY2" fmla="*/ 45271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1"/>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1103" name="Freeform: Shape 1102">
              <a:extLst>
                <a:ext uri="{FF2B5EF4-FFF2-40B4-BE49-F238E27FC236}">
                  <a16:creationId xmlns:a16="http://schemas.microsoft.com/office/drawing/2014/main" id="{A076689E-CC4B-B2B2-9316-ABFCAAF3A2B9}"/>
                </a:ext>
              </a:extLst>
            </p:cNvPr>
            <p:cNvSpPr/>
            <p:nvPr/>
          </p:nvSpPr>
          <p:spPr>
            <a:xfrm>
              <a:off x="9653743" y="5310256"/>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104" name="Freeform: Shape 1103">
              <a:extLst>
                <a:ext uri="{FF2B5EF4-FFF2-40B4-BE49-F238E27FC236}">
                  <a16:creationId xmlns:a16="http://schemas.microsoft.com/office/drawing/2014/main" id="{7D1A5596-B5B2-E385-24CA-B8A408F9ED6F}"/>
                </a:ext>
              </a:extLst>
            </p:cNvPr>
            <p:cNvSpPr/>
            <p:nvPr/>
          </p:nvSpPr>
          <p:spPr>
            <a:xfrm>
              <a:off x="10128413" y="5984732"/>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0"/>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105" name="Freeform: Shape 1104">
              <a:extLst>
                <a:ext uri="{FF2B5EF4-FFF2-40B4-BE49-F238E27FC236}">
                  <a16:creationId xmlns:a16="http://schemas.microsoft.com/office/drawing/2014/main" id="{A9B70514-9C5C-175B-2BA7-CAE7B899CE02}"/>
                </a:ext>
              </a:extLst>
            </p:cNvPr>
            <p:cNvSpPr/>
            <p:nvPr/>
          </p:nvSpPr>
          <p:spPr>
            <a:xfrm>
              <a:off x="10121243" y="6014379"/>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8"/>
                    <a:pt x="5716" y="25891"/>
                  </a:cubicBezTo>
                  <a:lnTo>
                    <a:pt x="39400" y="11679"/>
                  </a:lnTo>
                  <a:cubicBezTo>
                    <a:pt x="46017" y="8907"/>
                    <a:pt x="43170" y="-2044"/>
                    <a:pt x="36403" y="783"/>
                  </a:cubicBezTo>
                  <a:close/>
                </a:path>
              </a:pathLst>
            </a:custGeom>
            <a:grpFill/>
            <a:ln w="1885" cap="flat">
              <a:noFill/>
              <a:prstDash val="solid"/>
              <a:miter/>
            </a:ln>
          </p:spPr>
          <p:txBody>
            <a:bodyPr rtlCol="0" anchor="ctr"/>
            <a:lstStyle/>
            <a:p>
              <a:endParaRPr lang="en-IN"/>
            </a:p>
          </p:txBody>
        </p:sp>
        <p:sp>
          <p:nvSpPr>
            <p:cNvPr id="1106" name="Freeform: Shape 1105">
              <a:extLst>
                <a:ext uri="{FF2B5EF4-FFF2-40B4-BE49-F238E27FC236}">
                  <a16:creationId xmlns:a16="http://schemas.microsoft.com/office/drawing/2014/main" id="{66D32382-5494-1E2C-D0E2-6CAB38574477}"/>
                </a:ext>
              </a:extLst>
            </p:cNvPr>
            <p:cNvSpPr/>
            <p:nvPr/>
          </p:nvSpPr>
          <p:spPr>
            <a:xfrm>
              <a:off x="9567094" y="5776683"/>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107" name="Freeform: Shape 1106">
              <a:extLst>
                <a:ext uri="{FF2B5EF4-FFF2-40B4-BE49-F238E27FC236}">
                  <a16:creationId xmlns:a16="http://schemas.microsoft.com/office/drawing/2014/main" id="{B6C0D4F0-A54E-9E8F-70B6-2FB300801570}"/>
                </a:ext>
              </a:extLst>
            </p:cNvPr>
            <p:cNvSpPr/>
            <p:nvPr/>
          </p:nvSpPr>
          <p:spPr>
            <a:xfrm>
              <a:off x="9686253" y="5736753"/>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6 h 116762"/>
                <a:gd name="connsiteX14" fmla="*/ 58452 w 59544"/>
                <a:gd name="connsiteY14" fmla="*/ 20262 h 116762"/>
                <a:gd name="connsiteX15" fmla="*/ 47350 w 59544"/>
                <a:gd name="connsiteY15" fmla="*/ 18773 h 116762"/>
                <a:gd name="connsiteX16" fmla="*/ 35380 w 59544"/>
                <a:gd name="connsiteY16" fmla="*/ 43674 h 116762"/>
                <a:gd name="connsiteX17" fmla="*/ 14269 w 59544"/>
                <a:gd name="connsiteY17" fmla="*/ 47821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2" y="16549"/>
                    <a:pt x="-5825" y="32194"/>
                    <a:pt x="508" y="48084"/>
                  </a:cubicBezTo>
                  <a:cubicBezTo>
                    <a:pt x="5258" y="59978"/>
                    <a:pt x="19546" y="63164"/>
                    <a:pt x="30837" y="59677"/>
                  </a:cubicBezTo>
                  <a:cubicBezTo>
                    <a:pt x="47256" y="54607"/>
                    <a:pt x="53627" y="36605"/>
                    <a:pt x="58244" y="21808"/>
                  </a:cubicBezTo>
                  <a:lnTo>
                    <a:pt x="47143" y="20300"/>
                  </a:lnTo>
                  <a:cubicBezTo>
                    <a:pt x="46332" y="37434"/>
                    <a:pt x="44522" y="54512"/>
                    <a:pt x="41770" y="71458"/>
                  </a:cubicBezTo>
                  <a:cubicBezTo>
                    <a:pt x="40771" y="78790"/>
                    <a:pt x="39339" y="86048"/>
                    <a:pt x="37491" y="93211"/>
                  </a:cubicBezTo>
                  <a:cubicBezTo>
                    <a:pt x="36511" y="96603"/>
                    <a:pt x="35324" y="100581"/>
                    <a:pt x="32703" y="103163"/>
                  </a:cubicBezTo>
                  <a:cubicBezTo>
                    <a:pt x="30083" y="105746"/>
                    <a:pt x="23448" y="107763"/>
                    <a:pt x="21978" y="102560"/>
                  </a:cubicBezTo>
                  <a:cubicBezTo>
                    <a:pt x="19998" y="95567"/>
                    <a:pt x="9085" y="98545"/>
                    <a:pt x="11064" y="105557"/>
                  </a:cubicBezTo>
                  <a:cubicBezTo>
                    <a:pt x="13024" y="112569"/>
                    <a:pt x="19527" y="117320"/>
                    <a:pt x="26804" y="117074"/>
                  </a:cubicBezTo>
                  <a:cubicBezTo>
                    <a:pt x="36228" y="117074"/>
                    <a:pt x="42731" y="110477"/>
                    <a:pt x="46294" y="102315"/>
                  </a:cubicBezTo>
                  <a:cubicBezTo>
                    <a:pt x="51421" y="90534"/>
                    <a:pt x="52552" y="76227"/>
                    <a:pt x="54343" y="63616"/>
                  </a:cubicBezTo>
                  <a:cubicBezTo>
                    <a:pt x="56379" y="49253"/>
                    <a:pt x="57717" y="34814"/>
                    <a:pt x="58452" y="20262"/>
                  </a:cubicBezTo>
                  <a:cubicBezTo>
                    <a:pt x="58791" y="13721"/>
                    <a:pt x="49197" y="12854"/>
                    <a:pt x="47350" y="18773"/>
                  </a:cubicBezTo>
                  <a:cubicBezTo>
                    <a:pt x="44635" y="27463"/>
                    <a:pt x="41883" y="36963"/>
                    <a:pt x="35380" y="43674"/>
                  </a:cubicBezTo>
                  <a:cubicBezTo>
                    <a:pt x="30385" y="48838"/>
                    <a:pt x="20922" y="52420"/>
                    <a:pt x="14269" y="47821"/>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1108" name="Freeform: Shape 1107">
              <a:extLst>
                <a:ext uri="{FF2B5EF4-FFF2-40B4-BE49-F238E27FC236}">
                  <a16:creationId xmlns:a16="http://schemas.microsoft.com/office/drawing/2014/main" id="{EE27E786-C1AE-1D31-6119-EA154CDF7DE1}"/>
                </a:ext>
              </a:extLst>
            </p:cNvPr>
            <p:cNvSpPr/>
            <p:nvPr/>
          </p:nvSpPr>
          <p:spPr>
            <a:xfrm>
              <a:off x="9757758" y="5738326"/>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1"/>
                    <a:pt x="66059" y="6343"/>
                    <a:pt x="43157" y="519"/>
                  </a:cubicBezTo>
                  <a:cubicBezTo>
                    <a:pt x="36108" y="-1272"/>
                    <a:pt x="33091" y="9642"/>
                    <a:pt x="40160" y="11433"/>
                  </a:cubicBezTo>
                  <a:cubicBezTo>
                    <a:pt x="59010" y="16240"/>
                    <a:pt x="57973" y="38765"/>
                    <a:pt x="53524" y="53524"/>
                  </a:cubicBezTo>
                  <a:cubicBezTo>
                    <a:pt x="49415" y="67115"/>
                    <a:pt x="42063" y="94994"/>
                    <a:pt x="23516" y="93749"/>
                  </a:cubicBezTo>
                  <a:cubicBezTo>
                    <a:pt x="6777" y="92675"/>
                    <a:pt x="9699"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1109" name="Freeform: Shape 1108">
              <a:extLst>
                <a:ext uri="{FF2B5EF4-FFF2-40B4-BE49-F238E27FC236}">
                  <a16:creationId xmlns:a16="http://schemas.microsoft.com/office/drawing/2014/main" id="{D89A0EB6-492B-C9CD-7F7C-A398AD06B72A}"/>
                </a:ext>
              </a:extLst>
            </p:cNvPr>
            <p:cNvSpPr/>
            <p:nvPr/>
          </p:nvSpPr>
          <p:spPr>
            <a:xfrm>
              <a:off x="9830713" y="5702458"/>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10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4"/>
                    <a:pt x="5318" y="26999"/>
                    <a:pt x="11784" y="15972"/>
                  </a:cubicBezTo>
                  <a:cubicBezTo>
                    <a:pt x="15554" y="9676"/>
                    <a:pt x="5714" y="3984"/>
                    <a:pt x="2020" y="10317"/>
                  </a:cubicBezTo>
                  <a:cubicBezTo>
                    <a:pt x="-3371" y="19968"/>
                    <a:pt x="-1486" y="32051"/>
                    <a:pt x="6581" y="39610"/>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110" name="Freeform: Shape 1109">
              <a:extLst>
                <a:ext uri="{FF2B5EF4-FFF2-40B4-BE49-F238E27FC236}">
                  <a16:creationId xmlns:a16="http://schemas.microsoft.com/office/drawing/2014/main" id="{7CF5A40F-E097-01E5-668D-1439D668A66E}"/>
                </a:ext>
              </a:extLst>
            </p:cNvPr>
            <p:cNvSpPr/>
            <p:nvPr/>
          </p:nvSpPr>
          <p:spPr>
            <a:xfrm>
              <a:off x="8782786" y="4386033"/>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3" y="529946"/>
                    <a:pt x="224783" y="499409"/>
                  </a:cubicBezTo>
                  <a:cubicBezTo>
                    <a:pt x="223538" y="439542"/>
                    <a:pt x="218090" y="379846"/>
                    <a:pt x="208516" y="320751"/>
                  </a:cubicBezTo>
                  <a:cubicBezTo>
                    <a:pt x="198958" y="261394"/>
                    <a:pt x="185103" y="202809"/>
                    <a:pt x="167046" y="145449"/>
                  </a:cubicBezTo>
                  <a:cubicBezTo>
                    <a:pt x="158544" y="118532"/>
                    <a:pt x="149610" y="91463"/>
                    <a:pt x="138281" y="65583"/>
                  </a:cubicBezTo>
                  <a:cubicBezTo>
                    <a:pt x="128140" y="42473"/>
                    <a:pt x="113983" y="18458"/>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20"/>
                    <a:pt x="22355" y="445424"/>
                  </a:cubicBezTo>
                  <a:cubicBezTo>
                    <a:pt x="31007" y="507157"/>
                    <a:pt x="45465" y="567306"/>
                    <a:pt x="59640" y="627926"/>
                  </a:cubicBezTo>
                  <a:cubicBezTo>
                    <a:pt x="63033" y="642441"/>
                    <a:pt x="66577" y="656918"/>
                    <a:pt x="70950" y="671281"/>
                  </a:cubicBezTo>
                  <a:cubicBezTo>
                    <a:pt x="73023" y="678237"/>
                    <a:pt x="83956" y="675258"/>
                    <a:pt x="81845" y="668265"/>
                  </a:cubicBezTo>
                  <a:cubicBezTo>
                    <a:pt x="74136" y="642573"/>
                    <a:pt x="68744" y="616259"/>
                    <a:pt x="62242" y="590246"/>
                  </a:cubicBezTo>
                  <a:cubicBezTo>
                    <a:pt x="55211"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0"/>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1111" name="Freeform: Shape 1110">
              <a:extLst>
                <a:ext uri="{FF2B5EF4-FFF2-40B4-BE49-F238E27FC236}">
                  <a16:creationId xmlns:a16="http://schemas.microsoft.com/office/drawing/2014/main" id="{0F1557C1-4C0E-CF97-262D-D8780558876B}"/>
                </a:ext>
              </a:extLst>
            </p:cNvPr>
            <p:cNvSpPr/>
            <p:nvPr/>
          </p:nvSpPr>
          <p:spPr>
            <a:xfrm>
              <a:off x="8525540" y="4622758"/>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9"/>
                    <a:pt x="649584" y="140142"/>
                  </a:cubicBezTo>
                  <a:cubicBezTo>
                    <a:pt x="545815" y="86911"/>
                    <a:pt x="435187" y="48212"/>
                    <a:pt x="320863" y="25159"/>
                  </a:cubicBezTo>
                  <a:cubicBezTo>
                    <a:pt x="264238" y="13679"/>
                    <a:pt x="206860" y="6196"/>
                    <a:pt x="149180" y="2728"/>
                  </a:cubicBezTo>
                  <a:cubicBezTo>
                    <a:pt x="104110" y="51"/>
                    <a:pt x="31765" y="-8770"/>
                    <a:pt x="5300" y="38901"/>
                  </a:cubicBezTo>
                  <a:cubicBezTo>
                    <a:pt x="-20656" y="85667"/>
                    <a:pt x="39380" y="122197"/>
                    <a:pt x="73159" y="140218"/>
                  </a:cubicBezTo>
                  <a:cubicBezTo>
                    <a:pt x="122884" y="166721"/>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4"/>
                    <a:pt x="570207" y="272882"/>
                    <a:pt x="541819" y="268697"/>
                  </a:cubicBezTo>
                  <a:cubicBezTo>
                    <a:pt x="513130" y="264456"/>
                    <a:pt x="484573" y="259367"/>
                    <a:pt x="456148" y="253410"/>
                  </a:cubicBezTo>
                  <a:cubicBezTo>
                    <a:pt x="402218" y="242101"/>
                    <a:pt x="349571" y="226493"/>
                    <a:pt x="296717" y="211074"/>
                  </a:cubicBezTo>
                  <a:cubicBezTo>
                    <a:pt x="246558" y="196447"/>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112" name="Freeform: Shape 1111">
              <a:extLst>
                <a:ext uri="{FF2B5EF4-FFF2-40B4-BE49-F238E27FC236}">
                  <a16:creationId xmlns:a16="http://schemas.microsoft.com/office/drawing/2014/main" id="{86B89C9F-1CBA-405B-EA60-55940B154F90}"/>
                </a:ext>
              </a:extLst>
            </p:cNvPr>
            <p:cNvSpPr/>
            <p:nvPr/>
          </p:nvSpPr>
          <p:spPr>
            <a:xfrm>
              <a:off x="8609735" y="4490305"/>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85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6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8"/>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3"/>
                    <a:pt x="39387" y="556811"/>
                  </a:cubicBezTo>
                  <a:cubicBezTo>
                    <a:pt x="65343" y="561335"/>
                    <a:pt x="92166" y="548951"/>
                    <a:pt x="114390" y="536906"/>
                  </a:cubicBezTo>
                  <a:cubicBezTo>
                    <a:pt x="166717" y="508631"/>
                    <a:pt x="213935" y="471365"/>
                    <a:pt x="258910"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7"/>
                    <a:pt x="58651" y="401244"/>
                  </a:cubicBezTo>
                  <a:cubicBezTo>
                    <a:pt x="88207" y="358870"/>
                    <a:pt x="120440" y="318419"/>
                    <a:pt x="155161" y="280172"/>
                  </a:cubicBezTo>
                  <a:cubicBezTo>
                    <a:pt x="225509" y="202493"/>
                    <a:pt x="305263"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1113" name="Freeform: Shape 1112">
              <a:extLst>
                <a:ext uri="{FF2B5EF4-FFF2-40B4-BE49-F238E27FC236}">
                  <a16:creationId xmlns:a16="http://schemas.microsoft.com/office/drawing/2014/main" id="{6DB6610F-18D2-327C-C816-CC8F191BEAC7}"/>
                </a:ext>
              </a:extLst>
            </p:cNvPr>
            <p:cNvSpPr/>
            <p:nvPr/>
          </p:nvSpPr>
          <p:spPr>
            <a:xfrm>
              <a:off x="8818239" y="4371485"/>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114" name="Freeform: Shape 1113">
              <a:extLst>
                <a:ext uri="{FF2B5EF4-FFF2-40B4-BE49-F238E27FC236}">
                  <a16:creationId xmlns:a16="http://schemas.microsoft.com/office/drawing/2014/main" id="{AE680D81-EC76-F116-9B7D-D28742332919}"/>
                </a:ext>
              </a:extLst>
            </p:cNvPr>
            <p:cNvSpPr/>
            <p:nvPr/>
          </p:nvSpPr>
          <p:spPr>
            <a:xfrm>
              <a:off x="8612287" y="5004798"/>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1115" name="Freeform: Shape 1114">
              <a:extLst>
                <a:ext uri="{FF2B5EF4-FFF2-40B4-BE49-F238E27FC236}">
                  <a16:creationId xmlns:a16="http://schemas.microsoft.com/office/drawing/2014/main" id="{1C26DA48-5E6D-C400-DD18-06F9DBC906B9}"/>
                </a:ext>
              </a:extLst>
            </p:cNvPr>
            <p:cNvSpPr/>
            <p:nvPr/>
          </p:nvSpPr>
          <p:spPr>
            <a:xfrm>
              <a:off x="9237628" y="4850193"/>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9"/>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1116" name="Freeform: Shape 1115">
              <a:extLst>
                <a:ext uri="{FF2B5EF4-FFF2-40B4-BE49-F238E27FC236}">
                  <a16:creationId xmlns:a16="http://schemas.microsoft.com/office/drawing/2014/main" id="{4D49BD50-7679-49DA-4A48-FC3B088AFC68}"/>
                </a:ext>
              </a:extLst>
            </p:cNvPr>
            <p:cNvSpPr/>
            <p:nvPr/>
          </p:nvSpPr>
          <p:spPr>
            <a:xfrm>
              <a:off x="8849936" y="472453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4"/>
                    <a:pt x="64966" y="18066"/>
                    <a:pt x="67643" y="24834"/>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0"/>
                  </a:cubicBezTo>
                  <a:close/>
                </a:path>
              </a:pathLst>
            </a:custGeom>
            <a:grpFill/>
            <a:ln w="1885" cap="flat">
              <a:noFill/>
              <a:prstDash val="solid"/>
              <a:miter/>
            </a:ln>
          </p:spPr>
          <p:txBody>
            <a:bodyPr rtlCol="0" anchor="ctr"/>
            <a:lstStyle/>
            <a:p>
              <a:endParaRPr lang="en-IN"/>
            </a:p>
          </p:txBody>
        </p:sp>
        <p:sp>
          <p:nvSpPr>
            <p:cNvPr id="1117" name="Freeform: Shape 1116">
              <a:extLst>
                <a:ext uri="{FF2B5EF4-FFF2-40B4-BE49-F238E27FC236}">
                  <a16:creationId xmlns:a16="http://schemas.microsoft.com/office/drawing/2014/main" id="{4EE02449-CAD6-8B67-804B-9FF5D8BB60FC}"/>
                </a:ext>
              </a:extLst>
            </p:cNvPr>
            <p:cNvSpPr/>
            <p:nvPr/>
          </p:nvSpPr>
          <p:spPr>
            <a:xfrm>
              <a:off x="8716038" y="5841328"/>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5 h 610293"/>
                <a:gd name="connsiteX5" fmla="*/ 41847 w 882465"/>
                <a:gd name="connsiteY5" fmla="*/ 13066 h 610293"/>
                <a:gd name="connsiteX6" fmla="*/ 7766 w 882465"/>
                <a:gd name="connsiteY6" fmla="*/ 1096 h 610293"/>
                <a:gd name="connsiteX7" fmla="*/ 6239 w 882465"/>
                <a:gd name="connsiteY7" fmla="*/ 568 h 610293"/>
                <a:gd name="connsiteX8" fmla="*/ -716 w 882465"/>
                <a:gd name="connsiteY8" fmla="*/ 7524 h 610293"/>
                <a:gd name="connsiteX9" fmla="*/ 23431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4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3 h 610293"/>
                <a:gd name="connsiteX25" fmla="*/ 809709 w 882465"/>
                <a:gd name="connsiteY25" fmla="*/ 337959 h 610293"/>
                <a:gd name="connsiteX26" fmla="*/ 660080 w 882465"/>
                <a:gd name="connsiteY26" fmla="*/ 407421 h 610293"/>
                <a:gd name="connsiteX27" fmla="*/ 478972 w 882465"/>
                <a:gd name="connsiteY27" fmla="*/ 491472 h 610293"/>
                <a:gd name="connsiteX28" fmla="*/ 322312 w 882465"/>
                <a:gd name="connsiteY28" fmla="*/ 564194 h 610293"/>
                <a:gd name="connsiteX29" fmla="*/ 270437 w 882465"/>
                <a:gd name="connsiteY29" fmla="*/ 588284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80 h 610293"/>
                <a:gd name="connsiteX37" fmla="*/ 20339 w 882465"/>
                <a:gd name="connsiteY37" fmla="*/ 29201 h 610293"/>
                <a:gd name="connsiteX38" fmla="*/ 13986 w 882465"/>
                <a:gd name="connsiteY38" fmla="*/ 13575 h 610293"/>
                <a:gd name="connsiteX39" fmla="*/ 10745 w 882465"/>
                <a:gd name="connsiteY39" fmla="*/ 5545 h 610293"/>
                <a:gd name="connsiteX40" fmla="*/ 10311 w 882465"/>
                <a:gd name="connsiteY40" fmla="*/ 4508 h 610293"/>
                <a:gd name="connsiteX41" fmla="*/ 3356 w 882465"/>
                <a:gd name="connsiteY41" fmla="*/ 11463 h 610293"/>
                <a:gd name="connsiteX42" fmla="*/ 90064 w 882465"/>
                <a:gd name="connsiteY42" fmla="*/ 41887 h 610293"/>
                <a:gd name="connsiteX43" fmla="*/ 298165 w 882465"/>
                <a:gd name="connsiteY43" fmla="*/ 114948 h 610293"/>
                <a:gd name="connsiteX44" fmla="*/ 549941 w 882465"/>
                <a:gd name="connsiteY44" fmla="*/ 203335 h 610293"/>
                <a:gd name="connsiteX45" fmla="*/ 767448 w 882465"/>
                <a:gd name="connsiteY45" fmla="*/ 279714 h 610293"/>
                <a:gd name="connsiteX46" fmla="*/ 838926 w 882465"/>
                <a:gd name="connsiteY46" fmla="*/ 304822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5"/>
                  </a:lnTo>
                  <a:lnTo>
                    <a:pt x="41847" y="13066"/>
                  </a:lnTo>
                  <a:cubicBezTo>
                    <a:pt x="30669" y="9145"/>
                    <a:pt x="19227" y="3980"/>
                    <a:pt x="7766" y="1096"/>
                  </a:cubicBezTo>
                  <a:cubicBezTo>
                    <a:pt x="7257" y="964"/>
                    <a:pt x="6748" y="738"/>
                    <a:pt x="6239" y="568"/>
                  </a:cubicBezTo>
                  <a:cubicBezTo>
                    <a:pt x="2469" y="-770"/>
                    <a:pt x="-2319" y="3584"/>
                    <a:pt x="-716" y="7524"/>
                  </a:cubicBezTo>
                  <a:lnTo>
                    <a:pt x="23431" y="67051"/>
                  </a:lnTo>
                  <a:cubicBezTo>
                    <a:pt x="42751" y="114703"/>
                    <a:pt x="62091" y="162355"/>
                    <a:pt x="81412" y="210026"/>
                  </a:cubicBezTo>
                  <a:lnTo>
                    <a:pt x="151571" y="383048"/>
                  </a:lnTo>
                  <a:cubicBezTo>
                    <a:pt x="171797" y="432924"/>
                    <a:pt x="192022" y="482801"/>
                    <a:pt x="212266" y="532677"/>
                  </a:cubicBezTo>
                  <a:cubicBezTo>
                    <a:pt x="222050" y="556823"/>
                    <a:pt x="230796" y="581837"/>
                    <a:pt x="241785" y="605494"/>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5"/>
                    <a:pt x="869067" y="323916"/>
                    <a:pt x="876607" y="319355"/>
                  </a:cubicBezTo>
                  <a:cubicBezTo>
                    <a:pt x="876965" y="319166"/>
                    <a:pt x="877341" y="318978"/>
                    <a:pt x="877719" y="318827"/>
                  </a:cubicBezTo>
                  <a:cubicBezTo>
                    <a:pt x="884316" y="315773"/>
                    <a:pt x="878586" y="306028"/>
                    <a:pt x="872064" y="309063"/>
                  </a:cubicBezTo>
                  <a:lnTo>
                    <a:pt x="809709" y="337959"/>
                  </a:lnTo>
                  <a:lnTo>
                    <a:pt x="660080" y="407421"/>
                  </a:lnTo>
                  <a:lnTo>
                    <a:pt x="478972" y="491472"/>
                  </a:lnTo>
                  <a:lnTo>
                    <a:pt x="322312" y="564194"/>
                  </a:lnTo>
                  <a:lnTo>
                    <a:pt x="270437" y="588284"/>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4"/>
                    <a:pt x="60488" y="128237"/>
                    <a:pt x="40263" y="78380"/>
                  </a:cubicBezTo>
                  <a:cubicBezTo>
                    <a:pt x="33628" y="61980"/>
                    <a:pt x="26992" y="45581"/>
                    <a:pt x="20339" y="29201"/>
                  </a:cubicBezTo>
                  <a:lnTo>
                    <a:pt x="13986" y="13575"/>
                  </a:lnTo>
                  <a:cubicBezTo>
                    <a:pt x="13044" y="11256"/>
                    <a:pt x="12309" y="7543"/>
                    <a:pt x="10745" y="5545"/>
                  </a:cubicBezTo>
                  <a:cubicBezTo>
                    <a:pt x="10556" y="5224"/>
                    <a:pt x="10405" y="4866"/>
                    <a:pt x="10311" y="4508"/>
                  </a:cubicBezTo>
                  <a:lnTo>
                    <a:pt x="3356" y="11463"/>
                  </a:lnTo>
                  <a:lnTo>
                    <a:pt x="90064" y="41887"/>
                  </a:lnTo>
                  <a:lnTo>
                    <a:pt x="298165" y="114948"/>
                  </a:lnTo>
                  <a:lnTo>
                    <a:pt x="549941" y="203335"/>
                  </a:lnTo>
                  <a:lnTo>
                    <a:pt x="767448" y="279714"/>
                  </a:lnTo>
                  <a:lnTo>
                    <a:pt x="838926" y="304822"/>
                  </a:lnTo>
                  <a:cubicBezTo>
                    <a:pt x="850142" y="308742"/>
                    <a:pt x="861545" y="313775"/>
                    <a:pt x="873006" y="316772"/>
                  </a:cubicBezTo>
                  <a:cubicBezTo>
                    <a:pt x="873515" y="316904"/>
                    <a:pt x="874043" y="317131"/>
                    <a:pt x="874552" y="317319"/>
                  </a:cubicBezTo>
                  <a:cubicBezTo>
                    <a:pt x="881432" y="319732"/>
                    <a:pt x="884392" y="308818"/>
                    <a:pt x="877549" y="306405"/>
                  </a:cubicBezTo>
                  <a:close/>
                </a:path>
              </a:pathLst>
            </a:custGeom>
            <a:grpFill/>
            <a:ln w="1885" cap="flat">
              <a:noFill/>
              <a:prstDash val="solid"/>
              <a:miter/>
            </a:ln>
          </p:spPr>
          <p:txBody>
            <a:bodyPr rtlCol="0" anchor="ctr"/>
            <a:lstStyle/>
            <a:p>
              <a:endParaRPr lang="en-IN"/>
            </a:p>
          </p:txBody>
        </p:sp>
        <p:sp>
          <p:nvSpPr>
            <p:cNvPr id="1118" name="Freeform: Shape 1117">
              <a:extLst>
                <a:ext uri="{FF2B5EF4-FFF2-40B4-BE49-F238E27FC236}">
                  <a16:creationId xmlns:a16="http://schemas.microsoft.com/office/drawing/2014/main" id="{6016C8FD-BF62-7F82-519D-6A1EDA1D4156}"/>
                </a:ext>
              </a:extLst>
            </p:cNvPr>
            <p:cNvSpPr/>
            <p:nvPr/>
          </p:nvSpPr>
          <p:spPr>
            <a:xfrm>
              <a:off x="8974363" y="6082384"/>
              <a:ext cx="263818" cy="178479"/>
            </a:xfrm>
            <a:custGeom>
              <a:avLst/>
              <a:gdLst>
                <a:gd name="connsiteX0" fmla="*/ 254105 w 263818"/>
                <a:gd name="connsiteY0" fmla="*/ 89760 h 178479"/>
                <a:gd name="connsiteX1" fmla="*/ 94693 w 263818"/>
                <a:gd name="connsiteY1" fmla="*/ 158391 h 178479"/>
                <a:gd name="connsiteX2" fmla="*/ 71809 w 263818"/>
                <a:gd name="connsiteY2" fmla="*/ 168231 h 178479"/>
                <a:gd name="connsiteX3" fmla="*/ 80122 w 263818"/>
                <a:gd name="connsiteY3" fmla="*/ 171624 h 178479"/>
                <a:gd name="connsiteX4" fmla="*/ 18917 w 263818"/>
                <a:gd name="connsiteY4" fmla="*/ 25255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760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760"/>
                  </a:moveTo>
                  <a:lnTo>
                    <a:pt x="94693" y="158391"/>
                  </a:lnTo>
                  <a:lnTo>
                    <a:pt x="71809" y="168231"/>
                  </a:lnTo>
                  <a:lnTo>
                    <a:pt x="80122" y="171624"/>
                  </a:lnTo>
                  <a:lnTo>
                    <a:pt x="18917" y="25255"/>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8"/>
                    <a:pt x="77182" y="178278"/>
                    <a:pt x="77521" y="178089"/>
                  </a:cubicBezTo>
                  <a:lnTo>
                    <a:pt x="236952" y="109476"/>
                  </a:lnTo>
                  <a:lnTo>
                    <a:pt x="259816" y="99618"/>
                  </a:lnTo>
                  <a:cubicBezTo>
                    <a:pt x="266489" y="96658"/>
                    <a:pt x="260740" y="86913"/>
                    <a:pt x="254105" y="89760"/>
                  </a:cubicBezTo>
                  <a:close/>
                </a:path>
              </a:pathLst>
            </a:custGeom>
            <a:grpFill/>
            <a:ln w="1885" cap="flat">
              <a:noFill/>
              <a:prstDash val="solid"/>
              <a:miter/>
            </a:ln>
          </p:spPr>
          <p:txBody>
            <a:bodyPr rtlCol="0" anchor="ctr"/>
            <a:lstStyle/>
            <a:p>
              <a:endParaRPr lang="en-IN"/>
            </a:p>
          </p:txBody>
        </p:sp>
        <p:sp>
          <p:nvSpPr>
            <p:cNvPr id="1119" name="Freeform: Shape 1118">
              <a:extLst>
                <a:ext uri="{FF2B5EF4-FFF2-40B4-BE49-F238E27FC236}">
                  <a16:creationId xmlns:a16="http://schemas.microsoft.com/office/drawing/2014/main" id="{B3F04912-73C9-9294-5979-7802975E3FC1}"/>
                </a:ext>
              </a:extLst>
            </p:cNvPr>
            <p:cNvSpPr/>
            <p:nvPr/>
          </p:nvSpPr>
          <p:spPr>
            <a:xfrm>
              <a:off x="8756658" y="5933280"/>
              <a:ext cx="27959" cy="17809"/>
            </a:xfrm>
            <a:custGeom>
              <a:avLst/>
              <a:gdLst>
                <a:gd name="connsiteX0" fmla="*/ 19794 w 27959"/>
                <a:gd name="connsiteY0" fmla="*/ 527 h 17809"/>
                <a:gd name="connsiteX1" fmla="*/ 3093 w 27959"/>
                <a:gd name="connsiteY1" fmla="*/ 7030 h 17809"/>
                <a:gd name="connsiteX2" fmla="*/ -866 w 27959"/>
                <a:gd name="connsiteY2" fmla="*/ 13986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5"/>
                    <a:pt x="-1600" y="10988"/>
                    <a:pt x="-866" y="13986"/>
                  </a:cubicBezTo>
                  <a:cubicBezTo>
                    <a:pt x="-35" y="17001"/>
                    <a:pt x="3075" y="18755"/>
                    <a:pt x="6091" y="17925"/>
                  </a:cubicBezTo>
                  <a:lnTo>
                    <a:pt x="22810" y="11422"/>
                  </a:lnTo>
                  <a:cubicBezTo>
                    <a:pt x="25770" y="10517"/>
                    <a:pt x="27504" y="7464"/>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1120" name="Freeform: Shape 1119">
              <a:extLst>
                <a:ext uri="{FF2B5EF4-FFF2-40B4-BE49-F238E27FC236}">
                  <a16:creationId xmlns:a16="http://schemas.microsoft.com/office/drawing/2014/main" id="{79EC6C71-9A5C-F6E8-9096-D58623BD3E22}"/>
                </a:ext>
              </a:extLst>
            </p:cNvPr>
            <p:cNvSpPr/>
            <p:nvPr/>
          </p:nvSpPr>
          <p:spPr>
            <a:xfrm>
              <a:off x="8799899" y="6035523"/>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1"/>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1121" name="Freeform: Shape 1120">
              <a:extLst>
                <a:ext uri="{FF2B5EF4-FFF2-40B4-BE49-F238E27FC236}">
                  <a16:creationId xmlns:a16="http://schemas.microsoft.com/office/drawing/2014/main" id="{EF14F6A8-5DB9-3A47-FF35-518CDD68BAA9}"/>
                </a:ext>
              </a:extLst>
            </p:cNvPr>
            <p:cNvSpPr/>
            <p:nvPr/>
          </p:nvSpPr>
          <p:spPr>
            <a:xfrm>
              <a:off x="8839879" y="6135332"/>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2" name="Freeform: Shape 1121">
              <a:extLst>
                <a:ext uri="{FF2B5EF4-FFF2-40B4-BE49-F238E27FC236}">
                  <a16:creationId xmlns:a16="http://schemas.microsoft.com/office/drawing/2014/main" id="{4D38A3D9-374A-24CF-416D-CA55ADFD4639}"/>
                </a:ext>
              </a:extLst>
            </p:cNvPr>
            <p:cNvSpPr/>
            <p:nvPr/>
          </p:nvSpPr>
          <p:spPr>
            <a:xfrm>
              <a:off x="8879822" y="6236423"/>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3" name="Freeform: Shape 1122">
              <a:extLst>
                <a:ext uri="{FF2B5EF4-FFF2-40B4-BE49-F238E27FC236}">
                  <a16:creationId xmlns:a16="http://schemas.microsoft.com/office/drawing/2014/main" id="{7DB16864-8F98-315A-418E-C8A6349185E1}"/>
                </a:ext>
              </a:extLst>
            </p:cNvPr>
            <p:cNvSpPr/>
            <p:nvPr/>
          </p:nvSpPr>
          <p:spPr>
            <a:xfrm>
              <a:off x="8923101" y="6336553"/>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4" name="Freeform: Shape 1123">
              <a:extLst>
                <a:ext uri="{FF2B5EF4-FFF2-40B4-BE49-F238E27FC236}">
                  <a16:creationId xmlns:a16="http://schemas.microsoft.com/office/drawing/2014/main" id="{2DA5D0D8-76F9-BD0A-7691-18227DD92D32}"/>
                </a:ext>
              </a:extLst>
            </p:cNvPr>
            <p:cNvSpPr/>
            <p:nvPr/>
          </p:nvSpPr>
          <p:spPr>
            <a:xfrm>
              <a:off x="9060874" y="6374024"/>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125" name="Freeform: Shape 1124">
              <a:extLst>
                <a:ext uri="{FF2B5EF4-FFF2-40B4-BE49-F238E27FC236}">
                  <a16:creationId xmlns:a16="http://schemas.microsoft.com/office/drawing/2014/main" id="{3B74BF30-213E-4C05-F601-5FF06B0632F3}"/>
                </a:ext>
              </a:extLst>
            </p:cNvPr>
            <p:cNvSpPr/>
            <p:nvPr/>
          </p:nvSpPr>
          <p:spPr>
            <a:xfrm>
              <a:off x="9159006" y="6330198"/>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126" name="Freeform: Shape 1125">
              <a:extLst>
                <a:ext uri="{FF2B5EF4-FFF2-40B4-BE49-F238E27FC236}">
                  <a16:creationId xmlns:a16="http://schemas.microsoft.com/office/drawing/2014/main" id="{26D868FE-18D9-E3E3-51CF-9763BD45EDD5}"/>
                </a:ext>
              </a:extLst>
            </p:cNvPr>
            <p:cNvSpPr/>
            <p:nvPr/>
          </p:nvSpPr>
          <p:spPr>
            <a:xfrm>
              <a:off x="9256195" y="6284179"/>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1127" name="Freeform: Shape 1126">
              <a:extLst>
                <a:ext uri="{FF2B5EF4-FFF2-40B4-BE49-F238E27FC236}">
                  <a16:creationId xmlns:a16="http://schemas.microsoft.com/office/drawing/2014/main" id="{F48BB218-C6BE-C6BC-F1C3-D56AA8712009}"/>
                </a:ext>
              </a:extLst>
            </p:cNvPr>
            <p:cNvSpPr/>
            <p:nvPr/>
          </p:nvSpPr>
          <p:spPr>
            <a:xfrm>
              <a:off x="9354100" y="6239147"/>
              <a:ext cx="16488" cy="24679"/>
            </a:xfrm>
            <a:custGeom>
              <a:avLst/>
              <a:gdLst>
                <a:gd name="connsiteX0" fmla="*/ -828 w 16488"/>
                <a:gd name="connsiteY0" fmla="*/ 7453 h 24679"/>
                <a:gd name="connsiteX1" fmla="*/ 4337 w 16488"/>
                <a:gd name="connsiteY1" fmla="*/ 20874 h 24679"/>
                <a:gd name="connsiteX2" fmla="*/ 11292 w 16488"/>
                <a:gd name="connsiteY2" fmla="*/ 24832 h 24679"/>
                <a:gd name="connsiteX3" fmla="*/ 15250 w 16488"/>
                <a:gd name="connsiteY3" fmla="*/ 17876 h 24679"/>
                <a:gd name="connsiteX4" fmla="*/ 15250 w 16488"/>
                <a:gd name="connsiteY4" fmla="*/ 17876 h 24679"/>
                <a:gd name="connsiteX5" fmla="*/ 10066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7" y="20874"/>
                  </a:lnTo>
                  <a:cubicBezTo>
                    <a:pt x="5242" y="23833"/>
                    <a:pt x="8295" y="25567"/>
                    <a:pt x="11292" y="24832"/>
                  </a:cubicBezTo>
                  <a:cubicBezTo>
                    <a:pt x="14308" y="24003"/>
                    <a:pt x="16080" y="20892"/>
                    <a:pt x="15250" y="17876"/>
                  </a:cubicBezTo>
                  <a:cubicBezTo>
                    <a:pt x="15250" y="17876"/>
                    <a:pt x="15250" y="17876"/>
                    <a:pt x="15250" y="17876"/>
                  </a:cubicBezTo>
                  <a:lnTo>
                    <a:pt x="10066" y="4437"/>
                  </a:ln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1128" name="Freeform: Shape 1127">
              <a:extLst>
                <a:ext uri="{FF2B5EF4-FFF2-40B4-BE49-F238E27FC236}">
                  <a16:creationId xmlns:a16="http://schemas.microsoft.com/office/drawing/2014/main" id="{36CBEE1F-E959-DC7F-D925-2A6762270E45}"/>
                </a:ext>
              </a:extLst>
            </p:cNvPr>
            <p:cNvSpPr/>
            <p:nvPr/>
          </p:nvSpPr>
          <p:spPr>
            <a:xfrm>
              <a:off x="9451856" y="6192871"/>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1129" name="Freeform: Shape 1128">
              <a:extLst>
                <a:ext uri="{FF2B5EF4-FFF2-40B4-BE49-F238E27FC236}">
                  <a16:creationId xmlns:a16="http://schemas.microsoft.com/office/drawing/2014/main" id="{F0617F3F-B931-2F52-A89D-319B17BD800B}"/>
                </a:ext>
              </a:extLst>
            </p:cNvPr>
            <p:cNvSpPr/>
            <p:nvPr/>
          </p:nvSpPr>
          <p:spPr>
            <a:xfrm>
              <a:off x="8029656" y="4927824"/>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0" name="Freeform: Shape 1129">
              <a:extLst>
                <a:ext uri="{FF2B5EF4-FFF2-40B4-BE49-F238E27FC236}">
                  <a16:creationId xmlns:a16="http://schemas.microsoft.com/office/drawing/2014/main" id="{91CC4B78-9E15-87F8-C4A5-1CE8FD97D64E}"/>
                </a:ext>
              </a:extLst>
            </p:cNvPr>
            <p:cNvSpPr/>
            <p:nvPr/>
          </p:nvSpPr>
          <p:spPr>
            <a:xfrm>
              <a:off x="8134086" y="5380697"/>
              <a:ext cx="81498" cy="81488"/>
            </a:xfrm>
            <a:custGeom>
              <a:avLst/>
              <a:gdLst>
                <a:gd name="connsiteX0" fmla="*/ 50201 w 81498"/>
                <a:gd name="connsiteY0" fmla="*/ 1058 h 81488"/>
                <a:gd name="connsiteX1" fmla="*/ -693 w 81498"/>
                <a:gd name="connsiteY1" fmla="*/ 37853 h 81488"/>
                <a:gd name="connsiteX2" fmla="*/ 37440 w 81498"/>
                <a:gd name="connsiteY2" fmla="*/ 81566 h 81488"/>
                <a:gd name="connsiteX3" fmla="*/ 80248 w 81498"/>
                <a:gd name="connsiteY3" fmla="*/ 47070 h 81488"/>
                <a:gd name="connsiteX4" fmla="*/ 50201 w 81498"/>
                <a:gd name="connsiteY4" fmla="*/ 1058 h 81488"/>
                <a:gd name="connsiteX5" fmla="*/ 47205 w 81498"/>
                <a:gd name="connsiteY5" fmla="*/ 11973 h 81488"/>
                <a:gd name="connsiteX6" fmla="*/ 41701 w 81498"/>
                <a:gd name="connsiteY6" fmla="*/ 70557 h 81488"/>
                <a:gd name="connsiteX7" fmla="*/ 10221 w 81498"/>
                <a:gd name="connsiteY7" fmla="*/ 43998 h 81488"/>
                <a:gd name="connsiteX8" fmla="*/ 47205 w 81498"/>
                <a:gd name="connsiteY8" fmla="*/ 11954 h 81488"/>
                <a:gd name="connsiteX9" fmla="*/ 50201 w 81498"/>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88">
                  <a:moveTo>
                    <a:pt x="50201" y="1058"/>
                  </a:moveTo>
                  <a:cubicBezTo>
                    <a:pt x="26621" y="-3541"/>
                    <a:pt x="2587" y="13933"/>
                    <a:pt x="-693" y="37853"/>
                  </a:cubicBezTo>
                  <a:cubicBezTo>
                    <a:pt x="-3859" y="61001"/>
                    <a:pt x="15500" y="79228"/>
                    <a:pt x="37440" y="81566"/>
                  </a:cubicBezTo>
                  <a:cubicBezTo>
                    <a:pt x="59381" y="83903"/>
                    <a:pt x="78156" y="69200"/>
                    <a:pt x="80248" y="47070"/>
                  </a:cubicBezTo>
                  <a:cubicBezTo>
                    <a:pt x="82246" y="26015"/>
                    <a:pt x="70277" y="7279"/>
                    <a:pt x="50201" y="1058"/>
                  </a:cubicBezTo>
                  <a:cubicBezTo>
                    <a:pt x="43228" y="-1110"/>
                    <a:pt x="40249" y="9805"/>
                    <a:pt x="47205" y="11973"/>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1131" name="Freeform: Shape 1130">
              <a:extLst>
                <a:ext uri="{FF2B5EF4-FFF2-40B4-BE49-F238E27FC236}">
                  <a16:creationId xmlns:a16="http://schemas.microsoft.com/office/drawing/2014/main" id="{57874B82-CEBF-E72D-92DC-490D4FA495DA}"/>
                </a:ext>
              </a:extLst>
            </p:cNvPr>
            <p:cNvSpPr/>
            <p:nvPr/>
          </p:nvSpPr>
          <p:spPr>
            <a:xfrm>
              <a:off x="10042806" y="614928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2" name="Freeform: Shape 1131">
              <a:extLst>
                <a:ext uri="{FF2B5EF4-FFF2-40B4-BE49-F238E27FC236}">
                  <a16:creationId xmlns:a16="http://schemas.microsoft.com/office/drawing/2014/main" id="{5F3E1C79-E7F7-83B8-5B4C-7CAAC041F609}"/>
                </a:ext>
              </a:extLst>
            </p:cNvPr>
            <p:cNvSpPr/>
            <p:nvPr/>
          </p:nvSpPr>
          <p:spPr>
            <a:xfrm>
              <a:off x="10147236" y="6602159"/>
              <a:ext cx="81498" cy="81488"/>
            </a:xfrm>
            <a:custGeom>
              <a:avLst/>
              <a:gdLst>
                <a:gd name="connsiteX0" fmla="*/ 50201 w 81498"/>
                <a:gd name="connsiteY0" fmla="*/ 1058 h 81488"/>
                <a:gd name="connsiteX1" fmla="*/ -693 w 81498"/>
                <a:gd name="connsiteY1" fmla="*/ 37853 h 81488"/>
                <a:gd name="connsiteX2" fmla="*/ 37440 w 81498"/>
                <a:gd name="connsiteY2" fmla="*/ 81566 h 81488"/>
                <a:gd name="connsiteX3" fmla="*/ 80248 w 81498"/>
                <a:gd name="connsiteY3" fmla="*/ 47070 h 81488"/>
                <a:gd name="connsiteX4" fmla="*/ 50201 w 81498"/>
                <a:gd name="connsiteY4" fmla="*/ 1058 h 81488"/>
                <a:gd name="connsiteX5" fmla="*/ 47205 w 81498"/>
                <a:gd name="connsiteY5" fmla="*/ 11973 h 81488"/>
                <a:gd name="connsiteX6" fmla="*/ 41701 w 81498"/>
                <a:gd name="connsiteY6" fmla="*/ 70557 h 81488"/>
                <a:gd name="connsiteX7" fmla="*/ 10221 w 81498"/>
                <a:gd name="connsiteY7" fmla="*/ 43998 h 81488"/>
                <a:gd name="connsiteX8" fmla="*/ 47205 w 81498"/>
                <a:gd name="connsiteY8" fmla="*/ 11954 h 81488"/>
                <a:gd name="connsiteX9" fmla="*/ 50201 w 81498"/>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88">
                  <a:moveTo>
                    <a:pt x="50201" y="1058"/>
                  </a:moveTo>
                  <a:cubicBezTo>
                    <a:pt x="26621" y="-3541"/>
                    <a:pt x="2587" y="13933"/>
                    <a:pt x="-693" y="37853"/>
                  </a:cubicBezTo>
                  <a:cubicBezTo>
                    <a:pt x="-3859" y="61001"/>
                    <a:pt x="15500" y="79228"/>
                    <a:pt x="37440" y="81566"/>
                  </a:cubicBezTo>
                  <a:cubicBezTo>
                    <a:pt x="59381" y="83903"/>
                    <a:pt x="78156" y="69200"/>
                    <a:pt x="80248" y="47070"/>
                  </a:cubicBezTo>
                  <a:cubicBezTo>
                    <a:pt x="82246" y="26015"/>
                    <a:pt x="70277" y="7279"/>
                    <a:pt x="50201" y="1058"/>
                  </a:cubicBezTo>
                  <a:cubicBezTo>
                    <a:pt x="43228" y="-1110"/>
                    <a:pt x="40249" y="9805"/>
                    <a:pt x="47205" y="11973"/>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1133" name="Freeform: Shape 1132">
              <a:extLst>
                <a:ext uri="{FF2B5EF4-FFF2-40B4-BE49-F238E27FC236}">
                  <a16:creationId xmlns:a16="http://schemas.microsoft.com/office/drawing/2014/main" id="{41445712-BAFD-23E0-8B2B-FF8B4F10AA25}"/>
                </a:ext>
              </a:extLst>
            </p:cNvPr>
            <p:cNvSpPr/>
            <p:nvPr/>
          </p:nvSpPr>
          <p:spPr>
            <a:xfrm>
              <a:off x="11045611" y="464884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4" name="Freeform: Shape 1133">
              <a:extLst>
                <a:ext uri="{FF2B5EF4-FFF2-40B4-BE49-F238E27FC236}">
                  <a16:creationId xmlns:a16="http://schemas.microsoft.com/office/drawing/2014/main" id="{918180B3-F595-65E8-A244-E45E3B68D7AE}"/>
                </a:ext>
              </a:extLst>
            </p:cNvPr>
            <p:cNvSpPr/>
            <p:nvPr/>
          </p:nvSpPr>
          <p:spPr>
            <a:xfrm>
              <a:off x="11150038" y="5101721"/>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5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3" y="79228"/>
                    <a:pt x="37444" y="81566"/>
                  </a:cubicBezTo>
                  <a:cubicBezTo>
                    <a:pt x="59385" y="83903"/>
                    <a:pt x="78159" y="69200"/>
                    <a:pt x="80251" y="47070"/>
                  </a:cubicBezTo>
                  <a:cubicBezTo>
                    <a:pt x="82250" y="26015"/>
                    <a:pt x="70281" y="7279"/>
                    <a:pt x="50205" y="1058"/>
                  </a:cubicBezTo>
                  <a:cubicBezTo>
                    <a:pt x="43231" y="-1110"/>
                    <a:pt x="40253" y="9805"/>
                    <a:pt x="47208" y="11973"/>
                  </a:cubicBezTo>
                  <a:cubicBezTo>
                    <a:pt x="76915" y="21190"/>
                    <a:pt x="76614" y="71085"/>
                    <a:pt x="41704" y="70557"/>
                  </a:cubicBezTo>
                  <a:cubicBezTo>
                    <a:pt x="26832" y="70312"/>
                    <a:pt x="10941" y="59926"/>
                    <a:pt x="10225" y="43998"/>
                  </a:cubicBezTo>
                  <a:cubicBezTo>
                    <a:pt x="9396" y="25148"/>
                    <a:pt x="28867" y="8391"/>
                    <a:pt x="47208" y="11954"/>
                  </a:cubicBezTo>
                  <a:cubicBezTo>
                    <a:pt x="54315" y="13349"/>
                    <a:pt x="57349" y="2453"/>
                    <a:pt x="50205" y="1058"/>
                  </a:cubicBezTo>
                  <a:close/>
                </a:path>
              </a:pathLst>
            </a:custGeom>
            <a:grpFill/>
            <a:ln w="1885" cap="flat">
              <a:noFill/>
              <a:prstDash val="solid"/>
              <a:miter/>
            </a:ln>
          </p:spPr>
          <p:txBody>
            <a:bodyPr rtlCol="0" anchor="ctr"/>
            <a:lstStyle/>
            <a:p>
              <a:endParaRPr lang="en-IN"/>
            </a:p>
          </p:txBody>
        </p:sp>
        <p:sp>
          <p:nvSpPr>
            <p:cNvPr id="1135" name="Freeform: Shape 1134">
              <a:extLst>
                <a:ext uri="{FF2B5EF4-FFF2-40B4-BE49-F238E27FC236}">
                  <a16:creationId xmlns:a16="http://schemas.microsoft.com/office/drawing/2014/main" id="{AD750F7B-DBA8-F8BF-CCBB-279AFC95162D}"/>
                </a:ext>
              </a:extLst>
            </p:cNvPr>
            <p:cNvSpPr/>
            <p:nvPr/>
          </p:nvSpPr>
          <p:spPr>
            <a:xfrm>
              <a:off x="6546443" y="5206612"/>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136" name="Freeform: Shape 1135">
              <a:extLst>
                <a:ext uri="{FF2B5EF4-FFF2-40B4-BE49-F238E27FC236}">
                  <a16:creationId xmlns:a16="http://schemas.microsoft.com/office/drawing/2014/main" id="{392DC24B-3A39-1795-5740-C674825D27C0}"/>
                </a:ext>
              </a:extLst>
            </p:cNvPr>
            <p:cNvSpPr/>
            <p:nvPr/>
          </p:nvSpPr>
          <p:spPr>
            <a:xfrm>
              <a:off x="6635326" y="5203561"/>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26" y="82664"/>
                    <a:pt x="10108" y="4306"/>
                  </a:cubicBezTo>
                  <a:cubicBezTo>
                    <a:pt x="8129" y="-2688"/>
                    <a:pt x="-2804" y="290"/>
                    <a:pt x="-787" y="7321"/>
                  </a:cubicBezTo>
                  <a:close/>
                </a:path>
              </a:pathLst>
            </a:custGeom>
            <a:grpFill/>
            <a:ln w="1885" cap="flat">
              <a:noFill/>
              <a:prstDash val="solid"/>
              <a:miter/>
            </a:ln>
          </p:spPr>
          <p:txBody>
            <a:bodyPr rtlCol="0" anchor="ctr"/>
            <a:lstStyle/>
            <a:p>
              <a:endParaRPr lang="en-IN"/>
            </a:p>
          </p:txBody>
        </p:sp>
        <p:sp>
          <p:nvSpPr>
            <p:cNvPr id="1137" name="Freeform: Shape 1136">
              <a:extLst>
                <a:ext uri="{FF2B5EF4-FFF2-40B4-BE49-F238E27FC236}">
                  <a16:creationId xmlns:a16="http://schemas.microsoft.com/office/drawing/2014/main" id="{F6907B87-B83D-EAD7-AB82-68CCB66E352C}"/>
                </a:ext>
              </a:extLst>
            </p:cNvPr>
            <p:cNvSpPr/>
            <p:nvPr/>
          </p:nvSpPr>
          <p:spPr>
            <a:xfrm>
              <a:off x="6727700" y="5379500"/>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7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7 h 157178"/>
                <a:gd name="connsiteX19" fmla="*/ 74431 w 86838"/>
                <a:gd name="connsiteY19" fmla="*/ 6459 h 157178"/>
                <a:gd name="connsiteX20" fmla="*/ 41237 w 86838"/>
                <a:gd name="connsiteY20" fmla="*/ 66589 h 157178"/>
                <a:gd name="connsiteX21" fmla="*/ 21973 w 86838"/>
                <a:gd name="connsiteY21" fmla="*/ 57014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3"/>
                    <a:pt x="80030" y="26665"/>
                    <a:pt x="85289" y="9456"/>
                  </a:cubicBezTo>
                  <a:lnTo>
                    <a:pt x="74168" y="7948"/>
                  </a:lnTo>
                  <a:cubicBezTo>
                    <a:pt x="73735" y="13603"/>
                    <a:pt x="73697" y="19258"/>
                    <a:pt x="71623" y="24705"/>
                  </a:cubicBezTo>
                  <a:lnTo>
                    <a:pt x="82537" y="24705"/>
                  </a:lnTo>
                  <a:cubicBezTo>
                    <a:pt x="81727" y="19540"/>
                    <a:pt x="83593" y="14262"/>
                    <a:pt x="85289" y="9456"/>
                  </a:cubicBezTo>
                  <a:lnTo>
                    <a:pt x="74168" y="7948"/>
                  </a:lnTo>
                  <a:cubicBezTo>
                    <a:pt x="71548" y="39690"/>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7"/>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7"/>
                  </a:cubicBezTo>
                  <a:cubicBezTo>
                    <a:pt x="86043" y="1275"/>
                    <a:pt x="76241" y="558"/>
                    <a:pt x="74431" y="6459"/>
                  </a:cubicBezTo>
                  <a:cubicBezTo>
                    <a:pt x="68626" y="25478"/>
                    <a:pt x="65440" y="61877"/>
                    <a:pt x="41237" y="66589"/>
                  </a:cubicBezTo>
                  <a:cubicBezTo>
                    <a:pt x="32962" y="68210"/>
                    <a:pt x="25442" y="65006"/>
                    <a:pt x="21973" y="57014"/>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138" name="Freeform: Shape 1137">
              <a:extLst>
                <a:ext uri="{FF2B5EF4-FFF2-40B4-BE49-F238E27FC236}">
                  <a16:creationId xmlns:a16="http://schemas.microsoft.com/office/drawing/2014/main" id="{F63BD7F0-9563-CC1C-26B1-9AA092FCCE9E}"/>
                </a:ext>
              </a:extLst>
            </p:cNvPr>
            <p:cNvSpPr/>
            <p:nvPr/>
          </p:nvSpPr>
          <p:spPr>
            <a:xfrm>
              <a:off x="6577853" y="5353718"/>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139" name="Freeform: Shape 1138">
              <a:extLst>
                <a:ext uri="{FF2B5EF4-FFF2-40B4-BE49-F238E27FC236}">
                  <a16:creationId xmlns:a16="http://schemas.microsoft.com/office/drawing/2014/main" id="{6F38CD28-DD7A-5853-0A7B-4FAC2B940DA0}"/>
                </a:ext>
              </a:extLst>
            </p:cNvPr>
            <p:cNvSpPr/>
            <p:nvPr/>
          </p:nvSpPr>
          <p:spPr>
            <a:xfrm>
              <a:off x="9479460" y="4377224"/>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140" name="Freeform: Shape 1139">
              <a:extLst>
                <a:ext uri="{FF2B5EF4-FFF2-40B4-BE49-F238E27FC236}">
                  <a16:creationId xmlns:a16="http://schemas.microsoft.com/office/drawing/2014/main" id="{E245D928-CE54-163B-966B-ABF7D8CB5E84}"/>
                </a:ext>
              </a:extLst>
            </p:cNvPr>
            <p:cNvSpPr/>
            <p:nvPr/>
          </p:nvSpPr>
          <p:spPr>
            <a:xfrm>
              <a:off x="9568343" y="437417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1141" name="Freeform: Shape 1140">
              <a:extLst>
                <a:ext uri="{FF2B5EF4-FFF2-40B4-BE49-F238E27FC236}">
                  <a16:creationId xmlns:a16="http://schemas.microsoft.com/office/drawing/2014/main" id="{47D64769-668B-E85C-46D4-DF1D948626CA}"/>
                </a:ext>
              </a:extLst>
            </p:cNvPr>
            <p:cNvSpPr/>
            <p:nvPr/>
          </p:nvSpPr>
          <p:spPr>
            <a:xfrm>
              <a:off x="9660717" y="4550113"/>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7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7 h 157178"/>
                <a:gd name="connsiteX19" fmla="*/ 74431 w 86838"/>
                <a:gd name="connsiteY19" fmla="*/ 6459 h 157178"/>
                <a:gd name="connsiteX20" fmla="*/ 41237 w 86838"/>
                <a:gd name="connsiteY20" fmla="*/ 66589 h 157178"/>
                <a:gd name="connsiteX21" fmla="*/ 21973 w 86838"/>
                <a:gd name="connsiteY21" fmla="*/ 57014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3"/>
                    <a:pt x="80030" y="26665"/>
                    <a:pt x="85289" y="9456"/>
                  </a:cubicBezTo>
                  <a:lnTo>
                    <a:pt x="74168" y="7948"/>
                  </a:lnTo>
                  <a:cubicBezTo>
                    <a:pt x="73735" y="13603"/>
                    <a:pt x="73697" y="19258"/>
                    <a:pt x="71623" y="24705"/>
                  </a:cubicBezTo>
                  <a:lnTo>
                    <a:pt x="82537" y="24705"/>
                  </a:lnTo>
                  <a:cubicBezTo>
                    <a:pt x="81727" y="19540"/>
                    <a:pt x="83593" y="14262"/>
                    <a:pt x="85289" y="9456"/>
                  </a:cubicBezTo>
                  <a:lnTo>
                    <a:pt x="74168" y="7948"/>
                  </a:lnTo>
                  <a:cubicBezTo>
                    <a:pt x="71548" y="39690"/>
                    <a:pt x="79427" y="73055"/>
                    <a:pt x="70096" y="104081"/>
                  </a:cubicBezTo>
                  <a:cubicBezTo>
                    <a:pt x="62198" y="130358"/>
                    <a:pt x="36714" y="157482"/>
                    <a:pt x="7477" y="141931"/>
                  </a:cubicBezTo>
                  <a:cubicBezTo>
                    <a:pt x="1050" y="138520"/>
                    <a:pt x="-4662" y="148265"/>
                    <a:pt x="1822" y="151696"/>
                  </a:cubicBezTo>
                  <a:cubicBezTo>
                    <a:pt x="31586" y="167529"/>
                    <a:pt x="62425" y="148887"/>
                    <a:pt x="75751" y="120857"/>
                  </a:cubicBezTo>
                  <a:cubicBezTo>
                    <a:pt x="92622" y="85382"/>
                    <a:pt x="82424" y="45553"/>
                    <a:pt x="85534" y="7967"/>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7"/>
                  </a:cubicBezTo>
                  <a:cubicBezTo>
                    <a:pt x="86043" y="1275"/>
                    <a:pt x="76241" y="558"/>
                    <a:pt x="74431" y="6459"/>
                  </a:cubicBezTo>
                  <a:cubicBezTo>
                    <a:pt x="68626" y="25478"/>
                    <a:pt x="65440" y="61877"/>
                    <a:pt x="41237" y="66589"/>
                  </a:cubicBezTo>
                  <a:cubicBezTo>
                    <a:pt x="32962" y="68210"/>
                    <a:pt x="25442" y="65006"/>
                    <a:pt x="21973" y="57014"/>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142" name="Freeform: Shape 1141">
              <a:extLst>
                <a:ext uri="{FF2B5EF4-FFF2-40B4-BE49-F238E27FC236}">
                  <a16:creationId xmlns:a16="http://schemas.microsoft.com/office/drawing/2014/main" id="{8A90E0AF-1B3D-665F-8AB3-0D4C1E18EC09}"/>
                </a:ext>
              </a:extLst>
            </p:cNvPr>
            <p:cNvSpPr/>
            <p:nvPr/>
          </p:nvSpPr>
          <p:spPr>
            <a:xfrm>
              <a:off x="9510869" y="4524330"/>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143" name="Freeform: Shape 1142">
              <a:extLst>
                <a:ext uri="{FF2B5EF4-FFF2-40B4-BE49-F238E27FC236}">
                  <a16:creationId xmlns:a16="http://schemas.microsoft.com/office/drawing/2014/main" id="{21CC6351-4EC4-FC43-A682-D31B889AE300}"/>
                </a:ext>
              </a:extLst>
            </p:cNvPr>
            <p:cNvSpPr/>
            <p:nvPr/>
          </p:nvSpPr>
          <p:spPr>
            <a:xfrm>
              <a:off x="6666514" y="5684985"/>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1144" name="Freeform: Shape 1143">
              <a:extLst>
                <a:ext uri="{FF2B5EF4-FFF2-40B4-BE49-F238E27FC236}">
                  <a16:creationId xmlns:a16="http://schemas.microsoft.com/office/drawing/2014/main" id="{D590FEE1-3491-2572-3728-CBD249F2CCF1}"/>
                </a:ext>
              </a:extLst>
            </p:cNvPr>
            <p:cNvSpPr/>
            <p:nvPr/>
          </p:nvSpPr>
          <p:spPr>
            <a:xfrm>
              <a:off x="6667257" y="6279778"/>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1145" name="Freeform: Shape 1144">
              <a:extLst>
                <a:ext uri="{FF2B5EF4-FFF2-40B4-BE49-F238E27FC236}">
                  <a16:creationId xmlns:a16="http://schemas.microsoft.com/office/drawing/2014/main" id="{5F3450D9-6CBF-EAD9-D044-0BC6F71AC3FE}"/>
                </a:ext>
              </a:extLst>
            </p:cNvPr>
            <p:cNvSpPr/>
            <p:nvPr/>
          </p:nvSpPr>
          <p:spPr>
            <a:xfrm>
              <a:off x="6759587" y="5681472"/>
              <a:ext cx="39314" cy="46875"/>
            </a:xfrm>
            <a:custGeom>
              <a:avLst/>
              <a:gdLst>
                <a:gd name="connsiteX0" fmla="*/ 28916 w 39314"/>
                <a:gd name="connsiteY0" fmla="*/ 2255 h 46875"/>
                <a:gd name="connsiteX1" fmla="*/ 341 w 39314"/>
                <a:gd name="connsiteY1" fmla="*/ 37278 h 46875"/>
                <a:gd name="connsiteX2" fmla="*/ 8332 w 39314"/>
                <a:gd name="connsiteY2" fmla="*/ 45271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1"/>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1146" name="Freeform: Shape 1145">
              <a:extLst>
                <a:ext uri="{FF2B5EF4-FFF2-40B4-BE49-F238E27FC236}">
                  <a16:creationId xmlns:a16="http://schemas.microsoft.com/office/drawing/2014/main" id="{642E7A65-94AE-8565-A8A2-BD52598D5109}"/>
                </a:ext>
              </a:extLst>
            </p:cNvPr>
            <p:cNvSpPr/>
            <p:nvPr/>
          </p:nvSpPr>
          <p:spPr>
            <a:xfrm>
              <a:off x="6788585" y="5679710"/>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147" name="Freeform: Shape 1146">
              <a:extLst>
                <a:ext uri="{FF2B5EF4-FFF2-40B4-BE49-F238E27FC236}">
                  <a16:creationId xmlns:a16="http://schemas.microsoft.com/office/drawing/2014/main" id="{82558F84-7CB9-AC2F-F6C8-9F1091C9467C}"/>
                </a:ext>
              </a:extLst>
            </p:cNvPr>
            <p:cNvSpPr/>
            <p:nvPr/>
          </p:nvSpPr>
          <p:spPr>
            <a:xfrm>
              <a:off x="7263255" y="6354187"/>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0"/>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148" name="Freeform: Shape 1147">
              <a:extLst>
                <a:ext uri="{FF2B5EF4-FFF2-40B4-BE49-F238E27FC236}">
                  <a16:creationId xmlns:a16="http://schemas.microsoft.com/office/drawing/2014/main" id="{DECC69A5-FC71-990E-1EBD-073A611DC4CF}"/>
                </a:ext>
              </a:extLst>
            </p:cNvPr>
            <p:cNvSpPr/>
            <p:nvPr/>
          </p:nvSpPr>
          <p:spPr>
            <a:xfrm>
              <a:off x="7256085" y="6383834"/>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8"/>
                    <a:pt x="5716" y="25891"/>
                  </a:cubicBezTo>
                  <a:lnTo>
                    <a:pt x="39400" y="11679"/>
                  </a:lnTo>
                  <a:cubicBezTo>
                    <a:pt x="46017" y="8907"/>
                    <a:pt x="43170" y="-2044"/>
                    <a:pt x="36403" y="783"/>
                  </a:cubicBezTo>
                  <a:close/>
                </a:path>
              </a:pathLst>
            </a:custGeom>
            <a:grpFill/>
            <a:ln w="1885" cap="flat">
              <a:noFill/>
              <a:prstDash val="solid"/>
              <a:miter/>
            </a:ln>
          </p:spPr>
          <p:txBody>
            <a:bodyPr rtlCol="0" anchor="ctr"/>
            <a:lstStyle/>
            <a:p>
              <a:endParaRPr lang="en-IN"/>
            </a:p>
          </p:txBody>
        </p:sp>
        <p:sp>
          <p:nvSpPr>
            <p:cNvPr id="1149" name="Freeform: Shape 1148">
              <a:extLst>
                <a:ext uri="{FF2B5EF4-FFF2-40B4-BE49-F238E27FC236}">
                  <a16:creationId xmlns:a16="http://schemas.microsoft.com/office/drawing/2014/main" id="{E4E509E0-0FDC-549B-CE92-27492F5CF9CD}"/>
                </a:ext>
              </a:extLst>
            </p:cNvPr>
            <p:cNvSpPr/>
            <p:nvPr/>
          </p:nvSpPr>
          <p:spPr>
            <a:xfrm>
              <a:off x="6701937" y="6146137"/>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150" name="Freeform: Shape 1149">
              <a:extLst>
                <a:ext uri="{FF2B5EF4-FFF2-40B4-BE49-F238E27FC236}">
                  <a16:creationId xmlns:a16="http://schemas.microsoft.com/office/drawing/2014/main" id="{29B544BB-E3C6-043B-45F3-43532AB629FB}"/>
                </a:ext>
              </a:extLst>
            </p:cNvPr>
            <p:cNvSpPr/>
            <p:nvPr/>
          </p:nvSpPr>
          <p:spPr>
            <a:xfrm>
              <a:off x="6821095" y="6106208"/>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9 w 59544"/>
                <a:gd name="connsiteY17" fmla="*/ 47839 h 116762"/>
                <a:gd name="connsiteX18" fmla="*/ 47632 w 59544"/>
                <a:gd name="connsiteY18" fmla="*/ 14966 h 116762"/>
                <a:gd name="connsiteX19" fmla="*/ 57397 w 59544"/>
                <a:gd name="connsiteY19" fmla="*/ 9311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2" y="16549"/>
                    <a:pt x="-5825" y="32194"/>
                    <a:pt x="508" y="48084"/>
                  </a:cubicBezTo>
                  <a:cubicBezTo>
                    <a:pt x="5258" y="59978"/>
                    <a:pt x="19546" y="63164"/>
                    <a:pt x="30837" y="59677"/>
                  </a:cubicBezTo>
                  <a:cubicBezTo>
                    <a:pt x="47256" y="54607"/>
                    <a:pt x="53627" y="36605"/>
                    <a:pt x="58244" y="21808"/>
                  </a:cubicBezTo>
                  <a:lnTo>
                    <a:pt x="47143" y="20300"/>
                  </a:lnTo>
                  <a:cubicBezTo>
                    <a:pt x="46332" y="37434"/>
                    <a:pt x="44522" y="54512"/>
                    <a:pt x="41770" y="71458"/>
                  </a:cubicBezTo>
                  <a:cubicBezTo>
                    <a:pt x="40771" y="78790"/>
                    <a:pt x="39339" y="86048"/>
                    <a:pt x="37491" y="93211"/>
                  </a:cubicBezTo>
                  <a:cubicBezTo>
                    <a:pt x="36511" y="96603"/>
                    <a:pt x="35324" y="100581"/>
                    <a:pt x="32703" y="103163"/>
                  </a:cubicBezTo>
                  <a:cubicBezTo>
                    <a:pt x="30083" y="105746"/>
                    <a:pt x="23448" y="107763"/>
                    <a:pt x="21978" y="102560"/>
                  </a:cubicBezTo>
                  <a:cubicBezTo>
                    <a:pt x="19998" y="95567"/>
                    <a:pt x="9085" y="98545"/>
                    <a:pt x="11064" y="105557"/>
                  </a:cubicBezTo>
                  <a:cubicBezTo>
                    <a:pt x="13024" y="112569"/>
                    <a:pt x="19527" y="117320"/>
                    <a:pt x="26804"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9" y="47839"/>
                  </a:cubicBezTo>
                  <a:cubicBezTo>
                    <a:pt x="-1471" y="36963"/>
                    <a:pt x="35569" y="-887"/>
                    <a:pt x="47632" y="14966"/>
                  </a:cubicBezTo>
                  <a:cubicBezTo>
                    <a:pt x="51987" y="20620"/>
                    <a:pt x="61807" y="15060"/>
                    <a:pt x="57397" y="9311"/>
                  </a:cubicBezTo>
                  <a:close/>
                </a:path>
              </a:pathLst>
            </a:custGeom>
            <a:grpFill/>
            <a:ln w="1885" cap="flat">
              <a:noFill/>
              <a:prstDash val="solid"/>
              <a:miter/>
            </a:ln>
          </p:spPr>
          <p:txBody>
            <a:bodyPr rtlCol="0" anchor="ctr"/>
            <a:lstStyle/>
            <a:p>
              <a:endParaRPr lang="en-IN"/>
            </a:p>
          </p:txBody>
        </p:sp>
        <p:sp>
          <p:nvSpPr>
            <p:cNvPr id="1151" name="Freeform: Shape 1150">
              <a:extLst>
                <a:ext uri="{FF2B5EF4-FFF2-40B4-BE49-F238E27FC236}">
                  <a16:creationId xmlns:a16="http://schemas.microsoft.com/office/drawing/2014/main" id="{4C18D653-2FA4-78EF-EC3B-1DEC4288C31C}"/>
                </a:ext>
              </a:extLst>
            </p:cNvPr>
            <p:cNvSpPr/>
            <p:nvPr/>
          </p:nvSpPr>
          <p:spPr>
            <a:xfrm>
              <a:off x="6892600" y="6107780"/>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1"/>
                    <a:pt x="66059" y="6343"/>
                    <a:pt x="43157" y="519"/>
                  </a:cubicBezTo>
                  <a:cubicBezTo>
                    <a:pt x="36108" y="-1272"/>
                    <a:pt x="33091" y="9642"/>
                    <a:pt x="40160" y="11433"/>
                  </a:cubicBezTo>
                  <a:cubicBezTo>
                    <a:pt x="59010" y="16240"/>
                    <a:pt x="57973" y="38765"/>
                    <a:pt x="53524" y="53524"/>
                  </a:cubicBezTo>
                  <a:cubicBezTo>
                    <a:pt x="49415" y="67115"/>
                    <a:pt x="42063" y="94994"/>
                    <a:pt x="23516" y="93749"/>
                  </a:cubicBezTo>
                  <a:cubicBezTo>
                    <a:pt x="6777" y="92675"/>
                    <a:pt x="9699"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1152" name="Freeform: Shape 1151">
              <a:extLst>
                <a:ext uri="{FF2B5EF4-FFF2-40B4-BE49-F238E27FC236}">
                  <a16:creationId xmlns:a16="http://schemas.microsoft.com/office/drawing/2014/main" id="{65BE1882-01FF-C1DF-99E8-7264E65D9BEE}"/>
                </a:ext>
              </a:extLst>
            </p:cNvPr>
            <p:cNvSpPr/>
            <p:nvPr/>
          </p:nvSpPr>
          <p:spPr>
            <a:xfrm>
              <a:off x="6965556" y="6071913"/>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10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4"/>
                    <a:pt x="5318" y="26999"/>
                    <a:pt x="11784" y="15972"/>
                  </a:cubicBezTo>
                  <a:cubicBezTo>
                    <a:pt x="15554" y="9676"/>
                    <a:pt x="5714" y="3984"/>
                    <a:pt x="2020" y="10317"/>
                  </a:cubicBezTo>
                  <a:cubicBezTo>
                    <a:pt x="-3371" y="19968"/>
                    <a:pt x="-1486" y="32051"/>
                    <a:pt x="6581" y="39610"/>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153" name="Freeform: Shape 1152">
              <a:extLst>
                <a:ext uri="{FF2B5EF4-FFF2-40B4-BE49-F238E27FC236}">
                  <a16:creationId xmlns:a16="http://schemas.microsoft.com/office/drawing/2014/main" id="{39E3B639-53D1-AC62-E626-C165F48DCCB9}"/>
                </a:ext>
              </a:extLst>
            </p:cNvPr>
            <p:cNvSpPr/>
            <p:nvPr/>
          </p:nvSpPr>
          <p:spPr>
            <a:xfrm>
              <a:off x="8119275" y="5682894"/>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1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3" y="529946"/>
                    <a:pt x="224783" y="499409"/>
                  </a:cubicBezTo>
                  <a:cubicBezTo>
                    <a:pt x="223538" y="439542"/>
                    <a:pt x="218090" y="379846"/>
                    <a:pt x="208516" y="320751"/>
                  </a:cubicBezTo>
                  <a:cubicBezTo>
                    <a:pt x="198958" y="261394"/>
                    <a:pt x="185103" y="202809"/>
                    <a:pt x="167046" y="145449"/>
                  </a:cubicBezTo>
                  <a:cubicBezTo>
                    <a:pt x="158544" y="118532"/>
                    <a:pt x="149610" y="91464"/>
                    <a:pt x="138281" y="65583"/>
                  </a:cubicBezTo>
                  <a:cubicBezTo>
                    <a:pt x="128140" y="42473"/>
                    <a:pt x="113983" y="18459"/>
                    <a:pt x="90648" y="6659"/>
                  </a:cubicBezTo>
                  <a:cubicBezTo>
                    <a:pt x="70799" y="-3388"/>
                    <a:pt x="47784" y="-1956"/>
                    <a:pt x="31705" y="14311"/>
                  </a:cubicBezTo>
                  <a:cubicBezTo>
                    <a:pt x="16040" y="30183"/>
                    <a:pt x="9783" y="53896"/>
                    <a:pt x="6164" y="75177"/>
                  </a:cubicBezTo>
                  <a:cubicBezTo>
                    <a:pt x="-4034" y="135119"/>
                    <a:pt x="-1716" y="197267"/>
                    <a:pt x="2865" y="257605"/>
                  </a:cubicBezTo>
                  <a:cubicBezTo>
                    <a:pt x="7615" y="320224"/>
                    <a:pt x="13646" y="383220"/>
                    <a:pt x="22355" y="445424"/>
                  </a:cubicBezTo>
                  <a:cubicBezTo>
                    <a:pt x="31007" y="507157"/>
                    <a:pt x="45465" y="567306"/>
                    <a:pt x="59640" y="627926"/>
                  </a:cubicBezTo>
                  <a:cubicBezTo>
                    <a:pt x="63033" y="642441"/>
                    <a:pt x="66577" y="656918"/>
                    <a:pt x="70950" y="671281"/>
                  </a:cubicBezTo>
                  <a:cubicBezTo>
                    <a:pt x="73023" y="678237"/>
                    <a:pt x="83956" y="675258"/>
                    <a:pt x="81845" y="668265"/>
                  </a:cubicBezTo>
                  <a:cubicBezTo>
                    <a:pt x="74136" y="642573"/>
                    <a:pt x="68744" y="616259"/>
                    <a:pt x="62242" y="590246"/>
                  </a:cubicBezTo>
                  <a:cubicBezTo>
                    <a:pt x="55211"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0"/>
                    <a:pt x="203030" y="681535"/>
                  </a:cubicBezTo>
                  <a:cubicBezTo>
                    <a:pt x="198657" y="701610"/>
                    <a:pt x="191362" y="724135"/>
                    <a:pt x="175660" y="738367"/>
                  </a:cubicBezTo>
                  <a:cubicBezTo>
                    <a:pt x="158488" y="753937"/>
                    <a:pt x="134568" y="748640"/>
                    <a:pt x="118111" y="734484"/>
                  </a:cubicBezTo>
                  <a:cubicBezTo>
                    <a:pt x="98716" y="717802"/>
                    <a:pt x="89140" y="692015"/>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1154" name="Freeform: Shape 1153">
              <a:extLst>
                <a:ext uri="{FF2B5EF4-FFF2-40B4-BE49-F238E27FC236}">
                  <a16:creationId xmlns:a16="http://schemas.microsoft.com/office/drawing/2014/main" id="{1E5FC673-5109-3694-45E9-5183644AFBBD}"/>
                </a:ext>
              </a:extLst>
            </p:cNvPr>
            <p:cNvSpPr/>
            <p:nvPr/>
          </p:nvSpPr>
          <p:spPr>
            <a:xfrm>
              <a:off x="7862030" y="5919619"/>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9"/>
                    <a:pt x="649584" y="140142"/>
                  </a:cubicBezTo>
                  <a:cubicBezTo>
                    <a:pt x="545815" y="86911"/>
                    <a:pt x="435187" y="48212"/>
                    <a:pt x="320863" y="25159"/>
                  </a:cubicBezTo>
                  <a:cubicBezTo>
                    <a:pt x="264238" y="13679"/>
                    <a:pt x="206860" y="6196"/>
                    <a:pt x="149180" y="2728"/>
                  </a:cubicBezTo>
                  <a:cubicBezTo>
                    <a:pt x="104110" y="51"/>
                    <a:pt x="31765" y="-8770"/>
                    <a:pt x="5300" y="38901"/>
                  </a:cubicBezTo>
                  <a:cubicBezTo>
                    <a:pt x="-20656" y="85667"/>
                    <a:pt x="39380" y="122197"/>
                    <a:pt x="73159" y="140218"/>
                  </a:cubicBezTo>
                  <a:cubicBezTo>
                    <a:pt x="122884" y="166721"/>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4"/>
                    <a:pt x="570207" y="272882"/>
                    <a:pt x="541819" y="268697"/>
                  </a:cubicBezTo>
                  <a:cubicBezTo>
                    <a:pt x="513130" y="264456"/>
                    <a:pt x="484573" y="259367"/>
                    <a:pt x="456148" y="253410"/>
                  </a:cubicBezTo>
                  <a:cubicBezTo>
                    <a:pt x="402218" y="242101"/>
                    <a:pt x="349571" y="226493"/>
                    <a:pt x="296717" y="211074"/>
                  </a:cubicBezTo>
                  <a:cubicBezTo>
                    <a:pt x="246558" y="196447"/>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155" name="Freeform: Shape 1154">
              <a:extLst>
                <a:ext uri="{FF2B5EF4-FFF2-40B4-BE49-F238E27FC236}">
                  <a16:creationId xmlns:a16="http://schemas.microsoft.com/office/drawing/2014/main" id="{EBCC4CF0-4930-9722-510A-2A11E5EB88FA}"/>
                </a:ext>
              </a:extLst>
            </p:cNvPr>
            <p:cNvSpPr/>
            <p:nvPr/>
          </p:nvSpPr>
          <p:spPr>
            <a:xfrm>
              <a:off x="7946225" y="5787166"/>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85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6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8"/>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3"/>
                    <a:pt x="39387" y="556811"/>
                  </a:cubicBezTo>
                  <a:cubicBezTo>
                    <a:pt x="65343" y="561335"/>
                    <a:pt x="92166" y="548951"/>
                    <a:pt x="114390" y="536906"/>
                  </a:cubicBezTo>
                  <a:cubicBezTo>
                    <a:pt x="166717" y="508631"/>
                    <a:pt x="213935" y="471365"/>
                    <a:pt x="258910"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7"/>
                    <a:pt x="58651" y="401244"/>
                  </a:cubicBezTo>
                  <a:cubicBezTo>
                    <a:pt x="88207" y="358870"/>
                    <a:pt x="120440" y="318419"/>
                    <a:pt x="155161" y="280172"/>
                  </a:cubicBezTo>
                  <a:cubicBezTo>
                    <a:pt x="225509" y="202493"/>
                    <a:pt x="305263"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1156" name="Freeform: Shape 1155">
              <a:extLst>
                <a:ext uri="{FF2B5EF4-FFF2-40B4-BE49-F238E27FC236}">
                  <a16:creationId xmlns:a16="http://schemas.microsoft.com/office/drawing/2014/main" id="{C529B489-5BE8-56CE-7CE5-E6F9323F8FBE}"/>
                </a:ext>
              </a:extLst>
            </p:cNvPr>
            <p:cNvSpPr/>
            <p:nvPr/>
          </p:nvSpPr>
          <p:spPr>
            <a:xfrm rot="-5365624">
              <a:off x="8194666" y="5688113"/>
              <a:ext cx="47918" cy="47918"/>
            </a:xfrm>
            <a:custGeom>
              <a:avLst/>
              <a:gdLst>
                <a:gd name="connsiteX0" fmla="*/ 46906 w 47918"/>
                <a:gd name="connsiteY0" fmla="*/ 24291 h 47918"/>
                <a:gd name="connsiteX1" fmla="*/ 22947 w 47918"/>
                <a:gd name="connsiteY1" fmla="*/ 48250 h 47918"/>
                <a:gd name="connsiteX2" fmla="*/ -1013 w 47918"/>
                <a:gd name="connsiteY2" fmla="*/ 24291 h 47918"/>
                <a:gd name="connsiteX3" fmla="*/ 22947 w 47918"/>
                <a:gd name="connsiteY3" fmla="*/ 331 h 47918"/>
                <a:gd name="connsiteX4" fmla="*/ 46906 w 47918"/>
                <a:gd name="connsiteY4" fmla="*/ 24291 h 47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8" h="47918">
                  <a:moveTo>
                    <a:pt x="46906" y="24291"/>
                  </a:moveTo>
                  <a:cubicBezTo>
                    <a:pt x="46906" y="37523"/>
                    <a:pt x="36179" y="48250"/>
                    <a:pt x="22947" y="48250"/>
                  </a:cubicBezTo>
                  <a:cubicBezTo>
                    <a:pt x="9714" y="48250"/>
                    <a:pt x="-1013" y="37523"/>
                    <a:pt x="-1013" y="24291"/>
                  </a:cubicBezTo>
                  <a:cubicBezTo>
                    <a:pt x="-1013" y="11058"/>
                    <a:pt x="9714" y="331"/>
                    <a:pt x="22947" y="331"/>
                  </a:cubicBezTo>
                  <a:cubicBezTo>
                    <a:pt x="36179" y="331"/>
                    <a:pt x="46906" y="11058"/>
                    <a:pt x="46906" y="24291"/>
                  </a:cubicBezTo>
                  <a:close/>
                </a:path>
              </a:pathLst>
            </a:custGeom>
            <a:grpFill/>
            <a:ln w="1885" cap="flat">
              <a:noFill/>
              <a:prstDash val="solid"/>
              <a:miter/>
            </a:ln>
          </p:spPr>
          <p:txBody>
            <a:bodyPr rtlCol="0" anchor="ctr"/>
            <a:lstStyle/>
            <a:p>
              <a:endParaRPr lang="en-IN"/>
            </a:p>
          </p:txBody>
        </p:sp>
        <p:sp>
          <p:nvSpPr>
            <p:cNvPr id="1157" name="Freeform: Shape 1156">
              <a:extLst>
                <a:ext uri="{FF2B5EF4-FFF2-40B4-BE49-F238E27FC236}">
                  <a16:creationId xmlns:a16="http://schemas.microsoft.com/office/drawing/2014/main" id="{3762BEA5-059C-5B6A-1534-B1AB0DEE5C9B}"/>
                </a:ext>
              </a:extLst>
            </p:cNvPr>
            <p:cNvSpPr/>
            <p:nvPr/>
          </p:nvSpPr>
          <p:spPr>
            <a:xfrm>
              <a:off x="7948776" y="6301659"/>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1158" name="Freeform: Shape 1157">
              <a:extLst>
                <a:ext uri="{FF2B5EF4-FFF2-40B4-BE49-F238E27FC236}">
                  <a16:creationId xmlns:a16="http://schemas.microsoft.com/office/drawing/2014/main" id="{5992E13E-D2BD-1861-D0D4-348C1BEF4515}"/>
                </a:ext>
              </a:extLst>
            </p:cNvPr>
            <p:cNvSpPr/>
            <p:nvPr/>
          </p:nvSpPr>
          <p:spPr>
            <a:xfrm>
              <a:off x="8574118" y="6147054"/>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9"/>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1159" name="Freeform: Shape 1158">
              <a:extLst>
                <a:ext uri="{FF2B5EF4-FFF2-40B4-BE49-F238E27FC236}">
                  <a16:creationId xmlns:a16="http://schemas.microsoft.com/office/drawing/2014/main" id="{D4350DD6-C14A-543C-D83C-08EE34E002B6}"/>
                </a:ext>
              </a:extLst>
            </p:cNvPr>
            <p:cNvSpPr/>
            <p:nvPr/>
          </p:nvSpPr>
          <p:spPr>
            <a:xfrm>
              <a:off x="8186426" y="602139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4"/>
                    <a:pt x="64966" y="18066"/>
                    <a:pt x="67643" y="24834"/>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0"/>
                  </a:cubicBezTo>
                  <a:close/>
                </a:path>
              </a:pathLst>
            </a:custGeom>
            <a:grpFill/>
            <a:ln w="1885" cap="flat">
              <a:noFill/>
              <a:prstDash val="solid"/>
              <a:miter/>
            </a:ln>
          </p:spPr>
          <p:txBody>
            <a:bodyPr rtlCol="0" anchor="ctr"/>
            <a:lstStyle/>
            <a:p>
              <a:endParaRPr lang="en-IN"/>
            </a:p>
          </p:txBody>
        </p:sp>
        <p:sp>
          <p:nvSpPr>
            <p:cNvPr id="1160" name="Freeform: Shape 1159">
              <a:extLst>
                <a:ext uri="{FF2B5EF4-FFF2-40B4-BE49-F238E27FC236}">
                  <a16:creationId xmlns:a16="http://schemas.microsoft.com/office/drawing/2014/main" id="{D2DAB955-87D3-F2F2-BAB8-8D5539789ED6}"/>
                </a:ext>
              </a:extLst>
            </p:cNvPr>
            <p:cNvSpPr/>
            <p:nvPr/>
          </p:nvSpPr>
          <p:spPr>
            <a:xfrm>
              <a:off x="11490669" y="5900194"/>
              <a:ext cx="386835" cy="384890"/>
            </a:xfrm>
            <a:custGeom>
              <a:avLst/>
              <a:gdLst>
                <a:gd name="connsiteX0" fmla="*/ 141252 w 386835"/>
                <a:gd name="connsiteY0" fmla="*/ 384840 h 384890"/>
                <a:gd name="connsiteX1" fmla="*/ 114466 w 386835"/>
                <a:gd name="connsiteY1" fmla="*/ 373530 h 384890"/>
                <a:gd name="connsiteX2" fmla="*/ 101272 w 386835"/>
                <a:gd name="connsiteY2" fmla="*/ 367385 h 384890"/>
                <a:gd name="connsiteX3" fmla="*/ 90169 w 386835"/>
                <a:gd name="connsiteY3" fmla="*/ 362126 h 384890"/>
                <a:gd name="connsiteX4" fmla="*/ 82516 w 386835"/>
                <a:gd name="connsiteY4" fmla="*/ 358922 h 384890"/>
                <a:gd name="connsiteX5" fmla="*/ 76465 w 386835"/>
                <a:gd name="connsiteY5" fmla="*/ 356415 h 384890"/>
                <a:gd name="connsiteX6" fmla="*/ 65382 w 386835"/>
                <a:gd name="connsiteY6" fmla="*/ 351363 h 384890"/>
                <a:gd name="connsiteX7" fmla="*/ 62121 w 386835"/>
                <a:gd name="connsiteY7" fmla="*/ 349836 h 384890"/>
                <a:gd name="connsiteX8" fmla="*/ 58351 w 386835"/>
                <a:gd name="connsiteY8" fmla="*/ 348046 h 384890"/>
                <a:gd name="connsiteX9" fmla="*/ 58124 w 386835"/>
                <a:gd name="connsiteY9" fmla="*/ 347932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4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7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7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6 h 384890"/>
                <a:gd name="connsiteX39" fmla="*/ 138104 w 386835"/>
                <a:gd name="connsiteY39" fmla="*/ 368139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7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6 h 384890"/>
                <a:gd name="connsiteX50" fmla="*/ 340738 w 386835"/>
                <a:gd name="connsiteY50" fmla="*/ 264447 h 384890"/>
                <a:gd name="connsiteX51" fmla="*/ 355818 w 386835"/>
                <a:gd name="connsiteY51" fmla="*/ 240320 h 384890"/>
                <a:gd name="connsiteX52" fmla="*/ 361473 w 386835"/>
                <a:gd name="connsiteY52" fmla="*/ 225522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842 h 384890"/>
                <a:gd name="connsiteX60" fmla="*/ 300268 w 386835"/>
                <a:gd name="connsiteY60" fmla="*/ 41266 h 384890"/>
                <a:gd name="connsiteX61" fmla="*/ 279288 w 386835"/>
                <a:gd name="connsiteY61" fmla="*/ 29957 h 384890"/>
                <a:gd name="connsiteX62" fmla="*/ 277403 w 386835"/>
                <a:gd name="connsiteY62" fmla="*/ 29052 h 384890"/>
                <a:gd name="connsiteX63" fmla="*/ 257178 w 386835"/>
                <a:gd name="connsiteY63" fmla="*/ 21192 h 384890"/>
                <a:gd name="connsiteX64" fmla="*/ 253408 w 386835"/>
                <a:gd name="connsiteY64" fmla="*/ 20098 h 384890"/>
                <a:gd name="connsiteX65" fmla="*/ 237819 w 386835"/>
                <a:gd name="connsiteY65" fmla="*/ 17158 h 384890"/>
                <a:gd name="connsiteX66" fmla="*/ 202758 w 386835"/>
                <a:gd name="connsiteY66" fmla="*/ 16460 h 384890"/>
                <a:gd name="connsiteX67" fmla="*/ 174144 w 386835"/>
                <a:gd name="connsiteY67" fmla="*/ 22115 h 384890"/>
                <a:gd name="connsiteX68" fmla="*/ 150733 w 386835"/>
                <a:gd name="connsiteY68" fmla="*/ 30221 h 384890"/>
                <a:gd name="connsiteX69" fmla="*/ 135239 w 386835"/>
                <a:gd name="connsiteY69" fmla="*/ 38703 h 384890"/>
                <a:gd name="connsiteX70" fmla="*/ 131620 w 386835"/>
                <a:gd name="connsiteY70" fmla="*/ 41022 h 384890"/>
                <a:gd name="connsiteX71" fmla="*/ 114655 w 386835"/>
                <a:gd name="connsiteY71" fmla="*/ 53217 h 384890"/>
                <a:gd name="connsiteX72" fmla="*/ 82102 w 386835"/>
                <a:gd name="connsiteY72" fmla="*/ 91105 h 384890"/>
                <a:gd name="connsiteX73" fmla="*/ 77973 w 386835"/>
                <a:gd name="connsiteY73" fmla="*/ 98475 h 384890"/>
                <a:gd name="connsiteX74" fmla="*/ 70584 w 386835"/>
                <a:gd name="connsiteY74" fmla="*/ 112047 h 384890"/>
                <a:gd name="connsiteX75" fmla="*/ 66117 w 386835"/>
                <a:gd name="connsiteY75" fmla="*/ 123960 h 384890"/>
                <a:gd name="connsiteX76" fmla="*/ 64929 w 386835"/>
                <a:gd name="connsiteY76" fmla="*/ 127730 h 384890"/>
                <a:gd name="connsiteX77" fmla="*/ 61461 w 386835"/>
                <a:gd name="connsiteY77" fmla="*/ 140661 h 384890"/>
                <a:gd name="connsiteX78" fmla="*/ 57842 w 386835"/>
                <a:gd name="connsiteY78" fmla="*/ 169803 h 384890"/>
                <a:gd name="connsiteX79" fmla="*/ 59161 w 386835"/>
                <a:gd name="connsiteY79" fmla="*/ 194176 h 384890"/>
                <a:gd name="connsiteX80" fmla="*/ 60216 w 386835"/>
                <a:gd name="connsiteY80" fmla="*/ 203299 h 384890"/>
                <a:gd name="connsiteX81" fmla="*/ 59274 w 386835"/>
                <a:gd name="connsiteY81" fmla="*/ 226389 h 384890"/>
                <a:gd name="connsiteX82" fmla="*/ 55052 w 386835"/>
                <a:gd name="connsiteY82" fmla="*/ 252101 h 384890"/>
                <a:gd name="connsiteX83" fmla="*/ 50773 w 386835"/>
                <a:gd name="connsiteY83" fmla="*/ 265672 h 384890"/>
                <a:gd name="connsiteX84" fmla="*/ 49473 w 386835"/>
                <a:gd name="connsiteY84" fmla="*/ 269310 h 384890"/>
                <a:gd name="connsiteX85" fmla="*/ 45495 w 386835"/>
                <a:gd name="connsiteY85" fmla="*/ 278735 h 384890"/>
                <a:gd name="connsiteX86" fmla="*/ 43610 w 386835"/>
                <a:gd name="connsiteY86" fmla="*/ 282505 h 384890"/>
                <a:gd name="connsiteX87" fmla="*/ 34845 w 386835"/>
                <a:gd name="connsiteY87" fmla="*/ 298904 h 384890"/>
                <a:gd name="connsiteX88" fmla="*/ 28794 w 386835"/>
                <a:gd name="connsiteY88" fmla="*/ 303523 h 384890"/>
                <a:gd name="connsiteX89" fmla="*/ 25571 w 386835"/>
                <a:gd name="connsiteY89" fmla="*/ 303353 h 384890"/>
                <a:gd name="connsiteX90" fmla="*/ 22461 w 386835"/>
                <a:gd name="connsiteY90" fmla="*/ 301732 h 384890"/>
                <a:gd name="connsiteX91" fmla="*/ 20180 w 386835"/>
                <a:gd name="connsiteY91" fmla="*/ 299263 h 384890"/>
                <a:gd name="connsiteX92" fmla="*/ 21236 w 386835"/>
                <a:gd name="connsiteY92" fmla="*/ 292628 h 384890"/>
                <a:gd name="connsiteX93" fmla="*/ 29227 w 386835"/>
                <a:gd name="connsiteY93" fmla="*/ 276926 h 384890"/>
                <a:gd name="connsiteX94" fmla="*/ 32997 w 386835"/>
                <a:gd name="connsiteY94" fmla="*/ 269725 h 384890"/>
                <a:gd name="connsiteX95" fmla="*/ 42422 w 386835"/>
                <a:gd name="connsiteY95" fmla="*/ 238076 h 384890"/>
                <a:gd name="connsiteX96" fmla="*/ 44402 w 386835"/>
                <a:gd name="connsiteY96" fmla="*/ 195834 h 384890"/>
                <a:gd name="connsiteX97" fmla="*/ 44402 w 386835"/>
                <a:gd name="connsiteY97" fmla="*/ 152762 h 384890"/>
                <a:gd name="connsiteX98" fmla="*/ 51225 w 386835"/>
                <a:gd name="connsiteY98" fmla="*/ 120605 h 384890"/>
                <a:gd name="connsiteX99" fmla="*/ 93712 w 386835"/>
                <a:gd name="connsiteY99" fmla="*/ 52746 h 384890"/>
                <a:gd name="connsiteX100" fmla="*/ 95597 w 386835"/>
                <a:gd name="connsiteY100" fmla="*/ 50861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3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8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6 h 384890"/>
                <a:gd name="connsiteX127" fmla="*/ 345865 w 386835"/>
                <a:gd name="connsiteY127" fmla="*/ 281940 h 384890"/>
                <a:gd name="connsiteX128" fmla="*/ 346600 w 386835"/>
                <a:gd name="connsiteY128" fmla="*/ 282618 h 384890"/>
                <a:gd name="connsiteX129" fmla="*/ 341662 w 386835"/>
                <a:gd name="connsiteY129" fmla="*/ 287726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1 h 384890"/>
                <a:gd name="connsiteX136" fmla="*/ 244548 w 386835"/>
                <a:gd name="connsiteY136" fmla="*/ 341354 h 384890"/>
                <a:gd name="connsiteX137" fmla="*/ 232484 w 386835"/>
                <a:gd name="connsiteY137" fmla="*/ 343239 h 384890"/>
                <a:gd name="connsiteX138" fmla="*/ 219704 w 386835"/>
                <a:gd name="connsiteY138" fmla="*/ 345312 h 384890"/>
                <a:gd name="connsiteX139" fmla="*/ 193315 w 386835"/>
                <a:gd name="connsiteY139" fmla="*/ 353116 h 384890"/>
                <a:gd name="connsiteX140" fmla="*/ 171976 w 386835"/>
                <a:gd name="connsiteY140" fmla="*/ 363842 h 384890"/>
                <a:gd name="connsiteX141" fmla="*/ 159008 w 386835"/>
                <a:gd name="connsiteY141" fmla="*/ 374284 h 384890"/>
                <a:gd name="connsiteX142" fmla="*/ 154164 w 386835"/>
                <a:gd name="connsiteY142" fmla="*/ 378525 h 384890"/>
                <a:gd name="connsiteX143" fmla="*/ 151506 w 386835"/>
                <a:gd name="connsiteY143" fmla="*/ 381051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840"/>
                  </a:moveTo>
                  <a:cubicBezTo>
                    <a:pt x="131827" y="381334"/>
                    <a:pt x="122515" y="377187"/>
                    <a:pt x="114466" y="373530"/>
                  </a:cubicBezTo>
                  <a:cubicBezTo>
                    <a:pt x="110055" y="371645"/>
                    <a:pt x="105626" y="369440"/>
                    <a:pt x="101272" y="367385"/>
                  </a:cubicBezTo>
                  <a:cubicBezTo>
                    <a:pt x="97502" y="365595"/>
                    <a:pt x="93863" y="363823"/>
                    <a:pt x="90169" y="362126"/>
                  </a:cubicBezTo>
                  <a:cubicBezTo>
                    <a:pt x="87624" y="360958"/>
                    <a:pt x="85023" y="359921"/>
                    <a:pt x="82516" y="358922"/>
                  </a:cubicBezTo>
                  <a:cubicBezTo>
                    <a:pt x="80404" y="358074"/>
                    <a:pt x="78425" y="357282"/>
                    <a:pt x="76465" y="356415"/>
                  </a:cubicBezTo>
                  <a:cubicBezTo>
                    <a:pt x="72695" y="354813"/>
                    <a:pt x="69019" y="353059"/>
                    <a:pt x="65382" y="351363"/>
                  </a:cubicBezTo>
                  <a:lnTo>
                    <a:pt x="62121" y="349836"/>
                  </a:lnTo>
                  <a:lnTo>
                    <a:pt x="58351" y="348046"/>
                  </a:lnTo>
                  <a:lnTo>
                    <a:pt x="58124" y="347932"/>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4"/>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7"/>
                  </a:cubicBezTo>
                  <a:cubicBezTo>
                    <a:pt x="6815" y="309140"/>
                    <a:pt x="8323" y="309328"/>
                    <a:pt x="9756" y="309762"/>
                  </a:cubicBezTo>
                  <a:cubicBezTo>
                    <a:pt x="10340" y="309932"/>
                    <a:pt x="10944" y="310139"/>
                    <a:pt x="11641" y="310365"/>
                  </a:cubicBezTo>
                  <a:cubicBezTo>
                    <a:pt x="16806" y="312250"/>
                    <a:pt x="21895" y="314587"/>
                    <a:pt x="26720" y="316755"/>
                  </a:cubicBezTo>
                  <a:cubicBezTo>
                    <a:pt x="29868" y="318187"/>
                    <a:pt x="33054" y="319752"/>
                    <a:pt x="36145" y="321279"/>
                  </a:cubicBezTo>
                  <a:lnTo>
                    <a:pt x="41800" y="324069"/>
                  </a:lnTo>
                  <a:lnTo>
                    <a:pt x="42611" y="324446"/>
                  </a:lnTo>
                  <a:cubicBezTo>
                    <a:pt x="46117" y="326124"/>
                    <a:pt x="49736" y="327858"/>
                    <a:pt x="53430" y="329497"/>
                  </a:cubicBezTo>
                  <a:cubicBezTo>
                    <a:pt x="55674" y="330478"/>
                    <a:pt x="57955" y="331382"/>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2"/>
                    <a:pt x="106417" y="353437"/>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6"/>
                  </a:cubicBezTo>
                  <a:lnTo>
                    <a:pt x="138104" y="368139"/>
                  </a:lnTo>
                  <a:cubicBezTo>
                    <a:pt x="140988" y="368950"/>
                    <a:pt x="144380" y="367065"/>
                    <a:pt x="145775" y="365953"/>
                  </a:cubicBezTo>
                  <a:cubicBezTo>
                    <a:pt x="148923" y="363446"/>
                    <a:pt x="152033" y="360826"/>
                    <a:pt x="155049" y="358262"/>
                  </a:cubicBezTo>
                  <a:cubicBezTo>
                    <a:pt x="158066" y="355699"/>
                    <a:pt x="160987" y="353229"/>
                    <a:pt x="164003" y="350722"/>
                  </a:cubicBezTo>
                  <a:cubicBezTo>
                    <a:pt x="171638" y="344634"/>
                    <a:pt x="180610" y="340770"/>
                    <a:pt x="189168" y="337527"/>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2"/>
                    <a:pt x="291597" y="309309"/>
                    <a:pt x="298307" y="304861"/>
                  </a:cubicBezTo>
                  <a:cubicBezTo>
                    <a:pt x="306356" y="299847"/>
                    <a:pt x="313915" y="294117"/>
                    <a:pt x="320927" y="287726"/>
                  </a:cubicBezTo>
                  <a:cubicBezTo>
                    <a:pt x="328165" y="280526"/>
                    <a:pt x="334800" y="272741"/>
                    <a:pt x="340738" y="264447"/>
                  </a:cubicBezTo>
                  <a:cubicBezTo>
                    <a:pt x="346412" y="256832"/>
                    <a:pt x="351464" y="248764"/>
                    <a:pt x="355818" y="240320"/>
                  </a:cubicBezTo>
                  <a:cubicBezTo>
                    <a:pt x="358080" y="235532"/>
                    <a:pt x="359965" y="230593"/>
                    <a:pt x="361473" y="225522"/>
                  </a:cubicBezTo>
                  <a:cubicBezTo>
                    <a:pt x="362302" y="222959"/>
                    <a:pt x="363112" y="220546"/>
                    <a:pt x="363999" y="218152"/>
                  </a:cubicBezTo>
                  <a:cubicBezTo>
                    <a:pt x="367467" y="207935"/>
                    <a:pt x="369540" y="197286"/>
                    <a:pt x="370143" y="186504"/>
                  </a:cubicBezTo>
                  <a:cubicBezTo>
                    <a:pt x="371388" y="172329"/>
                    <a:pt x="369936" y="157965"/>
                    <a:pt x="368258" y="144544"/>
                  </a:cubicBezTo>
                  <a:cubicBezTo>
                    <a:pt x="366638" y="132443"/>
                    <a:pt x="363358" y="120624"/>
                    <a:pt x="358533" y="109408"/>
                  </a:cubicBezTo>
                  <a:cubicBezTo>
                    <a:pt x="356006" y="103828"/>
                    <a:pt x="353122" y="98438"/>
                    <a:pt x="349880" y="93254"/>
                  </a:cubicBezTo>
                  <a:lnTo>
                    <a:pt x="347034" y="88447"/>
                  </a:lnTo>
                  <a:cubicBezTo>
                    <a:pt x="339305" y="75045"/>
                    <a:pt x="328505" y="63095"/>
                    <a:pt x="313104" y="50842"/>
                  </a:cubicBezTo>
                  <a:cubicBezTo>
                    <a:pt x="309335" y="47807"/>
                    <a:pt x="305093" y="44678"/>
                    <a:pt x="300268" y="41266"/>
                  </a:cubicBezTo>
                  <a:cubicBezTo>
                    <a:pt x="293614" y="36893"/>
                    <a:pt x="286602" y="33104"/>
                    <a:pt x="279288" y="29957"/>
                  </a:cubicBezTo>
                  <a:lnTo>
                    <a:pt x="277403" y="29052"/>
                  </a:lnTo>
                  <a:cubicBezTo>
                    <a:pt x="270844" y="25961"/>
                    <a:pt x="264095" y="23340"/>
                    <a:pt x="257178" y="21192"/>
                  </a:cubicBezTo>
                  <a:cubicBezTo>
                    <a:pt x="256009" y="20833"/>
                    <a:pt x="254746" y="20456"/>
                    <a:pt x="253408" y="20098"/>
                  </a:cubicBezTo>
                  <a:cubicBezTo>
                    <a:pt x="248318" y="18590"/>
                    <a:pt x="243096" y="17610"/>
                    <a:pt x="237819"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9" y="38703"/>
                  </a:cubicBezTo>
                  <a:lnTo>
                    <a:pt x="131620" y="41022"/>
                  </a:lnTo>
                  <a:cubicBezTo>
                    <a:pt x="125625" y="44603"/>
                    <a:pt x="119951" y="48674"/>
                    <a:pt x="114655" y="53217"/>
                  </a:cubicBezTo>
                  <a:cubicBezTo>
                    <a:pt x="102704" y="64094"/>
                    <a:pt x="90357" y="75969"/>
                    <a:pt x="82102" y="91105"/>
                  </a:cubicBezTo>
                  <a:cubicBezTo>
                    <a:pt x="80762" y="93555"/>
                    <a:pt x="79349" y="96063"/>
                    <a:pt x="77973" y="98475"/>
                  </a:cubicBezTo>
                  <a:cubicBezTo>
                    <a:pt x="75429" y="102961"/>
                    <a:pt x="72884" y="107467"/>
                    <a:pt x="70584" y="112047"/>
                  </a:cubicBezTo>
                  <a:cubicBezTo>
                    <a:pt x="68774" y="115893"/>
                    <a:pt x="67285" y="119870"/>
                    <a:pt x="66117" y="123960"/>
                  </a:cubicBezTo>
                  <a:lnTo>
                    <a:pt x="64929" y="127730"/>
                  </a:lnTo>
                  <a:cubicBezTo>
                    <a:pt x="63440" y="131953"/>
                    <a:pt x="62290" y="136269"/>
                    <a:pt x="61461" y="140661"/>
                  </a:cubicBezTo>
                  <a:cubicBezTo>
                    <a:pt x="59896" y="150388"/>
                    <a:pt x="58689" y="160189"/>
                    <a:pt x="57842"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21" y="256719"/>
                    <a:pt x="52507" y="261243"/>
                    <a:pt x="50773" y="265672"/>
                  </a:cubicBezTo>
                  <a:lnTo>
                    <a:pt x="49473" y="269310"/>
                  </a:lnTo>
                  <a:cubicBezTo>
                    <a:pt x="48341" y="272534"/>
                    <a:pt x="47022" y="275682"/>
                    <a:pt x="45495" y="278735"/>
                  </a:cubicBezTo>
                  <a:lnTo>
                    <a:pt x="43610" y="282505"/>
                  </a:lnTo>
                  <a:cubicBezTo>
                    <a:pt x="40895" y="287991"/>
                    <a:pt x="38068" y="293664"/>
                    <a:pt x="34845" y="298904"/>
                  </a:cubicBezTo>
                  <a:cubicBezTo>
                    <a:pt x="33601" y="301242"/>
                    <a:pt x="31377" y="302938"/>
                    <a:pt x="28794" y="303523"/>
                  </a:cubicBezTo>
                  <a:cubicBezTo>
                    <a:pt x="27720" y="303711"/>
                    <a:pt x="26626" y="303654"/>
                    <a:pt x="25571" y="303353"/>
                  </a:cubicBezTo>
                  <a:cubicBezTo>
                    <a:pt x="24440" y="303033"/>
                    <a:pt x="23384" y="302467"/>
                    <a:pt x="22461" y="301732"/>
                  </a:cubicBezTo>
                  <a:cubicBezTo>
                    <a:pt x="21594" y="301016"/>
                    <a:pt x="20821" y="300186"/>
                    <a:pt x="20180" y="299263"/>
                  </a:cubicBezTo>
                  <a:cubicBezTo>
                    <a:pt x="19011" y="297585"/>
                    <a:pt x="19935" y="295361"/>
                    <a:pt x="21236" y="292628"/>
                  </a:cubicBezTo>
                  <a:cubicBezTo>
                    <a:pt x="23780" y="287331"/>
                    <a:pt x="26551" y="282034"/>
                    <a:pt x="29227" y="276926"/>
                  </a:cubicBezTo>
                  <a:cubicBezTo>
                    <a:pt x="30490" y="274532"/>
                    <a:pt x="31753" y="272138"/>
                    <a:pt x="32997" y="269725"/>
                  </a:cubicBezTo>
                  <a:cubicBezTo>
                    <a:pt x="38257" y="259509"/>
                    <a:pt x="40670" y="248481"/>
                    <a:pt x="42422" y="238076"/>
                  </a:cubicBezTo>
                  <a:cubicBezTo>
                    <a:pt x="44854" y="224128"/>
                    <a:pt x="45514" y="209934"/>
                    <a:pt x="44402" y="195834"/>
                  </a:cubicBezTo>
                  <a:cubicBezTo>
                    <a:pt x="42931" y="181508"/>
                    <a:pt x="42931" y="167088"/>
                    <a:pt x="44402" y="152762"/>
                  </a:cubicBezTo>
                  <a:cubicBezTo>
                    <a:pt x="45532" y="141830"/>
                    <a:pt x="47813" y="131048"/>
                    <a:pt x="51225" y="120605"/>
                  </a:cubicBezTo>
                  <a:cubicBezTo>
                    <a:pt x="59896" y="94988"/>
                    <a:pt x="74448" y="71746"/>
                    <a:pt x="93712" y="52746"/>
                  </a:cubicBezTo>
                  <a:lnTo>
                    <a:pt x="95597" y="50861"/>
                  </a:lnTo>
                  <a:cubicBezTo>
                    <a:pt x="100197" y="46375"/>
                    <a:pt x="104928" y="41756"/>
                    <a:pt x="109810" y="37572"/>
                  </a:cubicBezTo>
                  <a:cubicBezTo>
                    <a:pt x="112524" y="35367"/>
                    <a:pt x="115371" y="33350"/>
                    <a:pt x="118368" y="31540"/>
                  </a:cubicBezTo>
                  <a:cubicBezTo>
                    <a:pt x="119461" y="30842"/>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3"/>
                  </a:cubicBezTo>
                  <a:cubicBezTo>
                    <a:pt x="283341" y="13312"/>
                    <a:pt x="301154" y="22586"/>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8"/>
                  </a:cubicBezTo>
                  <a:cubicBezTo>
                    <a:pt x="380794" y="123545"/>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9"/>
                    <a:pt x="359079" y="267764"/>
                    <a:pt x="347976" y="279696"/>
                  </a:cubicBezTo>
                  <a:lnTo>
                    <a:pt x="345865" y="281940"/>
                  </a:lnTo>
                  <a:lnTo>
                    <a:pt x="346600" y="282618"/>
                  </a:lnTo>
                  <a:lnTo>
                    <a:pt x="341662" y="287726"/>
                  </a:lnTo>
                  <a:cubicBezTo>
                    <a:pt x="336007" y="293589"/>
                    <a:pt x="330107" y="299621"/>
                    <a:pt x="324112" y="305276"/>
                  </a:cubicBezTo>
                  <a:cubicBezTo>
                    <a:pt x="320758" y="308273"/>
                    <a:pt x="317157" y="310949"/>
                    <a:pt x="313331" y="313306"/>
                  </a:cubicBezTo>
                  <a:lnTo>
                    <a:pt x="310918" y="314908"/>
                  </a:lnTo>
                  <a:cubicBezTo>
                    <a:pt x="306205" y="318169"/>
                    <a:pt x="301342" y="321166"/>
                    <a:pt x="296328" y="323937"/>
                  </a:cubicBezTo>
                  <a:lnTo>
                    <a:pt x="294971" y="324672"/>
                  </a:lnTo>
                  <a:cubicBezTo>
                    <a:pt x="289618" y="327726"/>
                    <a:pt x="284001" y="330308"/>
                    <a:pt x="278195" y="332381"/>
                  </a:cubicBezTo>
                  <a:cubicBezTo>
                    <a:pt x="268129" y="335605"/>
                    <a:pt x="257120" y="338526"/>
                    <a:pt x="244548" y="341354"/>
                  </a:cubicBezTo>
                  <a:cubicBezTo>
                    <a:pt x="240627" y="342240"/>
                    <a:pt x="236669" y="342749"/>
                    <a:pt x="232484" y="343239"/>
                  </a:cubicBezTo>
                  <a:cubicBezTo>
                    <a:pt x="228299" y="343729"/>
                    <a:pt x="223946" y="344351"/>
                    <a:pt x="219704" y="345312"/>
                  </a:cubicBezTo>
                  <a:cubicBezTo>
                    <a:pt x="210732" y="347292"/>
                    <a:pt x="201910" y="349893"/>
                    <a:pt x="193315" y="353116"/>
                  </a:cubicBezTo>
                  <a:cubicBezTo>
                    <a:pt x="185831" y="355906"/>
                    <a:pt x="178687" y="359506"/>
                    <a:pt x="171976" y="363842"/>
                  </a:cubicBezTo>
                  <a:cubicBezTo>
                    <a:pt x="167397" y="366990"/>
                    <a:pt x="163061" y="370495"/>
                    <a:pt x="159008" y="374284"/>
                  </a:cubicBezTo>
                  <a:cubicBezTo>
                    <a:pt x="157387" y="375717"/>
                    <a:pt x="155765" y="377168"/>
                    <a:pt x="154164" y="378525"/>
                  </a:cubicBezTo>
                  <a:cubicBezTo>
                    <a:pt x="153184" y="379355"/>
                    <a:pt x="152279" y="380222"/>
                    <a:pt x="151506" y="381051"/>
                  </a:cubicBezTo>
                  <a:cubicBezTo>
                    <a:pt x="150299" y="382446"/>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1161" name="Freeform: Shape 1160">
              <a:extLst>
                <a:ext uri="{FF2B5EF4-FFF2-40B4-BE49-F238E27FC236}">
                  <a16:creationId xmlns:a16="http://schemas.microsoft.com/office/drawing/2014/main" id="{65BBCF1A-1DDD-9FBF-C150-A92574F4AA26}"/>
                </a:ext>
              </a:extLst>
            </p:cNvPr>
            <p:cNvSpPr/>
            <p:nvPr/>
          </p:nvSpPr>
          <p:spPr>
            <a:xfrm>
              <a:off x="11424966" y="6292714"/>
              <a:ext cx="151872" cy="77218"/>
            </a:xfrm>
            <a:custGeom>
              <a:avLst/>
              <a:gdLst>
                <a:gd name="connsiteX0" fmla="*/ 139680 w 151872"/>
                <a:gd name="connsiteY0" fmla="*/ 76899 h 77218"/>
                <a:gd name="connsiteX1" fmla="*/ 133158 w 151872"/>
                <a:gd name="connsiteY1" fmla="*/ 74279 h 77218"/>
                <a:gd name="connsiteX2" fmla="*/ 131367 w 151872"/>
                <a:gd name="connsiteY2" fmla="*/ 73449 h 77218"/>
                <a:gd name="connsiteX3" fmla="*/ 122715 w 151872"/>
                <a:gd name="connsiteY3" fmla="*/ 69359 h 77218"/>
                <a:gd name="connsiteX4" fmla="*/ 116796 w 151872"/>
                <a:gd name="connsiteY4" fmla="*/ 66550 h 77218"/>
                <a:gd name="connsiteX5" fmla="*/ 116419 w 151872"/>
                <a:gd name="connsiteY5" fmla="*/ 66362 h 77218"/>
                <a:gd name="connsiteX6" fmla="*/ 98964 w 151872"/>
                <a:gd name="connsiteY6" fmla="*/ 58332 h 77218"/>
                <a:gd name="connsiteX7" fmla="*/ 90199 w 151872"/>
                <a:gd name="connsiteY7" fmla="*/ 54562 h 77218"/>
                <a:gd name="connsiteX8" fmla="*/ 89973 w 151872"/>
                <a:gd name="connsiteY8" fmla="*/ 54467 h 77218"/>
                <a:gd name="connsiteX9" fmla="*/ 83734 w 151872"/>
                <a:gd name="connsiteY9" fmla="*/ 51810 h 77218"/>
                <a:gd name="connsiteX10" fmla="*/ 71387 w 151872"/>
                <a:gd name="connsiteY10" fmla="*/ 46305 h 77218"/>
                <a:gd name="connsiteX11" fmla="*/ 67504 w 151872"/>
                <a:gd name="connsiteY11" fmla="*/ 44534 h 77218"/>
                <a:gd name="connsiteX12" fmla="*/ 52425 w 151872"/>
                <a:gd name="connsiteY12" fmla="*/ 37673 h 77218"/>
                <a:gd name="connsiteX13" fmla="*/ 41115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76 w 151872"/>
                <a:gd name="connsiteY22" fmla="*/ 501 h 77218"/>
                <a:gd name="connsiteX23" fmla="*/ 9221 w 151872"/>
                <a:gd name="connsiteY23" fmla="*/ 1650 h 77218"/>
                <a:gd name="connsiteX24" fmla="*/ 19758 w 151872"/>
                <a:gd name="connsiteY24" fmla="*/ 6608 h 77218"/>
                <a:gd name="connsiteX25" fmla="*/ 20700 w 151872"/>
                <a:gd name="connsiteY25" fmla="*/ 7023 h 77218"/>
                <a:gd name="connsiteX26" fmla="*/ 27335 w 151872"/>
                <a:gd name="connsiteY26" fmla="*/ 9775 h 77218"/>
                <a:gd name="connsiteX27" fmla="*/ 34989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6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3 w 151872"/>
                <a:gd name="connsiteY41" fmla="*/ 56108 h 77218"/>
                <a:gd name="connsiteX42" fmla="*/ 143977 w 151872"/>
                <a:gd name="connsiteY42" fmla="*/ 61763 h 77218"/>
                <a:gd name="connsiteX43" fmla="*/ 146560 w 151872"/>
                <a:gd name="connsiteY43" fmla="*/ 63251 h 77218"/>
                <a:gd name="connsiteX44" fmla="*/ 150839 w 151872"/>
                <a:gd name="connsiteY44" fmla="*/ 71602 h 77218"/>
                <a:gd name="connsiteX45" fmla="*/ 144109 w 151872"/>
                <a:gd name="connsiteY45" fmla="*/ 77539 h 77218"/>
                <a:gd name="connsiteX46" fmla="*/ 139680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99"/>
                  </a:moveTo>
                  <a:cubicBezTo>
                    <a:pt x="137437" y="76201"/>
                    <a:pt x="135269" y="75315"/>
                    <a:pt x="133158" y="74279"/>
                  </a:cubicBezTo>
                  <a:lnTo>
                    <a:pt x="131367" y="73449"/>
                  </a:lnTo>
                  <a:cubicBezTo>
                    <a:pt x="128483" y="72149"/>
                    <a:pt x="125543" y="70735"/>
                    <a:pt x="122715" y="69359"/>
                  </a:cubicBezTo>
                  <a:lnTo>
                    <a:pt x="116796" y="66550"/>
                  </a:lnTo>
                  <a:lnTo>
                    <a:pt x="116419" y="66362"/>
                  </a:lnTo>
                  <a:cubicBezTo>
                    <a:pt x="110632" y="63666"/>
                    <a:pt x="104789" y="60914"/>
                    <a:pt x="98964" y="58332"/>
                  </a:cubicBezTo>
                  <a:cubicBezTo>
                    <a:pt x="96042" y="57031"/>
                    <a:pt x="93083" y="55787"/>
                    <a:pt x="90199" y="54562"/>
                  </a:cubicBezTo>
                  <a:lnTo>
                    <a:pt x="89973" y="54467"/>
                  </a:lnTo>
                  <a:cubicBezTo>
                    <a:pt x="87899" y="53582"/>
                    <a:pt x="85807" y="52715"/>
                    <a:pt x="83734" y="51810"/>
                  </a:cubicBezTo>
                  <a:cubicBezTo>
                    <a:pt x="79586" y="49925"/>
                    <a:pt x="75421" y="48040"/>
                    <a:pt x="71387" y="46305"/>
                  </a:cubicBezTo>
                  <a:lnTo>
                    <a:pt x="67504" y="44534"/>
                  </a:lnTo>
                  <a:cubicBezTo>
                    <a:pt x="62565" y="42309"/>
                    <a:pt x="57457" y="39991"/>
                    <a:pt x="52425" y="37673"/>
                  </a:cubicBezTo>
                  <a:cubicBezTo>
                    <a:pt x="48655" y="35901"/>
                    <a:pt x="44885" y="34072"/>
                    <a:pt x="41115" y="32300"/>
                  </a:cubicBezTo>
                  <a:lnTo>
                    <a:pt x="40888" y="32187"/>
                  </a:lnTo>
                  <a:cubicBezTo>
                    <a:pt x="36496" y="30095"/>
                    <a:pt x="31972" y="27927"/>
                    <a:pt x="27486" y="25854"/>
                  </a:cubicBezTo>
                  <a:cubicBezTo>
                    <a:pt x="22359" y="23479"/>
                    <a:pt x="17553" y="21386"/>
                    <a:pt x="12802" y="19501"/>
                  </a:cubicBezTo>
                  <a:cubicBezTo>
                    <a:pt x="9447" y="18238"/>
                    <a:pt x="6299" y="16467"/>
                    <a:pt x="3471" y="14261"/>
                  </a:cubicBezTo>
                  <a:cubicBezTo>
                    <a:pt x="2020" y="13149"/>
                    <a:pt x="701" y="11886"/>
                    <a:pt x="-487" y="10491"/>
                  </a:cubicBezTo>
                  <a:lnTo>
                    <a:pt x="-1034" y="9831"/>
                  </a:lnTo>
                  <a:lnTo>
                    <a:pt x="-1034" y="8964"/>
                  </a:lnTo>
                  <a:cubicBezTo>
                    <a:pt x="-901" y="6759"/>
                    <a:pt x="-34" y="4648"/>
                    <a:pt x="1398" y="2951"/>
                  </a:cubicBezTo>
                  <a:cubicBezTo>
                    <a:pt x="2548" y="1518"/>
                    <a:pt x="3962" y="-253"/>
                    <a:pt x="6676" y="501"/>
                  </a:cubicBezTo>
                  <a:cubicBezTo>
                    <a:pt x="7562" y="783"/>
                    <a:pt x="8429" y="1179"/>
                    <a:pt x="9221" y="1650"/>
                  </a:cubicBezTo>
                  <a:cubicBezTo>
                    <a:pt x="12670" y="3535"/>
                    <a:pt x="16270" y="5100"/>
                    <a:pt x="19758" y="6608"/>
                  </a:cubicBezTo>
                  <a:lnTo>
                    <a:pt x="20700" y="7023"/>
                  </a:lnTo>
                  <a:cubicBezTo>
                    <a:pt x="22925" y="7965"/>
                    <a:pt x="25168" y="8908"/>
                    <a:pt x="27335" y="9775"/>
                  </a:cubicBezTo>
                  <a:cubicBezTo>
                    <a:pt x="29956" y="10831"/>
                    <a:pt x="32538" y="11867"/>
                    <a:pt x="34989" y="12960"/>
                  </a:cubicBezTo>
                  <a:cubicBezTo>
                    <a:pt x="38061" y="14317"/>
                    <a:pt x="41171" y="15807"/>
                    <a:pt x="44187" y="17239"/>
                  </a:cubicBezTo>
                  <a:lnTo>
                    <a:pt x="48937" y="19501"/>
                  </a:lnTo>
                  <a:lnTo>
                    <a:pt x="51689" y="20783"/>
                  </a:lnTo>
                  <a:cubicBezTo>
                    <a:pt x="54479" y="22103"/>
                    <a:pt x="57344" y="23460"/>
                    <a:pt x="60265" y="24723"/>
                  </a:cubicBezTo>
                  <a:cubicBezTo>
                    <a:pt x="62509" y="25703"/>
                    <a:pt x="64790" y="26607"/>
                    <a:pt x="66995" y="27512"/>
                  </a:cubicBezTo>
                  <a:cubicBezTo>
                    <a:pt x="69710" y="28625"/>
                    <a:pt x="72348" y="29680"/>
                    <a:pt x="74856" y="30811"/>
                  </a:cubicBezTo>
                  <a:cubicBezTo>
                    <a:pt x="77852" y="32131"/>
                    <a:pt x="80888" y="33582"/>
                    <a:pt x="83828" y="34977"/>
                  </a:cubicBezTo>
                  <a:lnTo>
                    <a:pt x="89124" y="37503"/>
                  </a:lnTo>
                  <a:cubicBezTo>
                    <a:pt x="92612" y="39124"/>
                    <a:pt x="96193" y="40801"/>
                    <a:pt x="99831" y="42385"/>
                  </a:cubicBezTo>
                  <a:lnTo>
                    <a:pt x="106127" y="45043"/>
                  </a:lnTo>
                  <a:cubicBezTo>
                    <a:pt x="108879" y="46174"/>
                    <a:pt x="111537" y="47286"/>
                    <a:pt x="114100" y="48417"/>
                  </a:cubicBezTo>
                  <a:cubicBezTo>
                    <a:pt x="116665" y="49548"/>
                    <a:pt x="119209" y="50754"/>
                    <a:pt x="121640" y="51923"/>
                  </a:cubicBezTo>
                  <a:cubicBezTo>
                    <a:pt x="124072" y="53091"/>
                    <a:pt x="126334" y="54128"/>
                    <a:pt x="128709" y="55184"/>
                  </a:cubicBezTo>
                  <a:lnTo>
                    <a:pt x="130783" y="56108"/>
                  </a:lnTo>
                  <a:cubicBezTo>
                    <a:pt x="135081" y="57993"/>
                    <a:pt x="139510" y="60047"/>
                    <a:pt x="143977" y="61763"/>
                  </a:cubicBezTo>
                  <a:cubicBezTo>
                    <a:pt x="144901" y="62121"/>
                    <a:pt x="145787" y="62630"/>
                    <a:pt x="146560" y="63251"/>
                  </a:cubicBezTo>
                  <a:cubicBezTo>
                    <a:pt x="149199" y="65212"/>
                    <a:pt x="150782" y="68303"/>
                    <a:pt x="150839" y="71602"/>
                  </a:cubicBezTo>
                  <a:cubicBezTo>
                    <a:pt x="150010" y="74769"/>
                    <a:pt x="147351" y="77106"/>
                    <a:pt x="144109" y="77539"/>
                  </a:cubicBezTo>
                  <a:cubicBezTo>
                    <a:pt x="142601" y="77539"/>
                    <a:pt x="141112" y="77332"/>
                    <a:pt x="139680" y="76899"/>
                  </a:cubicBezTo>
                  <a:close/>
                </a:path>
              </a:pathLst>
            </a:custGeom>
            <a:grpFill/>
            <a:ln w="1885" cap="flat">
              <a:noFill/>
              <a:prstDash val="solid"/>
              <a:miter/>
            </a:ln>
          </p:spPr>
          <p:txBody>
            <a:bodyPr rtlCol="0" anchor="ctr"/>
            <a:lstStyle/>
            <a:p>
              <a:endParaRPr lang="en-IN"/>
            </a:p>
          </p:txBody>
        </p:sp>
        <p:sp>
          <p:nvSpPr>
            <p:cNvPr id="1162" name="Freeform: Shape 1161">
              <a:extLst>
                <a:ext uri="{FF2B5EF4-FFF2-40B4-BE49-F238E27FC236}">
                  <a16:creationId xmlns:a16="http://schemas.microsoft.com/office/drawing/2014/main" id="{ED155D3F-FA9C-15DD-FC6B-8600D500F1F4}"/>
                </a:ext>
              </a:extLst>
            </p:cNvPr>
            <p:cNvSpPr/>
            <p:nvPr/>
          </p:nvSpPr>
          <p:spPr>
            <a:xfrm>
              <a:off x="11470978" y="6234976"/>
              <a:ext cx="152109" cy="77468"/>
            </a:xfrm>
            <a:custGeom>
              <a:avLst/>
              <a:gdLst>
                <a:gd name="connsiteX0" fmla="*/ 140810 w 152109"/>
                <a:gd name="connsiteY0" fmla="*/ 77371 h 77468"/>
                <a:gd name="connsiteX1" fmla="*/ 137305 w 152109"/>
                <a:gd name="connsiteY1" fmla="*/ 76070 h 77468"/>
                <a:gd name="connsiteX2" fmla="*/ 123412 w 152109"/>
                <a:gd name="connsiteY2" fmla="*/ 69567 h 77468"/>
                <a:gd name="connsiteX3" fmla="*/ 112423 w 152109"/>
                <a:gd name="connsiteY3" fmla="*/ 64365 h 77468"/>
                <a:gd name="connsiteX4" fmla="*/ 99775 w 152109"/>
                <a:gd name="connsiteY4" fmla="*/ 58710 h 77468"/>
                <a:gd name="connsiteX5" fmla="*/ 87202 w 152109"/>
                <a:gd name="connsiteY5" fmla="*/ 53168 h 77468"/>
                <a:gd name="connsiteX6" fmla="*/ 73460 w 152109"/>
                <a:gd name="connsiteY6" fmla="*/ 46702 h 77468"/>
                <a:gd name="connsiteX7" fmla="*/ 61981 w 152109"/>
                <a:gd name="connsiteY7" fmla="*/ 41293 h 77468"/>
                <a:gd name="connsiteX8" fmla="*/ 54064 w 152109"/>
                <a:gd name="connsiteY8" fmla="*/ 37824 h 77468"/>
                <a:gd name="connsiteX9" fmla="*/ 47749 w 152109"/>
                <a:gd name="connsiteY9" fmla="*/ 35091 h 77468"/>
                <a:gd name="connsiteX10" fmla="*/ 36930 w 152109"/>
                <a:gd name="connsiteY10" fmla="*/ 30096 h 77468"/>
                <a:gd name="connsiteX11" fmla="*/ 27995 w 152109"/>
                <a:gd name="connsiteY11" fmla="*/ 25911 h 77468"/>
                <a:gd name="connsiteX12" fmla="*/ 18400 w 152109"/>
                <a:gd name="connsiteY12" fmla="*/ 21463 h 77468"/>
                <a:gd name="connsiteX13" fmla="*/ 13141 w 152109"/>
                <a:gd name="connsiteY13" fmla="*/ 19276 h 77468"/>
                <a:gd name="connsiteX14" fmla="*/ 4678 w 152109"/>
                <a:gd name="connsiteY14" fmla="*/ 15506 h 77468"/>
                <a:gd name="connsiteX15" fmla="*/ 2699 w 152109"/>
                <a:gd name="connsiteY15" fmla="*/ 14224 h 77468"/>
                <a:gd name="connsiteX16" fmla="*/ -958 w 152109"/>
                <a:gd name="connsiteY16" fmla="*/ 8117 h 77468"/>
                <a:gd name="connsiteX17" fmla="*/ 2981 w 152109"/>
                <a:gd name="connsiteY17" fmla="*/ 1180 h 77468"/>
                <a:gd name="connsiteX18" fmla="*/ 8316 w 152109"/>
                <a:gd name="connsiteY18" fmla="*/ 747 h 77468"/>
                <a:gd name="connsiteX19" fmla="*/ 10483 w 152109"/>
                <a:gd name="connsiteY19" fmla="*/ 1538 h 77468"/>
                <a:gd name="connsiteX20" fmla="*/ 40493 w 152109"/>
                <a:gd name="connsiteY20" fmla="*/ 15242 h 77468"/>
                <a:gd name="connsiteX21" fmla="*/ 52236 w 152109"/>
                <a:gd name="connsiteY21" fmla="*/ 20897 h 77468"/>
                <a:gd name="connsiteX22" fmla="*/ 65016 w 152109"/>
                <a:gd name="connsiteY22" fmla="*/ 26986 h 77468"/>
                <a:gd name="connsiteX23" fmla="*/ 73291 w 152109"/>
                <a:gd name="connsiteY23" fmla="*/ 30548 h 77468"/>
                <a:gd name="connsiteX24" fmla="*/ 80227 w 152109"/>
                <a:gd name="connsiteY24" fmla="*/ 33507 h 77468"/>
                <a:gd name="connsiteX25" fmla="*/ 89652 w 152109"/>
                <a:gd name="connsiteY25" fmla="*/ 37956 h 77468"/>
                <a:gd name="connsiteX26" fmla="*/ 89973 w 152109"/>
                <a:gd name="connsiteY26" fmla="*/ 38107 h 77468"/>
                <a:gd name="connsiteX27" fmla="*/ 94798 w 152109"/>
                <a:gd name="connsiteY27" fmla="*/ 40425 h 77468"/>
                <a:gd name="connsiteX28" fmla="*/ 96929 w 152109"/>
                <a:gd name="connsiteY28" fmla="*/ 41424 h 77468"/>
                <a:gd name="connsiteX29" fmla="*/ 106089 w 152109"/>
                <a:gd name="connsiteY29" fmla="*/ 45684 h 77468"/>
                <a:gd name="connsiteX30" fmla="*/ 113140 w 152109"/>
                <a:gd name="connsiteY30" fmla="*/ 48738 h 77468"/>
                <a:gd name="connsiteX31" fmla="*/ 120943 w 152109"/>
                <a:gd name="connsiteY31" fmla="*/ 52112 h 77468"/>
                <a:gd name="connsiteX32" fmla="*/ 130254 w 152109"/>
                <a:gd name="connsiteY32" fmla="*/ 56447 h 77468"/>
                <a:gd name="connsiteX33" fmla="*/ 135250 w 152109"/>
                <a:gd name="connsiteY33" fmla="*/ 58804 h 77468"/>
                <a:gd name="connsiteX34" fmla="*/ 148162 w 152109"/>
                <a:gd name="connsiteY34" fmla="*/ 64798 h 77468"/>
                <a:gd name="connsiteX35" fmla="*/ 148615 w 152109"/>
                <a:gd name="connsiteY35" fmla="*/ 65137 h 77468"/>
                <a:gd name="connsiteX36" fmla="*/ 151046 w 152109"/>
                <a:gd name="connsiteY36" fmla="*/ 70792 h 77468"/>
                <a:gd name="connsiteX37" fmla="*/ 146918 w 152109"/>
                <a:gd name="connsiteY37" fmla="*/ 76956 h 77468"/>
                <a:gd name="connsiteX38" fmla="*/ 140810 w 152109"/>
                <a:gd name="connsiteY38" fmla="*/ 77371 h 7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68">
                  <a:moveTo>
                    <a:pt x="140810" y="77371"/>
                  </a:moveTo>
                  <a:cubicBezTo>
                    <a:pt x="139604" y="77013"/>
                    <a:pt x="138436" y="76579"/>
                    <a:pt x="137305" y="76070"/>
                  </a:cubicBezTo>
                  <a:cubicBezTo>
                    <a:pt x="132648" y="74016"/>
                    <a:pt x="127880" y="71754"/>
                    <a:pt x="123412" y="69567"/>
                  </a:cubicBezTo>
                  <a:cubicBezTo>
                    <a:pt x="119793" y="67833"/>
                    <a:pt x="116099" y="66042"/>
                    <a:pt x="112423" y="64365"/>
                  </a:cubicBezTo>
                  <a:cubicBezTo>
                    <a:pt x="108219" y="62480"/>
                    <a:pt x="103922" y="60595"/>
                    <a:pt x="99775" y="58710"/>
                  </a:cubicBezTo>
                  <a:cubicBezTo>
                    <a:pt x="95628" y="56825"/>
                    <a:pt x="91330" y="55053"/>
                    <a:pt x="87202" y="53168"/>
                  </a:cubicBezTo>
                  <a:cubicBezTo>
                    <a:pt x="82621" y="51076"/>
                    <a:pt x="77946" y="48851"/>
                    <a:pt x="73460" y="46702"/>
                  </a:cubicBezTo>
                  <a:cubicBezTo>
                    <a:pt x="69691" y="44912"/>
                    <a:pt x="65921" y="43064"/>
                    <a:pt x="61981" y="41293"/>
                  </a:cubicBezTo>
                  <a:cubicBezTo>
                    <a:pt x="59342" y="40067"/>
                    <a:pt x="56665" y="38936"/>
                    <a:pt x="54064" y="37824"/>
                  </a:cubicBezTo>
                  <a:cubicBezTo>
                    <a:pt x="51878" y="36901"/>
                    <a:pt x="49767" y="35939"/>
                    <a:pt x="47749" y="35091"/>
                  </a:cubicBezTo>
                  <a:cubicBezTo>
                    <a:pt x="44130" y="33470"/>
                    <a:pt x="40473" y="31755"/>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6"/>
                    <a:pt x="-91" y="3386"/>
                    <a:pt x="2981" y="1180"/>
                  </a:cubicBezTo>
                  <a:cubicBezTo>
                    <a:pt x="4603" y="219"/>
                    <a:pt x="6563" y="49"/>
                    <a:pt x="8316" y="747"/>
                  </a:cubicBezTo>
                  <a:cubicBezTo>
                    <a:pt x="9051" y="954"/>
                    <a:pt x="9786" y="1218"/>
                    <a:pt x="10483" y="1538"/>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7"/>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3"/>
                    <a:pt x="120943" y="52112"/>
                  </a:cubicBezTo>
                  <a:cubicBezTo>
                    <a:pt x="124053" y="53507"/>
                    <a:pt x="127201" y="54996"/>
                    <a:pt x="130254" y="56447"/>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5014" y="77899"/>
                    <a:pt x="142828" y="78050"/>
                    <a:pt x="140810" y="77371"/>
                  </a:cubicBezTo>
                  <a:close/>
                </a:path>
              </a:pathLst>
            </a:custGeom>
            <a:grpFill/>
            <a:ln w="1885" cap="flat">
              <a:noFill/>
              <a:prstDash val="solid"/>
              <a:miter/>
            </a:ln>
          </p:spPr>
          <p:txBody>
            <a:bodyPr rtlCol="0" anchor="ctr"/>
            <a:lstStyle/>
            <a:p>
              <a:endParaRPr lang="en-IN"/>
            </a:p>
          </p:txBody>
        </p:sp>
        <p:sp>
          <p:nvSpPr>
            <p:cNvPr id="1163" name="Freeform: Shape 1162">
              <a:extLst>
                <a:ext uri="{FF2B5EF4-FFF2-40B4-BE49-F238E27FC236}">
                  <a16:creationId xmlns:a16="http://schemas.microsoft.com/office/drawing/2014/main" id="{122B1BAE-B4E3-042F-D18E-EA6D98032ED3}"/>
                </a:ext>
              </a:extLst>
            </p:cNvPr>
            <p:cNvSpPr/>
            <p:nvPr/>
          </p:nvSpPr>
          <p:spPr>
            <a:xfrm>
              <a:off x="11447812" y="6264188"/>
              <a:ext cx="152057" cy="77454"/>
            </a:xfrm>
            <a:custGeom>
              <a:avLst/>
              <a:gdLst>
                <a:gd name="connsiteX0" fmla="*/ 140717 w 152057"/>
                <a:gd name="connsiteY0" fmla="*/ 77395 h 77454"/>
                <a:gd name="connsiteX1" fmla="*/ 137192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6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7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3 w 152057"/>
                <a:gd name="connsiteY20" fmla="*/ 15229 h 77454"/>
                <a:gd name="connsiteX21" fmla="*/ 52217 w 152057"/>
                <a:gd name="connsiteY21" fmla="*/ 20883 h 77454"/>
                <a:gd name="connsiteX22" fmla="*/ 65016 w 152057"/>
                <a:gd name="connsiteY22" fmla="*/ 26972 h 77454"/>
                <a:gd name="connsiteX23" fmla="*/ 73196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6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3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89 w 152057"/>
                <a:gd name="connsiteY37" fmla="*/ 70684 h 77454"/>
                <a:gd name="connsiteX38" fmla="*/ 146861 w 152057"/>
                <a:gd name="connsiteY38" fmla="*/ 76848 h 77454"/>
                <a:gd name="connsiteX39" fmla="*/ 140717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29"/>
                  </a:cubicBezTo>
                  <a:cubicBezTo>
                    <a:pt x="82509" y="51118"/>
                    <a:pt x="77853" y="48894"/>
                    <a:pt x="73347" y="46745"/>
                  </a:cubicBezTo>
                  <a:cubicBezTo>
                    <a:pt x="69577" y="44955"/>
                    <a:pt x="65807" y="43107"/>
                    <a:pt x="61886" y="41336"/>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6"/>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8"/>
                    <a:pt x="52217" y="20883"/>
                  </a:cubicBezTo>
                  <a:cubicBezTo>
                    <a:pt x="56402" y="22900"/>
                    <a:pt x="60719" y="24993"/>
                    <a:pt x="65016" y="26972"/>
                  </a:cubicBezTo>
                  <a:cubicBezTo>
                    <a:pt x="67730" y="28235"/>
                    <a:pt x="70501" y="29385"/>
                    <a:pt x="73196" y="30515"/>
                  </a:cubicBezTo>
                  <a:cubicBezTo>
                    <a:pt x="75572" y="31496"/>
                    <a:pt x="77946"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4"/>
                    <a:pt x="127144" y="54983"/>
                    <a:pt x="130198" y="56434"/>
                  </a:cubicBezTo>
                  <a:lnTo>
                    <a:pt x="135213" y="58790"/>
                  </a:lnTo>
                  <a:lnTo>
                    <a:pt x="147898" y="64690"/>
                  </a:lnTo>
                  <a:lnTo>
                    <a:pt x="148106" y="64690"/>
                  </a:lnTo>
                  <a:lnTo>
                    <a:pt x="148577" y="65029"/>
                  </a:lnTo>
                  <a:cubicBezTo>
                    <a:pt x="150311" y="66368"/>
                    <a:pt x="151216" y="68517"/>
                    <a:pt x="150989" y="70684"/>
                  </a:cubicBezTo>
                  <a:cubicBezTo>
                    <a:pt x="150744" y="73305"/>
                    <a:pt x="149199" y="75623"/>
                    <a:pt x="146861" y="76848"/>
                  </a:cubicBezTo>
                  <a:cubicBezTo>
                    <a:pt x="144976" y="77847"/>
                    <a:pt x="142753" y="78055"/>
                    <a:pt x="140717" y="77395"/>
                  </a:cubicBezTo>
                  <a:close/>
                </a:path>
              </a:pathLst>
            </a:custGeom>
            <a:grpFill/>
            <a:ln w="1885" cap="flat">
              <a:noFill/>
              <a:prstDash val="solid"/>
              <a:miter/>
            </a:ln>
          </p:spPr>
          <p:txBody>
            <a:bodyPr rtlCol="0" anchor="ctr"/>
            <a:lstStyle/>
            <a:p>
              <a:endParaRPr lang="en-IN"/>
            </a:p>
          </p:txBody>
        </p:sp>
        <p:sp>
          <p:nvSpPr>
            <p:cNvPr id="1164" name="Freeform: Shape 1163">
              <a:extLst>
                <a:ext uri="{FF2B5EF4-FFF2-40B4-BE49-F238E27FC236}">
                  <a16:creationId xmlns:a16="http://schemas.microsoft.com/office/drawing/2014/main" id="{AAE2B4D8-4F1E-0344-251F-BB1721E438E6}"/>
                </a:ext>
              </a:extLst>
            </p:cNvPr>
            <p:cNvSpPr/>
            <p:nvPr/>
          </p:nvSpPr>
          <p:spPr>
            <a:xfrm>
              <a:off x="11431221" y="6337839"/>
              <a:ext cx="79775" cy="63552"/>
            </a:xfrm>
            <a:custGeom>
              <a:avLst/>
              <a:gdLst>
                <a:gd name="connsiteX0" fmla="*/ 47564 w 79775"/>
                <a:gd name="connsiteY0" fmla="*/ 60916 h 63552"/>
                <a:gd name="connsiteX1" fmla="*/ 43587 w 79775"/>
                <a:gd name="connsiteY1" fmla="*/ 59690 h 63552"/>
                <a:gd name="connsiteX2" fmla="*/ 21702 w 79775"/>
                <a:gd name="connsiteY2" fmla="*/ 48513 h 63552"/>
                <a:gd name="connsiteX3" fmla="*/ 7621 w 79775"/>
                <a:gd name="connsiteY3" fmla="*/ 31209 h 63552"/>
                <a:gd name="connsiteX4" fmla="*/ -766 w 79775"/>
                <a:gd name="connsiteY4" fmla="*/ 10832 h 63552"/>
                <a:gd name="connsiteX5" fmla="*/ 2513 w 79775"/>
                <a:gd name="connsiteY5" fmla="*/ 1125 h 63552"/>
                <a:gd name="connsiteX6" fmla="*/ 6905 w 79775"/>
                <a:gd name="connsiteY6" fmla="*/ 597 h 63552"/>
                <a:gd name="connsiteX7" fmla="*/ 9846 w 79775"/>
                <a:gd name="connsiteY7" fmla="*/ 2104 h 63552"/>
                <a:gd name="connsiteX8" fmla="*/ 11976 w 79775"/>
                <a:gd name="connsiteY8" fmla="*/ 4725 h 63552"/>
                <a:gd name="connsiteX9" fmla="*/ 15256 w 79775"/>
                <a:gd name="connsiteY9" fmla="*/ 12114 h 63552"/>
                <a:gd name="connsiteX10" fmla="*/ 19760 w 79775"/>
                <a:gd name="connsiteY10" fmla="*/ 21953 h 63552"/>
                <a:gd name="connsiteX11" fmla="*/ 27169 w 79775"/>
                <a:gd name="connsiteY11" fmla="*/ 32490 h 63552"/>
                <a:gd name="connsiteX12" fmla="*/ 33238 w 79775"/>
                <a:gd name="connsiteY12" fmla="*/ 38145 h 63552"/>
                <a:gd name="connsiteX13" fmla="*/ 45472 w 79775"/>
                <a:gd name="connsiteY13" fmla="*/ 45214 h 63552"/>
                <a:gd name="connsiteX14" fmla="*/ 51485 w 79775"/>
                <a:gd name="connsiteY14" fmla="*/ 47212 h 63552"/>
                <a:gd name="connsiteX15" fmla="*/ 73388 w 79775"/>
                <a:gd name="connsiteY15" fmla="*/ 50002 h 63552"/>
                <a:gd name="connsiteX16" fmla="*/ 73728 w 79775"/>
                <a:gd name="connsiteY16" fmla="*/ 50002 h 63552"/>
                <a:gd name="connsiteX17" fmla="*/ 74199 w 79775"/>
                <a:gd name="connsiteY17" fmla="*/ 50115 h 63552"/>
                <a:gd name="connsiteX18" fmla="*/ 76178 w 79775"/>
                <a:gd name="connsiteY18" fmla="*/ 51189 h 63552"/>
                <a:gd name="connsiteX19" fmla="*/ 78723 w 79775"/>
                <a:gd name="connsiteY19" fmla="*/ 56731 h 63552"/>
                <a:gd name="connsiteX20" fmla="*/ 77309 w 79775"/>
                <a:gd name="connsiteY20" fmla="*/ 61406 h 63552"/>
                <a:gd name="connsiteX21" fmla="*/ 71164 w 79775"/>
                <a:gd name="connsiteY21" fmla="*/ 63837 h 63552"/>
                <a:gd name="connsiteX22" fmla="*/ 47564 w 79775"/>
                <a:gd name="connsiteY22" fmla="*/ 60916 h 6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2">
                  <a:moveTo>
                    <a:pt x="47564" y="60916"/>
                  </a:moveTo>
                  <a:cubicBezTo>
                    <a:pt x="46225" y="60538"/>
                    <a:pt x="44907" y="60124"/>
                    <a:pt x="43587" y="59690"/>
                  </a:cubicBezTo>
                  <a:cubicBezTo>
                    <a:pt x="35707" y="57240"/>
                    <a:pt x="28300" y="53451"/>
                    <a:pt x="21702" y="48513"/>
                  </a:cubicBezTo>
                  <a:cubicBezTo>
                    <a:pt x="16104" y="43536"/>
                    <a:pt x="11353" y="37693"/>
                    <a:pt x="7621" y="31209"/>
                  </a:cubicBezTo>
                  <a:cubicBezTo>
                    <a:pt x="3625" y="24969"/>
                    <a:pt x="779" y="18070"/>
                    <a:pt x="-766" y="10832"/>
                  </a:cubicBezTo>
                  <a:cubicBezTo>
                    <a:pt x="-1634" y="7232"/>
                    <a:pt x="-352" y="3462"/>
                    <a:pt x="2513" y="1125"/>
                  </a:cubicBezTo>
                  <a:cubicBezTo>
                    <a:pt x="3814" y="295"/>
                    <a:pt x="5434" y="88"/>
                    <a:pt x="6905" y="597"/>
                  </a:cubicBezTo>
                  <a:cubicBezTo>
                    <a:pt x="7979" y="898"/>
                    <a:pt x="8979" y="1426"/>
                    <a:pt x="9846" y="2104"/>
                  </a:cubicBezTo>
                  <a:cubicBezTo>
                    <a:pt x="10751" y="2802"/>
                    <a:pt x="11467" y="3707"/>
                    <a:pt x="11976" y="4725"/>
                  </a:cubicBezTo>
                  <a:cubicBezTo>
                    <a:pt x="13125" y="7119"/>
                    <a:pt x="14163" y="9550"/>
                    <a:pt x="15256" y="12114"/>
                  </a:cubicBezTo>
                  <a:cubicBezTo>
                    <a:pt x="16688" y="15431"/>
                    <a:pt x="18102" y="18749"/>
                    <a:pt x="19760" y="21953"/>
                  </a:cubicBezTo>
                  <a:cubicBezTo>
                    <a:pt x="21721" y="25799"/>
                    <a:pt x="24210" y="29342"/>
                    <a:pt x="27169" y="32490"/>
                  </a:cubicBezTo>
                  <a:cubicBezTo>
                    <a:pt x="29054" y="34507"/>
                    <a:pt x="31090"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8" y="50002"/>
                  </a:lnTo>
                  <a:lnTo>
                    <a:pt x="74199" y="50115"/>
                  </a:lnTo>
                  <a:cubicBezTo>
                    <a:pt x="74915" y="50341"/>
                    <a:pt x="75593" y="50699"/>
                    <a:pt x="76178" y="51189"/>
                  </a:cubicBezTo>
                  <a:cubicBezTo>
                    <a:pt x="77931" y="52471"/>
                    <a:pt x="78892" y="54563"/>
                    <a:pt x="78723" y="56731"/>
                  </a:cubicBezTo>
                  <a:cubicBezTo>
                    <a:pt x="78421" y="58333"/>
                    <a:pt x="77950" y="59898"/>
                    <a:pt x="77309" y="61406"/>
                  </a:cubicBezTo>
                  <a:cubicBezTo>
                    <a:pt x="76442" y="63668"/>
                    <a:pt x="73878" y="63743"/>
                    <a:pt x="71164" y="63837"/>
                  </a:cubicBezTo>
                  <a:cubicBezTo>
                    <a:pt x="63190" y="64082"/>
                    <a:pt x="55236" y="63102"/>
                    <a:pt x="47564" y="60916"/>
                  </a:cubicBezTo>
                  <a:close/>
                </a:path>
              </a:pathLst>
            </a:custGeom>
            <a:grpFill/>
            <a:ln w="1885" cap="flat">
              <a:noFill/>
              <a:prstDash val="solid"/>
              <a:miter/>
            </a:ln>
          </p:spPr>
          <p:txBody>
            <a:bodyPr rtlCol="0" anchor="ctr"/>
            <a:lstStyle/>
            <a:p>
              <a:endParaRPr lang="en-IN"/>
            </a:p>
          </p:txBody>
        </p:sp>
        <p:sp>
          <p:nvSpPr>
            <p:cNvPr id="1165" name="Freeform: Shape 1164">
              <a:extLst>
                <a:ext uri="{FF2B5EF4-FFF2-40B4-BE49-F238E27FC236}">
                  <a16:creationId xmlns:a16="http://schemas.microsoft.com/office/drawing/2014/main" id="{0F9926A4-8D2A-D086-A3BB-5B0FD94AAB13}"/>
                </a:ext>
              </a:extLst>
            </p:cNvPr>
            <p:cNvSpPr/>
            <p:nvPr/>
          </p:nvSpPr>
          <p:spPr>
            <a:xfrm>
              <a:off x="11838738" y="5831076"/>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8 h 72345"/>
                <a:gd name="connsiteX13" fmla="*/ 35231 w 60462"/>
                <a:gd name="connsiteY13" fmla="*/ 41338 h 72345"/>
                <a:gd name="connsiteX14" fmla="*/ 28709 w 60462"/>
                <a:gd name="connsiteY14" fmla="*/ 49707 h 72345"/>
                <a:gd name="connsiteX15" fmla="*/ 11744 w 60462"/>
                <a:gd name="connsiteY15" fmla="*/ 70234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3"/>
                    <a:pt x="-620" y="62732"/>
                  </a:cubicBezTo>
                  <a:lnTo>
                    <a:pt x="-357" y="61941"/>
                  </a:lnTo>
                  <a:lnTo>
                    <a:pt x="134" y="61281"/>
                  </a:lnTo>
                  <a:cubicBezTo>
                    <a:pt x="16514" y="39585"/>
                    <a:pt x="31688" y="20509"/>
                    <a:pt x="46522" y="2960"/>
                  </a:cubicBezTo>
                  <a:lnTo>
                    <a:pt x="47314" y="2036"/>
                  </a:lnTo>
                  <a:lnTo>
                    <a:pt x="48445" y="1584"/>
                  </a:lnTo>
                  <a:cubicBezTo>
                    <a:pt x="50274" y="999"/>
                    <a:pt x="52177" y="679"/>
                    <a:pt x="54100" y="660"/>
                  </a:cubicBezTo>
                  <a:lnTo>
                    <a:pt x="59171" y="321"/>
                  </a:lnTo>
                  <a:lnTo>
                    <a:pt x="59340" y="5410"/>
                  </a:lnTo>
                  <a:cubicBezTo>
                    <a:pt x="59586" y="7427"/>
                    <a:pt x="59322" y="9463"/>
                    <a:pt x="58548" y="11329"/>
                  </a:cubicBezTo>
                  <a:lnTo>
                    <a:pt x="58341" y="11706"/>
                  </a:lnTo>
                  <a:cubicBezTo>
                    <a:pt x="53120" y="19246"/>
                    <a:pt x="47276" y="26503"/>
                    <a:pt x="41603" y="33458"/>
                  </a:cubicBezTo>
                  <a:cubicBezTo>
                    <a:pt x="39510" y="36022"/>
                    <a:pt x="37342" y="38680"/>
                    <a:pt x="35231" y="41338"/>
                  </a:cubicBezTo>
                  <a:cubicBezTo>
                    <a:pt x="33121" y="43996"/>
                    <a:pt x="30820" y="46993"/>
                    <a:pt x="28709" y="49707"/>
                  </a:cubicBezTo>
                  <a:cubicBezTo>
                    <a:pt x="23413" y="56832"/>
                    <a:pt x="17739" y="63675"/>
                    <a:pt x="11744" y="70234"/>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1166" name="Freeform: Shape 1165">
              <a:extLst>
                <a:ext uri="{FF2B5EF4-FFF2-40B4-BE49-F238E27FC236}">
                  <a16:creationId xmlns:a16="http://schemas.microsoft.com/office/drawing/2014/main" id="{8ED8B3E9-F964-8017-223E-C808EF3EEE83}"/>
                </a:ext>
              </a:extLst>
            </p:cNvPr>
            <p:cNvSpPr/>
            <p:nvPr/>
          </p:nvSpPr>
          <p:spPr>
            <a:xfrm>
              <a:off x="11730275"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3"/>
                    <a:pt x="4999" y="39754"/>
                    <a:pt x="9164" y="17097"/>
                  </a:cubicBezTo>
                  <a:cubicBezTo>
                    <a:pt x="9711" y="14157"/>
                    <a:pt x="11803" y="11555"/>
                    <a:pt x="14480" y="8464"/>
                  </a:cubicBezTo>
                  <a:lnTo>
                    <a:pt x="21624" y="321"/>
                  </a:lnTo>
                  <a:lnTo>
                    <a:pt x="23151" y="11009"/>
                  </a:lnTo>
                  <a:cubicBezTo>
                    <a:pt x="23660" y="13686"/>
                    <a:pt x="23791" y="16438"/>
                    <a:pt x="23547" y="19152"/>
                  </a:cubicBezTo>
                  <a:cubicBezTo>
                    <a:pt x="20455" y="41527"/>
                    <a:pt x="17289" y="64618"/>
                    <a:pt x="13085" y="87388"/>
                  </a:cubicBezTo>
                  <a:cubicBezTo>
                    <a:pt x="12368"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1167" name="Freeform: Shape 1166">
              <a:extLst>
                <a:ext uri="{FF2B5EF4-FFF2-40B4-BE49-F238E27FC236}">
                  <a16:creationId xmlns:a16="http://schemas.microsoft.com/office/drawing/2014/main" id="{6BFFF4B4-CF07-A098-A52F-40C765E781D0}"/>
                </a:ext>
              </a:extLst>
            </p:cNvPr>
            <p:cNvSpPr/>
            <p:nvPr/>
          </p:nvSpPr>
          <p:spPr>
            <a:xfrm>
              <a:off x="11905804" y="5957180"/>
              <a:ext cx="88970" cy="42675"/>
            </a:xfrm>
            <a:custGeom>
              <a:avLst/>
              <a:gdLst>
                <a:gd name="connsiteX0" fmla="*/ 1190 w 88970"/>
                <a:gd name="connsiteY0" fmla="*/ 36117 h 42675"/>
                <a:gd name="connsiteX1" fmla="*/ 3943 w 88970"/>
                <a:gd name="connsiteY1" fmla="*/ 30255 h 42675"/>
                <a:gd name="connsiteX2" fmla="*/ 4734 w 88970"/>
                <a:gd name="connsiteY2" fmla="*/ 29237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9 h 42675"/>
                <a:gd name="connsiteX7" fmla="*/ 80209 w 88970"/>
                <a:gd name="connsiteY7" fmla="*/ 736 h 42675"/>
                <a:gd name="connsiteX8" fmla="*/ 83979 w 88970"/>
                <a:gd name="connsiteY8" fmla="*/ 2225 h 42675"/>
                <a:gd name="connsiteX9" fmla="*/ 87936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486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3" y="30255"/>
                  </a:cubicBezTo>
                  <a:lnTo>
                    <a:pt x="4734" y="29237"/>
                  </a:lnTo>
                  <a:lnTo>
                    <a:pt x="5922" y="28709"/>
                  </a:lnTo>
                  <a:cubicBezTo>
                    <a:pt x="27693" y="19284"/>
                    <a:pt x="50878" y="10236"/>
                    <a:pt x="76815" y="773"/>
                  </a:cubicBezTo>
                  <a:lnTo>
                    <a:pt x="78002" y="321"/>
                  </a:lnTo>
                  <a:lnTo>
                    <a:pt x="79266" y="529"/>
                  </a:lnTo>
                  <a:cubicBezTo>
                    <a:pt x="79586" y="585"/>
                    <a:pt x="79907" y="641"/>
                    <a:pt x="80209" y="736"/>
                  </a:cubicBezTo>
                  <a:cubicBezTo>
                    <a:pt x="81509" y="1131"/>
                    <a:pt x="82753" y="1640"/>
                    <a:pt x="83979" y="2225"/>
                  </a:cubicBezTo>
                  <a:lnTo>
                    <a:pt x="87936" y="4015"/>
                  </a:lnTo>
                  <a:lnTo>
                    <a:pt x="86636" y="8162"/>
                  </a:lnTo>
                  <a:cubicBezTo>
                    <a:pt x="86410" y="8935"/>
                    <a:pt x="86146" y="9689"/>
                    <a:pt x="85844" y="10444"/>
                  </a:cubicBezTo>
                  <a:lnTo>
                    <a:pt x="85053" y="12328"/>
                  </a:lnTo>
                  <a:lnTo>
                    <a:pt x="83168" y="13101"/>
                  </a:lnTo>
                  <a:cubicBezTo>
                    <a:pt x="57532" y="23864"/>
                    <a:pt x="31557" y="34025"/>
                    <a:pt x="9201" y="42676"/>
                  </a:cubicBezTo>
                  <a:lnTo>
                    <a:pt x="8391" y="42997"/>
                  </a:lnTo>
                  <a:lnTo>
                    <a:pt x="7486" y="42997"/>
                  </a:lnTo>
                  <a:cubicBezTo>
                    <a:pt x="6675" y="42978"/>
                    <a:pt x="5864" y="42903"/>
                    <a:pt x="5073" y="42771"/>
                  </a:cubicBezTo>
                  <a:lnTo>
                    <a:pt x="-1034" y="41922"/>
                  </a:lnTo>
                  <a:close/>
                </a:path>
              </a:pathLst>
            </a:custGeom>
            <a:grpFill/>
            <a:ln w="1885" cap="flat">
              <a:noFill/>
              <a:prstDash val="solid"/>
              <a:miter/>
            </a:ln>
          </p:spPr>
          <p:txBody>
            <a:bodyPr rtlCol="0" anchor="ctr"/>
            <a:lstStyle/>
            <a:p>
              <a:endParaRPr lang="en-IN"/>
            </a:p>
          </p:txBody>
        </p:sp>
        <p:sp>
          <p:nvSpPr>
            <p:cNvPr id="1168" name="Freeform: Shape 1167">
              <a:extLst>
                <a:ext uri="{FF2B5EF4-FFF2-40B4-BE49-F238E27FC236}">
                  <a16:creationId xmlns:a16="http://schemas.microsoft.com/office/drawing/2014/main" id="{81504335-3DBC-A406-FCDF-78BE449969B5}"/>
                </a:ext>
              </a:extLst>
            </p:cNvPr>
            <p:cNvSpPr/>
            <p:nvPr/>
          </p:nvSpPr>
          <p:spPr>
            <a:xfrm>
              <a:off x="11584322" y="5783348"/>
              <a:ext cx="41125" cy="88122"/>
            </a:xfrm>
            <a:custGeom>
              <a:avLst/>
              <a:gdLst>
                <a:gd name="connsiteX0" fmla="*/ 32217 w 41125"/>
                <a:gd name="connsiteY0" fmla="*/ 85805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1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5"/>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7"/>
                    <a:pt x="25168" y="37398"/>
                  </a:cubicBezTo>
                  <a:cubicBezTo>
                    <a:pt x="30201" y="49896"/>
                    <a:pt x="35403" y="62827"/>
                    <a:pt x="39852" y="75776"/>
                  </a:cubicBezTo>
                  <a:cubicBezTo>
                    <a:pt x="40342" y="78189"/>
                    <a:pt x="40077" y="80677"/>
                    <a:pt x="39079" y="82921"/>
                  </a:cubicBezTo>
                  <a:lnTo>
                    <a:pt x="37325" y="88443"/>
                  </a:lnTo>
                  <a:close/>
                </a:path>
              </a:pathLst>
            </a:custGeom>
            <a:grpFill/>
            <a:ln w="1885" cap="flat">
              <a:noFill/>
              <a:prstDash val="solid"/>
              <a:miter/>
            </a:ln>
          </p:spPr>
          <p:txBody>
            <a:bodyPr rtlCol="0" anchor="ctr"/>
            <a:lstStyle/>
            <a:p>
              <a:endParaRPr lang="en-IN"/>
            </a:p>
          </p:txBody>
        </p:sp>
        <p:sp>
          <p:nvSpPr>
            <p:cNvPr id="1169" name="Freeform: Shape 1168">
              <a:extLst>
                <a:ext uri="{FF2B5EF4-FFF2-40B4-BE49-F238E27FC236}">
                  <a16:creationId xmlns:a16="http://schemas.microsoft.com/office/drawing/2014/main" id="{8AA68D0E-469D-A69E-8475-84A649885343}"/>
                </a:ext>
              </a:extLst>
            </p:cNvPr>
            <p:cNvSpPr/>
            <p:nvPr/>
          </p:nvSpPr>
          <p:spPr>
            <a:xfrm>
              <a:off x="11912778" y="6102939"/>
              <a:ext cx="100469" cy="24473"/>
            </a:xfrm>
            <a:custGeom>
              <a:avLst/>
              <a:gdLst>
                <a:gd name="connsiteX0" fmla="*/ 16893 w 100469"/>
                <a:gd name="connsiteY0" fmla="*/ 14333 h 24473"/>
                <a:gd name="connsiteX1" fmla="*/ 9353 w 100469"/>
                <a:gd name="connsiteY1" fmla="*/ 10921 h 24473"/>
                <a:gd name="connsiteX2" fmla="*/ -1034 w 100469"/>
                <a:gd name="connsiteY2" fmla="*/ 5266 h 24473"/>
                <a:gd name="connsiteX3" fmla="*/ 10276 w 100469"/>
                <a:gd name="connsiteY3" fmla="*/ 1892 h 24473"/>
                <a:gd name="connsiteX4" fmla="*/ 20172 w 100469"/>
                <a:gd name="connsiteY4" fmla="*/ 346 h 24473"/>
                <a:gd name="connsiteX5" fmla="*/ 88522 w 100469"/>
                <a:gd name="connsiteY5" fmla="*/ 10600 h 24473"/>
                <a:gd name="connsiteX6" fmla="*/ 88973 w 100469"/>
                <a:gd name="connsiteY6" fmla="*/ 10600 h 24473"/>
                <a:gd name="connsiteX7" fmla="*/ 92518 w 100469"/>
                <a:gd name="connsiteY7" fmla="*/ 12485 h 24473"/>
                <a:gd name="connsiteX8" fmla="*/ 94874 w 100469"/>
                <a:gd name="connsiteY8" fmla="*/ 14615 h 24473"/>
                <a:gd name="connsiteX9" fmla="*/ 99436 w 100469"/>
                <a:gd name="connsiteY9" fmla="*/ 19120 h 24473"/>
                <a:gd name="connsiteX10" fmla="*/ 93894 w 100469"/>
                <a:gd name="connsiteY10" fmla="*/ 22363 h 24473"/>
                <a:gd name="connsiteX11" fmla="*/ 86730 w 100469"/>
                <a:gd name="connsiteY11" fmla="*/ 24757 h 24473"/>
                <a:gd name="connsiteX12" fmla="*/ 18363 w 100469"/>
                <a:gd name="connsiteY12" fmla="*/ 14577 h 24473"/>
                <a:gd name="connsiteX13" fmla="*/ 16893 w 100469"/>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3">
                  <a:moveTo>
                    <a:pt x="16893" y="14333"/>
                  </a:moveTo>
                  <a:cubicBezTo>
                    <a:pt x="14254" y="13484"/>
                    <a:pt x="11727" y="12334"/>
                    <a:pt x="9353" y="10921"/>
                  </a:cubicBezTo>
                  <a:lnTo>
                    <a:pt x="-1034" y="5266"/>
                  </a:lnTo>
                  <a:lnTo>
                    <a:pt x="10276" y="1892"/>
                  </a:lnTo>
                  <a:cubicBezTo>
                    <a:pt x="13443" y="723"/>
                    <a:pt x="16798" y="195"/>
                    <a:pt x="20172" y="346"/>
                  </a:cubicBezTo>
                  <a:cubicBezTo>
                    <a:pt x="45789" y="3513"/>
                    <a:pt x="68145" y="6868"/>
                    <a:pt x="88522" y="10600"/>
                  </a:cubicBezTo>
                  <a:lnTo>
                    <a:pt x="88973" y="10600"/>
                  </a:lnTo>
                  <a:cubicBezTo>
                    <a:pt x="90275" y="10977"/>
                    <a:pt x="91481" y="11618"/>
                    <a:pt x="92518" y="12485"/>
                  </a:cubicBezTo>
                  <a:cubicBezTo>
                    <a:pt x="93347" y="13145"/>
                    <a:pt x="94139" y="13861"/>
                    <a:pt x="94874" y="14615"/>
                  </a:cubicBezTo>
                  <a:lnTo>
                    <a:pt x="99436" y="19120"/>
                  </a:lnTo>
                  <a:lnTo>
                    <a:pt x="93894" y="22363"/>
                  </a:lnTo>
                  <a:cubicBezTo>
                    <a:pt x="90972" y="24059"/>
                    <a:pt x="88861" y="25001"/>
                    <a:pt x="86730" y="24757"/>
                  </a:cubicBezTo>
                  <a:cubicBezTo>
                    <a:pt x="63282" y="22042"/>
                    <a:pt x="40021" y="18253"/>
                    <a:pt x="18363" y="14577"/>
                  </a:cubicBezTo>
                  <a:cubicBezTo>
                    <a:pt x="17911" y="14615"/>
                    <a:pt x="17402" y="14502"/>
                    <a:pt x="16893" y="14333"/>
                  </a:cubicBezTo>
                  <a:close/>
                </a:path>
              </a:pathLst>
            </a:custGeom>
            <a:grpFill/>
            <a:ln w="1885" cap="flat">
              <a:noFill/>
              <a:prstDash val="solid"/>
              <a:miter/>
            </a:ln>
          </p:spPr>
          <p:txBody>
            <a:bodyPr rtlCol="0" anchor="ctr"/>
            <a:lstStyle/>
            <a:p>
              <a:endParaRPr lang="en-IN"/>
            </a:p>
          </p:txBody>
        </p:sp>
        <p:sp>
          <p:nvSpPr>
            <p:cNvPr id="1170" name="Freeform: Shape 1169">
              <a:extLst>
                <a:ext uri="{FF2B5EF4-FFF2-40B4-BE49-F238E27FC236}">
                  <a16:creationId xmlns:a16="http://schemas.microsoft.com/office/drawing/2014/main" id="{D92E968A-8E21-8AF8-CA13-AD47E4D0689E}"/>
                </a:ext>
              </a:extLst>
            </p:cNvPr>
            <p:cNvSpPr/>
            <p:nvPr/>
          </p:nvSpPr>
          <p:spPr>
            <a:xfrm>
              <a:off x="11393412" y="6024334"/>
              <a:ext cx="94116" cy="27038"/>
            </a:xfrm>
            <a:custGeom>
              <a:avLst/>
              <a:gdLst>
                <a:gd name="connsiteX0" fmla="*/ 9182 w 94116"/>
                <a:gd name="connsiteY0" fmla="*/ 14617 h 27038"/>
                <a:gd name="connsiteX1" fmla="*/ 6053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0 w 94116"/>
                <a:gd name="connsiteY5" fmla="*/ 366 h 27038"/>
                <a:gd name="connsiteX6" fmla="*/ 81414 w 94116"/>
                <a:gd name="connsiteY6" fmla="*/ 10771 h 27038"/>
                <a:gd name="connsiteX7" fmla="*/ 81923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3" y="12883"/>
                  </a:cubicBezTo>
                  <a:cubicBezTo>
                    <a:pt x="5092" y="12110"/>
                    <a:pt x="4187" y="11261"/>
                    <a:pt x="3339" y="10357"/>
                  </a:cubicBezTo>
                  <a:lnTo>
                    <a:pt x="-1034" y="5776"/>
                  </a:lnTo>
                  <a:lnTo>
                    <a:pt x="4489" y="2666"/>
                  </a:lnTo>
                  <a:cubicBezTo>
                    <a:pt x="7411" y="1007"/>
                    <a:pt x="9522" y="103"/>
                    <a:pt x="11670" y="366"/>
                  </a:cubicBezTo>
                  <a:cubicBezTo>
                    <a:pt x="34743" y="3024"/>
                    <a:pt x="58229" y="6530"/>
                    <a:pt x="81414" y="10771"/>
                  </a:cubicBezTo>
                  <a:lnTo>
                    <a:pt x="81923"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3"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1171" name="Freeform: Shape 1170">
              <a:extLst>
                <a:ext uri="{FF2B5EF4-FFF2-40B4-BE49-F238E27FC236}">
                  <a16:creationId xmlns:a16="http://schemas.microsoft.com/office/drawing/2014/main" id="{754D5A00-31DB-223A-3754-297339B146FD}"/>
                </a:ext>
              </a:extLst>
            </p:cNvPr>
            <p:cNvSpPr/>
            <p:nvPr/>
          </p:nvSpPr>
          <p:spPr>
            <a:xfrm>
              <a:off x="11780378" y="6279624"/>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1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1"/>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1"/>
                    <a:pt x="39738" y="81148"/>
                    <a:pt x="38871" y="82958"/>
                  </a:cubicBezTo>
                  <a:lnTo>
                    <a:pt x="36986" y="87916"/>
                  </a:lnTo>
                  <a:close/>
                </a:path>
              </a:pathLst>
            </a:custGeom>
            <a:grpFill/>
            <a:ln w="1885" cap="flat">
              <a:noFill/>
              <a:prstDash val="solid"/>
              <a:miter/>
            </a:ln>
          </p:spPr>
          <p:txBody>
            <a:bodyPr rtlCol="0" anchor="ctr"/>
            <a:lstStyle/>
            <a:p>
              <a:endParaRPr lang="en-IN"/>
            </a:p>
          </p:txBody>
        </p:sp>
        <p:sp>
          <p:nvSpPr>
            <p:cNvPr id="1172" name="Freeform: Shape 1171">
              <a:extLst>
                <a:ext uri="{FF2B5EF4-FFF2-40B4-BE49-F238E27FC236}">
                  <a16:creationId xmlns:a16="http://schemas.microsoft.com/office/drawing/2014/main" id="{8C9759A9-7FB0-B0A5-09F6-E938AF96325E}"/>
                </a:ext>
              </a:extLst>
            </p:cNvPr>
            <p:cNvSpPr/>
            <p:nvPr/>
          </p:nvSpPr>
          <p:spPr>
            <a:xfrm>
              <a:off x="11458293"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36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7" y="51090"/>
                    <a:pt x="39964" y="43268"/>
                    <a:pt x="30539" y="35784"/>
                  </a:cubicBezTo>
                  <a:cubicBezTo>
                    <a:pt x="20681" y="27943"/>
                    <a:pt x="11105" y="20139"/>
                    <a:pt x="2114" y="12543"/>
                  </a:cubicBezTo>
                  <a:lnTo>
                    <a:pt x="1379" y="11939"/>
                  </a:lnTo>
                  <a:lnTo>
                    <a:pt x="927" y="11091"/>
                  </a:lnTo>
                  <a:cubicBezTo>
                    <a:pt x="210" y="9470"/>
                    <a:pt x="-205" y="7736"/>
                    <a:pt x="-336" y="5983"/>
                  </a:cubicBezTo>
                  <a:lnTo>
                    <a:pt x="-1034" y="328"/>
                  </a:lnTo>
                  <a:lnTo>
                    <a:pt x="4621" y="328"/>
                  </a:lnTo>
                  <a:cubicBezTo>
                    <a:pt x="5846" y="290"/>
                    <a:pt x="7053" y="403"/>
                    <a:pt x="8240" y="705"/>
                  </a:cubicBezTo>
                  <a:cubicBezTo>
                    <a:pt x="8655" y="818"/>
                    <a:pt x="9051" y="969"/>
                    <a:pt x="9428" y="1157"/>
                  </a:cubicBezTo>
                  <a:lnTo>
                    <a:pt x="9842" y="1403"/>
                  </a:lnTo>
                  <a:cubicBezTo>
                    <a:pt x="14177"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8" y="41703"/>
                    <a:pt x="65317" y="44945"/>
                    <a:pt x="68597" y="48074"/>
                  </a:cubicBezTo>
                  <a:lnTo>
                    <a:pt x="68729" y="48206"/>
                  </a:lnTo>
                  <a:lnTo>
                    <a:pt x="68993" y="48489"/>
                  </a:lnTo>
                  <a:cubicBezTo>
                    <a:pt x="70143" y="50261"/>
                    <a:pt x="70802"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1173" name="Freeform: Shape 1172">
              <a:extLst>
                <a:ext uri="{FF2B5EF4-FFF2-40B4-BE49-F238E27FC236}">
                  <a16:creationId xmlns:a16="http://schemas.microsoft.com/office/drawing/2014/main" id="{5CFC9CBA-5192-6394-B993-94E824839037}"/>
                </a:ext>
              </a:extLst>
            </p:cNvPr>
            <p:cNvSpPr/>
            <p:nvPr/>
          </p:nvSpPr>
          <p:spPr>
            <a:xfrm>
              <a:off x="11875079" y="6211619"/>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5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8"/>
                    <a:pt x="30898" y="35734"/>
                  </a:cubicBezTo>
                  <a:lnTo>
                    <a:pt x="30125" y="35112"/>
                  </a:lnTo>
                  <a:cubicBezTo>
                    <a:pt x="27580" y="33095"/>
                    <a:pt x="24960" y="31097"/>
                    <a:pt x="22434" y="29155"/>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5"/>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1"/>
                  </a:cubicBezTo>
                  <a:close/>
                </a:path>
              </a:pathLst>
            </a:custGeom>
            <a:grpFill/>
            <a:ln w="1885" cap="flat">
              <a:noFill/>
              <a:prstDash val="solid"/>
              <a:miter/>
            </a:ln>
          </p:spPr>
          <p:txBody>
            <a:bodyPr rtlCol="0" anchor="ctr"/>
            <a:lstStyle/>
            <a:p>
              <a:endParaRPr lang="en-IN"/>
            </a:p>
          </p:txBody>
        </p:sp>
        <p:sp>
          <p:nvSpPr>
            <p:cNvPr id="1174" name="Freeform: Shape 1173">
              <a:extLst>
                <a:ext uri="{FF2B5EF4-FFF2-40B4-BE49-F238E27FC236}">
                  <a16:creationId xmlns:a16="http://schemas.microsoft.com/office/drawing/2014/main" id="{EA99CC8F-1E15-4A2F-4CA6-108612B879DB}"/>
                </a:ext>
              </a:extLst>
            </p:cNvPr>
            <p:cNvSpPr/>
            <p:nvPr/>
          </p:nvSpPr>
          <p:spPr>
            <a:xfrm>
              <a:off x="11382406" y="4935247"/>
              <a:ext cx="386653" cy="171405"/>
            </a:xfrm>
            <a:custGeom>
              <a:avLst/>
              <a:gdLst>
                <a:gd name="connsiteX0" fmla="*/ 97717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80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599 h 171405"/>
                <a:gd name="connsiteX19" fmla="*/ 292793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5"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310" y="130399"/>
                    <a:pt x="105107" y="149399"/>
                    <a:pt x="78453" y="157279"/>
                  </a:cubicBezTo>
                  <a:cubicBezTo>
                    <a:pt x="66672" y="160766"/>
                    <a:pt x="53949" y="161557"/>
                    <a:pt x="42639" y="156223"/>
                  </a:cubicBezTo>
                  <a:cubicBezTo>
                    <a:pt x="28369" y="149550"/>
                    <a:pt x="16965" y="134169"/>
                    <a:pt x="12479" y="119353"/>
                  </a:cubicBezTo>
                  <a:cubicBezTo>
                    <a:pt x="4939" y="94528"/>
                    <a:pt x="15721" y="67761"/>
                    <a:pt x="36060" y="52455"/>
                  </a:cubicBezTo>
                  <a:cubicBezTo>
                    <a:pt x="53760" y="39110"/>
                    <a:pt x="76361" y="36527"/>
                    <a:pt x="97812" y="38770"/>
                  </a:cubicBezTo>
                  <a:cubicBezTo>
                    <a:pt x="105050" y="39524"/>
                    <a:pt x="104994" y="28214"/>
                    <a:pt x="97812" y="27461"/>
                  </a:cubicBezTo>
                  <a:cubicBezTo>
                    <a:pt x="61187" y="23691"/>
                    <a:pt x="24411" y="36358"/>
                    <a:pt x="6580" y="70457"/>
                  </a:cubicBezTo>
                  <a:cubicBezTo>
                    <a:pt x="-9462" y="101163"/>
                    <a:pt x="830" y="140012"/>
                    <a:pt x="28219" y="160596"/>
                  </a:cubicBezTo>
                  <a:cubicBezTo>
                    <a:pt x="72440" y="193828"/>
                    <a:pt x="129612" y="144762"/>
                    <a:pt x="161731" y="116337"/>
                  </a:cubicBezTo>
                  <a:cubicBezTo>
                    <a:pt x="182466" y="97977"/>
                    <a:pt x="201824" y="78034"/>
                    <a:pt x="222521" y="59599"/>
                  </a:cubicBezTo>
                  <a:cubicBezTo>
                    <a:pt x="243011" y="41315"/>
                    <a:pt x="266875" y="27216"/>
                    <a:pt x="292793" y="18130"/>
                  </a:cubicBezTo>
                  <a:cubicBezTo>
                    <a:pt x="307233"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0" y="63614"/>
                    <a:pt x="165463" y="52700"/>
                  </a:cubicBezTo>
                  <a:cubicBezTo>
                    <a:pt x="145275" y="38978"/>
                    <a:pt x="122072" y="30307"/>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1175" name="Freeform: Shape 1174">
              <a:extLst>
                <a:ext uri="{FF2B5EF4-FFF2-40B4-BE49-F238E27FC236}">
                  <a16:creationId xmlns:a16="http://schemas.microsoft.com/office/drawing/2014/main" id="{E4838217-83F8-5C14-A938-E2758586D51D}"/>
                </a:ext>
              </a:extLst>
            </p:cNvPr>
            <p:cNvSpPr/>
            <p:nvPr/>
          </p:nvSpPr>
          <p:spPr>
            <a:xfrm>
              <a:off x="9527594" y="3532827"/>
              <a:ext cx="386653" cy="171405"/>
            </a:xfrm>
            <a:custGeom>
              <a:avLst/>
              <a:gdLst>
                <a:gd name="connsiteX0" fmla="*/ 97717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29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80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600 h 171405"/>
                <a:gd name="connsiteX19" fmla="*/ 292793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5" y="63727"/>
                  </a:cubicBezTo>
                  <a:cubicBezTo>
                    <a:pt x="176095" y="74076"/>
                    <a:pt x="189403" y="86196"/>
                    <a:pt x="202975" y="97902"/>
                  </a:cubicBezTo>
                  <a:cubicBezTo>
                    <a:pt x="227818" y="119429"/>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6"/>
                    <a:pt x="210891" y="54849"/>
                  </a:cubicBezTo>
                  <a:cubicBezTo>
                    <a:pt x="190025" y="73850"/>
                    <a:pt x="170289" y="94038"/>
                    <a:pt x="148951" y="112529"/>
                  </a:cubicBezTo>
                  <a:cubicBezTo>
                    <a:pt x="128310" y="130399"/>
                    <a:pt x="105107" y="149400"/>
                    <a:pt x="78453" y="157279"/>
                  </a:cubicBezTo>
                  <a:cubicBezTo>
                    <a:pt x="66672" y="160766"/>
                    <a:pt x="53949" y="161558"/>
                    <a:pt x="42639" y="156223"/>
                  </a:cubicBezTo>
                  <a:cubicBezTo>
                    <a:pt x="28369" y="149550"/>
                    <a:pt x="16965" y="134169"/>
                    <a:pt x="12479" y="119353"/>
                  </a:cubicBezTo>
                  <a:cubicBezTo>
                    <a:pt x="4939" y="94528"/>
                    <a:pt x="15721" y="67761"/>
                    <a:pt x="36060" y="52455"/>
                  </a:cubicBezTo>
                  <a:cubicBezTo>
                    <a:pt x="53760" y="39110"/>
                    <a:pt x="76361" y="36527"/>
                    <a:pt x="97812" y="38770"/>
                  </a:cubicBezTo>
                  <a:cubicBezTo>
                    <a:pt x="105050" y="39525"/>
                    <a:pt x="104994" y="28215"/>
                    <a:pt x="97812" y="27461"/>
                  </a:cubicBezTo>
                  <a:cubicBezTo>
                    <a:pt x="61187" y="23691"/>
                    <a:pt x="24411" y="36358"/>
                    <a:pt x="6580" y="70457"/>
                  </a:cubicBezTo>
                  <a:cubicBezTo>
                    <a:pt x="-9462" y="101163"/>
                    <a:pt x="830" y="140012"/>
                    <a:pt x="28219" y="160596"/>
                  </a:cubicBezTo>
                  <a:cubicBezTo>
                    <a:pt x="72440" y="193828"/>
                    <a:pt x="129612" y="144762"/>
                    <a:pt x="161731" y="116337"/>
                  </a:cubicBezTo>
                  <a:cubicBezTo>
                    <a:pt x="182466" y="97978"/>
                    <a:pt x="201824" y="78034"/>
                    <a:pt x="222521" y="59600"/>
                  </a:cubicBezTo>
                  <a:cubicBezTo>
                    <a:pt x="243011" y="41315"/>
                    <a:pt x="266875" y="27216"/>
                    <a:pt x="292793" y="18130"/>
                  </a:cubicBezTo>
                  <a:cubicBezTo>
                    <a:pt x="307233" y="13154"/>
                    <a:pt x="323500" y="9459"/>
                    <a:pt x="338711" y="13022"/>
                  </a:cubicBezTo>
                  <a:cubicBezTo>
                    <a:pt x="357561" y="17433"/>
                    <a:pt x="369210" y="33756"/>
                    <a:pt x="373225" y="52078"/>
                  </a:cubicBezTo>
                  <a:cubicBezTo>
                    <a:pt x="381783" y="91154"/>
                    <a:pt x="350832" y="135696"/>
                    <a:pt x="310908" y="140672"/>
                  </a:cubicBezTo>
                  <a:cubicBezTo>
                    <a:pt x="271908" y="145535"/>
                    <a:pt x="237055" y="112548"/>
                    <a:pt x="210024" y="89099"/>
                  </a:cubicBezTo>
                  <a:cubicBezTo>
                    <a:pt x="195548" y="76545"/>
                    <a:pt x="181240" y="63615"/>
                    <a:pt x="165463" y="52700"/>
                  </a:cubicBezTo>
                  <a:cubicBezTo>
                    <a:pt x="145275" y="38978"/>
                    <a:pt x="122072" y="30326"/>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1176" name="Freeform: Shape 1175">
              <a:extLst>
                <a:ext uri="{FF2B5EF4-FFF2-40B4-BE49-F238E27FC236}">
                  <a16:creationId xmlns:a16="http://schemas.microsoft.com/office/drawing/2014/main" id="{EA91D770-0560-08B0-EA1F-CE3825B77D91}"/>
                </a:ext>
              </a:extLst>
            </p:cNvPr>
            <p:cNvSpPr/>
            <p:nvPr/>
          </p:nvSpPr>
          <p:spPr>
            <a:xfrm>
              <a:off x="9056450" y="5456587"/>
              <a:ext cx="115574" cy="262188"/>
            </a:xfrm>
            <a:custGeom>
              <a:avLst/>
              <a:gdLst>
                <a:gd name="connsiteX0" fmla="*/ 96374 w 115574"/>
                <a:gd name="connsiteY0" fmla="*/ 7372 h 262188"/>
                <a:gd name="connsiteX1" fmla="*/ 96185 w 115574"/>
                <a:gd name="connsiteY1" fmla="*/ 143090 h 262188"/>
                <a:gd name="connsiteX2" fmla="*/ 1937 w 115574"/>
                <a:gd name="connsiteY2" fmla="*/ 252230 h 262188"/>
                <a:gd name="connsiteX3" fmla="*/ 7592 w 115574"/>
                <a:gd name="connsiteY3" fmla="*/ 261994 h 262188"/>
                <a:gd name="connsiteX4" fmla="*/ 106439 w 115574"/>
                <a:gd name="connsiteY4" fmla="*/ 148726 h 262188"/>
                <a:gd name="connsiteX5" fmla="*/ 107326 w 115574"/>
                <a:gd name="connsiteY5" fmla="*/ 4413 h 262188"/>
                <a:gd name="connsiteX6" fmla="*/ 96412 w 115574"/>
                <a:gd name="connsiteY6" fmla="*/ 7409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4" y="7372"/>
                  </a:moveTo>
                  <a:cubicBezTo>
                    <a:pt x="103725" y="51933"/>
                    <a:pt x="107306" y="98812"/>
                    <a:pt x="96185" y="143090"/>
                  </a:cubicBezTo>
                  <a:cubicBezTo>
                    <a:pt x="83405" y="193852"/>
                    <a:pt x="49777" y="231683"/>
                    <a:pt x="1937" y="252230"/>
                  </a:cubicBezTo>
                  <a:cubicBezTo>
                    <a:pt x="-4736" y="255095"/>
                    <a:pt x="1013" y="264840"/>
                    <a:pt x="7592" y="261994"/>
                  </a:cubicBezTo>
                  <a:cubicBezTo>
                    <a:pt x="57090" y="240712"/>
                    <a:pt x="92566" y="200902"/>
                    <a:pt x="106439" y="148726"/>
                  </a:cubicBezTo>
                  <a:cubicBezTo>
                    <a:pt x="118937" y="101601"/>
                    <a:pt x="115148" y="51895"/>
                    <a:pt x="107326" y="4413"/>
                  </a:cubicBezTo>
                  <a:cubicBezTo>
                    <a:pt x="106137" y="-2750"/>
                    <a:pt x="95243" y="284"/>
                    <a:pt x="96412" y="7409"/>
                  </a:cubicBezTo>
                  <a:close/>
                </a:path>
              </a:pathLst>
            </a:custGeom>
            <a:grpFill/>
            <a:ln w="1885" cap="flat">
              <a:noFill/>
              <a:prstDash val="solid"/>
              <a:miter/>
            </a:ln>
          </p:spPr>
          <p:txBody>
            <a:bodyPr rtlCol="0" anchor="ctr"/>
            <a:lstStyle/>
            <a:p>
              <a:endParaRPr lang="en-IN"/>
            </a:p>
          </p:txBody>
        </p:sp>
        <p:sp>
          <p:nvSpPr>
            <p:cNvPr id="1177" name="Freeform: Shape 1176">
              <a:extLst>
                <a:ext uri="{FF2B5EF4-FFF2-40B4-BE49-F238E27FC236}">
                  <a16:creationId xmlns:a16="http://schemas.microsoft.com/office/drawing/2014/main" id="{209565EB-5FB6-1FB6-B341-42C668E7AFD0}"/>
                </a:ext>
              </a:extLst>
            </p:cNvPr>
            <p:cNvSpPr/>
            <p:nvPr/>
          </p:nvSpPr>
          <p:spPr>
            <a:xfrm>
              <a:off x="9131541" y="4964962"/>
              <a:ext cx="653160" cy="458210"/>
            </a:xfrm>
            <a:custGeom>
              <a:avLst/>
              <a:gdLst>
                <a:gd name="connsiteX0" fmla="*/ 641534 w 653160"/>
                <a:gd name="connsiteY0" fmla="*/ 3004 h 458210"/>
                <a:gd name="connsiteX1" fmla="*/ 522780 w 653160"/>
                <a:gd name="connsiteY1" fmla="*/ 103661 h 458210"/>
                <a:gd name="connsiteX2" fmla="*/ 332040 w 653160"/>
                <a:gd name="connsiteY2" fmla="*/ 122643 h 458210"/>
                <a:gd name="connsiteX3" fmla="*/ 214776 w 653160"/>
                <a:gd name="connsiteY3" fmla="*/ 121663 h 458210"/>
                <a:gd name="connsiteX4" fmla="*/ 109444 w 653160"/>
                <a:gd name="connsiteY4" fmla="*/ 139664 h 458210"/>
                <a:gd name="connsiteX5" fmla="*/ 14140 w 653160"/>
                <a:gd name="connsiteY5" fmla="*/ 243206 h 458210"/>
                <a:gd name="connsiteX6" fmla="*/ -751 w 653160"/>
                <a:gd name="connsiteY6" fmla="*/ 330951 h 458210"/>
                <a:gd name="connsiteX7" fmla="*/ 13065 w 653160"/>
                <a:gd name="connsiteY7" fmla="*/ 454455 h 458210"/>
                <a:gd name="connsiteX8" fmla="*/ 23979 w 653160"/>
                <a:gd name="connsiteY8" fmla="*/ 451438 h 458210"/>
                <a:gd name="connsiteX9" fmla="*/ 10313 w 653160"/>
                <a:gd name="connsiteY9" fmla="*/ 337379 h 458210"/>
                <a:gd name="connsiteX10" fmla="*/ 21208 w 653160"/>
                <a:gd name="connsiteY10" fmla="*/ 258719 h 458210"/>
                <a:gd name="connsiteX11" fmla="*/ 117342 w 653160"/>
                <a:gd name="connsiteY11" fmla="*/ 148788 h 458210"/>
                <a:gd name="connsiteX12" fmla="*/ 225558 w 653160"/>
                <a:gd name="connsiteY12" fmla="*/ 132539 h 458210"/>
                <a:gd name="connsiteX13" fmla="*/ 339278 w 653160"/>
                <a:gd name="connsiteY13" fmla="*/ 134141 h 458210"/>
                <a:gd name="connsiteX14" fmla="*/ 523591 w 653160"/>
                <a:gd name="connsiteY14" fmla="*/ 115292 h 458210"/>
                <a:gd name="connsiteX15" fmla="*/ 651279 w 653160"/>
                <a:gd name="connsiteY15" fmla="*/ 8715 h 458210"/>
                <a:gd name="connsiteX16" fmla="*/ 641515 w 653160"/>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0" h="458210">
                  <a:moveTo>
                    <a:pt x="641534" y="3004"/>
                  </a:moveTo>
                  <a:cubicBezTo>
                    <a:pt x="613542" y="49619"/>
                    <a:pt x="574937" y="86150"/>
                    <a:pt x="522780" y="103661"/>
                  </a:cubicBezTo>
                  <a:cubicBezTo>
                    <a:pt x="462028" y="124075"/>
                    <a:pt x="395356" y="124283"/>
                    <a:pt x="332040" y="122643"/>
                  </a:cubicBezTo>
                  <a:cubicBezTo>
                    <a:pt x="292965" y="121644"/>
                    <a:pt x="253851" y="119778"/>
                    <a:pt x="214776" y="121663"/>
                  </a:cubicBezTo>
                  <a:cubicBezTo>
                    <a:pt x="179640" y="123359"/>
                    <a:pt x="142525" y="126997"/>
                    <a:pt x="109444" y="139664"/>
                  </a:cubicBezTo>
                  <a:cubicBezTo>
                    <a:pt x="62320" y="157760"/>
                    <a:pt x="30124" y="195968"/>
                    <a:pt x="14140" y="243206"/>
                  </a:cubicBezTo>
                  <a:cubicBezTo>
                    <a:pt x="4602" y="271386"/>
                    <a:pt x="549" y="301319"/>
                    <a:pt x="-751" y="330951"/>
                  </a:cubicBezTo>
                  <a:cubicBezTo>
                    <a:pt x="-2636" y="372609"/>
                    <a:pt x="5242" y="413720"/>
                    <a:pt x="13065" y="454455"/>
                  </a:cubicBezTo>
                  <a:cubicBezTo>
                    <a:pt x="14441" y="461599"/>
                    <a:pt x="25336" y="458564"/>
                    <a:pt x="23979" y="451438"/>
                  </a:cubicBezTo>
                  <a:cubicBezTo>
                    <a:pt x="16759" y="413852"/>
                    <a:pt x="9276" y="375832"/>
                    <a:pt x="10313" y="337379"/>
                  </a:cubicBezTo>
                  <a:cubicBezTo>
                    <a:pt x="10746" y="310820"/>
                    <a:pt x="14403" y="284392"/>
                    <a:pt x="21208" y="258719"/>
                  </a:cubicBezTo>
                  <a:cubicBezTo>
                    <a:pt x="35157" y="208447"/>
                    <a:pt x="66957" y="166355"/>
                    <a:pt x="117342" y="148788"/>
                  </a:cubicBezTo>
                  <a:cubicBezTo>
                    <a:pt x="151667" y="136799"/>
                    <a:pt x="189460" y="133708"/>
                    <a:pt x="225558" y="132539"/>
                  </a:cubicBezTo>
                  <a:cubicBezTo>
                    <a:pt x="263465" y="131352"/>
                    <a:pt x="301390" y="133274"/>
                    <a:pt x="339278" y="134141"/>
                  </a:cubicBezTo>
                  <a:cubicBezTo>
                    <a:pt x="400446" y="135517"/>
                    <a:pt x="464817" y="134462"/>
                    <a:pt x="523591" y="115292"/>
                  </a:cubicBezTo>
                  <a:cubicBezTo>
                    <a:pt x="579537" y="97064"/>
                    <a:pt x="621289" y="58743"/>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1178" name="Freeform: Shape 1177">
              <a:extLst>
                <a:ext uri="{FF2B5EF4-FFF2-40B4-BE49-F238E27FC236}">
                  <a16:creationId xmlns:a16="http://schemas.microsoft.com/office/drawing/2014/main" id="{6BEF0EAD-B8ED-62E1-0CAB-9E525410EC58}"/>
                </a:ext>
              </a:extLst>
            </p:cNvPr>
            <p:cNvSpPr/>
            <p:nvPr/>
          </p:nvSpPr>
          <p:spPr>
            <a:xfrm>
              <a:off x="9064671" y="5452248"/>
              <a:ext cx="142302" cy="285689"/>
            </a:xfrm>
            <a:custGeom>
              <a:avLst/>
              <a:gdLst>
                <a:gd name="connsiteX0" fmla="*/ 118634 w 142302"/>
                <a:gd name="connsiteY0" fmla="*/ 7413 h 285689"/>
                <a:gd name="connsiteX1" fmla="*/ 113431 w 142302"/>
                <a:gd name="connsiteY1" fmla="*/ 194610 h 285689"/>
                <a:gd name="connsiteX2" fmla="*/ 4366 w 142302"/>
                <a:gd name="connsiteY2" fmla="*/ 274665 h 285689"/>
                <a:gd name="connsiteX3" fmla="*/ 4366 w 142302"/>
                <a:gd name="connsiteY3" fmla="*/ 285975 h 285689"/>
                <a:gd name="connsiteX4" fmla="*/ 105476 w 142302"/>
                <a:gd name="connsiteY4" fmla="*/ 231707 h 285689"/>
                <a:gd name="connsiteX5" fmla="*/ 141196 w 142302"/>
                <a:gd name="connsiteY5" fmla="*/ 110465 h 285689"/>
                <a:gd name="connsiteX6" fmla="*/ 129548 w 142302"/>
                <a:gd name="connsiteY6" fmla="*/ 4398 h 285689"/>
                <a:gd name="connsiteX7" fmla="*/ 118634 w 142302"/>
                <a:gd name="connsiteY7" fmla="*/ 7413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02" h="285689">
                  <a:moveTo>
                    <a:pt x="118634" y="7413"/>
                  </a:moveTo>
                  <a:cubicBezTo>
                    <a:pt x="130339" y="68977"/>
                    <a:pt x="138331" y="135045"/>
                    <a:pt x="113431" y="194610"/>
                  </a:cubicBezTo>
                  <a:cubicBezTo>
                    <a:pt x="94016" y="241056"/>
                    <a:pt x="54280" y="269557"/>
                    <a:pt x="4366" y="274665"/>
                  </a:cubicBezTo>
                  <a:cubicBezTo>
                    <a:pt x="-2796" y="275400"/>
                    <a:pt x="-2872" y="286729"/>
                    <a:pt x="4366" y="285975"/>
                  </a:cubicBezTo>
                  <a:cubicBezTo>
                    <a:pt x="44629" y="281847"/>
                    <a:pt x="81066" y="264694"/>
                    <a:pt x="105476" y="231707"/>
                  </a:cubicBezTo>
                  <a:cubicBezTo>
                    <a:pt x="130886" y="197362"/>
                    <a:pt x="140254" y="152538"/>
                    <a:pt x="141196" y="110465"/>
                  </a:cubicBezTo>
                  <a:cubicBezTo>
                    <a:pt x="141989" y="74801"/>
                    <a:pt x="136183" y="39326"/>
                    <a:pt x="129548" y="4398"/>
                  </a:cubicBezTo>
                  <a:cubicBezTo>
                    <a:pt x="128190" y="-2746"/>
                    <a:pt x="117276" y="289"/>
                    <a:pt x="118634" y="7413"/>
                  </a:cubicBezTo>
                  <a:close/>
                </a:path>
              </a:pathLst>
            </a:custGeom>
            <a:grpFill/>
            <a:ln w="1885" cap="flat">
              <a:noFill/>
              <a:prstDash val="solid"/>
              <a:miter/>
            </a:ln>
          </p:spPr>
          <p:txBody>
            <a:bodyPr rtlCol="0" anchor="ctr"/>
            <a:lstStyle/>
            <a:p>
              <a:endParaRPr lang="en-IN"/>
            </a:p>
          </p:txBody>
        </p:sp>
        <p:sp>
          <p:nvSpPr>
            <p:cNvPr id="1179" name="Freeform: Shape 1178">
              <a:extLst>
                <a:ext uri="{FF2B5EF4-FFF2-40B4-BE49-F238E27FC236}">
                  <a16:creationId xmlns:a16="http://schemas.microsoft.com/office/drawing/2014/main" id="{EC8DE2CF-AC6A-B7A0-A832-4BDE1F3D42F3}"/>
                </a:ext>
              </a:extLst>
            </p:cNvPr>
            <p:cNvSpPr/>
            <p:nvPr/>
          </p:nvSpPr>
          <p:spPr>
            <a:xfrm>
              <a:off x="9163294" y="4972184"/>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9 w 651904"/>
                <a:gd name="connsiteY7" fmla="*/ 169614 h 455079"/>
                <a:gd name="connsiteX8" fmla="*/ 354177 w 651904"/>
                <a:gd name="connsiteY8" fmla="*/ 162753 h 455079"/>
                <a:gd name="connsiteX9" fmla="*/ 535474 w 651904"/>
                <a:gd name="connsiteY9" fmla="*/ 132159 h 455079"/>
                <a:gd name="connsiteX10" fmla="*/ 650457 w 651904"/>
                <a:gd name="connsiteY10" fmla="*/ 7130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4" y="55893"/>
                    <a:pt x="582410" y="97269"/>
                    <a:pt x="531968" y="121302"/>
                  </a:cubicBezTo>
                  <a:cubicBezTo>
                    <a:pt x="472968" y="149407"/>
                    <a:pt x="406033" y="153045"/>
                    <a:pt x="341774" y="151047"/>
                  </a:cubicBezTo>
                  <a:cubicBezTo>
                    <a:pt x="230731" y="147617"/>
                    <a:pt x="65418" y="123131"/>
                    <a:pt x="14072" y="251968"/>
                  </a:cubicBezTo>
                  <a:cubicBezTo>
                    <a:pt x="-11243" y="315455"/>
                    <a:pt x="160" y="386461"/>
                    <a:pt x="12884" y="451323"/>
                  </a:cubicBezTo>
                  <a:cubicBezTo>
                    <a:pt x="14279" y="458467"/>
                    <a:pt x="25193" y="455432"/>
                    <a:pt x="23780" y="448326"/>
                  </a:cubicBezTo>
                  <a:cubicBezTo>
                    <a:pt x="12055" y="388572"/>
                    <a:pt x="1725" y="324804"/>
                    <a:pt x="21197" y="265484"/>
                  </a:cubicBezTo>
                  <a:cubicBezTo>
                    <a:pt x="37332" y="216267"/>
                    <a:pt x="75541" y="182545"/>
                    <a:pt x="125399" y="169614"/>
                  </a:cubicBezTo>
                  <a:cubicBezTo>
                    <a:pt x="199760" y="150293"/>
                    <a:pt x="278496" y="161188"/>
                    <a:pt x="354177" y="162753"/>
                  </a:cubicBezTo>
                  <a:cubicBezTo>
                    <a:pt x="415721" y="163997"/>
                    <a:pt x="478981" y="158399"/>
                    <a:pt x="535474" y="132159"/>
                  </a:cubicBezTo>
                  <a:cubicBezTo>
                    <a:pt x="589723" y="106976"/>
                    <a:pt x="628761" y="62415"/>
                    <a:pt x="650457" y="7130"/>
                  </a:cubicBezTo>
                  <a:cubicBezTo>
                    <a:pt x="653116" y="343"/>
                    <a:pt x="642182" y="-2597"/>
                    <a:pt x="639562" y="4113"/>
                  </a:cubicBezTo>
                  <a:close/>
                </a:path>
              </a:pathLst>
            </a:custGeom>
            <a:grpFill/>
            <a:ln w="1885" cap="flat">
              <a:noFill/>
              <a:prstDash val="solid"/>
              <a:miter/>
            </a:ln>
          </p:spPr>
          <p:txBody>
            <a:bodyPr rtlCol="0" anchor="ctr"/>
            <a:lstStyle/>
            <a:p>
              <a:endParaRPr lang="en-IN"/>
            </a:p>
          </p:txBody>
        </p:sp>
        <p:sp>
          <p:nvSpPr>
            <p:cNvPr id="1180" name="Freeform: Shape 1179">
              <a:extLst>
                <a:ext uri="{FF2B5EF4-FFF2-40B4-BE49-F238E27FC236}">
                  <a16:creationId xmlns:a16="http://schemas.microsoft.com/office/drawing/2014/main" id="{71E90D80-533F-3515-E544-B80BB1E09BC1}"/>
                </a:ext>
              </a:extLst>
            </p:cNvPr>
            <p:cNvSpPr/>
            <p:nvPr/>
          </p:nvSpPr>
          <p:spPr>
            <a:xfrm>
              <a:off x="9529956" y="4828213"/>
              <a:ext cx="111273" cy="269457"/>
            </a:xfrm>
            <a:custGeom>
              <a:avLst/>
              <a:gdLst>
                <a:gd name="connsiteX0" fmla="*/ 17166 w 111273"/>
                <a:gd name="connsiteY0" fmla="*/ 262673 h 269457"/>
                <a:gd name="connsiteX1" fmla="*/ 21540 w 111273"/>
                <a:gd name="connsiteY1" fmla="*/ 108520 h 269457"/>
                <a:gd name="connsiteX2" fmla="*/ 107419 w 111273"/>
                <a:gd name="connsiteY2" fmla="*/ 10803 h 269457"/>
                <a:gd name="connsiteX3" fmla="*/ 101765 w 111273"/>
                <a:gd name="connsiteY3" fmla="*/ 1038 h 269457"/>
                <a:gd name="connsiteX4" fmla="*/ 11474 w 111273"/>
                <a:gd name="connsiteY4" fmla="*/ 103204 h 269457"/>
                <a:gd name="connsiteX5" fmla="*/ 6309 w 111273"/>
                <a:gd name="connsiteY5" fmla="*/ 265689 h 269457"/>
                <a:gd name="connsiteX6" fmla="*/ 17223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6" y="262673"/>
                  </a:moveTo>
                  <a:cubicBezTo>
                    <a:pt x="9212" y="211778"/>
                    <a:pt x="5027" y="158227"/>
                    <a:pt x="21540" y="108520"/>
                  </a:cubicBezTo>
                  <a:cubicBezTo>
                    <a:pt x="36035" y="64939"/>
                    <a:pt x="67156" y="32065"/>
                    <a:pt x="107419" y="10803"/>
                  </a:cubicBezTo>
                  <a:cubicBezTo>
                    <a:pt x="113847" y="7410"/>
                    <a:pt x="108135" y="-2392"/>
                    <a:pt x="101765" y="1038"/>
                  </a:cubicBezTo>
                  <a:cubicBezTo>
                    <a:pt x="59654" y="23281"/>
                    <a:pt x="27195" y="57908"/>
                    <a:pt x="11474" y="103204"/>
                  </a:cubicBezTo>
                  <a:cubicBezTo>
                    <a:pt x="-6621" y="155456"/>
                    <a:pt x="-2060" y="212080"/>
                    <a:pt x="6309" y="265689"/>
                  </a:cubicBezTo>
                  <a:cubicBezTo>
                    <a:pt x="7440" y="272851"/>
                    <a:pt x="18335" y="269817"/>
                    <a:pt x="17223" y="262673"/>
                  </a:cubicBezTo>
                  <a:close/>
                </a:path>
              </a:pathLst>
            </a:custGeom>
            <a:grpFill/>
            <a:ln w="1885" cap="flat">
              <a:noFill/>
              <a:prstDash val="solid"/>
              <a:miter/>
            </a:ln>
          </p:spPr>
          <p:txBody>
            <a:bodyPr rtlCol="0" anchor="ctr"/>
            <a:lstStyle/>
            <a:p>
              <a:endParaRPr lang="en-IN"/>
            </a:p>
          </p:txBody>
        </p:sp>
        <p:sp>
          <p:nvSpPr>
            <p:cNvPr id="1181" name="Freeform: Shape 1180">
              <a:extLst>
                <a:ext uri="{FF2B5EF4-FFF2-40B4-BE49-F238E27FC236}">
                  <a16:creationId xmlns:a16="http://schemas.microsoft.com/office/drawing/2014/main" id="{B2279DE2-EB5D-5AB5-A67A-9A0F5A63CAD0}"/>
                </a:ext>
              </a:extLst>
            </p:cNvPr>
            <p:cNvSpPr/>
            <p:nvPr/>
          </p:nvSpPr>
          <p:spPr>
            <a:xfrm>
              <a:off x="8894487" y="5124530"/>
              <a:ext cx="673163" cy="438327"/>
            </a:xfrm>
            <a:custGeom>
              <a:avLst/>
              <a:gdLst>
                <a:gd name="connsiteX0" fmla="*/ 8201 w 673163"/>
                <a:gd name="connsiteY0" fmla="*/ 436674 h 438327"/>
                <a:gd name="connsiteX1" fmla="*/ 142317 w 673163"/>
                <a:gd name="connsiteY1" fmla="*/ 346422 h 438327"/>
                <a:gd name="connsiteX2" fmla="*/ 342464 w 673163"/>
                <a:gd name="connsiteY2" fmla="*/ 343010 h 438327"/>
                <a:gd name="connsiteX3" fmla="*/ 563326 w 673163"/>
                <a:gd name="connsiteY3" fmla="*/ 328835 h 438327"/>
                <a:gd name="connsiteX4" fmla="*/ 657405 w 673163"/>
                <a:gd name="connsiteY4" fmla="*/ 225821 h 438327"/>
                <a:gd name="connsiteX5" fmla="*/ 659101 w 673163"/>
                <a:gd name="connsiteY5" fmla="*/ 4412 h 438327"/>
                <a:gd name="connsiteX6" fmla="*/ 648207 w 673163"/>
                <a:gd name="connsiteY6" fmla="*/ 7410 h 438327"/>
                <a:gd name="connsiteX7" fmla="*/ 661401 w 673163"/>
                <a:gd name="connsiteY7" fmla="*/ 128387 h 438327"/>
                <a:gd name="connsiteX8" fmla="*/ 650430 w 673163"/>
                <a:gd name="connsiteY8" fmla="*/ 209705 h 438327"/>
                <a:gd name="connsiteX9" fmla="*/ 559216 w 673163"/>
                <a:gd name="connsiteY9" fmla="*/ 318392 h 438327"/>
                <a:gd name="connsiteX10" fmla="*/ 339014 w 673163"/>
                <a:gd name="connsiteY10" fmla="*/ 331417 h 438327"/>
                <a:gd name="connsiteX11" fmla="*/ 145069 w 673163"/>
                <a:gd name="connsiteY11" fmla="*/ 334339 h 438327"/>
                <a:gd name="connsiteX12" fmla="*/ 69765 w 673163"/>
                <a:gd name="connsiteY12" fmla="*/ 363274 h 438327"/>
                <a:gd name="connsiteX13" fmla="*/ 266 w 673163"/>
                <a:gd name="connsiteY13" fmla="*/ 428682 h 438327"/>
                <a:gd name="connsiteX14" fmla="*/ 8259 w 673163"/>
                <a:gd name="connsiteY14" fmla="*/ 436674 h 43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7">
                  <a:moveTo>
                    <a:pt x="8201" y="436674"/>
                  </a:moveTo>
                  <a:cubicBezTo>
                    <a:pt x="43093" y="391944"/>
                    <a:pt x="86221" y="358712"/>
                    <a:pt x="142317" y="346422"/>
                  </a:cubicBezTo>
                  <a:cubicBezTo>
                    <a:pt x="207557" y="332134"/>
                    <a:pt x="276565" y="337562"/>
                    <a:pt x="342464" y="343010"/>
                  </a:cubicBezTo>
                  <a:cubicBezTo>
                    <a:pt x="414753" y="348985"/>
                    <a:pt x="494222" y="356412"/>
                    <a:pt x="563326" y="328835"/>
                  </a:cubicBezTo>
                  <a:cubicBezTo>
                    <a:pt x="609998" y="310230"/>
                    <a:pt x="641910" y="273191"/>
                    <a:pt x="657405" y="225821"/>
                  </a:cubicBezTo>
                  <a:cubicBezTo>
                    <a:pt x="681099" y="153495"/>
                    <a:pt x="672051" y="77776"/>
                    <a:pt x="659101" y="4412"/>
                  </a:cubicBezTo>
                  <a:cubicBezTo>
                    <a:pt x="657839" y="-2751"/>
                    <a:pt x="646943" y="284"/>
                    <a:pt x="648207" y="7410"/>
                  </a:cubicBezTo>
                  <a:cubicBezTo>
                    <a:pt x="655238" y="47333"/>
                    <a:pt x="662607" y="87672"/>
                    <a:pt x="661401" y="128387"/>
                  </a:cubicBezTo>
                  <a:cubicBezTo>
                    <a:pt x="660835" y="155814"/>
                    <a:pt x="657160" y="183108"/>
                    <a:pt x="650430" y="209705"/>
                  </a:cubicBezTo>
                  <a:cubicBezTo>
                    <a:pt x="637386" y="258921"/>
                    <a:pt x="607547" y="299429"/>
                    <a:pt x="559216" y="318392"/>
                  </a:cubicBezTo>
                  <a:cubicBezTo>
                    <a:pt x="490132" y="345517"/>
                    <a:pt x="411134" y="337374"/>
                    <a:pt x="339014" y="331417"/>
                  </a:cubicBezTo>
                  <a:cubicBezTo>
                    <a:pt x="274925" y="326121"/>
                    <a:pt x="208668" y="321785"/>
                    <a:pt x="145069" y="334339"/>
                  </a:cubicBezTo>
                  <a:cubicBezTo>
                    <a:pt x="118416" y="339316"/>
                    <a:pt x="92894" y="349136"/>
                    <a:pt x="69765" y="363274"/>
                  </a:cubicBezTo>
                  <a:cubicBezTo>
                    <a:pt x="42527" y="380238"/>
                    <a:pt x="19926" y="403461"/>
                    <a:pt x="266" y="428682"/>
                  </a:cubicBezTo>
                  <a:cubicBezTo>
                    <a:pt x="-4164" y="434337"/>
                    <a:pt x="3791" y="442424"/>
                    <a:pt x="8259" y="436674"/>
                  </a:cubicBezTo>
                  <a:close/>
                </a:path>
              </a:pathLst>
            </a:custGeom>
            <a:grpFill/>
            <a:ln w="1885" cap="flat">
              <a:noFill/>
              <a:prstDash val="solid"/>
              <a:miter/>
            </a:ln>
          </p:spPr>
          <p:txBody>
            <a:bodyPr rtlCol="0" anchor="ctr"/>
            <a:lstStyle/>
            <a:p>
              <a:endParaRPr lang="en-IN"/>
            </a:p>
          </p:txBody>
        </p:sp>
        <p:sp>
          <p:nvSpPr>
            <p:cNvPr id="1182" name="Freeform: Shape 1181">
              <a:extLst>
                <a:ext uri="{FF2B5EF4-FFF2-40B4-BE49-F238E27FC236}">
                  <a16:creationId xmlns:a16="http://schemas.microsoft.com/office/drawing/2014/main" id="{16DF5213-735E-FA63-CCF5-5D2CEEA293A0}"/>
                </a:ext>
              </a:extLst>
            </p:cNvPr>
            <p:cNvSpPr/>
            <p:nvPr/>
          </p:nvSpPr>
          <p:spPr>
            <a:xfrm>
              <a:off x="9494642" y="4809533"/>
              <a:ext cx="138193" cy="289556"/>
            </a:xfrm>
            <a:custGeom>
              <a:avLst/>
              <a:gdLst>
                <a:gd name="connsiteX0" fmla="*/ 20983 w 138193"/>
                <a:gd name="connsiteY0" fmla="*/ 282766 h 289556"/>
                <a:gd name="connsiteX1" fmla="*/ 25413 w 138193"/>
                <a:gd name="connsiteY1" fmla="*/ 92629 h 289556"/>
                <a:gd name="connsiteX2" fmla="*/ 133083 w 138193"/>
                <a:gd name="connsiteY2" fmla="*/ 11349 h 289556"/>
                <a:gd name="connsiteX3" fmla="*/ 130066 w 138193"/>
                <a:gd name="connsiteY3" fmla="*/ 434 h 289556"/>
                <a:gd name="connsiteX4" fmla="*/ 30596 w 138193"/>
                <a:gd name="connsiteY4" fmla="*/ 58869 h 289556"/>
                <a:gd name="connsiteX5" fmla="*/ -921 w 138193"/>
                <a:gd name="connsiteY5" fmla="*/ 176170 h 289556"/>
                <a:gd name="connsiteX6" fmla="*/ 10069 w 138193"/>
                <a:gd name="connsiteY6" fmla="*/ 285801 h 289556"/>
                <a:gd name="connsiteX7" fmla="*/ 20983 w 138193"/>
                <a:gd name="connsiteY7" fmla="*/ 282785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3" h="289556">
                  <a:moveTo>
                    <a:pt x="20983" y="282766"/>
                  </a:moveTo>
                  <a:cubicBezTo>
                    <a:pt x="9918" y="220807"/>
                    <a:pt x="1757" y="152891"/>
                    <a:pt x="25413" y="92629"/>
                  </a:cubicBezTo>
                  <a:cubicBezTo>
                    <a:pt x="43904" y="45504"/>
                    <a:pt x="84733" y="20434"/>
                    <a:pt x="133083" y="11349"/>
                  </a:cubicBezTo>
                  <a:cubicBezTo>
                    <a:pt x="140227" y="10010"/>
                    <a:pt x="137191" y="-904"/>
                    <a:pt x="130066" y="434"/>
                  </a:cubicBezTo>
                  <a:cubicBezTo>
                    <a:pt x="90784" y="7823"/>
                    <a:pt x="53932" y="25335"/>
                    <a:pt x="30596" y="58869"/>
                  </a:cubicBezTo>
                  <a:cubicBezTo>
                    <a:pt x="7261" y="92402"/>
                    <a:pt x="154" y="135964"/>
                    <a:pt x="-921" y="176170"/>
                  </a:cubicBezTo>
                  <a:cubicBezTo>
                    <a:pt x="-1900" y="213003"/>
                    <a:pt x="3622" y="249684"/>
                    <a:pt x="10069" y="285801"/>
                  </a:cubicBezTo>
                  <a:cubicBezTo>
                    <a:pt x="11351" y="292944"/>
                    <a:pt x="22265" y="289910"/>
                    <a:pt x="20983" y="282785"/>
                  </a:cubicBezTo>
                  <a:close/>
                </a:path>
              </a:pathLst>
            </a:custGeom>
            <a:grpFill/>
            <a:ln w="1885" cap="flat">
              <a:noFill/>
              <a:prstDash val="solid"/>
              <a:miter/>
            </a:ln>
          </p:spPr>
          <p:txBody>
            <a:bodyPr rtlCol="0" anchor="ctr"/>
            <a:lstStyle/>
            <a:p>
              <a:endParaRPr lang="en-IN"/>
            </a:p>
          </p:txBody>
        </p:sp>
        <p:sp>
          <p:nvSpPr>
            <p:cNvPr id="1183" name="Freeform: Shape 1182">
              <a:extLst>
                <a:ext uri="{FF2B5EF4-FFF2-40B4-BE49-F238E27FC236}">
                  <a16:creationId xmlns:a16="http://schemas.microsoft.com/office/drawing/2014/main" id="{7297D29A-D21A-23D7-5D5E-09593AB4C35B}"/>
                </a:ext>
              </a:extLst>
            </p:cNvPr>
            <p:cNvSpPr/>
            <p:nvPr/>
          </p:nvSpPr>
          <p:spPr>
            <a:xfrm>
              <a:off x="8863781" y="5123294"/>
              <a:ext cx="673209" cy="429445"/>
            </a:xfrm>
            <a:custGeom>
              <a:avLst/>
              <a:gdLst>
                <a:gd name="connsiteX0" fmla="*/ 9577 w 673209"/>
                <a:gd name="connsiteY0" fmla="*/ 427072 h 429445"/>
                <a:gd name="connsiteX1" fmla="*/ 135323 w 673209"/>
                <a:gd name="connsiteY1" fmla="*/ 319119 h 429445"/>
                <a:gd name="connsiteX2" fmla="*/ 332378 w 673209"/>
                <a:gd name="connsiteY2" fmla="*/ 305717 h 429445"/>
                <a:gd name="connsiteX3" fmla="*/ 656933 w 673209"/>
                <a:gd name="connsiteY3" fmla="*/ 210036 h 429445"/>
                <a:gd name="connsiteX4" fmla="*/ 658403 w 673209"/>
                <a:gd name="connsiteY4" fmla="*/ 4404 h 429445"/>
                <a:gd name="connsiteX5" fmla="*/ 647508 w 673209"/>
                <a:gd name="connsiteY5" fmla="*/ 7402 h 429445"/>
                <a:gd name="connsiteX6" fmla="*/ 650015 w 673209"/>
                <a:gd name="connsiteY6" fmla="*/ 195748 h 429445"/>
                <a:gd name="connsiteX7" fmla="*/ 547076 w 673209"/>
                <a:gd name="connsiteY7" fmla="*/ 292654 h 429445"/>
                <a:gd name="connsiteX8" fmla="*/ 325611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3" y="338478"/>
                    <a:pt x="135323" y="319119"/>
                  </a:cubicBezTo>
                  <a:cubicBezTo>
                    <a:pt x="198564" y="296820"/>
                    <a:pt x="266649" y="299308"/>
                    <a:pt x="332378" y="305717"/>
                  </a:cubicBezTo>
                  <a:cubicBezTo>
                    <a:pt x="442593" y="316499"/>
                    <a:pt x="606397" y="338893"/>
                    <a:pt x="656933" y="210036"/>
                  </a:cubicBezTo>
                  <a:cubicBezTo>
                    <a:pt x="682549" y="144740"/>
                    <a:pt x="670806" y="71113"/>
                    <a:pt x="658403" y="4404"/>
                  </a:cubicBezTo>
                  <a:cubicBezTo>
                    <a:pt x="657084" y="-2740"/>
                    <a:pt x="646188" y="276"/>
                    <a:pt x="647508" y="7402"/>
                  </a:cubicBezTo>
                  <a:cubicBezTo>
                    <a:pt x="658912" y="68814"/>
                    <a:pt x="669392" y="134712"/>
                    <a:pt x="650015" y="195748"/>
                  </a:cubicBezTo>
                  <a:cubicBezTo>
                    <a:pt x="634332" y="245172"/>
                    <a:pt x="596727" y="278913"/>
                    <a:pt x="547076" y="292654"/>
                  </a:cubicBezTo>
                  <a:cubicBezTo>
                    <a:pt x="474976" y="312616"/>
                    <a:pt x="398635" y="300646"/>
                    <a:pt x="325611" y="293766"/>
                  </a:cubicBezTo>
                  <a:cubicBezTo>
                    <a:pt x="261956" y="287772"/>
                    <a:pt x="195944" y="286452"/>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1184" name="Freeform: Shape 1183">
              <a:extLst>
                <a:ext uri="{FF2B5EF4-FFF2-40B4-BE49-F238E27FC236}">
                  <a16:creationId xmlns:a16="http://schemas.microsoft.com/office/drawing/2014/main" id="{F613CCE4-2838-43F1-4C60-72CEE277BD04}"/>
                </a:ext>
              </a:extLst>
            </p:cNvPr>
            <p:cNvSpPr/>
            <p:nvPr/>
          </p:nvSpPr>
          <p:spPr>
            <a:xfrm>
              <a:off x="9602701" y="4841741"/>
              <a:ext cx="166984" cy="149473"/>
            </a:xfrm>
            <a:custGeom>
              <a:avLst/>
              <a:gdLst>
                <a:gd name="connsiteX0" fmla="*/ 164134 w 166984"/>
                <a:gd name="connsiteY0" fmla="*/ 140306 h 149473"/>
                <a:gd name="connsiteX1" fmla="*/ 8775 w 166984"/>
                <a:gd name="connsiteY1" fmla="*/ 1817 h 149473"/>
                <a:gd name="connsiteX2" fmla="*/ 783 w 166984"/>
                <a:gd name="connsiteY2" fmla="*/ 9809 h 149473"/>
                <a:gd name="connsiteX3" fmla="*/ 156123 w 166984"/>
                <a:gd name="connsiteY3" fmla="*/ 148298 h 149473"/>
                <a:gd name="connsiteX4" fmla="*/ 164134 w 166984"/>
                <a:gd name="connsiteY4" fmla="*/ 140306 h 14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73">
                  <a:moveTo>
                    <a:pt x="164134" y="140306"/>
                  </a:moveTo>
                  <a:lnTo>
                    <a:pt x="8775" y="1817"/>
                  </a:lnTo>
                  <a:cubicBezTo>
                    <a:pt x="3365" y="-3008"/>
                    <a:pt x="-4665" y="4965"/>
                    <a:pt x="783" y="9809"/>
                  </a:cubicBezTo>
                  <a:lnTo>
                    <a:pt x="156123" y="148298"/>
                  </a:lnTo>
                  <a:cubicBezTo>
                    <a:pt x="161551" y="153124"/>
                    <a:pt x="169582" y="145151"/>
                    <a:pt x="164134" y="140306"/>
                  </a:cubicBezTo>
                  <a:close/>
                </a:path>
              </a:pathLst>
            </a:custGeom>
            <a:grpFill/>
            <a:ln w="1885" cap="flat">
              <a:noFill/>
              <a:prstDash val="solid"/>
              <a:miter/>
            </a:ln>
          </p:spPr>
          <p:txBody>
            <a:bodyPr rtlCol="0" anchor="ctr"/>
            <a:lstStyle/>
            <a:p>
              <a:endParaRPr lang="en-IN"/>
            </a:p>
          </p:txBody>
        </p:sp>
        <p:sp>
          <p:nvSpPr>
            <p:cNvPr id="1185" name="Freeform: Shape 1184">
              <a:extLst>
                <a:ext uri="{FF2B5EF4-FFF2-40B4-BE49-F238E27FC236}">
                  <a16:creationId xmlns:a16="http://schemas.microsoft.com/office/drawing/2014/main" id="{BEC42286-0E42-16B6-3739-63DCF01A8D6D}"/>
                </a:ext>
              </a:extLst>
            </p:cNvPr>
            <p:cNvSpPr/>
            <p:nvPr/>
          </p:nvSpPr>
          <p:spPr>
            <a:xfrm>
              <a:off x="9561214" y="4898901"/>
              <a:ext cx="167860" cy="140521"/>
            </a:xfrm>
            <a:custGeom>
              <a:avLst/>
              <a:gdLst>
                <a:gd name="connsiteX0" fmla="*/ 165000 w 167860"/>
                <a:gd name="connsiteY0" fmla="*/ 131345 h 140521"/>
                <a:gd name="connsiteX1" fmla="*/ 8924 w 167860"/>
                <a:gd name="connsiteY1" fmla="*/ 1621 h 140521"/>
                <a:gd name="connsiteX2" fmla="*/ 932 w 167860"/>
                <a:gd name="connsiteY2" fmla="*/ 9613 h 140521"/>
                <a:gd name="connsiteX3" fmla="*/ 157007 w 167860"/>
                <a:gd name="connsiteY3" fmla="*/ 139356 h 140521"/>
                <a:gd name="connsiteX4" fmla="*/ 165000 w 167860"/>
                <a:gd name="connsiteY4" fmla="*/ 131345 h 140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1">
                  <a:moveTo>
                    <a:pt x="165000" y="131345"/>
                  </a:moveTo>
                  <a:cubicBezTo>
                    <a:pt x="114370" y="86463"/>
                    <a:pt x="62344" y="43222"/>
                    <a:pt x="8924" y="1621"/>
                  </a:cubicBezTo>
                  <a:cubicBezTo>
                    <a:pt x="3269" y="-2809"/>
                    <a:pt x="-4798" y="5146"/>
                    <a:pt x="932" y="9613"/>
                  </a:cubicBezTo>
                  <a:cubicBezTo>
                    <a:pt x="54314" y="51196"/>
                    <a:pt x="106339" y="94437"/>
                    <a:pt x="157007" y="139356"/>
                  </a:cubicBezTo>
                  <a:cubicBezTo>
                    <a:pt x="162437" y="144163"/>
                    <a:pt x="170466" y="136189"/>
                    <a:pt x="165000" y="131345"/>
                  </a:cubicBezTo>
                  <a:close/>
                </a:path>
              </a:pathLst>
            </a:custGeom>
            <a:grpFill/>
            <a:ln w="1885" cap="flat">
              <a:noFill/>
              <a:prstDash val="solid"/>
              <a:miter/>
            </a:ln>
          </p:spPr>
          <p:txBody>
            <a:bodyPr rtlCol="0" anchor="ctr"/>
            <a:lstStyle/>
            <a:p>
              <a:endParaRPr lang="en-IN"/>
            </a:p>
          </p:txBody>
        </p:sp>
        <p:sp>
          <p:nvSpPr>
            <p:cNvPr id="1186" name="Freeform: Shape 1185">
              <a:extLst>
                <a:ext uri="{FF2B5EF4-FFF2-40B4-BE49-F238E27FC236}">
                  <a16:creationId xmlns:a16="http://schemas.microsoft.com/office/drawing/2014/main" id="{4ED65AC1-F9B7-9886-830D-89A094D8C88A}"/>
                </a:ext>
              </a:extLst>
            </p:cNvPr>
            <p:cNvSpPr/>
            <p:nvPr/>
          </p:nvSpPr>
          <p:spPr>
            <a:xfrm>
              <a:off x="9537786" y="4969376"/>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0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49" y="60304"/>
                    <a:pt x="47828" y="29202"/>
                    <a:pt x="7188" y="1323"/>
                  </a:cubicBezTo>
                  <a:cubicBezTo>
                    <a:pt x="1174" y="-2824"/>
                    <a:pt x="-4480" y="6978"/>
                    <a:pt x="1533" y="11087"/>
                  </a:cubicBezTo>
                  <a:cubicBezTo>
                    <a:pt x="41363" y="38438"/>
                    <a:pt x="78930" y="68956"/>
                    <a:pt x="113859" y="102339"/>
                  </a:cubicBezTo>
                  <a:cubicBezTo>
                    <a:pt x="119118" y="107372"/>
                    <a:pt x="127053" y="99398"/>
                    <a:pt x="121850" y="94347"/>
                  </a:cubicBezTo>
                  <a:close/>
                </a:path>
              </a:pathLst>
            </a:custGeom>
            <a:grpFill/>
            <a:ln w="1885" cap="flat">
              <a:noFill/>
              <a:prstDash val="solid"/>
              <a:miter/>
            </a:ln>
          </p:spPr>
          <p:txBody>
            <a:bodyPr rtlCol="0" anchor="ctr"/>
            <a:lstStyle/>
            <a:p>
              <a:endParaRPr lang="en-IN"/>
            </a:p>
          </p:txBody>
        </p:sp>
        <p:sp>
          <p:nvSpPr>
            <p:cNvPr id="1187" name="Freeform: Shape 1186">
              <a:extLst>
                <a:ext uri="{FF2B5EF4-FFF2-40B4-BE49-F238E27FC236}">
                  <a16:creationId xmlns:a16="http://schemas.microsoft.com/office/drawing/2014/main" id="{A07907CC-0164-957D-9201-189331D5AE12}"/>
                </a:ext>
              </a:extLst>
            </p:cNvPr>
            <p:cNvSpPr/>
            <p:nvPr/>
          </p:nvSpPr>
          <p:spPr>
            <a:xfrm>
              <a:off x="9420042" y="5119085"/>
              <a:ext cx="111256" cy="106536"/>
            </a:xfrm>
            <a:custGeom>
              <a:avLst/>
              <a:gdLst>
                <a:gd name="connsiteX0" fmla="*/ 108495 w 111256"/>
                <a:gd name="connsiteY0" fmla="*/ 97264 h 106536"/>
                <a:gd name="connsiteX1" fmla="*/ 8705 w 111256"/>
                <a:gd name="connsiteY1" fmla="*/ 1922 h 106536"/>
                <a:gd name="connsiteX2" fmla="*/ 694 w 111256"/>
                <a:gd name="connsiteY2" fmla="*/ 9914 h 106536"/>
                <a:gd name="connsiteX3" fmla="*/ 100484 w 111256"/>
                <a:gd name="connsiteY3" fmla="*/ 105256 h 106536"/>
                <a:gd name="connsiteX4" fmla="*/ 108495 w 111256"/>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6" h="106536">
                  <a:moveTo>
                    <a:pt x="108495" y="97264"/>
                  </a:moveTo>
                  <a:lnTo>
                    <a:pt x="8705" y="1922"/>
                  </a:lnTo>
                  <a:cubicBezTo>
                    <a:pt x="3427" y="-3111"/>
                    <a:pt x="-4584" y="4882"/>
                    <a:pt x="694" y="9914"/>
                  </a:cubicBezTo>
                  <a:lnTo>
                    <a:pt x="100484" y="105256"/>
                  </a:lnTo>
                  <a:cubicBezTo>
                    <a:pt x="105761" y="110289"/>
                    <a:pt x="113773" y="102297"/>
                    <a:pt x="108495" y="97264"/>
                  </a:cubicBezTo>
                  <a:close/>
                </a:path>
              </a:pathLst>
            </a:custGeom>
            <a:grpFill/>
            <a:ln w="1885" cap="flat">
              <a:noFill/>
              <a:prstDash val="solid"/>
              <a:miter/>
            </a:ln>
          </p:spPr>
          <p:txBody>
            <a:bodyPr rtlCol="0" anchor="ctr"/>
            <a:lstStyle/>
            <a:p>
              <a:endParaRPr lang="en-IN"/>
            </a:p>
          </p:txBody>
        </p:sp>
        <p:sp>
          <p:nvSpPr>
            <p:cNvPr id="1188" name="Freeform: Shape 1187">
              <a:extLst>
                <a:ext uri="{FF2B5EF4-FFF2-40B4-BE49-F238E27FC236}">
                  <a16:creationId xmlns:a16="http://schemas.microsoft.com/office/drawing/2014/main" id="{568F957C-D879-F7A0-497C-600662FB6EB2}"/>
                </a:ext>
              </a:extLst>
            </p:cNvPr>
            <p:cNvSpPr/>
            <p:nvPr/>
          </p:nvSpPr>
          <p:spPr>
            <a:xfrm>
              <a:off x="9321636" y="5120571"/>
              <a:ext cx="204171" cy="190845"/>
            </a:xfrm>
            <a:custGeom>
              <a:avLst/>
              <a:gdLst>
                <a:gd name="connsiteX0" fmla="*/ 201623 w 204171"/>
                <a:gd name="connsiteY0" fmla="*/ 181374 h 190845"/>
                <a:gd name="connsiteX1" fmla="*/ 7037 w 204171"/>
                <a:gd name="connsiteY1" fmla="*/ 1435 h 190845"/>
                <a:gd name="connsiteX2" fmla="*/ 1383 w 204171"/>
                <a:gd name="connsiteY2" fmla="*/ 11199 h 190845"/>
                <a:gd name="connsiteX3" fmla="*/ 193650 w 204171"/>
                <a:gd name="connsiteY3" fmla="*/ 189348 h 190845"/>
                <a:gd name="connsiteX4" fmla="*/ 201642 w 204171"/>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1" h="190845">
                  <a:moveTo>
                    <a:pt x="201623" y="181374"/>
                  </a:moveTo>
                  <a:cubicBezTo>
                    <a:pt x="142661" y="115306"/>
                    <a:pt x="77497" y="55043"/>
                    <a:pt x="7037" y="1435"/>
                  </a:cubicBezTo>
                  <a:cubicBezTo>
                    <a:pt x="1250" y="-2976"/>
                    <a:pt x="-4386" y="6845"/>
                    <a:pt x="1383" y="11199"/>
                  </a:cubicBezTo>
                  <a:cubicBezTo>
                    <a:pt x="71013" y="64299"/>
                    <a:pt x="135403" y="123958"/>
                    <a:pt x="193650" y="189348"/>
                  </a:cubicBezTo>
                  <a:cubicBezTo>
                    <a:pt x="198494" y="194795"/>
                    <a:pt x="206467" y="186784"/>
                    <a:pt x="201642" y="181355"/>
                  </a:cubicBezTo>
                  <a:close/>
                </a:path>
              </a:pathLst>
            </a:custGeom>
            <a:grpFill/>
            <a:ln w="1885" cap="flat">
              <a:noFill/>
              <a:prstDash val="solid"/>
              <a:miter/>
            </a:ln>
          </p:spPr>
          <p:txBody>
            <a:bodyPr rtlCol="0" anchor="ctr"/>
            <a:lstStyle/>
            <a:p>
              <a:endParaRPr lang="en-IN"/>
            </a:p>
          </p:txBody>
        </p:sp>
        <p:sp>
          <p:nvSpPr>
            <p:cNvPr id="1189" name="Freeform: Shape 1188">
              <a:extLst>
                <a:ext uri="{FF2B5EF4-FFF2-40B4-BE49-F238E27FC236}">
                  <a16:creationId xmlns:a16="http://schemas.microsoft.com/office/drawing/2014/main" id="{C8E4848E-5241-C847-52A2-CE3B6B22A615}"/>
                </a:ext>
              </a:extLst>
            </p:cNvPr>
            <p:cNvSpPr/>
            <p:nvPr/>
          </p:nvSpPr>
          <p:spPr>
            <a:xfrm>
              <a:off x="9237460" y="5154466"/>
              <a:ext cx="251173" cy="226148"/>
            </a:xfrm>
            <a:custGeom>
              <a:avLst/>
              <a:gdLst>
                <a:gd name="connsiteX0" fmla="*/ 248457 w 251173"/>
                <a:gd name="connsiteY0" fmla="*/ 216846 h 226148"/>
                <a:gd name="connsiteX1" fmla="*/ 8877 w 251173"/>
                <a:gd name="connsiteY1" fmla="*/ 1714 h 226148"/>
                <a:gd name="connsiteX2" fmla="*/ 885 w 251173"/>
                <a:gd name="connsiteY2" fmla="*/ 9707 h 226148"/>
                <a:gd name="connsiteX3" fmla="*/ 240446 w 251173"/>
                <a:gd name="connsiteY3" fmla="*/ 224839 h 226148"/>
                <a:gd name="connsiteX4" fmla="*/ 248457 w 251173"/>
                <a:gd name="connsiteY4" fmla="*/ 216846 h 226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73" h="226148">
                  <a:moveTo>
                    <a:pt x="248457" y="216846"/>
                  </a:moveTo>
                  <a:cubicBezTo>
                    <a:pt x="171532" y="141919"/>
                    <a:pt x="91684" y="70214"/>
                    <a:pt x="8877" y="1714"/>
                  </a:cubicBezTo>
                  <a:cubicBezTo>
                    <a:pt x="3222" y="-2904"/>
                    <a:pt x="-4733" y="5051"/>
                    <a:pt x="885" y="9707"/>
                  </a:cubicBezTo>
                  <a:cubicBezTo>
                    <a:pt x="83616" y="78150"/>
                    <a:pt x="163483" y="149873"/>
                    <a:pt x="240446" y="224839"/>
                  </a:cubicBezTo>
                  <a:cubicBezTo>
                    <a:pt x="245668" y="229928"/>
                    <a:pt x="253641" y="221936"/>
                    <a:pt x="248457" y="216846"/>
                  </a:cubicBezTo>
                  <a:close/>
                </a:path>
              </a:pathLst>
            </a:custGeom>
            <a:grpFill/>
            <a:ln w="1885" cap="flat">
              <a:noFill/>
              <a:prstDash val="solid"/>
              <a:miter/>
            </a:ln>
          </p:spPr>
          <p:txBody>
            <a:bodyPr rtlCol="0" anchor="ctr"/>
            <a:lstStyle/>
            <a:p>
              <a:endParaRPr lang="en-IN"/>
            </a:p>
          </p:txBody>
        </p:sp>
        <p:sp>
          <p:nvSpPr>
            <p:cNvPr id="1190" name="Freeform: Shape 1189">
              <a:extLst>
                <a:ext uri="{FF2B5EF4-FFF2-40B4-BE49-F238E27FC236}">
                  <a16:creationId xmlns:a16="http://schemas.microsoft.com/office/drawing/2014/main" id="{B9326B91-C75D-3CED-3D77-6E5B0F4B5B64}"/>
                </a:ext>
              </a:extLst>
            </p:cNvPr>
            <p:cNvSpPr/>
            <p:nvPr/>
          </p:nvSpPr>
          <p:spPr>
            <a:xfrm>
              <a:off x="9182622" y="5218027"/>
              <a:ext cx="242263" cy="199380"/>
            </a:xfrm>
            <a:custGeom>
              <a:avLst/>
              <a:gdLst>
                <a:gd name="connsiteX0" fmla="*/ 239451 w 242263"/>
                <a:gd name="connsiteY0" fmla="*/ 190174 h 199380"/>
                <a:gd name="connsiteX1" fmla="*/ 7129 w 242263"/>
                <a:gd name="connsiteY1" fmla="*/ 1356 h 199380"/>
                <a:gd name="connsiteX2" fmla="*/ 1474 w 242263"/>
                <a:gd name="connsiteY2" fmla="*/ 11121 h 199380"/>
                <a:gd name="connsiteX3" fmla="*/ 231440 w 242263"/>
                <a:gd name="connsiteY3" fmla="*/ 198166 h 199380"/>
                <a:gd name="connsiteX4" fmla="*/ 239451 w 242263"/>
                <a:gd name="connsiteY4" fmla="*/ 190174 h 19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0">
                  <a:moveTo>
                    <a:pt x="239451" y="190174"/>
                  </a:moveTo>
                  <a:cubicBezTo>
                    <a:pt x="165787" y="122711"/>
                    <a:pt x="88220" y="59678"/>
                    <a:pt x="7129" y="1356"/>
                  </a:cubicBezTo>
                  <a:cubicBezTo>
                    <a:pt x="1209" y="-2885"/>
                    <a:pt x="-4445" y="7011"/>
                    <a:pt x="1474" y="11121"/>
                  </a:cubicBezTo>
                  <a:cubicBezTo>
                    <a:pt x="81736" y="68895"/>
                    <a:pt x="158529" y="131344"/>
                    <a:pt x="231440" y="198166"/>
                  </a:cubicBezTo>
                  <a:cubicBezTo>
                    <a:pt x="236813" y="203067"/>
                    <a:pt x="244824" y="195094"/>
                    <a:pt x="239451" y="190174"/>
                  </a:cubicBezTo>
                  <a:close/>
                </a:path>
              </a:pathLst>
            </a:custGeom>
            <a:grpFill/>
            <a:ln w="1885" cap="flat">
              <a:noFill/>
              <a:prstDash val="solid"/>
              <a:miter/>
            </a:ln>
          </p:spPr>
          <p:txBody>
            <a:bodyPr rtlCol="0" anchor="ctr"/>
            <a:lstStyle/>
            <a:p>
              <a:endParaRPr lang="en-IN"/>
            </a:p>
          </p:txBody>
        </p:sp>
        <p:sp>
          <p:nvSpPr>
            <p:cNvPr id="1191" name="Freeform: Shape 1190">
              <a:extLst>
                <a:ext uri="{FF2B5EF4-FFF2-40B4-BE49-F238E27FC236}">
                  <a16:creationId xmlns:a16="http://schemas.microsoft.com/office/drawing/2014/main" id="{B506074B-6403-3DAC-41E6-E2D6A3A93710}"/>
                </a:ext>
              </a:extLst>
            </p:cNvPr>
            <p:cNvSpPr/>
            <p:nvPr/>
          </p:nvSpPr>
          <p:spPr>
            <a:xfrm>
              <a:off x="9161733" y="5294550"/>
              <a:ext cx="173847" cy="143770"/>
            </a:xfrm>
            <a:custGeom>
              <a:avLst/>
              <a:gdLst>
                <a:gd name="connsiteX0" fmla="*/ 170993 w 173847"/>
                <a:gd name="connsiteY0" fmla="*/ 134706 h 143770"/>
                <a:gd name="connsiteX1" fmla="*/ 8885 w 173847"/>
                <a:gd name="connsiteY1" fmla="*/ 1703 h 143770"/>
                <a:gd name="connsiteX2" fmla="*/ 892 w 173847"/>
                <a:gd name="connsiteY2" fmla="*/ 9695 h 143770"/>
                <a:gd name="connsiteX3" fmla="*/ 162887 w 173847"/>
                <a:gd name="connsiteY3" fmla="*/ 142718 h 143770"/>
                <a:gd name="connsiteX4" fmla="*/ 170898 w 173847"/>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7" h="143770">
                  <a:moveTo>
                    <a:pt x="170993" y="134706"/>
                  </a:moveTo>
                  <a:lnTo>
                    <a:pt x="8885" y="1703"/>
                  </a:lnTo>
                  <a:cubicBezTo>
                    <a:pt x="3230" y="-2897"/>
                    <a:pt x="-4743" y="5077"/>
                    <a:pt x="892" y="9695"/>
                  </a:cubicBezTo>
                  <a:cubicBezTo>
                    <a:pt x="54934" y="54030"/>
                    <a:pt x="108920" y="98364"/>
                    <a:pt x="162887" y="142718"/>
                  </a:cubicBezTo>
                  <a:cubicBezTo>
                    <a:pt x="168542" y="147298"/>
                    <a:pt x="176515" y="139343"/>
                    <a:pt x="170898" y="134706"/>
                  </a:cubicBezTo>
                  <a:close/>
                </a:path>
              </a:pathLst>
            </a:custGeom>
            <a:grpFill/>
            <a:ln w="1885" cap="flat">
              <a:noFill/>
              <a:prstDash val="solid"/>
              <a:miter/>
            </a:ln>
          </p:spPr>
          <p:txBody>
            <a:bodyPr rtlCol="0" anchor="ctr"/>
            <a:lstStyle/>
            <a:p>
              <a:endParaRPr lang="en-IN"/>
            </a:p>
          </p:txBody>
        </p:sp>
        <p:sp>
          <p:nvSpPr>
            <p:cNvPr id="1192" name="Freeform: Shape 1191">
              <a:extLst>
                <a:ext uri="{FF2B5EF4-FFF2-40B4-BE49-F238E27FC236}">
                  <a16:creationId xmlns:a16="http://schemas.microsoft.com/office/drawing/2014/main" id="{6919F286-4B0E-C25C-6F9A-9F63EFD55BA4}"/>
                </a:ext>
              </a:extLst>
            </p:cNvPr>
            <p:cNvSpPr/>
            <p:nvPr/>
          </p:nvSpPr>
          <p:spPr>
            <a:xfrm>
              <a:off x="9038506" y="5459387"/>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3" y="96709"/>
                    <a:pt x="130698" y="86889"/>
                    <a:pt x="124704" y="82779"/>
                  </a:cubicBezTo>
                  <a:close/>
                </a:path>
              </a:pathLst>
            </a:custGeom>
            <a:grpFill/>
            <a:ln w="1885" cap="flat">
              <a:noFill/>
              <a:prstDash val="solid"/>
              <a:miter/>
            </a:ln>
          </p:spPr>
          <p:txBody>
            <a:bodyPr rtlCol="0" anchor="ctr"/>
            <a:lstStyle/>
            <a:p>
              <a:endParaRPr lang="en-IN"/>
            </a:p>
          </p:txBody>
        </p:sp>
        <p:sp>
          <p:nvSpPr>
            <p:cNvPr id="1193" name="Freeform: Shape 1192">
              <a:extLst>
                <a:ext uri="{FF2B5EF4-FFF2-40B4-BE49-F238E27FC236}">
                  <a16:creationId xmlns:a16="http://schemas.microsoft.com/office/drawing/2014/main" id="{E7F62EC0-20A7-353F-0B30-49F9A985F835}"/>
                </a:ext>
              </a:extLst>
            </p:cNvPr>
            <p:cNvSpPr/>
            <p:nvPr/>
          </p:nvSpPr>
          <p:spPr>
            <a:xfrm>
              <a:off x="8950917" y="5497526"/>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1194" name="Freeform: Shape 1193">
              <a:extLst>
                <a:ext uri="{FF2B5EF4-FFF2-40B4-BE49-F238E27FC236}">
                  <a16:creationId xmlns:a16="http://schemas.microsoft.com/office/drawing/2014/main" id="{0E9026FC-9FB5-DEF2-97C7-A4AB13578B4B}"/>
                </a:ext>
              </a:extLst>
            </p:cNvPr>
            <p:cNvSpPr/>
            <p:nvPr/>
          </p:nvSpPr>
          <p:spPr>
            <a:xfrm>
              <a:off x="8903299" y="5548237"/>
              <a:ext cx="186874" cy="150662"/>
            </a:xfrm>
            <a:custGeom>
              <a:avLst/>
              <a:gdLst>
                <a:gd name="connsiteX0" fmla="*/ 183890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0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0" y="141579"/>
                  </a:moveTo>
                  <a:lnTo>
                    <a:pt x="8908" y="1658"/>
                  </a:lnTo>
                  <a:cubicBezTo>
                    <a:pt x="3253" y="-2847"/>
                    <a:pt x="-4776" y="5107"/>
                    <a:pt x="916" y="9650"/>
                  </a:cubicBezTo>
                  <a:lnTo>
                    <a:pt x="175898" y="149647"/>
                  </a:lnTo>
                  <a:cubicBezTo>
                    <a:pt x="181553" y="154152"/>
                    <a:pt x="189583" y="146197"/>
                    <a:pt x="183890" y="141655"/>
                  </a:cubicBezTo>
                  <a:close/>
                </a:path>
              </a:pathLst>
            </a:custGeom>
            <a:grpFill/>
            <a:ln w="1885" cap="flat">
              <a:noFill/>
              <a:prstDash val="solid"/>
              <a:miter/>
            </a:ln>
          </p:spPr>
          <p:txBody>
            <a:bodyPr rtlCol="0" anchor="ctr"/>
            <a:lstStyle/>
            <a:p>
              <a:endParaRPr lang="en-IN"/>
            </a:p>
          </p:txBody>
        </p:sp>
        <p:sp>
          <p:nvSpPr>
            <p:cNvPr id="1195" name="Freeform: Shape 1194">
              <a:extLst>
                <a:ext uri="{FF2B5EF4-FFF2-40B4-BE49-F238E27FC236}">
                  <a16:creationId xmlns:a16="http://schemas.microsoft.com/office/drawing/2014/main" id="{0A4101AB-3558-73ED-CF4C-44D2C363AC0E}"/>
                </a:ext>
              </a:extLst>
            </p:cNvPr>
            <p:cNvSpPr/>
            <p:nvPr/>
          </p:nvSpPr>
          <p:spPr>
            <a:xfrm>
              <a:off x="11309760"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7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1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3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6 w 882465"/>
                <a:gd name="connsiteY38" fmla="*/ 13574 h 610293"/>
                <a:gd name="connsiteX39" fmla="*/ 10745 w 882465"/>
                <a:gd name="connsiteY39" fmla="*/ 5544 h 610293"/>
                <a:gd name="connsiteX40" fmla="*/ 10311 w 882465"/>
                <a:gd name="connsiteY40" fmla="*/ 4508 h 610293"/>
                <a:gd name="connsiteX41" fmla="*/ 3356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7" y="13065"/>
                  </a:lnTo>
                  <a:cubicBezTo>
                    <a:pt x="30669" y="9145"/>
                    <a:pt x="19227" y="3980"/>
                    <a:pt x="7766" y="1096"/>
                  </a:cubicBezTo>
                  <a:cubicBezTo>
                    <a:pt x="7257" y="964"/>
                    <a:pt x="6748" y="738"/>
                    <a:pt x="6239" y="568"/>
                  </a:cubicBezTo>
                  <a:cubicBezTo>
                    <a:pt x="2469" y="-770"/>
                    <a:pt x="-2319" y="3584"/>
                    <a:pt x="-716" y="7523"/>
                  </a:cubicBezTo>
                  <a:cubicBezTo>
                    <a:pt x="7333" y="27353"/>
                    <a:pt x="15362" y="47202"/>
                    <a:pt x="23411" y="67051"/>
                  </a:cubicBez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3"/>
                    <a:pt x="60488" y="128237"/>
                    <a:pt x="40263" y="78379"/>
                  </a:cubicBezTo>
                  <a:cubicBezTo>
                    <a:pt x="33628" y="61980"/>
                    <a:pt x="26992" y="45581"/>
                    <a:pt x="20339" y="29201"/>
                  </a:cubicBezTo>
                  <a:lnTo>
                    <a:pt x="13986" y="13574"/>
                  </a:lnTo>
                  <a:cubicBezTo>
                    <a:pt x="13044" y="11256"/>
                    <a:pt x="12309" y="7542"/>
                    <a:pt x="10745" y="5544"/>
                  </a:cubicBezTo>
                  <a:cubicBezTo>
                    <a:pt x="10556" y="5224"/>
                    <a:pt x="10405" y="4866"/>
                    <a:pt x="10311" y="4508"/>
                  </a:cubicBezTo>
                  <a:lnTo>
                    <a:pt x="3356"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1196" name="Freeform: Shape 1195">
              <a:extLst>
                <a:ext uri="{FF2B5EF4-FFF2-40B4-BE49-F238E27FC236}">
                  <a16:creationId xmlns:a16="http://schemas.microsoft.com/office/drawing/2014/main" id="{83F32D8E-29C7-899E-8CF4-35AF2C8F9A03}"/>
                </a:ext>
              </a:extLst>
            </p:cNvPr>
            <p:cNvSpPr/>
            <p:nvPr/>
          </p:nvSpPr>
          <p:spPr>
            <a:xfrm>
              <a:off x="11568085" y="4393354"/>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1197" name="Freeform: Shape 1196">
              <a:extLst>
                <a:ext uri="{FF2B5EF4-FFF2-40B4-BE49-F238E27FC236}">
                  <a16:creationId xmlns:a16="http://schemas.microsoft.com/office/drawing/2014/main" id="{EA6EBC54-1DC2-90F0-03D4-51BE96998C1F}"/>
                </a:ext>
              </a:extLst>
            </p:cNvPr>
            <p:cNvSpPr/>
            <p:nvPr/>
          </p:nvSpPr>
          <p:spPr>
            <a:xfrm>
              <a:off x="11350379" y="4244345"/>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0" y="10988"/>
                    <a:pt x="-866" y="13985"/>
                  </a:cubicBezTo>
                  <a:cubicBezTo>
                    <a:pt x="-35" y="17001"/>
                    <a:pt x="3075" y="18754"/>
                    <a:pt x="6091" y="17925"/>
                  </a:cubicBezTo>
                  <a:lnTo>
                    <a:pt x="22810" y="11422"/>
                  </a:lnTo>
                  <a:cubicBezTo>
                    <a:pt x="25770" y="10517"/>
                    <a:pt x="27504" y="7463"/>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1198" name="Freeform: Shape 1197">
              <a:extLst>
                <a:ext uri="{FF2B5EF4-FFF2-40B4-BE49-F238E27FC236}">
                  <a16:creationId xmlns:a16="http://schemas.microsoft.com/office/drawing/2014/main" id="{8B6FB550-1D94-E10E-1FBA-F27BEA0165C9}"/>
                </a:ext>
              </a:extLst>
            </p:cNvPr>
            <p:cNvSpPr/>
            <p:nvPr/>
          </p:nvSpPr>
          <p:spPr>
            <a:xfrm>
              <a:off x="11393621" y="4346588"/>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1199" name="Freeform: Shape 1198">
              <a:extLst>
                <a:ext uri="{FF2B5EF4-FFF2-40B4-BE49-F238E27FC236}">
                  <a16:creationId xmlns:a16="http://schemas.microsoft.com/office/drawing/2014/main" id="{98CD8C00-22BF-6490-00C5-46815EC739FC}"/>
                </a:ext>
              </a:extLst>
            </p:cNvPr>
            <p:cNvSpPr/>
            <p:nvPr/>
          </p:nvSpPr>
          <p:spPr>
            <a:xfrm>
              <a:off x="11433601" y="4446397"/>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0" name="Freeform: Shape 1199">
              <a:extLst>
                <a:ext uri="{FF2B5EF4-FFF2-40B4-BE49-F238E27FC236}">
                  <a16:creationId xmlns:a16="http://schemas.microsoft.com/office/drawing/2014/main" id="{D163147B-C804-6A6A-8C05-0BB8C2BDBBEF}"/>
                </a:ext>
              </a:extLst>
            </p:cNvPr>
            <p:cNvSpPr/>
            <p:nvPr/>
          </p:nvSpPr>
          <p:spPr>
            <a:xfrm>
              <a:off x="11473544"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1" name="Freeform: Shape 1200">
              <a:extLst>
                <a:ext uri="{FF2B5EF4-FFF2-40B4-BE49-F238E27FC236}">
                  <a16:creationId xmlns:a16="http://schemas.microsoft.com/office/drawing/2014/main" id="{EC235331-2C56-7685-C063-E4944D2156F0}"/>
                </a:ext>
              </a:extLst>
            </p:cNvPr>
            <p:cNvSpPr/>
            <p:nvPr/>
          </p:nvSpPr>
          <p:spPr>
            <a:xfrm>
              <a:off x="11516823"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2" name="Freeform: Shape 1201">
              <a:extLst>
                <a:ext uri="{FF2B5EF4-FFF2-40B4-BE49-F238E27FC236}">
                  <a16:creationId xmlns:a16="http://schemas.microsoft.com/office/drawing/2014/main" id="{F4470037-8D64-05B2-9BAA-AE6E3C48E1CC}"/>
                </a:ext>
              </a:extLst>
            </p:cNvPr>
            <p:cNvSpPr/>
            <p:nvPr/>
          </p:nvSpPr>
          <p:spPr>
            <a:xfrm>
              <a:off x="11654596"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203" name="Freeform: Shape 1202">
              <a:extLst>
                <a:ext uri="{FF2B5EF4-FFF2-40B4-BE49-F238E27FC236}">
                  <a16:creationId xmlns:a16="http://schemas.microsoft.com/office/drawing/2014/main" id="{F1B874F0-E6FD-C719-1771-4F4E51613323}"/>
                </a:ext>
              </a:extLst>
            </p:cNvPr>
            <p:cNvSpPr/>
            <p:nvPr/>
          </p:nvSpPr>
          <p:spPr>
            <a:xfrm>
              <a:off x="11752727" y="4641263"/>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204" name="Freeform: Shape 1203">
              <a:extLst>
                <a:ext uri="{FF2B5EF4-FFF2-40B4-BE49-F238E27FC236}">
                  <a16:creationId xmlns:a16="http://schemas.microsoft.com/office/drawing/2014/main" id="{0B8A3872-3677-D6ED-669F-3F23F4CC8E18}"/>
                </a:ext>
              </a:extLst>
            </p:cNvPr>
            <p:cNvSpPr/>
            <p:nvPr/>
          </p:nvSpPr>
          <p:spPr>
            <a:xfrm>
              <a:off x="11849917" y="4595244"/>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1205" name="Freeform: Shape 1204">
              <a:extLst>
                <a:ext uri="{FF2B5EF4-FFF2-40B4-BE49-F238E27FC236}">
                  <a16:creationId xmlns:a16="http://schemas.microsoft.com/office/drawing/2014/main" id="{56642C6A-9E9C-B313-16D5-A360303EDBFB}"/>
                </a:ext>
              </a:extLst>
            </p:cNvPr>
            <p:cNvSpPr/>
            <p:nvPr/>
          </p:nvSpPr>
          <p:spPr>
            <a:xfrm>
              <a:off x="11947822" y="4550212"/>
              <a:ext cx="16488" cy="24679"/>
            </a:xfrm>
            <a:custGeom>
              <a:avLst/>
              <a:gdLst>
                <a:gd name="connsiteX0" fmla="*/ -828 w 16488"/>
                <a:gd name="connsiteY0" fmla="*/ 7453 h 24679"/>
                <a:gd name="connsiteX1" fmla="*/ 4337 w 16488"/>
                <a:gd name="connsiteY1" fmla="*/ 20874 h 24679"/>
                <a:gd name="connsiteX2" fmla="*/ 11292 w 16488"/>
                <a:gd name="connsiteY2" fmla="*/ 24832 h 24679"/>
                <a:gd name="connsiteX3" fmla="*/ 15250 w 16488"/>
                <a:gd name="connsiteY3" fmla="*/ 17876 h 24679"/>
                <a:gd name="connsiteX4" fmla="*/ 15250 w 16488"/>
                <a:gd name="connsiteY4" fmla="*/ 17876 h 24679"/>
                <a:gd name="connsiteX5" fmla="*/ 10066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7" y="20874"/>
                  </a:lnTo>
                  <a:cubicBezTo>
                    <a:pt x="5242" y="23833"/>
                    <a:pt x="8295" y="25567"/>
                    <a:pt x="11292" y="24832"/>
                  </a:cubicBezTo>
                  <a:cubicBezTo>
                    <a:pt x="14308" y="24003"/>
                    <a:pt x="16080" y="20892"/>
                    <a:pt x="15250" y="17876"/>
                  </a:cubicBezTo>
                  <a:cubicBezTo>
                    <a:pt x="15250" y="17876"/>
                    <a:pt x="15250" y="17876"/>
                    <a:pt x="15250" y="17876"/>
                  </a:cubicBezTo>
                  <a:lnTo>
                    <a:pt x="10066" y="4437"/>
                  </a:ln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1206" name="Freeform: Shape 1205">
              <a:extLst>
                <a:ext uri="{FF2B5EF4-FFF2-40B4-BE49-F238E27FC236}">
                  <a16:creationId xmlns:a16="http://schemas.microsoft.com/office/drawing/2014/main" id="{9A2CD46B-A7A2-FF44-2626-886883C9E6E9}"/>
                </a:ext>
              </a:extLst>
            </p:cNvPr>
            <p:cNvSpPr/>
            <p:nvPr/>
          </p:nvSpPr>
          <p:spPr>
            <a:xfrm>
              <a:off x="12045578" y="4503936"/>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1207" name="Freeform: Shape 1206">
              <a:extLst>
                <a:ext uri="{FF2B5EF4-FFF2-40B4-BE49-F238E27FC236}">
                  <a16:creationId xmlns:a16="http://schemas.microsoft.com/office/drawing/2014/main" id="{CB6B79E8-7815-AEB9-2BB7-A779C169BBC9}"/>
                </a:ext>
              </a:extLst>
            </p:cNvPr>
            <p:cNvSpPr/>
            <p:nvPr/>
          </p:nvSpPr>
          <p:spPr>
            <a:xfrm>
              <a:off x="8560942" y="4147475"/>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4" y="321"/>
                    <a:pt x="-2846" y="11631"/>
                    <a:pt x="4430" y="11631"/>
                  </a:cubicBezTo>
                  <a:close/>
                </a:path>
              </a:pathLst>
            </a:custGeom>
            <a:grpFill/>
            <a:ln w="1885" cap="flat">
              <a:noFill/>
              <a:prstDash val="solid"/>
              <a:miter/>
            </a:ln>
          </p:spPr>
          <p:txBody>
            <a:bodyPr rtlCol="0" anchor="ctr"/>
            <a:lstStyle/>
            <a:p>
              <a:endParaRPr lang="en-IN"/>
            </a:p>
          </p:txBody>
        </p:sp>
        <p:sp>
          <p:nvSpPr>
            <p:cNvPr id="1208" name="Freeform: Shape 1207">
              <a:extLst>
                <a:ext uri="{FF2B5EF4-FFF2-40B4-BE49-F238E27FC236}">
                  <a16:creationId xmlns:a16="http://schemas.microsoft.com/office/drawing/2014/main" id="{8B5766D6-2510-838B-05F7-96A2FBFD66E5}"/>
                </a:ext>
              </a:extLst>
            </p:cNvPr>
            <p:cNvSpPr/>
            <p:nvPr/>
          </p:nvSpPr>
          <p:spPr>
            <a:xfrm>
              <a:off x="8397636" y="4026933"/>
              <a:ext cx="177511" cy="279752"/>
            </a:xfrm>
            <a:custGeom>
              <a:avLst/>
              <a:gdLst>
                <a:gd name="connsiteX0" fmla="*/ 8268 w 177511"/>
                <a:gd name="connsiteY0" fmla="*/ 278221 h 279752"/>
                <a:gd name="connsiteX1" fmla="*/ 115164 w 177511"/>
                <a:gd name="connsiteY1" fmla="*/ 151928 h 279752"/>
                <a:gd name="connsiteX2" fmla="*/ 108322 w 177511"/>
                <a:gd name="connsiteY2" fmla="*/ 152795 h 279752"/>
                <a:gd name="connsiteX3" fmla="*/ 127944 w 177511"/>
                <a:gd name="connsiteY3" fmla="*/ 167875 h 279752"/>
                <a:gd name="connsiteX4" fmla="*/ 135955 w 177511"/>
                <a:gd name="connsiteY4" fmla="*/ 167875 h 279752"/>
                <a:gd name="connsiteX5" fmla="*/ 174824 w 177511"/>
                <a:gd name="connsiteY5" fmla="*/ 129365 h 279752"/>
                <a:gd name="connsiteX6" fmla="*/ 174824 w 177511"/>
                <a:gd name="connsiteY6" fmla="*/ 121372 h 279752"/>
                <a:gd name="connsiteX7" fmla="*/ 173674 w 177511"/>
                <a:gd name="connsiteY7" fmla="*/ 120486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8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8" y="278221"/>
                  </a:moveTo>
                  <a:cubicBezTo>
                    <a:pt x="42291" y="234810"/>
                    <a:pt x="77936" y="192700"/>
                    <a:pt x="115164" y="151928"/>
                  </a:cubicBezTo>
                  <a:lnTo>
                    <a:pt x="108322" y="152795"/>
                  </a:lnTo>
                  <a:cubicBezTo>
                    <a:pt x="114994" y="157620"/>
                    <a:pt x="121762" y="162427"/>
                    <a:pt x="127944" y="167875"/>
                  </a:cubicBezTo>
                  <a:cubicBezTo>
                    <a:pt x="130187" y="170005"/>
                    <a:pt x="133712" y="170005"/>
                    <a:pt x="135955" y="167875"/>
                  </a:cubicBezTo>
                  <a:lnTo>
                    <a:pt x="174824" y="129365"/>
                  </a:lnTo>
                  <a:cubicBezTo>
                    <a:pt x="177029" y="127159"/>
                    <a:pt x="177029" y="123578"/>
                    <a:pt x="174824" y="121372"/>
                  </a:cubicBezTo>
                  <a:cubicBezTo>
                    <a:pt x="174484" y="121033"/>
                    <a:pt x="174088" y="120731"/>
                    <a:pt x="173674" y="120486"/>
                  </a:cubicBezTo>
                  <a:cubicBezTo>
                    <a:pt x="118821" y="83843"/>
                    <a:pt x="66042" y="44202"/>
                    <a:pt x="15562" y="1733"/>
                  </a:cubicBezTo>
                  <a:cubicBezTo>
                    <a:pt x="10020" y="-2923"/>
                    <a:pt x="1971" y="5032"/>
                    <a:pt x="7551" y="9725"/>
                  </a:cubicBezTo>
                  <a:cubicBezTo>
                    <a:pt x="58766" y="52797"/>
                    <a:pt x="112318" y="93004"/>
                    <a:pt x="167962" y="130156"/>
                  </a:cubicBezTo>
                  <a:lnTo>
                    <a:pt x="166831" y="121278"/>
                  </a:lnTo>
                  <a:lnTo>
                    <a:pt x="127944" y="159769"/>
                  </a:lnTo>
                  <a:lnTo>
                    <a:pt x="135955" y="159769"/>
                  </a:lnTo>
                  <a:cubicBezTo>
                    <a:pt x="129037" y="153700"/>
                    <a:pt x="121479" y="148327"/>
                    <a:pt x="114033" y="142936"/>
                  </a:cubicBezTo>
                  <a:cubicBezTo>
                    <a:pt x="111809" y="141636"/>
                    <a:pt x="108981" y="141994"/>
                    <a:pt x="107172" y="143822"/>
                  </a:cubicBezTo>
                  <a:cubicBezTo>
                    <a:pt x="69943" y="184538"/>
                    <a:pt x="34318" y="226629"/>
                    <a:pt x="275" y="270115"/>
                  </a:cubicBezTo>
                  <a:cubicBezTo>
                    <a:pt x="-4173" y="275770"/>
                    <a:pt x="3781" y="283838"/>
                    <a:pt x="8268" y="278108"/>
                  </a:cubicBezTo>
                  <a:close/>
                </a:path>
              </a:pathLst>
            </a:custGeom>
            <a:grpFill/>
            <a:ln w="1885" cap="flat">
              <a:noFill/>
              <a:prstDash val="solid"/>
              <a:miter/>
            </a:ln>
          </p:spPr>
          <p:txBody>
            <a:bodyPr rtlCol="0" anchor="ctr"/>
            <a:lstStyle/>
            <a:p>
              <a:endParaRPr lang="en-IN"/>
            </a:p>
          </p:txBody>
        </p:sp>
        <p:sp>
          <p:nvSpPr>
            <p:cNvPr id="1209" name="Freeform: Shape 1208">
              <a:extLst>
                <a:ext uri="{FF2B5EF4-FFF2-40B4-BE49-F238E27FC236}">
                  <a16:creationId xmlns:a16="http://schemas.microsoft.com/office/drawing/2014/main" id="{DA6E40BB-34CD-749C-288F-84F138074354}"/>
                </a:ext>
              </a:extLst>
            </p:cNvPr>
            <p:cNvSpPr/>
            <p:nvPr/>
          </p:nvSpPr>
          <p:spPr>
            <a:xfrm>
              <a:off x="7854154" y="4024757"/>
              <a:ext cx="559540" cy="712330"/>
            </a:xfrm>
            <a:custGeom>
              <a:avLst/>
              <a:gdLst>
                <a:gd name="connsiteX0" fmla="*/ 543512 w 559540"/>
                <a:gd name="connsiteY0" fmla="*/ 273234 h 712330"/>
                <a:gd name="connsiteX1" fmla="*/ 424872 w 559540"/>
                <a:gd name="connsiteY1" fmla="*/ 668154 h 712330"/>
                <a:gd name="connsiteX2" fmla="*/ 413430 w 559540"/>
                <a:gd name="connsiteY2" fmla="*/ 705495 h 712330"/>
                <a:gd name="connsiteX3" fmla="*/ 421743 w 559540"/>
                <a:gd name="connsiteY3" fmla="*/ 702121 h 712330"/>
                <a:gd name="connsiteX4" fmla="*/ 89724 w 559540"/>
                <a:gd name="connsiteY4" fmla="*/ 431176 h 712330"/>
                <a:gd name="connsiteX5" fmla="*/ 8670 w 559540"/>
                <a:gd name="connsiteY5" fmla="*/ 342092 h 712330"/>
                <a:gd name="connsiteX6" fmla="*/ 6182 w 559540"/>
                <a:gd name="connsiteY6" fmla="*/ 351517 h 712330"/>
                <a:gd name="connsiteX7" fmla="*/ 184990 w 559540"/>
                <a:gd name="connsiteY7" fmla="*/ 285109 h 712330"/>
                <a:gd name="connsiteX8" fmla="*/ 428152 w 559540"/>
                <a:gd name="connsiteY8" fmla="*/ 194800 h 712330"/>
                <a:gd name="connsiteX9" fmla="*/ 447868 w 559540"/>
                <a:gd name="connsiteY9" fmla="*/ 187467 h 712330"/>
                <a:gd name="connsiteX10" fmla="*/ 467774 w 559540"/>
                <a:gd name="connsiteY10" fmla="*/ 166884 h 712330"/>
                <a:gd name="connsiteX11" fmla="*/ 496294 w 559540"/>
                <a:gd name="connsiteY11" fmla="*/ 135499 h 712330"/>
                <a:gd name="connsiteX12" fmla="*/ 554596 w 559540"/>
                <a:gd name="connsiteY12" fmla="*/ 71410 h 712330"/>
                <a:gd name="connsiteX13" fmla="*/ 554596 w 559540"/>
                <a:gd name="connsiteY13" fmla="*/ 63399 h 712330"/>
                <a:gd name="connsiteX14" fmla="*/ 530751 w 559540"/>
                <a:gd name="connsiteY14" fmla="*/ 34803 h 712330"/>
                <a:gd name="connsiteX15" fmla="*/ 531637 w 559540"/>
                <a:gd name="connsiteY15" fmla="*/ 41646 h 712330"/>
                <a:gd name="connsiteX16" fmla="*/ 556669 w 559540"/>
                <a:gd name="connsiteY16" fmla="*/ 9809 h 712330"/>
                <a:gd name="connsiteX17" fmla="*/ 548677 w 559540"/>
                <a:gd name="connsiteY17" fmla="*/ 1798 h 712330"/>
                <a:gd name="connsiteX18" fmla="*/ 521760 w 559540"/>
                <a:gd name="connsiteY18" fmla="*/ 36010 h 712330"/>
                <a:gd name="connsiteX19" fmla="*/ 522646 w 559540"/>
                <a:gd name="connsiteY19" fmla="*/ 42852 h 712330"/>
                <a:gd name="connsiteX20" fmla="*/ 546491 w 559540"/>
                <a:gd name="connsiteY20" fmla="*/ 71466 h 712330"/>
                <a:gd name="connsiteX21" fmla="*/ 546491 w 559540"/>
                <a:gd name="connsiteY21" fmla="*/ 63455 h 712330"/>
                <a:gd name="connsiteX22" fmla="*/ 494390 w 559540"/>
                <a:gd name="connsiteY22" fmla="*/ 120796 h 712330"/>
                <a:gd name="connsiteX23" fmla="*/ 472072 w 559540"/>
                <a:gd name="connsiteY23" fmla="*/ 145301 h 712330"/>
                <a:gd name="connsiteX24" fmla="*/ 459669 w 559540"/>
                <a:gd name="connsiteY24" fmla="*/ 158948 h 712330"/>
                <a:gd name="connsiteX25" fmla="*/ 444778 w 559540"/>
                <a:gd name="connsiteY25" fmla="*/ 175328 h 712330"/>
                <a:gd name="connsiteX26" fmla="*/ 443873 w 559540"/>
                <a:gd name="connsiteY26" fmla="*/ 176949 h 712330"/>
                <a:gd name="connsiteX27" fmla="*/ 441177 w 559540"/>
                <a:gd name="connsiteY27" fmla="*/ 177948 h 712330"/>
                <a:gd name="connsiteX28" fmla="*/ 430187 w 559540"/>
                <a:gd name="connsiteY28" fmla="*/ 182039 h 712330"/>
                <a:gd name="connsiteX29" fmla="*/ 335449 w 559540"/>
                <a:gd name="connsiteY29" fmla="*/ 217212 h 712330"/>
                <a:gd name="connsiteX30" fmla="*/ 68763 w 559540"/>
                <a:gd name="connsiteY30" fmla="*/ 316249 h 712330"/>
                <a:gd name="connsiteX31" fmla="*/ 3015 w 559540"/>
                <a:gd name="connsiteY31" fmla="*/ 340659 h 712330"/>
                <a:gd name="connsiteX32" fmla="*/ -774 w 559540"/>
                <a:gd name="connsiteY32" fmla="*/ 347860 h 712330"/>
                <a:gd name="connsiteX33" fmla="*/ 527 w 559540"/>
                <a:gd name="connsiteY33" fmla="*/ 350084 h 712330"/>
                <a:gd name="connsiteX34" fmla="*/ 315317 w 559540"/>
                <a:gd name="connsiteY34" fmla="*/ 642745 h 712330"/>
                <a:gd name="connsiteX35" fmla="*/ 416032 w 559540"/>
                <a:gd name="connsiteY35" fmla="*/ 711886 h 712330"/>
                <a:gd name="connsiteX36" fmla="*/ 423759 w 559540"/>
                <a:gd name="connsiteY36" fmla="*/ 709850 h 712330"/>
                <a:gd name="connsiteX37" fmla="*/ 424325 w 559540"/>
                <a:gd name="connsiteY37" fmla="*/ 708511 h 712330"/>
                <a:gd name="connsiteX38" fmla="*/ 521778 w 559540"/>
                <a:gd name="connsiteY38" fmla="*/ 387124 h 712330"/>
                <a:gd name="connsiteX39" fmla="*/ 554407 w 559540"/>
                <a:gd name="connsiteY39" fmla="*/ 276250 h 712330"/>
                <a:gd name="connsiteX40" fmla="*/ 543512 w 559540"/>
                <a:gd name="connsiteY40" fmla="*/ 273234 h 71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330">
                  <a:moveTo>
                    <a:pt x="543512" y="273234"/>
                  </a:moveTo>
                  <a:cubicBezTo>
                    <a:pt x="505417" y="405295"/>
                    <a:pt x="465079" y="536715"/>
                    <a:pt x="424872" y="668154"/>
                  </a:cubicBezTo>
                  <a:cubicBezTo>
                    <a:pt x="421102" y="680595"/>
                    <a:pt x="417295" y="693036"/>
                    <a:pt x="413430" y="705495"/>
                  </a:cubicBezTo>
                  <a:lnTo>
                    <a:pt x="421743" y="702121"/>
                  </a:lnTo>
                  <a:cubicBezTo>
                    <a:pt x="301048" y="624837"/>
                    <a:pt x="189646" y="533925"/>
                    <a:pt x="89724" y="431176"/>
                  </a:cubicBezTo>
                  <a:cubicBezTo>
                    <a:pt x="61732" y="402373"/>
                    <a:pt x="34701" y="372685"/>
                    <a:pt x="8670" y="342092"/>
                  </a:cubicBezTo>
                  <a:lnTo>
                    <a:pt x="6182" y="351517"/>
                  </a:lnTo>
                  <a:lnTo>
                    <a:pt x="184990" y="285109"/>
                  </a:lnTo>
                  <a:lnTo>
                    <a:pt x="428152" y="194800"/>
                  </a:lnTo>
                  <a:cubicBezTo>
                    <a:pt x="434523" y="192425"/>
                    <a:pt x="441837" y="190653"/>
                    <a:pt x="447868" y="187467"/>
                  </a:cubicBezTo>
                  <a:cubicBezTo>
                    <a:pt x="455710" y="183339"/>
                    <a:pt x="461798" y="173462"/>
                    <a:pt x="467774" y="166884"/>
                  </a:cubicBezTo>
                  <a:lnTo>
                    <a:pt x="496294" y="135499"/>
                  </a:lnTo>
                  <a:lnTo>
                    <a:pt x="554596" y="71410"/>
                  </a:lnTo>
                  <a:cubicBezTo>
                    <a:pt x="556707" y="69167"/>
                    <a:pt x="556707" y="65642"/>
                    <a:pt x="554596" y="63399"/>
                  </a:cubicBezTo>
                  <a:lnTo>
                    <a:pt x="530751" y="34803"/>
                  </a:lnTo>
                  <a:cubicBezTo>
                    <a:pt x="531033" y="37084"/>
                    <a:pt x="531335" y="39365"/>
                    <a:pt x="531637" y="41646"/>
                  </a:cubicBezTo>
                  <a:cubicBezTo>
                    <a:pt x="537913" y="29563"/>
                    <a:pt x="546415" y="18762"/>
                    <a:pt x="556669" y="9809"/>
                  </a:cubicBezTo>
                  <a:cubicBezTo>
                    <a:pt x="562155" y="4983"/>
                    <a:pt x="554124" y="-2990"/>
                    <a:pt x="548677" y="1798"/>
                  </a:cubicBezTo>
                  <a:cubicBezTo>
                    <a:pt x="537650" y="11411"/>
                    <a:pt x="528508" y="23022"/>
                    <a:pt x="521760" y="36010"/>
                  </a:cubicBezTo>
                  <a:cubicBezTo>
                    <a:pt x="520553" y="38234"/>
                    <a:pt x="520911" y="41005"/>
                    <a:pt x="522646" y="42852"/>
                  </a:cubicBezTo>
                  <a:lnTo>
                    <a:pt x="546491" y="71466"/>
                  </a:lnTo>
                  <a:lnTo>
                    <a:pt x="546491" y="63455"/>
                  </a:lnTo>
                  <a:lnTo>
                    <a:pt x="494390" y="120796"/>
                  </a:lnTo>
                  <a:lnTo>
                    <a:pt x="472072" y="145301"/>
                  </a:lnTo>
                  <a:cubicBezTo>
                    <a:pt x="467925" y="149843"/>
                    <a:pt x="463797" y="154386"/>
                    <a:pt x="459669" y="158948"/>
                  </a:cubicBezTo>
                  <a:cubicBezTo>
                    <a:pt x="455032" y="164037"/>
                    <a:pt x="450244" y="171125"/>
                    <a:pt x="444778" y="175328"/>
                  </a:cubicBezTo>
                  <a:cubicBezTo>
                    <a:pt x="443891" y="176007"/>
                    <a:pt x="444947" y="176252"/>
                    <a:pt x="443873" y="176949"/>
                  </a:cubicBezTo>
                  <a:cubicBezTo>
                    <a:pt x="443006" y="177364"/>
                    <a:pt x="442101" y="177703"/>
                    <a:pt x="441177" y="177948"/>
                  </a:cubicBezTo>
                  <a:lnTo>
                    <a:pt x="430187" y="182039"/>
                  </a:lnTo>
                  <a:lnTo>
                    <a:pt x="335449" y="217212"/>
                  </a:lnTo>
                  <a:lnTo>
                    <a:pt x="68763" y="316249"/>
                  </a:lnTo>
                  <a:lnTo>
                    <a:pt x="3015" y="340659"/>
                  </a:lnTo>
                  <a:cubicBezTo>
                    <a:pt x="-20" y="341602"/>
                    <a:pt x="-1716" y="344825"/>
                    <a:pt x="-774" y="347860"/>
                  </a:cubicBezTo>
                  <a:cubicBezTo>
                    <a:pt x="-509" y="348689"/>
                    <a:pt x="-76" y="349443"/>
                    <a:pt x="527" y="350084"/>
                  </a:cubicBezTo>
                  <a:cubicBezTo>
                    <a:pt x="93927" y="459356"/>
                    <a:pt x="199543" y="557544"/>
                    <a:pt x="315317" y="642745"/>
                  </a:cubicBezTo>
                  <a:cubicBezTo>
                    <a:pt x="348116" y="666891"/>
                    <a:pt x="381687" y="689944"/>
                    <a:pt x="416032" y="711886"/>
                  </a:cubicBezTo>
                  <a:cubicBezTo>
                    <a:pt x="418727" y="713450"/>
                    <a:pt x="422196" y="712545"/>
                    <a:pt x="423759" y="709850"/>
                  </a:cubicBezTo>
                  <a:cubicBezTo>
                    <a:pt x="424005" y="709416"/>
                    <a:pt x="424194" y="708983"/>
                    <a:pt x="424325" y="708511"/>
                  </a:cubicBezTo>
                  <a:cubicBezTo>
                    <a:pt x="457199" y="601502"/>
                    <a:pt x="489677" y="494360"/>
                    <a:pt x="521778" y="387124"/>
                  </a:cubicBezTo>
                  <a:cubicBezTo>
                    <a:pt x="532787" y="350197"/>
                    <a:pt x="543663" y="313252"/>
                    <a:pt x="554407" y="276250"/>
                  </a:cubicBezTo>
                  <a:cubicBezTo>
                    <a:pt x="556443" y="269237"/>
                    <a:pt x="545529" y="266240"/>
                    <a:pt x="543512" y="273234"/>
                  </a:cubicBezTo>
                  <a:close/>
                </a:path>
              </a:pathLst>
            </a:custGeom>
            <a:grpFill/>
            <a:ln w="1885" cap="flat">
              <a:noFill/>
              <a:prstDash val="solid"/>
              <a:miter/>
            </a:ln>
          </p:spPr>
          <p:txBody>
            <a:bodyPr rtlCol="0" anchor="ctr"/>
            <a:lstStyle/>
            <a:p>
              <a:endParaRPr lang="en-IN"/>
            </a:p>
          </p:txBody>
        </p:sp>
        <p:sp>
          <p:nvSpPr>
            <p:cNvPr id="1210" name="Freeform: Shape 1209">
              <a:extLst>
                <a:ext uri="{FF2B5EF4-FFF2-40B4-BE49-F238E27FC236}">
                  <a16:creationId xmlns:a16="http://schemas.microsoft.com/office/drawing/2014/main" id="{C6AFC188-E196-84FC-C178-4B46412AA9DF}"/>
                </a:ext>
              </a:extLst>
            </p:cNvPr>
            <p:cNvSpPr/>
            <p:nvPr/>
          </p:nvSpPr>
          <p:spPr>
            <a:xfrm>
              <a:off x="7963042" y="4321282"/>
              <a:ext cx="424637" cy="76425"/>
            </a:xfrm>
            <a:custGeom>
              <a:avLst/>
              <a:gdLst>
                <a:gd name="connsiteX0" fmla="*/ 413832 w 424637"/>
                <a:gd name="connsiteY0" fmla="*/ 44548 h 76425"/>
                <a:gd name="connsiteX1" fmla="*/ 378773 w 424637"/>
                <a:gd name="connsiteY1" fmla="*/ 60872 h 76425"/>
                <a:gd name="connsiteX2" fmla="*/ 336266 w 424637"/>
                <a:gd name="connsiteY2" fmla="*/ 65208 h 76425"/>
                <a:gd name="connsiteX3" fmla="*/ 261187 w 424637"/>
                <a:gd name="connsiteY3" fmla="*/ 31599 h 76425"/>
                <a:gd name="connsiteX4" fmla="*/ 195535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9 w 424637"/>
                <a:gd name="connsiteY8" fmla="*/ 16123 h 76425"/>
                <a:gd name="connsiteX9" fmla="*/ 94518 w 424637"/>
                <a:gd name="connsiteY9" fmla="*/ 24700 h 76425"/>
                <a:gd name="connsiteX10" fmla="*/ 188240 w 424637"/>
                <a:gd name="connsiteY10" fmla="*/ 11769 h 76425"/>
                <a:gd name="connsiteX11" fmla="*/ 262714 w 424637"/>
                <a:gd name="connsiteY11" fmla="*/ 46848 h 76425"/>
                <a:gd name="connsiteX12" fmla="*/ 339339 w 424637"/>
                <a:gd name="connsiteY12" fmla="*/ 76706 h 76425"/>
                <a:gd name="connsiteX13" fmla="*/ 384579 w 424637"/>
                <a:gd name="connsiteY13" fmla="*/ 71277 h 76425"/>
                <a:gd name="connsiteX14" fmla="*/ 421825 w 424637"/>
                <a:gd name="connsiteY14" fmla="*/ 52616 h 76425"/>
                <a:gd name="connsiteX15" fmla="*/ 413832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2" y="44548"/>
                  </a:moveTo>
                  <a:cubicBezTo>
                    <a:pt x="403862" y="53672"/>
                    <a:pt x="391873" y="58290"/>
                    <a:pt x="378773" y="60872"/>
                  </a:cubicBezTo>
                  <a:cubicBezTo>
                    <a:pt x="364635" y="63643"/>
                    <a:pt x="350705" y="65943"/>
                    <a:pt x="336266" y="65208"/>
                  </a:cubicBezTo>
                  <a:cubicBezTo>
                    <a:pt x="306333" y="63719"/>
                    <a:pt x="284411" y="48884"/>
                    <a:pt x="261187" y="31599"/>
                  </a:cubicBezTo>
                  <a:cubicBezTo>
                    <a:pt x="241622" y="17047"/>
                    <a:pt x="220586" y="2532"/>
                    <a:pt x="195535" y="553"/>
                  </a:cubicBezTo>
                  <a:cubicBezTo>
                    <a:pt x="182038" y="-503"/>
                    <a:pt x="167995" y="2268"/>
                    <a:pt x="154668" y="4323"/>
                  </a:cubicBezTo>
                  <a:cubicBezTo>
                    <a:pt x="139795" y="6529"/>
                    <a:pt x="124998" y="9167"/>
                    <a:pt x="110126" y="11335"/>
                  </a:cubicBezTo>
                  <a:cubicBezTo>
                    <a:pt x="75046" y="16444"/>
                    <a:pt x="39402" y="18347"/>
                    <a:pt x="5774" y="5209"/>
                  </a:cubicBezTo>
                  <a:cubicBezTo>
                    <a:pt x="-1011" y="2551"/>
                    <a:pt x="-3952" y="13484"/>
                    <a:pt x="2759" y="16123"/>
                  </a:cubicBezTo>
                  <a:cubicBezTo>
                    <a:pt x="32145" y="27584"/>
                    <a:pt x="63530" y="28206"/>
                    <a:pt x="94518" y="24700"/>
                  </a:cubicBezTo>
                  <a:cubicBezTo>
                    <a:pt x="125507" y="21193"/>
                    <a:pt x="156855" y="12711"/>
                    <a:pt x="188240" y="11769"/>
                  </a:cubicBezTo>
                  <a:cubicBezTo>
                    <a:pt x="217061" y="10902"/>
                    <a:pt x="240868" y="30618"/>
                    <a:pt x="262714" y="46848"/>
                  </a:cubicBezTo>
                  <a:cubicBezTo>
                    <a:pt x="285994" y="64190"/>
                    <a:pt x="309839" y="75952"/>
                    <a:pt x="339339" y="76706"/>
                  </a:cubicBezTo>
                  <a:cubicBezTo>
                    <a:pt x="354569" y="77102"/>
                    <a:pt x="369762" y="74519"/>
                    <a:pt x="384579" y="71277"/>
                  </a:cubicBezTo>
                  <a:cubicBezTo>
                    <a:pt x="398452" y="68525"/>
                    <a:pt x="411326" y="62079"/>
                    <a:pt x="421825" y="52616"/>
                  </a:cubicBezTo>
                  <a:cubicBezTo>
                    <a:pt x="427198" y="47677"/>
                    <a:pt x="419186" y="39704"/>
                    <a:pt x="413832" y="44624"/>
                  </a:cubicBezTo>
                  <a:close/>
                </a:path>
              </a:pathLst>
            </a:custGeom>
            <a:grpFill/>
            <a:ln w="1885" cap="flat">
              <a:noFill/>
              <a:prstDash val="solid"/>
              <a:miter/>
            </a:ln>
          </p:spPr>
          <p:txBody>
            <a:bodyPr rtlCol="0" anchor="ctr"/>
            <a:lstStyle/>
            <a:p>
              <a:endParaRPr lang="en-IN"/>
            </a:p>
          </p:txBody>
        </p:sp>
        <p:sp>
          <p:nvSpPr>
            <p:cNvPr id="1211" name="Freeform: Shape 1210">
              <a:extLst>
                <a:ext uri="{FF2B5EF4-FFF2-40B4-BE49-F238E27FC236}">
                  <a16:creationId xmlns:a16="http://schemas.microsoft.com/office/drawing/2014/main" id="{44714071-C3D6-802D-03E0-BAFBFCF9E466}"/>
                </a:ext>
              </a:extLst>
            </p:cNvPr>
            <p:cNvSpPr/>
            <p:nvPr/>
          </p:nvSpPr>
          <p:spPr>
            <a:xfrm>
              <a:off x="8224021" y="4457757"/>
              <a:ext cx="61618" cy="61669"/>
            </a:xfrm>
            <a:custGeom>
              <a:avLst/>
              <a:gdLst>
                <a:gd name="connsiteX0" fmla="*/ 54233 w 61618"/>
                <a:gd name="connsiteY0" fmla="*/ 11784 h 61669"/>
                <a:gd name="connsiteX1" fmla="*/ 10483 w 61618"/>
                <a:gd name="connsiteY1" fmla="*/ 6676 h 61669"/>
                <a:gd name="connsiteX2" fmla="*/ 4828 w 61618"/>
                <a:gd name="connsiteY2" fmla="*/ 49823 h 61669"/>
                <a:gd name="connsiteX3" fmla="*/ 47842 w 61618"/>
                <a:gd name="connsiteY3" fmla="*/ 56628 h 61669"/>
                <a:gd name="connsiteX4" fmla="*/ 55382 w 61618"/>
                <a:gd name="connsiteY4" fmla="*/ 13274 h 61669"/>
                <a:gd name="connsiteX5" fmla="*/ 45619 w 61618"/>
                <a:gd name="connsiteY5" fmla="*/ 18929 h 61669"/>
                <a:gd name="connsiteX6" fmla="*/ 42678 w 61618"/>
                <a:gd name="connsiteY6" fmla="*/ 46449 h 61669"/>
                <a:gd name="connsiteX7" fmla="*/ 13857 w 61618"/>
                <a:gd name="connsiteY7" fmla="*/ 42943 h 61669"/>
                <a:gd name="connsiteX8" fmla="*/ 18042 w 61618"/>
                <a:gd name="connsiteY8" fmla="*/ 15215 h 61669"/>
                <a:gd name="connsiteX9" fmla="*/ 46316 w 61618"/>
                <a:gd name="connsiteY9" fmla="*/ 19796 h 61669"/>
                <a:gd name="connsiteX10" fmla="*/ 54328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3" y="11784"/>
                  </a:moveTo>
                  <a:cubicBezTo>
                    <a:pt x="43734" y="-864"/>
                    <a:pt x="23564" y="-3748"/>
                    <a:pt x="10483" y="6676"/>
                  </a:cubicBezTo>
                  <a:cubicBezTo>
                    <a:pt x="-2185" y="16780"/>
                    <a:pt x="-4899" y="36836"/>
                    <a:pt x="4828" y="49823"/>
                  </a:cubicBezTo>
                  <a:cubicBezTo>
                    <a:pt x="14554" y="62810"/>
                    <a:pt x="34591" y="65921"/>
                    <a:pt x="47842" y="56628"/>
                  </a:cubicBezTo>
                  <a:cubicBezTo>
                    <a:pt x="61584" y="46977"/>
                    <a:pt x="64393" y="26883"/>
                    <a:pt x="55382" y="13274"/>
                  </a:cubicBezTo>
                  <a:cubicBezTo>
                    <a:pt x="51387" y="7223"/>
                    <a:pt x="41585" y="12896"/>
                    <a:pt x="45619" y="18929"/>
                  </a:cubicBezTo>
                  <a:cubicBezTo>
                    <a:pt x="51274" y="27373"/>
                    <a:pt x="50727" y="39531"/>
                    <a:pt x="42678" y="46449"/>
                  </a:cubicBezTo>
                  <a:cubicBezTo>
                    <a:pt x="34629" y="53367"/>
                    <a:pt x="20228" y="51614"/>
                    <a:pt x="13857" y="42943"/>
                  </a:cubicBezTo>
                  <a:cubicBezTo>
                    <a:pt x="7844" y="34008"/>
                    <a:pt x="9653" y="21963"/>
                    <a:pt x="18042" y="15215"/>
                  </a:cubicBezTo>
                  <a:cubicBezTo>
                    <a:pt x="27052" y="8523"/>
                    <a:pt x="39530" y="11634"/>
                    <a:pt x="46316" y="19796"/>
                  </a:cubicBezTo>
                  <a:cubicBezTo>
                    <a:pt x="50972" y="25451"/>
                    <a:pt x="58927" y="17364"/>
                    <a:pt x="54328" y="11803"/>
                  </a:cubicBezTo>
                  <a:close/>
                </a:path>
              </a:pathLst>
            </a:custGeom>
            <a:grpFill/>
            <a:ln w="1885" cap="flat">
              <a:noFill/>
              <a:prstDash val="solid"/>
              <a:miter/>
            </a:ln>
          </p:spPr>
          <p:txBody>
            <a:bodyPr rtlCol="0" anchor="ctr"/>
            <a:lstStyle/>
            <a:p>
              <a:endParaRPr lang="en-IN"/>
            </a:p>
          </p:txBody>
        </p:sp>
        <p:sp>
          <p:nvSpPr>
            <p:cNvPr id="1212" name="Freeform: Shape 1211">
              <a:extLst>
                <a:ext uri="{FF2B5EF4-FFF2-40B4-BE49-F238E27FC236}">
                  <a16:creationId xmlns:a16="http://schemas.microsoft.com/office/drawing/2014/main" id="{9967004B-977F-5064-2C49-8F55765201BC}"/>
                </a:ext>
              </a:extLst>
            </p:cNvPr>
            <p:cNvSpPr/>
            <p:nvPr/>
          </p:nvSpPr>
          <p:spPr>
            <a:xfrm>
              <a:off x="8066892" y="4403547"/>
              <a:ext cx="70555" cy="67364"/>
            </a:xfrm>
            <a:custGeom>
              <a:avLst/>
              <a:gdLst>
                <a:gd name="connsiteX0" fmla="*/ 67218 w 70555"/>
                <a:gd name="connsiteY0" fmla="*/ 21283 h 67364"/>
                <a:gd name="connsiteX1" fmla="*/ 16324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1 w 70555"/>
                <a:gd name="connsiteY6" fmla="*/ 18512 h 67364"/>
                <a:gd name="connsiteX7" fmla="*/ 39489 w 70555"/>
                <a:gd name="connsiteY7" fmla="*/ 12028 h 67364"/>
                <a:gd name="connsiteX8" fmla="*/ 56247 w 70555"/>
                <a:gd name="connsiteY8" fmla="*/ 24280 h 67364"/>
                <a:gd name="connsiteX9" fmla="*/ 67218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8" y="21283"/>
                  </a:moveTo>
                  <a:cubicBezTo>
                    <a:pt x="60092" y="2132"/>
                    <a:pt x="33062" y="-5314"/>
                    <a:pt x="16324"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1" y="18512"/>
                  </a:cubicBezTo>
                  <a:cubicBezTo>
                    <a:pt x="22996" y="12744"/>
                    <a:pt x="31460" y="9596"/>
                    <a:pt x="39489" y="12028"/>
                  </a:cubicBezTo>
                  <a:cubicBezTo>
                    <a:pt x="45050" y="13706"/>
                    <a:pt x="54098" y="18531"/>
                    <a:pt x="56247" y="24280"/>
                  </a:cubicBezTo>
                  <a:cubicBezTo>
                    <a:pt x="58810" y="31047"/>
                    <a:pt x="69762" y="28126"/>
                    <a:pt x="67218" y="21283"/>
                  </a:cubicBezTo>
                  <a:close/>
                </a:path>
              </a:pathLst>
            </a:custGeom>
            <a:grpFill/>
            <a:ln w="1885" cap="flat">
              <a:noFill/>
              <a:prstDash val="solid"/>
              <a:miter/>
            </a:ln>
          </p:spPr>
          <p:txBody>
            <a:bodyPr rtlCol="0" anchor="ctr"/>
            <a:lstStyle/>
            <a:p>
              <a:endParaRPr lang="en-IN"/>
            </a:p>
          </p:txBody>
        </p:sp>
        <p:sp>
          <p:nvSpPr>
            <p:cNvPr id="1213" name="Freeform: Shape 1212">
              <a:extLst>
                <a:ext uri="{FF2B5EF4-FFF2-40B4-BE49-F238E27FC236}">
                  <a16:creationId xmlns:a16="http://schemas.microsoft.com/office/drawing/2014/main" id="{86623C0F-86A7-15FC-7F38-6AE1B8D28095}"/>
                </a:ext>
              </a:extLst>
            </p:cNvPr>
            <p:cNvSpPr/>
            <p:nvPr/>
          </p:nvSpPr>
          <p:spPr>
            <a:xfrm>
              <a:off x="8122109" y="4520047"/>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6 w 63118"/>
                <a:gd name="connsiteY5" fmla="*/ 20163 h 60745"/>
                <a:gd name="connsiteX6" fmla="*/ 42896 w 63118"/>
                <a:gd name="connsiteY6" fmla="*/ 46552 h 60745"/>
                <a:gd name="connsiteX7" fmla="*/ 14338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8" y="-3645"/>
                    <a:pt x="7854" y="7967"/>
                  </a:cubicBezTo>
                  <a:cubicBezTo>
                    <a:pt x="-4040" y="19578"/>
                    <a:pt x="-4096" y="40822"/>
                    <a:pt x="8288" y="52301"/>
                  </a:cubicBezTo>
                  <a:cubicBezTo>
                    <a:pt x="20672" y="63781"/>
                    <a:pt x="41463" y="64252"/>
                    <a:pt x="53772" y="52132"/>
                  </a:cubicBezTo>
                  <a:cubicBezTo>
                    <a:pt x="67175" y="38937"/>
                    <a:pt x="63405" y="20803"/>
                    <a:pt x="49361" y="10398"/>
                  </a:cubicBezTo>
                  <a:cubicBezTo>
                    <a:pt x="43518" y="6063"/>
                    <a:pt x="37863" y="15865"/>
                    <a:pt x="43706" y="20163"/>
                  </a:cubicBezTo>
                  <a:cubicBezTo>
                    <a:pt x="53301" y="27269"/>
                    <a:pt x="53131" y="39861"/>
                    <a:pt x="42896" y="46552"/>
                  </a:cubicBezTo>
                  <a:cubicBezTo>
                    <a:pt x="33603" y="52358"/>
                    <a:pt x="21464" y="50511"/>
                    <a:pt x="14338" y="42198"/>
                  </a:cubicBezTo>
                  <a:cubicBezTo>
                    <a:pt x="-1043" y="23348"/>
                    <a:pt x="27251" y="-402"/>
                    <a:pt x="42613" y="19333"/>
                  </a:cubicBezTo>
                  <a:cubicBezTo>
                    <a:pt x="46967" y="25026"/>
                    <a:pt x="54922" y="16958"/>
                    <a:pt x="50511" y="11284"/>
                  </a:cubicBezTo>
                  <a:close/>
                </a:path>
              </a:pathLst>
            </a:custGeom>
            <a:grpFill/>
            <a:ln w="1885" cap="flat">
              <a:noFill/>
              <a:prstDash val="solid"/>
              <a:miter/>
            </a:ln>
          </p:spPr>
          <p:txBody>
            <a:bodyPr rtlCol="0" anchor="ctr"/>
            <a:lstStyle/>
            <a:p>
              <a:endParaRPr lang="en-IN"/>
            </a:p>
          </p:txBody>
        </p:sp>
        <p:sp>
          <p:nvSpPr>
            <p:cNvPr id="1214" name="Freeform: Shape 1213">
              <a:extLst>
                <a:ext uri="{FF2B5EF4-FFF2-40B4-BE49-F238E27FC236}">
                  <a16:creationId xmlns:a16="http://schemas.microsoft.com/office/drawing/2014/main" id="{AA13849B-8F71-B694-4DC9-5FD76935CFE0}"/>
                </a:ext>
              </a:extLst>
            </p:cNvPr>
            <p:cNvSpPr/>
            <p:nvPr/>
          </p:nvSpPr>
          <p:spPr>
            <a:xfrm>
              <a:off x="10145752" y="5093731"/>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1215" name="Freeform: Shape 1214">
              <a:extLst>
                <a:ext uri="{FF2B5EF4-FFF2-40B4-BE49-F238E27FC236}">
                  <a16:creationId xmlns:a16="http://schemas.microsoft.com/office/drawing/2014/main" id="{DA3BC72E-103F-96E0-F3FD-8A6054BD72A4}"/>
                </a:ext>
              </a:extLst>
            </p:cNvPr>
            <p:cNvSpPr/>
            <p:nvPr/>
          </p:nvSpPr>
          <p:spPr>
            <a:xfrm>
              <a:off x="10142481" y="4973302"/>
              <a:ext cx="177523" cy="279739"/>
            </a:xfrm>
            <a:custGeom>
              <a:avLst/>
              <a:gdLst>
                <a:gd name="connsiteX0" fmla="*/ 175181 w 177523"/>
                <a:gd name="connsiteY0" fmla="*/ 270115 h 279739"/>
                <a:gd name="connsiteX1" fmla="*/ 68284 w 177523"/>
                <a:gd name="connsiteY1" fmla="*/ 143822 h 279739"/>
                <a:gd name="connsiteX2" fmla="*/ 61422 w 177523"/>
                <a:gd name="connsiteY2" fmla="*/ 142936 h 279739"/>
                <a:gd name="connsiteX3" fmla="*/ 39500 w 177523"/>
                <a:gd name="connsiteY3" fmla="*/ 159769 h 279739"/>
                <a:gd name="connsiteX4" fmla="*/ 47492 w 177523"/>
                <a:gd name="connsiteY4" fmla="*/ 159769 h 279739"/>
                <a:gd name="connsiteX5" fmla="*/ 8624 w 177523"/>
                <a:gd name="connsiteY5" fmla="*/ 121278 h 279739"/>
                <a:gd name="connsiteX6" fmla="*/ 7474 w 177523"/>
                <a:gd name="connsiteY6" fmla="*/ 130156 h 279739"/>
                <a:gd name="connsiteX7" fmla="*/ 167886 w 177523"/>
                <a:gd name="connsiteY7" fmla="*/ 9725 h 279739"/>
                <a:gd name="connsiteX8" fmla="*/ 159893 w 177523"/>
                <a:gd name="connsiteY8" fmla="*/ 1733 h 279739"/>
                <a:gd name="connsiteX9" fmla="*/ 1763 w 177523"/>
                <a:gd name="connsiteY9" fmla="*/ 120392 h 279739"/>
                <a:gd name="connsiteX10" fmla="*/ -254 w 177523"/>
                <a:gd name="connsiteY10" fmla="*/ 128139 h 279739"/>
                <a:gd name="connsiteX11" fmla="*/ 632 w 177523"/>
                <a:gd name="connsiteY11" fmla="*/ 129270 h 279739"/>
                <a:gd name="connsiteX12" fmla="*/ 39500 w 177523"/>
                <a:gd name="connsiteY12" fmla="*/ 167780 h 279739"/>
                <a:gd name="connsiteX13" fmla="*/ 47492 w 177523"/>
                <a:gd name="connsiteY13" fmla="*/ 167780 h 279739"/>
                <a:gd name="connsiteX14" fmla="*/ 67133 w 177523"/>
                <a:gd name="connsiteY14" fmla="*/ 152701 h 279739"/>
                <a:gd name="connsiteX15" fmla="*/ 60273 w 177523"/>
                <a:gd name="connsiteY15" fmla="*/ 151833 h 279739"/>
                <a:gd name="connsiteX16" fmla="*/ 167188 w 177523"/>
                <a:gd name="connsiteY16" fmla="*/ 278126 h 279739"/>
                <a:gd name="connsiteX17" fmla="*/ 175181 w 177523"/>
                <a:gd name="connsiteY17" fmla="*/ 270134 h 27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739">
                  <a:moveTo>
                    <a:pt x="175181" y="270115"/>
                  </a:moveTo>
                  <a:cubicBezTo>
                    <a:pt x="141156" y="226704"/>
                    <a:pt x="105531" y="184613"/>
                    <a:pt x="68284" y="143822"/>
                  </a:cubicBezTo>
                  <a:cubicBezTo>
                    <a:pt x="66474" y="141994"/>
                    <a:pt x="63647" y="141636"/>
                    <a:pt x="61422" y="142936"/>
                  </a:cubicBezTo>
                  <a:cubicBezTo>
                    <a:pt x="53882" y="148327"/>
                    <a:pt x="46343" y="153699"/>
                    <a:pt x="39500" y="159769"/>
                  </a:cubicBezTo>
                  <a:lnTo>
                    <a:pt x="47492" y="159769"/>
                  </a:lnTo>
                  <a:lnTo>
                    <a:pt x="8624" y="121278"/>
                  </a:lnTo>
                  <a:cubicBezTo>
                    <a:pt x="8247" y="124237"/>
                    <a:pt x="7870" y="127197"/>
                    <a:pt x="7474" y="130156"/>
                  </a:cubicBezTo>
                  <a:cubicBezTo>
                    <a:pt x="63138" y="93003"/>
                    <a:pt x="116689" y="52797"/>
                    <a:pt x="167886" y="9725"/>
                  </a:cubicBezTo>
                  <a:cubicBezTo>
                    <a:pt x="173540" y="5032"/>
                    <a:pt x="165435" y="-2923"/>
                    <a:pt x="159893" y="1733"/>
                  </a:cubicBezTo>
                  <a:cubicBezTo>
                    <a:pt x="109414" y="44164"/>
                    <a:pt x="56616" y="83786"/>
                    <a:pt x="1763" y="120392"/>
                  </a:cubicBezTo>
                  <a:cubicBezTo>
                    <a:pt x="-933" y="121976"/>
                    <a:pt x="-1837" y="125444"/>
                    <a:pt x="-254" y="128139"/>
                  </a:cubicBezTo>
                  <a:cubicBezTo>
                    <a:pt x="-9" y="128554"/>
                    <a:pt x="292" y="128931"/>
                    <a:pt x="632" y="129270"/>
                  </a:cubicBezTo>
                  <a:lnTo>
                    <a:pt x="39500" y="167780"/>
                  </a:lnTo>
                  <a:cubicBezTo>
                    <a:pt x="41743" y="169910"/>
                    <a:pt x="45249" y="169910"/>
                    <a:pt x="47492" y="167780"/>
                  </a:cubicBezTo>
                  <a:cubicBezTo>
                    <a:pt x="53694" y="162333"/>
                    <a:pt x="60461" y="157526"/>
                    <a:pt x="67133" y="152701"/>
                  </a:cubicBezTo>
                  <a:lnTo>
                    <a:pt x="60273" y="151833"/>
                  </a:lnTo>
                  <a:cubicBezTo>
                    <a:pt x="97501" y="192530"/>
                    <a:pt x="133145" y="234640"/>
                    <a:pt x="167188" y="278126"/>
                  </a:cubicBezTo>
                  <a:cubicBezTo>
                    <a:pt x="171674" y="283781"/>
                    <a:pt x="179629" y="275789"/>
                    <a:pt x="175181" y="270134"/>
                  </a:cubicBezTo>
                  <a:close/>
                </a:path>
              </a:pathLst>
            </a:custGeom>
            <a:grpFill/>
            <a:ln w="1885" cap="flat">
              <a:noFill/>
              <a:prstDash val="solid"/>
              <a:miter/>
            </a:ln>
          </p:spPr>
          <p:txBody>
            <a:bodyPr rtlCol="0" anchor="ctr"/>
            <a:lstStyle/>
            <a:p>
              <a:endParaRPr lang="en-IN"/>
            </a:p>
          </p:txBody>
        </p:sp>
        <p:sp>
          <p:nvSpPr>
            <p:cNvPr id="1216" name="Freeform: Shape 1215">
              <a:extLst>
                <a:ext uri="{FF2B5EF4-FFF2-40B4-BE49-F238E27FC236}">
                  <a16:creationId xmlns:a16="http://schemas.microsoft.com/office/drawing/2014/main" id="{EB8E9832-40EF-FEF7-C9D4-B787D1966365}"/>
                </a:ext>
              </a:extLst>
            </p:cNvPr>
            <p:cNvSpPr/>
            <p:nvPr/>
          </p:nvSpPr>
          <p:spPr>
            <a:xfrm>
              <a:off x="10303984" y="4970983"/>
              <a:ext cx="559419" cy="712365"/>
            </a:xfrm>
            <a:custGeom>
              <a:avLst/>
              <a:gdLst>
                <a:gd name="connsiteX0" fmla="*/ 3008 w 559419"/>
                <a:gd name="connsiteY0" fmla="*/ 276280 h 712365"/>
                <a:gd name="connsiteX1" fmla="*/ 121648 w 559419"/>
                <a:gd name="connsiteY1" fmla="*/ 671181 h 712365"/>
                <a:gd name="connsiteX2" fmla="*/ 133091 w 559419"/>
                <a:gd name="connsiteY2" fmla="*/ 708542 h 712365"/>
                <a:gd name="connsiteX3" fmla="*/ 140046 w 559419"/>
                <a:gd name="connsiteY3" fmla="*/ 712481 h 712365"/>
                <a:gd name="connsiteX4" fmla="*/ 141403 w 559419"/>
                <a:gd name="connsiteY4" fmla="*/ 711916 h 712365"/>
                <a:gd name="connsiteX5" fmla="*/ 474534 w 559419"/>
                <a:gd name="connsiteY5" fmla="*/ 440480 h 712365"/>
                <a:gd name="connsiteX6" fmla="*/ 556832 w 559419"/>
                <a:gd name="connsiteY6" fmla="*/ 350208 h 712365"/>
                <a:gd name="connsiteX7" fmla="*/ 556568 w 559419"/>
                <a:gd name="connsiteY7" fmla="*/ 342084 h 712365"/>
                <a:gd name="connsiteX8" fmla="*/ 554344 w 559419"/>
                <a:gd name="connsiteY8" fmla="*/ 340783 h 712365"/>
                <a:gd name="connsiteX9" fmla="*/ 377251 w 559419"/>
                <a:gd name="connsiteY9" fmla="*/ 274904 h 712365"/>
                <a:gd name="connsiteX10" fmla="*/ 134334 w 559419"/>
                <a:gd name="connsiteY10" fmla="*/ 184689 h 712365"/>
                <a:gd name="connsiteX11" fmla="*/ 112790 w 559419"/>
                <a:gd name="connsiteY11" fmla="*/ 176678 h 712365"/>
                <a:gd name="connsiteX12" fmla="*/ 110094 w 559419"/>
                <a:gd name="connsiteY12" fmla="*/ 172587 h 712365"/>
                <a:gd name="connsiteX13" fmla="*/ 97690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3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5 w 559419"/>
                <a:gd name="connsiteY21" fmla="*/ 41638 h 712365"/>
                <a:gd name="connsiteX22" fmla="*/ 26721 w 559419"/>
                <a:gd name="connsiteY22" fmla="*/ 34796 h 712365"/>
                <a:gd name="connsiteX23" fmla="*/ 2877 w 559419"/>
                <a:gd name="connsiteY23" fmla="*/ 63391 h 712365"/>
                <a:gd name="connsiteX24" fmla="*/ 2877 w 559419"/>
                <a:gd name="connsiteY24" fmla="*/ 71402 h 712365"/>
                <a:gd name="connsiteX25" fmla="*/ 104570 w 559419"/>
                <a:gd name="connsiteY25" fmla="*/ 183313 h 712365"/>
                <a:gd name="connsiteX26" fmla="*/ 122177 w 559419"/>
                <a:gd name="connsiteY26" fmla="*/ 192191 h 712365"/>
                <a:gd name="connsiteX27" fmla="*/ 215822 w 559419"/>
                <a:gd name="connsiteY27" fmla="*/ 226969 h 712365"/>
                <a:gd name="connsiteX28" fmla="*/ 484921 w 559419"/>
                <a:gd name="connsiteY28" fmla="*/ 326872 h 712365"/>
                <a:gd name="connsiteX29" fmla="*/ 551328 w 559419"/>
                <a:gd name="connsiteY29" fmla="*/ 351528 h 712365"/>
                <a:gd name="connsiteX30" fmla="*/ 548839 w 559419"/>
                <a:gd name="connsiteY30" fmla="*/ 342103 h 712365"/>
                <a:gd name="connsiteX31" fmla="*/ 235067 w 559419"/>
                <a:gd name="connsiteY31" fmla="*/ 633972 h 712365"/>
                <a:gd name="connsiteX32" fmla="*/ 135692 w 559419"/>
                <a:gd name="connsiteY32" fmla="*/ 702133 h 712365"/>
                <a:gd name="connsiteX33" fmla="*/ 144004 w 559419"/>
                <a:gd name="connsiteY33" fmla="*/ 705507 h 712365"/>
                <a:gd name="connsiteX34" fmla="*/ 46570 w 559419"/>
                <a:gd name="connsiteY34" fmla="*/ 384138 h 712365"/>
                <a:gd name="connsiteX35" fmla="*/ 13922 w 559419"/>
                <a:gd name="connsiteY35" fmla="*/ 273245 h 712365"/>
                <a:gd name="connsiteX36" fmla="*/ 3008 w 559419"/>
                <a:gd name="connsiteY36" fmla="*/ 276261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1" y="708542"/>
                  </a:cubicBezTo>
                  <a:cubicBezTo>
                    <a:pt x="133920" y="711558"/>
                    <a:pt x="137030" y="713311"/>
                    <a:pt x="140046" y="712481"/>
                  </a:cubicBezTo>
                  <a:cubicBezTo>
                    <a:pt x="140517" y="712349"/>
                    <a:pt x="140969" y="712161"/>
                    <a:pt x="141403" y="711916"/>
                  </a:cubicBezTo>
                  <a:cubicBezTo>
                    <a:pt x="262456" y="634462"/>
                    <a:pt x="374235" y="543399"/>
                    <a:pt x="474534" y="440480"/>
                  </a:cubicBezTo>
                  <a:cubicBezTo>
                    <a:pt x="502960" y="411300"/>
                    <a:pt x="530386" y="381216"/>
                    <a:pt x="556832" y="350208"/>
                  </a:cubicBezTo>
                  <a:cubicBezTo>
                    <a:pt x="559000" y="347890"/>
                    <a:pt x="558887" y="344252"/>
                    <a:pt x="556568" y="342084"/>
                  </a:cubicBezTo>
                  <a:cubicBezTo>
                    <a:pt x="555946" y="341481"/>
                    <a:pt x="555174" y="341047"/>
                    <a:pt x="554344" y="340783"/>
                  </a:cubicBezTo>
                  <a:lnTo>
                    <a:pt x="377251" y="274904"/>
                  </a:lnTo>
                  <a:lnTo>
                    <a:pt x="134334" y="184689"/>
                  </a:lnTo>
                  <a:cubicBezTo>
                    <a:pt x="128001" y="182333"/>
                    <a:pt x="118350" y="180674"/>
                    <a:pt x="112790" y="176678"/>
                  </a:cubicBezTo>
                  <a:cubicBezTo>
                    <a:pt x="112940" y="176791"/>
                    <a:pt x="109020" y="171192"/>
                    <a:pt x="110094" y="172587"/>
                  </a:cubicBezTo>
                  <a:cubicBezTo>
                    <a:pt x="106192" y="167837"/>
                    <a:pt x="102063" y="163276"/>
                    <a:pt x="97690" y="158940"/>
                  </a:cubicBezTo>
                  <a:cubicBezTo>
                    <a:pt x="87776" y="148026"/>
                    <a:pt x="77861" y="137112"/>
                    <a:pt x="67927" y="126179"/>
                  </a:cubicBezTo>
                  <a:lnTo>
                    <a:pt x="10869" y="63391"/>
                  </a:lnTo>
                  <a:lnTo>
                    <a:pt x="10869" y="71402"/>
                  </a:lnTo>
                  <a:lnTo>
                    <a:pt x="34713" y="42788"/>
                  </a:lnTo>
                  <a:cubicBezTo>
                    <a:pt x="36448" y="40941"/>
                    <a:pt x="36806" y="38189"/>
                    <a:pt x="35600" y="35946"/>
                  </a:cubicBezTo>
                  <a:cubicBezTo>
                    <a:pt x="28871" y="22996"/>
                    <a:pt x="19766" y="11403"/>
                    <a:pt x="8795" y="1790"/>
                  </a:cubicBezTo>
                  <a:cubicBezTo>
                    <a:pt x="3348" y="-2979"/>
                    <a:pt x="-4682" y="4976"/>
                    <a:pt x="803" y="9801"/>
                  </a:cubicBezTo>
                  <a:cubicBezTo>
                    <a:pt x="11057" y="18755"/>
                    <a:pt x="19559" y="29556"/>
                    <a:pt x="25835" y="41638"/>
                  </a:cubicBezTo>
                  <a:cubicBezTo>
                    <a:pt x="26137" y="39358"/>
                    <a:pt x="26420" y="37077"/>
                    <a:pt x="26721" y="34796"/>
                  </a:cubicBezTo>
                  <a:cubicBezTo>
                    <a:pt x="18766" y="44334"/>
                    <a:pt x="10812" y="53872"/>
                    <a:pt x="2877" y="63391"/>
                  </a:cubicBezTo>
                  <a:cubicBezTo>
                    <a:pt x="746" y="65634"/>
                    <a:pt x="746" y="69159"/>
                    <a:pt x="2877" y="71402"/>
                  </a:cubicBezTo>
                  <a:cubicBezTo>
                    <a:pt x="36806" y="108649"/>
                    <a:pt x="69680" y="147046"/>
                    <a:pt x="104570" y="183313"/>
                  </a:cubicBezTo>
                  <a:cubicBezTo>
                    <a:pt x="109434" y="188365"/>
                    <a:pt x="115655" y="189778"/>
                    <a:pt x="122177" y="192191"/>
                  </a:cubicBezTo>
                  <a:lnTo>
                    <a:pt x="215822" y="226969"/>
                  </a:lnTo>
                  <a:lnTo>
                    <a:pt x="484921" y="326872"/>
                  </a:lnTo>
                  <a:lnTo>
                    <a:pt x="551328" y="351528"/>
                  </a:lnTo>
                  <a:lnTo>
                    <a:pt x="548839" y="342103"/>
                  </a:lnTo>
                  <a:cubicBezTo>
                    <a:pt x="455779" y="451092"/>
                    <a:pt x="350503" y="549035"/>
                    <a:pt x="235067" y="633972"/>
                  </a:cubicBezTo>
                  <a:cubicBezTo>
                    <a:pt x="202684" y="657761"/>
                    <a:pt x="169564" y="680474"/>
                    <a:pt x="135692" y="702133"/>
                  </a:cubicBezTo>
                  <a:lnTo>
                    <a:pt x="144004" y="705507"/>
                  </a:lnTo>
                  <a:cubicBezTo>
                    <a:pt x="111130" y="598497"/>
                    <a:pt x="78652" y="491374"/>
                    <a:pt x="46570" y="384138"/>
                  </a:cubicBezTo>
                  <a:cubicBezTo>
                    <a:pt x="35543" y="347211"/>
                    <a:pt x="24667" y="310247"/>
                    <a:pt x="13922" y="273245"/>
                  </a:cubicBezTo>
                  <a:cubicBezTo>
                    <a:pt x="11906" y="266270"/>
                    <a:pt x="992" y="269230"/>
                    <a:pt x="3008" y="276261"/>
                  </a:cubicBezTo>
                  <a:close/>
                </a:path>
              </a:pathLst>
            </a:custGeom>
            <a:grpFill/>
            <a:ln w="1885" cap="flat">
              <a:noFill/>
              <a:prstDash val="solid"/>
              <a:miter/>
            </a:ln>
          </p:spPr>
          <p:txBody>
            <a:bodyPr rtlCol="0" anchor="ctr"/>
            <a:lstStyle/>
            <a:p>
              <a:endParaRPr lang="en-IN"/>
            </a:p>
          </p:txBody>
        </p:sp>
        <p:sp>
          <p:nvSpPr>
            <p:cNvPr id="1217" name="Freeform: Shape 1216">
              <a:extLst>
                <a:ext uri="{FF2B5EF4-FFF2-40B4-BE49-F238E27FC236}">
                  <a16:creationId xmlns:a16="http://schemas.microsoft.com/office/drawing/2014/main" id="{A0CFD736-B226-98E3-CF03-624556872DC9}"/>
                </a:ext>
              </a:extLst>
            </p:cNvPr>
            <p:cNvSpPr/>
            <p:nvPr/>
          </p:nvSpPr>
          <p:spPr>
            <a:xfrm>
              <a:off x="10329926" y="5267572"/>
              <a:ext cx="424608" cy="76339"/>
            </a:xfrm>
            <a:custGeom>
              <a:avLst/>
              <a:gdLst>
                <a:gd name="connsiteX0" fmla="*/ 704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5 w 424608"/>
                <a:gd name="connsiteY8" fmla="*/ 482 h 76339"/>
                <a:gd name="connsiteX9" fmla="*/ 169805 w 424608"/>
                <a:gd name="connsiteY9" fmla="*/ 25344 h 76339"/>
                <a:gd name="connsiteX10" fmla="*/ 98572 w 424608"/>
                <a:gd name="connsiteY10" fmla="*/ 63855 h 76339"/>
                <a:gd name="connsiteX11" fmla="*/ 49562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04" y="52507"/>
                  </a:moveTo>
                  <a:cubicBezTo>
                    <a:pt x="19705" y="69924"/>
                    <a:pt x="47395" y="75127"/>
                    <a:pt x="72427" y="76446"/>
                  </a:cubicBezTo>
                  <a:cubicBezTo>
                    <a:pt x="100155" y="78105"/>
                    <a:pt x="127619" y="70112"/>
                    <a:pt x="150126" y="53826"/>
                  </a:cubicBezTo>
                  <a:cubicBezTo>
                    <a:pt x="172105" y="38124"/>
                    <a:pt x="193952" y="17446"/>
                    <a:pt x="221453" y="12545"/>
                  </a:cubicBezTo>
                  <a:cubicBezTo>
                    <a:pt x="237268" y="9718"/>
                    <a:pt x="254327" y="13432"/>
                    <a:pt x="269991" y="15863"/>
                  </a:cubicBezTo>
                  <a:cubicBezTo>
                    <a:pt x="285655" y="18295"/>
                    <a:pt x="301282" y="21046"/>
                    <a:pt x="317002" y="23158"/>
                  </a:cubicBezTo>
                  <a:cubicBezTo>
                    <a:pt x="351573" y="27833"/>
                    <a:pt x="386746" y="28813"/>
                    <a:pt x="419790" y="15976"/>
                  </a:cubicBezTo>
                  <a:cubicBezTo>
                    <a:pt x="426481" y="13356"/>
                    <a:pt x="423560" y="2404"/>
                    <a:pt x="416774" y="5062"/>
                  </a:cubicBezTo>
                  <a:cubicBezTo>
                    <a:pt x="357925" y="28040"/>
                    <a:pt x="297361" y="4553"/>
                    <a:pt x="237475" y="482"/>
                  </a:cubicBezTo>
                  <a:cubicBezTo>
                    <a:pt x="212141" y="-1234"/>
                    <a:pt x="189766" y="11038"/>
                    <a:pt x="169805" y="25344"/>
                  </a:cubicBezTo>
                  <a:cubicBezTo>
                    <a:pt x="147185" y="41536"/>
                    <a:pt x="126960" y="59104"/>
                    <a:pt x="98572" y="63855"/>
                  </a:cubicBezTo>
                  <a:cubicBezTo>
                    <a:pt x="82041" y="66644"/>
                    <a:pt x="65830" y="64891"/>
                    <a:pt x="49562" y="61800"/>
                  </a:cubicBezTo>
                  <a:cubicBezTo>
                    <a:pt x="34389" y="58935"/>
                    <a:pt x="20440" y="55202"/>
                    <a:pt x="8753" y="44477"/>
                  </a:cubicBezTo>
                  <a:cubicBezTo>
                    <a:pt x="3400" y="39557"/>
                    <a:pt x="-4630" y="47530"/>
                    <a:pt x="742" y="52469"/>
                  </a:cubicBezTo>
                  <a:close/>
                </a:path>
              </a:pathLst>
            </a:custGeom>
            <a:grpFill/>
            <a:ln w="1885" cap="flat">
              <a:noFill/>
              <a:prstDash val="solid"/>
              <a:miter/>
            </a:ln>
          </p:spPr>
          <p:txBody>
            <a:bodyPr rtlCol="0" anchor="ctr"/>
            <a:lstStyle/>
            <a:p>
              <a:endParaRPr lang="en-IN"/>
            </a:p>
          </p:txBody>
        </p:sp>
        <p:sp>
          <p:nvSpPr>
            <p:cNvPr id="1218" name="Freeform: Shape 1217">
              <a:extLst>
                <a:ext uri="{FF2B5EF4-FFF2-40B4-BE49-F238E27FC236}">
                  <a16:creationId xmlns:a16="http://schemas.microsoft.com/office/drawing/2014/main" id="{52244AA4-6920-FF04-A4DD-77E51CFF9EFD}"/>
                </a:ext>
              </a:extLst>
            </p:cNvPr>
            <p:cNvSpPr/>
            <p:nvPr/>
          </p:nvSpPr>
          <p:spPr>
            <a:xfrm>
              <a:off x="10432037" y="5404032"/>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8 h 61678"/>
                <a:gd name="connsiteX5" fmla="*/ 4208 w 61623"/>
                <a:gd name="connsiteY5" fmla="*/ 13274 h 61678"/>
                <a:gd name="connsiteX6" fmla="*/ 11748 w 61623"/>
                <a:gd name="connsiteY6" fmla="*/ 56628 h 61678"/>
                <a:gd name="connsiteX7" fmla="*/ 54744 w 61623"/>
                <a:gd name="connsiteY7" fmla="*/ 49823 h 61678"/>
                <a:gd name="connsiteX8" fmla="*/ 49089 w 61623"/>
                <a:gd name="connsiteY8" fmla="*/ 6676 h 61678"/>
                <a:gd name="connsiteX9" fmla="*/ 5339 w 61623"/>
                <a:gd name="connsiteY9" fmla="*/ 11785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5" y="34216"/>
                    <a:pt x="45734" y="42905"/>
                  </a:cubicBezTo>
                  <a:cubicBezTo>
                    <a:pt x="39005" y="51313"/>
                    <a:pt x="26978" y="53179"/>
                    <a:pt x="18025" y="47203"/>
                  </a:cubicBezTo>
                  <a:cubicBezTo>
                    <a:pt x="9015" y="40625"/>
                    <a:pt x="8091" y="27750"/>
                    <a:pt x="13972" y="18928"/>
                  </a:cubicBezTo>
                  <a:cubicBezTo>
                    <a:pt x="18006" y="12840"/>
                    <a:pt x="8204" y="7166"/>
                    <a:pt x="4208" y="13274"/>
                  </a:cubicBezTo>
                  <a:cubicBezTo>
                    <a:pt x="-4858" y="26958"/>
                    <a:pt x="-2050" y="47053"/>
                    <a:pt x="11748" y="56628"/>
                  </a:cubicBezTo>
                  <a:cubicBezTo>
                    <a:pt x="24942" y="65940"/>
                    <a:pt x="45056" y="62811"/>
                    <a:pt x="54744" y="49823"/>
                  </a:cubicBezTo>
                  <a:cubicBezTo>
                    <a:pt x="64433" y="36836"/>
                    <a:pt x="61756" y="16780"/>
                    <a:pt x="49089" y="6676"/>
                  </a:cubicBezTo>
                  <a:cubicBezTo>
                    <a:pt x="36007" y="-3748"/>
                    <a:pt x="15819" y="-864"/>
                    <a:pt x="5339" y="11785"/>
                  </a:cubicBezTo>
                  <a:cubicBezTo>
                    <a:pt x="721" y="17345"/>
                    <a:pt x="8695" y="25394"/>
                    <a:pt x="13332" y="19777"/>
                  </a:cubicBezTo>
                  <a:close/>
                </a:path>
              </a:pathLst>
            </a:custGeom>
            <a:grpFill/>
            <a:ln w="1885" cap="flat">
              <a:noFill/>
              <a:prstDash val="solid"/>
              <a:miter/>
            </a:ln>
          </p:spPr>
          <p:txBody>
            <a:bodyPr rtlCol="0" anchor="ctr"/>
            <a:lstStyle/>
            <a:p>
              <a:endParaRPr lang="en-IN"/>
            </a:p>
          </p:txBody>
        </p:sp>
        <p:sp>
          <p:nvSpPr>
            <p:cNvPr id="1219" name="Freeform: Shape 1218">
              <a:extLst>
                <a:ext uri="{FF2B5EF4-FFF2-40B4-BE49-F238E27FC236}">
                  <a16:creationId xmlns:a16="http://schemas.microsoft.com/office/drawing/2014/main" id="{21A36E13-3CC9-9677-F07B-935737679D80}"/>
                </a:ext>
              </a:extLst>
            </p:cNvPr>
            <p:cNvSpPr/>
            <p:nvPr/>
          </p:nvSpPr>
          <p:spPr>
            <a:xfrm>
              <a:off x="10580158" y="5349803"/>
              <a:ext cx="70529" cy="67364"/>
            </a:xfrm>
            <a:custGeom>
              <a:avLst/>
              <a:gdLst>
                <a:gd name="connsiteX0" fmla="*/ 12219 w 70529"/>
                <a:gd name="connsiteY0" fmla="*/ 24280 h 67364"/>
                <a:gd name="connsiteX1" fmla="*/ 28072 w 70529"/>
                <a:gd name="connsiteY1" fmla="*/ 12329 h 67364"/>
                <a:gd name="connsiteX2" fmla="*/ 50334 w 70529"/>
                <a:gd name="connsiteY2" fmla="*/ 17664 h 67364"/>
                <a:gd name="connsiteX3" fmla="*/ 42983 w 70529"/>
                <a:gd name="connsiteY3" fmla="*/ 55137 h 67364"/>
                <a:gd name="connsiteX4" fmla="*/ 12219 w 70529"/>
                <a:gd name="connsiteY4" fmla="*/ 24280 h 67364"/>
                <a:gd name="connsiteX5" fmla="*/ 1305 w 70529"/>
                <a:gd name="connsiteY5" fmla="*/ 21283 h 67364"/>
                <a:gd name="connsiteX6" fmla="*/ 60061 w 70529"/>
                <a:gd name="connsiteY6" fmla="*/ 57248 h 67364"/>
                <a:gd name="connsiteX7" fmla="*/ 52143 w 70529"/>
                <a:gd name="connsiteY7" fmla="*/ 4922 h 67364"/>
                <a:gd name="connsiteX8" fmla="*/ 1249 w 70529"/>
                <a:gd name="connsiteY8" fmla="*/ 21283 h 67364"/>
                <a:gd name="connsiteX9" fmla="*/ 12219 w 70529"/>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9" h="67364">
                  <a:moveTo>
                    <a:pt x="12219" y="24280"/>
                  </a:moveTo>
                  <a:cubicBezTo>
                    <a:pt x="14293" y="18625"/>
                    <a:pt x="22757" y="14195"/>
                    <a:pt x="28072" y="12329"/>
                  </a:cubicBezTo>
                  <a:cubicBezTo>
                    <a:pt x="35952" y="9540"/>
                    <a:pt x="44283" y="12217"/>
                    <a:pt x="50334" y="17664"/>
                  </a:cubicBezTo>
                  <a:cubicBezTo>
                    <a:pt x="63529" y="29577"/>
                    <a:pt x="59118" y="48785"/>
                    <a:pt x="42983" y="55137"/>
                  </a:cubicBezTo>
                  <a:cubicBezTo>
                    <a:pt x="22907" y="63035"/>
                    <a:pt x="5037" y="43450"/>
                    <a:pt x="12219" y="24280"/>
                  </a:cubicBezTo>
                  <a:cubicBezTo>
                    <a:pt x="14764" y="17457"/>
                    <a:pt x="3850" y="14516"/>
                    <a:pt x="1305" y="21283"/>
                  </a:cubicBezTo>
                  <a:cubicBezTo>
                    <a:pt x="-11890" y="56702"/>
                    <a:pt x="33878" y="83242"/>
                    <a:pt x="60061" y="57248"/>
                  </a:cubicBezTo>
                  <a:cubicBezTo>
                    <a:pt x="76045" y="41396"/>
                    <a:pt x="70597" y="16269"/>
                    <a:pt x="52143" y="4922"/>
                  </a:cubicBezTo>
                  <a:cubicBezTo>
                    <a:pt x="35461" y="-5314"/>
                    <a:pt x="8431" y="2132"/>
                    <a:pt x="1249" y="21283"/>
                  </a:cubicBezTo>
                  <a:cubicBezTo>
                    <a:pt x="-1239" y="28107"/>
                    <a:pt x="9694" y="31066"/>
                    <a:pt x="12219" y="24280"/>
                  </a:cubicBezTo>
                  <a:close/>
                </a:path>
              </a:pathLst>
            </a:custGeom>
            <a:grpFill/>
            <a:ln w="1885" cap="flat">
              <a:noFill/>
              <a:prstDash val="solid"/>
              <a:miter/>
            </a:ln>
          </p:spPr>
          <p:txBody>
            <a:bodyPr rtlCol="0" anchor="ctr"/>
            <a:lstStyle/>
            <a:p>
              <a:endParaRPr lang="en-IN"/>
            </a:p>
          </p:txBody>
        </p:sp>
        <p:sp>
          <p:nvSpPr>
            <p:cNvPr id="1220" name="Freeform: Shape 1219">
              <a:extLst>
                <a:ext uri="{FF2B5EF4-FFF2-40B4-BE49-F238E27FC236}">
                  <a16:creationId xmlns:a16="http://schemas.microsoft.com/office/drawing/2014/main" id="{B81C2A7F-146C-4719-2C8B-69695279A9F1}"/>
                </a:ext>
              </a:extLst>
            </p:cNvPr>
            <p:cNvSpPr/>
            <p:nvPr/>
          </p:nvSpPr>
          <p:spPr>
            <a:xfrm>
              <a:off x="10532601" y="5466303"/>
              <a:ext cx="63182" cy="60795"/>
            </a:xfrm>
            <a:custGeom>
              <a:avLst/>
              <a:gdLst>
                <a:gd name="connsiteX0" fmla="*/ 18345 w 63182"/>
                <a:gd name="connsiteY0" fmla="*/ 19277 h 60795"/>
                <a:gd name="connsiteX1" fmla="*/ 46619 w 63182"/>
                <a:gd name="connsiteY1" fmla="*/ 42141 h 60795"/>
                <a:gd name="connsiteX2" fmla="*/ 19212 w 63182"/>
                <a:gd name="connsiteY2" fmla="*/ 47155 h 60795"/>
                <a:gd name="connsiteX3" fmla="*/ 17327 w 63182"/>
                <a:gd name="connsiteY3" fmla="*/ 20163 h 60795"/>
                <a:gd name="connsiteX4" fmla="*/ 11672 w 63182"/>
                <a:gd name="connsiteY4" fmla="*/ 10398 h 60795"/>
                <a:gd name="connsiteX5" fmla="*/ 7280 w 63182"/>
                <a:gd name="connsiteY5" fmla="*/ 52132 h 60795"/>
                <a:gd name="connsiteX6" fmla="*/ 52745 w 63182"/>
                <a:gd name="connsiteY6" fmla="*/ 52301 h 60795"/>
                <a:gd name="connsiteX7" fmla="*/ 53198 w 63182"/>
                <a:gd name="connsiteY7" fmla="*/ 7967 h 60795"/>
                <a:gd name="connsiteX8" fmla="*/ 10542 w 63182"/>
                <a:gd name="connsiteY8" fmla="*/ 11284 h 60795"/>
                <a:gd name="connsiteX9" fmla="*/ 18345 w 63182"/>
                <a:gd name="connsiteY9" fmla="*/ 19277 h 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5">
                  <a:moveTo>
                    <a:pt x="18345" y="19277"/>
                  </a:moveTo>
                  <a:cubicBezTo>
                    <a:pt x="33669" y="-478"/>
                    <a:pt x="61963" y="23254"/>
                    <a:pt x="46619" y="42141"/>
                  </a:cubicBezTo>
                  <a:cubicBezTo>
                    <a:pt x="39815" y="50096"/>
                    <a:pt x="28392" y="52189"/>
                    <a:pt x="19212" y="47155"/>
                  </a:cubicBezTo>
                  <a:cubicBezTo>
                    <a:pt x="8204" y="40822"/>
                    <a:pt x="7130" y="27684"/>
                    <a:pt x="17327" y="20163"/>
                  </a:cubicBezTo>
                  <a:cubicBezTo>
                    <a:pt x="23114" y="15884"/>
                    <a:pt x="17478" y="6063"/>
                    <a:pt x="11672" y="10398"/>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2" y="11284"/>
                  </a:cubicBezTo>
                  <a:cubicBezTo>
                    <a:pt x="5941" y="16958"/>
                    <a:pt x="13877" y="25026"/>
                    <a:pt x="18345" y="19277"/>
                  </a:cubicBezTo>
                  <a:close/>
                </a:path>
              </a:pathLst>
            </a:custGeom>
            <a:grpFill/>
            <a:ln w="1885" cap="flat">
              <a:noFill/>
              <a:prstDash val="solid"/>
              <a:miter/>
            </a:ln>
          </p:spPr>
          <p:txBody>
            <a:bodyPr rtlCol="0" anchor="ctr"/>
            <a:lstStyle/>
            <a:p>
              <a:endParaRPr lang="en-IN"/>
            </a:p>
          </p:txBody>
        </p:sp>
      </p:grpSp>
    </p:spTree>
    <p:extLst>
      <p:ext uri="{BB962C8B-B14F-4D97-AF65-F5344CB8AC3E}">
        <p14:creationId xmlns:p14="http://schemas.microsoft.com/office/powerpoint/2010/main" val="40948631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6E91-4C38-4A11-B5E5-889D593367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C5186D-09DB-44C1-ACCA-5378ACEF20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FADDDE-A156-4D79-BCAD-47BDABDFC3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79148-33AE-44C1-8DEE-6A56D3752FB1}"/>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6" name="Footer Placeholder 5">
            <a:extLst>
              <a:ext uri="{FF2B5EF4-FFF2-40B4-BE49-F238E27FC236}">
                <a16:creationId xmlns:a16="http://schemas.microsoft.com/office/drawing/2014/main" id="{F24EBBD4-5088-493E-9AF0-BE082F0872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0FCE3-3036-4A94-BD59-ACCB75E46298}"/>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39626657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630E9-8D8F-4322-8F6D-8939AA30E6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ADA399-2EF0-402F-89F0-7EBB9F7713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E16B65-96BC-4960-BFB2-A62D7B06C4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976941-F1D6-4912-B86C-2D7CF27411BD}"/>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6" name="Footer Placeholder 5">
            <a:extLst>
              <a:ext uri="{FF2B5EF4-FFF2-40B4-BE49-F238E27FC236}">
                <a16:creationId xmlns:a16="http://schemas.microsoft.com/office/drawing/2014/main" id="{7A80F966-7B34-4328-AD5D-A7EC1A6785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FCC762-05C3-4F29-85E6-4471EE738D87}"/>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8122222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FB1ED-DFF6-4596-B89F-1EDC4A96B4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A1653D-1F62-460B-AB72-2F42CA89DC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2AB4B3-339B-4080-8D49-72D9CF3F5443}"/>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5" name="Footer Placeholder 4">
            <a:extLst>
              <a:ext uri="{FF2B5EF4-FFF2-40B4-BE49-F238E27FC236}">
                <a16:creationId xmlns:a16="http://schemas.microsoft.com/office/drawing/2014/main" id="{F93AB1ED-9A35-4F3A-9814-4C4592D4D1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B6B459-3935-4E01-950F-F84C4AD74D31}"/>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0613847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D3E8F8-CE6D-4691-B737-882D76C10A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9EA3C0-0767-48A1-9588-590CFF9635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9CB67F-CA81-4F49-A17F-F8EC75B29E63}"/>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5" name="Footer Placeholder 4">
            <a:extLst>
              <a:ext uri="{FF2B5EF4-FFF2-40B4-BE49-F238E27FC236}">
                <a16:creationId xmlns:a16="http://schemas.microsoft.com/office/drawing/2014/main" id="{A0A84989-D84B-42E5-8FC5-8984AF0F80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03E7C-9973-4AC4-AF38-17DE38A91F8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04797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64E776-0B66-4B92-FE1F-A3AF57FB07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048089-D928-B577-94B0-35487B51A0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883DFEA-64FC-9551-209A-DBFA1AA650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BDF6C-C0C3-4B8F-897C-907D382EAF93}" type="datetimeFigureOut">
              <a:rPr lang="en-IN" smtClean="0"/>
              <a:t>07-09-2023</a:t>
            </a:fld>
            <a:endParaRPr lang="en-IN"/>
          </a:p>
        </p:txBody>
      </p:sp>
      <p:sp>
        <p:nvSpPr>
          <p:cNvPr id="5" name="Footer Placeholder 4">
            <a:extLst>
              <a:ext uri="{FF2B5EF4-FFF2-40B4-BE49-F238E27FC236}">
                <a16:creationId xmlns:a16="http://schemas.microsoft.com/office/drawing/2014/main" id="{70D12994-9AEA-C62D-74CF-89338EEBB6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4B1B9586-DC8C-E322-6F20-24CCA1B28D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1A3F64-9DD4-41C2-933C-3DDF15BD6CB0}" type="slidenum">
              <a:rPr lang="en-IN" smtClean="0"/>
              <a:t>‹#›</a:t>
            </a:fld>
            <a:endParaRPr lang="en-IN"/>
          </a:p>
        </p:txBody>
      </p:sp>
    </p:spTree>
    <p:extLst>
      <p:ext uri="{BB962C8B-B14F-4D97-AF65-F5344CB8AC3E}">
        <p14:creationId xmlns:p14="http://schemas.microsoft.com/office/powerpoint/2010/main" val="40038816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5E2A1D-74CF-4B5A-BC4B-40B13BFC58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B45257-AD1A-4D44-B0EB-0031E53710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B0F16D-6C91-4EE1-BBB7-1D7D2409C3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2DF59C-C0B7-40CA-AE6C-577E0121771F}" type="datetimeFigureOut">
              <a:rPr lang="en-US" smtClean="0"/>
              <a:t>9/7/2023</a:t>
            </a:fld>
            <a:endParaRPr lang="en-US"/>
          </a:p>
        </p:txBody>
      </p:sp>
      <p:sp>
        <p:nvSpPr>
          <p:cNvPr id="5" name="Footer Placeholder 4">
            <a:extLst>
              <a:ext uri="{FF2B5EF4-FFF2-40B4-BE49-F238E27FC236}">
                <a16:creationId xmlns:a16="http://schemas.microsoft.com/office/drawing/2014/main" id="{D2014E55-8913-4BD5-BBF2-31A63CE2A8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29DB40-875B-4C60-8C43-EE90E68C9B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692E7-E29C-4701-8865-056B6E54FC72}" type="slidenum">
              <a:rPr lang="en-US" smtClean="0"/>
              <a:t>‹#›</a:t>
            </a:fld>
            <a:endParaRPr lang="en-US"/>
          </a:p>
        </p:txBody>
      </p:sp>
    </p:spTree>
    <p:extLst>
      <p:ext uri="{BB962C8B-B14F-4D97-AF65-F5344CB8AC3E}">
        <p14:creationId xmlns:p14="http://schemas.microsoft.com/office/powerpoint/2010/main" val="35000421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7.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www.slideegg.com/tips-and-tricks-powerpoint-templates"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www.facebook.com/isba.digital" TargetMode="External"/><Relationship Id="rId7" Type="http://schemas.openxmlformats.org/officeDocument/2006/relationships/hyperlink" Target="https://www.instagram.com/slide_egg/" TargetMode="External"/><Relationship Id="rId2" Type="http://schemas.openxmlformats.org/officeDocument/2006/relationships/hyperlink" Target="http://www.slideegg.com/" TargetMode="External"/><Relationship Id="rId1" Type="http://schemas.openxmlformats.org/officeDocument/2006/relationships/slideLayout" Target="../slideLayouts/slideLayout18.xml"/><Relationship Id="rId6" Type="http://schemas.openxmlformats.org/officeDocument/2006/relationships/image" Target="../media/image13.png"/><Relationship Id="rId11" Type="http://schemas.openxmlformats.org/officeDocument/2006/relationships/image" Target="../media/image16.png"/><Relationship Id="rId5" Type="http://schemas.openxmlformats.org/officeDocument/2006/relationships/hyperlink" Target="https://www.youtube.com/@theanalystislamsoliman8411" TargetMode="External"/><Relationship Id="rId10" Type="http://schemas.openxmlformats.org/officeDocument/2006/relationships/image" Target="../media/image15.jpg"/><Relationship Id="rId4" Type="http://schemas.openxmlformats.org/officeDocument/2006/relationships/image" Target="../media/image12.png"/><Relationship Id="rId9" Type="http://schemas.openxmlformats.org/officeDocument/2006/relationships/hyperlink" Target="https://www.slideegg.com/redesig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122FAE-B8CA-5366-9E9D-D9BC2E03F011}"/>
              </a:ext>
            </a:extLst>
          </p:cNvPr>
          <p:cNvSpPr txBox="1"/>
          <p:nvPr/>
        </p:nvSpPr>
        <p:spPr>
          <a:xfrm>
            <a:off x="1110203" y="2459504"/>
            <a:ext cx="4247560" cy="1938992"/>
          </a:xfrm>
          <a:prstGeom prst="rect">
            <a:avLst/>
          </a:prstGeom>
          <a:noFill/>
        </p:spPr>
        <p:txBody>
          <a:bodyPr wrap="square">
            <a:spAutoFit/>
          </a:bodyPr>
          <a:lstStyle/>
          <a:p>
            <a:pPr algn="ctr"/>
            <a:r>
              <a:rPr lang="en-US" sz="4000" b="1" i="0" dirty="0">
                <a:solidFill>
                  <a:schemeClr val="tx1">
                    <a:lumMod val="75000"/>
                    <a:lumOff val="25000"/>
                  </a:schemeClr>
                </a:solidFill>
                <a:effectLst/>
                <a:latin typeface="Segoe UI" panose="020B0502040204020203" pitchFamily="34" charset="0"/>
                <a:cs typeface="Segoe UI" panose="020B0502040204020203" pitchFamily="34" charset="0"/>
              </a:rPr>
              <a:t>Seeking Quotes From SEO Services Experts</a:t>
            </a:r>
            <a:endParaRPr lang="en-IN" sz="4000" dirty="0">
              <a:solidFill>
                <a:schemeClr val="tx1">
                  <a:lumMod val="75000"/>
                  <a:lumOff val="25000"/>
                </a:schemeClr>
              </a:solidFill>
              <a:latin typeface="Segoe UI" panose="020B0502040204020203" pitchFamily="34" charset="0"/>
              <a:cs typeface="Segoe UI" panose="020B0502040204020203" pitchFamily="34" charset="0"/>
            </a:endParaRPr>
          </a:p>
        </p:txBody>
      </p:sp>
      <p:grpSp>
        <p:nvGrpSpPr>
          <p:cNvPr id="9" name="Group 8">
            <a:extLst>
              <a:ext uri="{FF2B5EF4-FFF2-40B4-BE49-F238E27FC236}">
                <a16:creationId xmlns:a16="http://schemas.microsoft.com/office/drawing/2014/main" id="{CFF57C2C-27AB-EF22-9CB5-DCC7C7E3844D}"/>
              </a:ext>
            </a:extLst>
          </p:cNvPr>
          <p:cNvGrpSpPr/>
          <p:nvPr/>
        </p:nvGrpSpPr>
        <p:grpSpPr>
          <a:xfrm>
            <a:off x="5894462" y="777374"/>
            <a:ext cx="5029880" cy="5303253"/>
            <a:chOff x="5894462" y="462916"/>
            <a:chExt cx="5029880" cy="5303253"/>
          </a:xfrm>
        </p:grpSpPr>
        <p:sp>
          <p:nvSpPr>
            <p:cNvPr id="8" name="Rectangle: Rounded Corners 7">
              <a:extLst>
                <a:ext uri="{FF2B5EF4-FFF2-40B4-BE49-F238E27FC236}">
                  <a16:creationId xmlns:a16="http://schemas.microsoft.com/office/drawing/2014/main" id="{4D7A9012-F2DF-9E35-1228-C99E9693E9B4}"/>
                </a:ext>
              </a:extLst>
            </p:cNvPr>
            <p:cNvSpPr/>
            <p:nvPr/>
          </p:nvSpPr>
          <p:spPr>
            <a:xfrm>
              <a:off x="9482733" y="4280772"/>
              <a:ext cx="1441609" cy="1485397"/>
            </a:xfrm>
            <a:prstGeom prst="roundRect">
              <a:avLst>
                <a:gd name="adj" fmla="val 11466"/>
              </a:avLst>
            </a:prstGeom>
            <a:solidFill>
              <a:schemeClr val="bg1"/>
            </a:solidFill>
            <a:ln>
              <a:noFill/>
            </a:ln>
            <a:effectLst>
              <a:outerShdw blurRad="1270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Rounded Corners 6">
              <a:extLst>
                <a:ext uri="{FF2B5EF4-FFF2-40B4-BE49-F238E27FC236}">
                  <a16:creationId xmlns:a16="http://schemas.microsoft.com/office/drawing/2014/main" id="{EE42624A-58D7-52AD-0FE9-D4895FB67F48}"/>
                </a:ext>
              </a:extLst>
            </p:cNvPr>
            <p:cNvSpPr/>
            <p:nvPr/>
          </p:nvSpPr>
          <p:spPr>
            <a:xfrm>
              <a:off x="6524041" y="462916"/>
              <a:ext cx="1809255" cy="1864210"/>
            </a:xfrm>
            <a:prstGeom prst="roundRect">
              <a:avLst>
                <a:gd name="adj" fmla="val 11466"/>
              </a:avLst>
            </a:prstGeom>
            <a:solidFill>
              <a:schemeClr val="bg1"/>
            </a:solidFill>
            <a:ln>
              <a:noFill/>
            </a:ln>
            <a:effectLst>
              <a:outerShdw blurRad="1270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Rounded Corners 4">
              <a:extLst>
                <a:ext uri="{FF2B5EF4-FFF2-40B4-BE49-F238E27FC236}">
                  <a16:creationId xmlns:a16="http://schemas.microsoft.com/office/drawing/2014/main" id="{32CE9466-298F-BAF1-C406-C84B0BE0445E}"/>
                </a:ext>
              </a:extLst>
            </p:cNvPr>
            <p:cNvSpPr/>
            <p:nvPr/>
          </p:nvSpPr>
          <p:spPr>
            <a:xfrm>
              <a:off x="7174490" y="1395021"/>
              <a:ext cx="3518910" cy="4067958"/>
            </a:xfrm>
            <a:prstGeom prst="roundRect">
              <a:avLst>
                <a:gd name="adj" fmla="val 11466"/>
              </a:avLst>
            </a:prstGeom>
            <a:ln>
              <a:noFill/>
            </a:ln>
            <a:effectLst>
              <a:outerShdw blurRad="1270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a16="http://schemas.microsoft.com/office/drawing/2014/main" id="{69B96A68-30F6-5D54-E667-EBEC7E0757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4462" y="573939"/>
              <a:ext cx="5029880" cy="4889040"/>
            </a:xfrm>
            <a:prstGeom prst="rect">
              <a:avLst/>
            </a:prstGeom>
          </p:spPr>
        </p:pic>
      </p:grpSp>
      <p:sp>
        <p:nvSpPr>
          <p:cNvPr id="10" name="Rectangle 9">
            <a:extLst>
              <a:ext uri="{FF2B5EF4-FFF2-40B4-BE49-F238E27FC236}">
                <a16:creationId xmlns:a16="http://schemas.microsoft.com/office/drawing/2014/main" id="{30EE0997-5F4B-268C-009D-0E55C4C881EF}"/>
              </a:ext>
            </a:extLst>
          </p:cNvPr>
          <p:cNvSpPr/>
          <p:nvPr/>
        </p:nvSpPr>
        <p:spPr>
          <a:xfrm>
            <a:off x="0" y="0"/>
            <a:ext cx="329938" cy="197962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989120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F00B944-F0FF-4461-0BAE-FBE437497D0A}"/>
              </a:ext>
            </a:extLst>
          </p:cNvPr>
          <p:cNvSpPr/>
          <p:nvPr/>
        </p:nvSpPr>
        <p:spPr>
          <a:xfrm>
            <a:off x="0" y="0"/>
            <a:ext cx="12192000" cy="46101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8" name="Group 7">
            <a:extLst>
              <a:ext uri="{FF2B5EF4-FFF2-40B4-BE49-F238E27FC236}">
                <a16:creationId xmlns:a16="http://schemas.microsoft.com/office/drawing/2014/main" id="{4D0DD4E2-004C-BA60-CC3C-2FB269C7BB27}"/>
              </a:ext>
            </a:extLst>
          </p:cNvPr>
          <p:cNvGrpSpPr/>
          <p:nvPr/>
        </p:nvGrpSpPr>
        <p:grpSpPr>
          <a:xfrm>
            <a:off x="4044657" y="837065"/>
            <a:ext cx="7639050" cy="5184943"/>
            <a:chOff x="625182" y="541790"/>
            <a:chExt cx="7639050" cy="5184943"/>
          </a:xfrm>
        </p:grpSpPr>
        <p:sp>
          <p:nvSpPr>
            <p:cNvPr id="4" name="TextBox 3">
              <a:extLst>
                <a:ext uri="{FF2B5EF4-FFF2-40B4-BE49-F238E27FC236}">
                  <a16:creationId xmlns:a16="http://schemas.microsoft.com/office/drawing/2014/main" id="{029BB281-EA17-D25C-8C64-141027454649}"/>
                </a:ext>
              </a:extLst>
            </p:cNvPr>
            <p:cNvSpPr txBox="1"/>
            <p:nvPr/>
          </p:nvSpPr>
          <p:spPr>
            <a:xfrm>
              <a:off x="2989116" y="541790"/>
              <a:ext cx="2911182" cy="646331"/>
            </a:xfrm>
            <a:prstGeom prst="rect">
              <a:avLst/>
            </a:prstGeom>
            <a:noFill/>
          </p:spPr>
          <p:txBody>
            <a:bodyPr wrap="none" rtlCol="0">
              <a:spAutoFit/>
            </a:bodyPr>
            <a:lstStyle/>
            <a:p>
              <a:pPr algn="ctr"/>
              <a:r>
                <a:rPr lang="en-US" sz="3600" b="1" dirty="0">
                  <a:solidFill>
                    <a:schemeClr val="tx1">
                      <a:lumMod val="85000"/>
                      <a:lumOff val="15000"/>
                    </a:schemeClr>
                  </a:solidFill>
                  <a:latin typeface="Segoe UI" panose="020B0502040204020203" pitchFamily="34" charset="0"/>
                  <a:cs typeface="Segoe UI" panose="020B0502040204020203" pitchFamily="34" charset="0"/>
                </a:rPr>
                <a:t>Introduction</a:t>
              </a:r>
              <a:endParaRPr lang="en-IN" sz="3600" b="1" dirty="0">
                <a:solidFill>
                  <a:schemeClr val="tx1">
                    <a:lumMod val="85000"/>
                    <a:lumOff val="15000"/>
                  </a:schemeClr>
                </a:solidFill>
                <a:latin typeface="Segoe UI" panose="020B0502040204020203" pitchFamily="34" charset="0"/>
                <a:cs typeface="Segoe UI" panose="020B0502040204020203" pitchFamily="34" charset="0"/>
              </a:endParaRPr>
            </a:p>
          </p:txBody>
        </p:sp>
        <p:grpSp>
          <p:nvGrpSpPr>
            <p:cNvPr id="7" name="Group 6">
              <a:extLst>
                <a:ext uri="{FF2B5EF4-FFF2-40B4-BE49-F238E27FC236}">
                  <a16:creationId xmlns:a16="http://schemas.microsoft.com/office/drawing/2014/main" id="{43F53BAE-EECC-2648-9702-4AD755E58910}"/>
                </a:ext>
              </a:extLst>
            </p:cNvPr>
            <p:cNvGrpSpPr/>
            <p:nvPr/>
          </p:nvGrpSpPr>
          <p:grpSpPr>
            <a:xfrm>
              <a:off x="625182" y="1794087"/>
              <a:ext cx="7639050" cy="3932646"/>
              <a:chOff x="625182" y="1794087"/>
              <a:chExt cx="7639050" cy="3932646"/>
            </a:xfrm>
          </p:grpSpPr>
          <p:sp>
            <p:nvSpPr>
              <p:cNvPr id="6" name="Rectangle: Rounded Corners 5">
                <a:extLst>
                  <a:ext uri="{FF2B5EF4-FFF2-40B4-BE49-F238E27FC236}">
                    <a16:creationId xmlns:a16="http://schemas.microsoft.com/office/drawing/2014/main" id="{5FDD547A-029A-E521-E242-06677E5575CC}"/>
                  </a:ext>
                </a:extLst>
              </p:cNvPr>
              <p:cNvSpPr/>
              <p:nvPr/>
            </p:nvSpPr>
            <p:spPr>
              <a:xfrm>
                <a:off x="625182" y="1794087"/>
                <a:ext cx="7639050" cy="3932646"/>
              </a:xfrm>
              <a:prstGeom prst="roundRect">
                <a:avLst>
                  <a:gd name="adj" fmla="val 5674"/>
                </a:avLst>
              </a:prstGeom>
              <a:solidFill>
                <a:schemeClr val="bg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a:extLst>
                  <a:ext uri="{FF2B5EF4-FFF2-40B4-BE49-F238E27FC236}">
                    <a16:creationId xmlns:a16="http://schemas.microsoft.com/office/drawing/2014/main" id="{549F98CA-A7C1-C72E-E01B-CC250155DF24}"/>
                  </a:ext>
                </a:extLst>
              </p:cNvPr>
              <p:cNvSpPr txBox="1"/>
              <p:nvPr/>
            </p:nvSpPr>
            <p:spPr>
              <a:xfrm>
                <a:off x="1133036" y="2441491"/>
                <a:ext cx="6623343" cy="2637838"/>
              </a:xfrm>
              <a:prstGeom prst="rect">
                <a:avLst/>
              </a:prstGeom>
              <a:noFill/>
            </p:spPr>
            <p:txBody>
              <a:bodyPr wrap="square">
                <a:spAutoFit/>
              </a:bodyPr>
              <a:lstStyle/>
              <a:p>
                <a:pPr>
                  <a:lnSpc>
                    <a:spcPct val="150000"/>
                  </a:lnSpc>
                </a:pPr>
                <a:r>
                  <a:rPr lang="en-US" sz="1600" b="0" i="0" dirty="0">
                    <a:solidFill>
                      <a:schemeClr val="tx1">
                        <a:lumMod val="75000"/>
                        <a:lumOff val="25000"/>
                      </a:schemeClr>
                    </a:solidFill>
                    <a:effectLst/>
                    <a:latin typeface="Segoe UI" panose="020B0502040204020203" pitchFamily="34" charset="0"/>
                    <a:cs typeface="Segoe UI" panose="020B0502040204020203" pitchFamily="34" charset="0"/>
                  </a:rPr>
                  <a:t>In the dynamic realm of digital marketing, staying ahead demands more than just an online presence. Search Engine Optimization (SEO) stands as a pivotal element for victorious digital campaigns, empowering businesses to amplify visibility, draw natural traffic, and fulfill growth aims. Yet, mastering SEO intricacies can be intricate and time-intensive. This is where SEO service experts step in, contributing their specialized knowledge to navigate this landscape and drive business success.</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pic>
        <p:nvPicPr>
          <p:cNvPr id="13" name="Picture 12" descr="A person sitting at a desk with a computer and a phone&#10;&#10;Description automatically generated">
            <a:extLst>
              <a:ext uri="{FF2B5EF4-FFF2-40B4-BE49-F238E27FC236}">
                <a16:creationId xmlns:a16="http://schemas.microsoft.com/office/drawing/2014/main" id="{70A7ACC1-1409-F079-0C26-9FBDDE1B8146}"/>
              </a:ext>
            </a:extLst>
          </p:cNvPr>
          <p:cNvPicPr>
            <a:picLocks noChangeAspect="1"/>
          </p:cNvPicPr>
          <p:nvPr/>
        </p:nvPicPr>
        <p:blipFill>
          <a:blip r:embed="rId2">
            <a:extLst>
              <a:ext uri="{28A0092B-C50C-407E-A947-70E740481C1C}">
                <a14:useLocalDpi xmlns:a14="http://schemas.microsoft.com/office/drawing/2010/main" val="0"/>
              </a:ext>
            </a:extLst>
          </a:blip>
          <a:srcRect l="1971" t="1686" r="3866" b="1700"/>
          <a:stretch>
            <a:fillRect/>
          </a:stretch>
        </p:blipFill>
        <p:spPr>
          <a:xfrm>
            <a:off x="417925" y="2089362"/>
            <a:ext cx="3185114" cy="3932646"/>
          </a:xfrm>
          <a:custGeom>
            <a:avLst/>
            <a:gdLst>
              <a:gd name="connsiteX0" fmla="*/ 266467 w 3185114"/>
              <a:gd name="connsiteY0" fmla="*/ 0 h 3932646"/>
              <a:gd name="connsiteX1" fmla="*/ 2918647 w 3185114"/>
              <a:gd name="connsiteY1" fmla="*/ 0 h 3932646"/>
              <a:gd name="connsiteX2" fmla="*/ 3185114 w 3185114"/>
              <a:gd name="connsiteY2" fmla="*/ 266467 h 3932646"/>
              <a:gd name="connsiteX3" fmla="*/ 3185114 w 3185114"/>
              <a:gd name="connsiteY3" fmla="*/ 3666179 h 3932646"/>
              <a:gd name="connsiteX4" fmla="*/ 2918647 w 3185114"/>
              <a:gd name="connsiteY4" fmla="*/ 3932646 h 3932646"/>
              <a:gd name="connsiteX5" fmla="*/ 266467 w 3185114"/>
              <a:gd name="connsiteY5" fmla="*/ 3932646 h 3932646"/>
              <a:gd name="connsiteX6" fmla="*/ 0 w 3185114"/>
              <a:gd name="connsiteY6" fmla="*/ 3666179 h 3932646"/>
              <a:gd name="connsiteX7" fmla="*/ 0 w 3185114"/>
              <a:gd name="connsiteY7" fmla="*/ 266467 h 3932646"/>
              <a:gd name="connsiteX8" fmla="*/ 266467 w 3185114"/>
              <a:gd name="connsiteY8" fmla="*/ 0 h 3932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5114" h="3932646">
                <a:moveTo>
                  <a:pt x="266467" y="0"/>
                </a:moveTo>
                <a:lnTo>
                  <a:pt x="2918647" y="0"/>
                </a:lnTo>
                <a:cubicBezTo>
                  <a:pt x="3065813" y="0"/>
                  <a:pt x="3185114" y="119301"/>
                  <a:pt x="3185114" y="266467"/>
                </a:cubicBezTo>
                <a:lnTo>
                  <a:pt x="3185114" y="3666179"/>
                </a:lnTo>
                <a:cubicBezTo>
                  <a:pt x="3185114" y="3813345"/>
                  <a:pt x="3065813" y="3932646"/>
                  <a:pt x="2918647" y="3932646"/>
                </a:cubicBezTo>
                <a:lnTo>
                  <a:pt x="266467" y="3932646"/>
                </a:lnTo>
                <a:cubicBezTo>
                  <a:pt x="119301" y="3932646"/>
                  <a:pt x="0" y="3813345"/>
                  <a:pt x="0" y="3666179"/>
                </a:cubicBezTo>
                <a:lnTo>
                  <a:pt x="0" y="266467"/>
                </a:lnTo>
                <a:cubicBezTo>
                  <a:pt x="0" y="119301"/>
                  <a:pt x="119301" y="0"/>
                  <a:pt x="266467" y="0"/>
                </a:cubicBezTo>
                <a:close/>
              </a:path>
            </a:pathLst>
          </a:custGeom>
        </p:spPr>
      </p:pic>
    </p:spTree>
    <p:extLst>
      <p:ext uri="{BB962C8B-B14F-4D97-AF65-F5344CB8AC3E}">
        <p14:creationId xmlns:p14="http://schemas.microsoft.com/office/powerpoint/2010/main" val="372155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erson sitting on a couch using a computer&#10;&#10;Description automatically generated">
            <a:extLst>
              <a:ext uri="{FF2B5EF4-FFF2-40B4-BE49-F238E27FC236}">
                <a16:creationId xmlns:a16="http://schemas.microsoft.com/office/drawing/2014/main" id="{747BDC5C-A756-DD03-4DD9-295A6169B02F}"/>
              </a:ext>
            </a:extLst>
          </p:cNvPr>
          <p:cNvPicPr>
            <a:picLocks noChangeAspect="1"/>
          </p:cNvPicPr>
          <p:nvPr/>
        </p:nvPicPr>
        <p:blipFill rotWithShape="1">
          <a:blip r:embed="rId2">
            <a:extLst>
              <a:ext uri="{28A0092B-C50C-407E-A947-70E740481C1C}">
                <a14:useLocalDpi xmlns:a14="http://schemas.microsoft.com/office/drawing/2010/main" val="0"/>
              </a:ext>
            </a:extLst>
          </a:blip>
          <a:srcRect r="12165"/>
          <a:stretch/>
        </p:blipFill>
        <p:spPr>
          <a:xfrm>
            <a:off x="6359423" y="2428874"/>
            <a:ext cx="5832577" cy="4429126"/>
          </a:xfrm>
          <a:prstGeom prst="rect">
            <a:avLst/>
          </a:prstGeom>
        </p:spPr>
      </p:pic>
      <p:sp>
        <p:nvSpPr>
          <p:cNvPr id="5" name="Rectangle 4">
            <a:extLst>
              <a:ext uri="{FF2B5EF4-FFF2-40B4-BE49-F238E27FC236}">
                <a16:creationId xmlns:a16="http://schemas.microsoft.com/office/drawing/2014/main" id="{C8F8386B-01E5-4AA1-61AD-156A9A7F5A07}"/>
              </a:ext>
            </a:extLst>
          </p:cNvPr>
          <p:cNvSpPr/>
          <p:nvPr/>
        </p:nvSpPr>
        <p:spPr>
          <a:xfrm>
            <a:off x="6629400" y="0"/>
            <a:ext cx="5562600" cy="24288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a:extLst>
              <a:ext uri="{FF2B5EF4-FFF2-40B4-BE49-F238E27FC236}">
                <a16:creationId xmlns:a16="http://schemas.microsoft.com/office/drawing/2014/main" id="{BE575654-0D7E-E6FD-7B2A-0F1370149E8C}"/>
              </a:ext>
            </a:extLst>
          </p:cNvPr>
          <p:cNvSpPr txBox="1"/>
          <p:nvPr/>
        </p:nvSpPr>
        <p:spPr>
          <a:xfrm>
            <a:off x="7748368" y="675828"/>
            <a:ext cx="3324665" cy="1077218"/>
          </a:xfrm>
          <a:prstGeom prst="rect">
            <a:avLst/>
          </a:prstGeom>
          <a:noFill/>
        </p:spPr>
        <p:txBody>
          <a:bodyPr wrap="square">
            <a:spAutoFit/>
          </a:bodyPr>
          <a:lstStyle/>
          <a:p>
            <a:r>
              <a:rPr lang="en-US" sz="3200" b="1" i="0" dirty="0">
                <a:solidFill>
                  <a:schemeClr val="tx1">
                    <a:lumMod val="85000"/>
                    <a:lumOff val="15000"/>
                  </a:schemeClr>
                </a:solidFill>
                <a:effectLst/>
                <a:latin typeface="Segoe UI" panose="020B0502040204020203" pitchFamily="34" charset="0"/>
                <a:cs typeface="Segoe UI" panose="020B0502040204020203" pitchFamily="34" charset="0"/>
              </a:rPr>
              <a:t>The Role Of SEO Services Experts</a:t>
            </a:r>
            <a:endParaRPr lang="en-IN" sz="3200" dirty="0">
              <a:solidFill>
                <a:schemeClr val="tx1">
                  <a:lumMod val="85000"/>
                  <a:lumOff val="15000"/>
                </a:schemeClr>
              </a:solidFill>
              <a:latin typeface="Segoe UI" panose="020B0502040204020203" pitchFamily="34" charset="0"/>
              <a:cs typeface="Segoe UI" panose="020B0502040204020203" pitchFamily="34" charset="0"/>
            </a:endParaRPr>
          </a:p>
        </p:txBody>
      </p:sp>
      <p:grpSp>
        <p:nvGrpSpPr>
          <p:cNvPr id="8" name="Group 7">
            <a:extLst>
              <a:ext uri="{FF2B5EF4-FFF2-40B4-BE49-F238E27FC236}">
                <a16:creationId xmlns:a16="http://schemas.microsoft.com/office/drawing/2014/main" id="{C503D865-AEB5-554B-C7A5-1D0708673F5C}"/>
              </a:ext>
            </a:extLst>
          </p:cNvPr>
          <p:cNvGrpSpPr/>
          <p:nvPr/>
        </p:nvGrpSpPr>
        <p:grpSpPr>
          <a:xfrm>
            <a:off x="682332" y="1594061"/>
            <a:ext cx="6918618" cy="4359063"/>
            <a:chOff x="739482" y="1898861"/>
            <a:chExt cx="6918618" cy="4359063"/>
          </a:xfrm>
        </p:grpSpPr>
        <p:sp>
          <p:nvSpPr>
            <p:cNvPr id="6" name="Rectangle: Rounded Corners 5">
              <a:extLst>
                <a:ext uri="{FF2B5EF4-FFF2-40B4-BE49-F238E27FC236}">
                  <a16:creationId xmlns:a16="http://schemas.microsoft.com/office/drawing/2014/main" id="{6D7FDF47-5CE2-9F4A-EE67-6B19CC5C1C57}"/>
                </a:ext>
              </a:extLst>
            </p:cNvPr>
            <p:cNvSpPr/>
            <p:nvPr/>
          </p:nvSpPr>
          <p:spPr>
            <a:xfrm>
              <a:off x="739482" y="1898861"/>
              <a:ext cx="6918618" cy="4359063"/>
            </a:xfrm>
            <a:prstGeom prst="roundRect">
              <a:avLst>
                <a:gd name="adj" fmla="val 5674"/>
              </a:avLst>
            </a:prstGeom>
            <a:solidFill>
              <a:schemeClr val="bg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4D5A5A37-99FB-7B98-8E07-522B61CC11A7}"/>
                </a:ext>
              </a:extLst>
            </p:cNvPr>
            <p:cNvSpPr txBox="1"/>
            <p:nvPr/>
          </p:nvSpPr>
          <p:spPr>
            <a:xfrm>
              <a:off x="1517284" y="2316210"/>
              <a:ext cx="5877364" cy="3524363"/>
            </a:xfrm>
            <a:prstGeom prst="rect">
              <a:avLst/>
            </a:prstGeom>
            <a:noFill/>
          </p:spPr>
          <p:txBody>
            <a:bodyPr wrap="square">
              <a:spAutoFit/>
            </a:bodyPr>
            <a:lstStyle/>
            <a:p>
              <a:pPr>
                <a:lnSpc>
                  <a:spcPct val="150000"/>
                </a:lnSpc>
                <a:spcBef>
                  <a:spcPts val="1200"/>
                </a:spcBef>
              </a:pPr>
              <a:r>
                <a:rPr lang="en-US" sz="1600" b="0" i="0" dirty="0">
                  <a:solidFill>
                    <a:schemeClr val="tx1">
                      <a:lumMod val="75000"/>
                      <a:lumOff val="25000"/>
                    </a:schemeClr>
                  </a:solidFill>
                  <a:effectLst/>
                  <a:latin typeface="Segoe UI" panose="020B0502040204020203" pitchFamily="34" charset="0"/>
                  <a:cs typeface="Segoe UI" panose="020B0502040204020203" pitchFamily="34" charset="0"/>
                </a:rPr>
                <a:t>In the dynamic realm of digital marketing, staying ahead demands more than just an online presence. Search Engine Optimization (SEO) stands as a pivotal element for victorious digital campaigns, empowering businesses to amplify visibility, draw natural traffic, and fulfill growth aims.</a:t>
              </a:r>
            </a:p>
            <a:p>
              <a:pPr>
                <a:lnSpc>
                  <a:spcPct val="150000"/>
                </a:lnSpc>
                <a:spcBef>
                  <a:spcPts val="1200"/>
                </a:spcBef>
              </a:pPr>
              <a:r>
                <a:rPr lang="en-US" sz="1600" b="0" i="0" dirty="0">
                  <a:solidFill>
                    <a:schemeClr val="tx1">
                      <a:lumMod val="75000"/>
                      <a:lumOff val="25000"/>
                    </a:schemeClr>
                  </a:solidFill>
                  <a:effectLst/>
                  <a:latin typeface="Segoe UI" panose="020B0502040204020203" pitchFamily="34" charset="0"/>
                  <a:cs typeface="Segoe UI" panose="020B0502040204020203" pitchFamily="34" charset="0"/>
                </a:rPr>
                <a:t>Yet, mastering SEO intricacies can be intricate and time-intensive. This is where SEO service experts step in, contributing their specialized knowledge to navigate this landscape and drive business success.</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pic>
          <p:nvPicPr>
            <p:cNvPr id="1026" name="Picture 2" descr="PNG Tick Image - Checkbox Icon - Black Check – Free Download">
              <a:extLst>
                <a:ext uri="{FF2B5EF4-FFF2-40B4-BE49-F238E27FC236}">
                  <a16:creationId xmlns:a16="http://schemas.microsoft.com/office/drawing/2014/main" id="{7EED9698-0150-290B-AE9F-2C56B83CD5BA}"/>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3104" y="2438401"/>
              <a:ext cx="334010" cy="2991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PNG Tick Image - Checkbox Icon - Black Check – Free Download">
              <a:extLst>
                <a:ext uri="{FF2B5EF4-FFF2-40B4-BE49-F238E27FC236}">
                  <a16:creationId xmlns:a16="http://schemas.microsoft.com/office/drawing/2014/main" id="{82F7D251-88FE-FCE5-C430-FDFF04BFE282}"/>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3104" y="4410618"/>
              <a:ext cx="334010" cy="29911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52511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6" name="Picture 65" descr="A person typing on a computer&#10;&#10;Description automatically generated">
            <a:extLst>
              <a:ext uri="{FF2B5EF4-FFF2-40B4-BE49-F238E27FC236}">
                <a16:creationId xmlns:a16="http://schemas.microsoft.com/office/drawing/2014/main" id="{D3ABA5CF-B155-3193-35FC-7F96BA7B9E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27141" cy="3354778"/>
          </a:xfrm>
          <a:prstGeom prst="rect">
            <a:avLst/>
          </a:prstGeom>
        </p:spPr>
      </p:pic>
      <p:sp>
        <p:nvSpPr>
          <p:cNvPr id="2" name="TextBox 1">
            <a:extLst>
              <a:ext uri="{FF2B5EF4-FFF2-40B4-BE49-F238E27FC236}">
                <a16:creationId xmlns:a16="http://schemas.microsoft.com/office/drawing/2014/main" id="{760B7331-EA30-6DE2-6F67-0953206E10FA}"/>
              </a:ext>
            </a:extLst>
          </p:cNvPr>
          <p:cNvSpPr txBox="1"/>
          <p:nvPr/>
        </p:nvSpPr>
        <p:spPr>
          <a:xfrm>
            <a:off x="708255" y="4295249"/>
            <a:ext cx="3381866" cy="1569660"/>
          </a:xfrm>
          <a:prstGeom prst="rect">
            <a:avLst/>
          </a:prstGeom>
          <a:noFill/>
        </p:spPr>
        <p:txBody>
          <a:bodyPr wrap="square">
            <a:spAutoFit/>
          </a:bodyPr>
          <a:lstStyle/>
          <a:p>
            <a:r>
              <a:rPr lang="en-US" sz="3200" b="1" i="0" dirty="0">
                <a:solidFill>
                  <a:schemeClr val="tx1">
                    <a:lumMod val="85000"/>
                    <a:lumOff val="15000"/>
                  </a:schemeClr>
                </a:solidFill>
                <a:effectLst/>
                <a:latin typeface="Segoe UI" panose="020B0502040204020203" pitchFamily="34" charset="0"/>
                <a:cs typeface="Segoe UI" panose="020B0502040204020203" pitchFamily="34" charset="0"/>
              </a:rPr>
              <a:t>How Can SEO Services Benefit Businesses?</a:t>
            </a:r>
            <a:endParaRPr lang="en-IN" sz="3200" b="1" dirty="0">
              <a:solidFill>
                <a:schemeClr val="tx1">
                  <a:lumMod val="85000"/>
                  <a:lumOff val="15000"/>
                </a:schemeClr>
              </a:solidFill>
              <a:latin typeface="Segoe UI" panose="020B0502040204020203" pitchFamily="34" charset="0"/>
              <a:cs typeface="Segoe UI" panose="020B0502040204020203" pitchFamily="34" charset="0"/>
            </a:endParaRPr>
          </a:p>
        </p:txBody>
      </p:sp>
      <p:sp>
        <p:nvSpPr>
          <p:cNvPr id="3" name="Rectangle: Rounded Corners 2">
            <a:extLst>
              <a:ext uri="{FF2B5EF4-FFF2-40B4-BE49-F238E27FC236}">
                <a16:creationId xmlns:a16="http://schemas.microsoft.com/office/drawing/2014/main" id="{B862414B-F668-111F-88FA-791AC359C2BC}"/>
              </a:ext>
            </a:extLst>
          </p:cNvPr>
          <p:cNvSpPr/>
          <p:nvPr/>
        </p:nvSpPr>
        <p:spPr>
          <a:xfrm>
            <a:off x="4328571" y="393569"/>
            <a:ext cx="7374707" cy="6070862"/>
          </a:xfrm>
          <a:prstGeom prst="roundRect">
            <a:avLst>
              <a:gd name="adj" fmla="val 5674"/>
            </a:avLst>
          </a:prstGeom>
          <a:solidFill>
            <a:schemeClr val="bg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4" name="Group 63">
            <a:extLst>
              <a:ext uri="{FF2B5EF4-FFF2-40B4-BE49-F238E27FC236}">
                <a16:creationId xmlns:a16="http://schemas.microsoft.com/office/drawing/2014/main" id="{47AB1825-18F9-895A-CDC8-A480D98D6AE6}"/>
              </a:ext>
            </a:extLst>
          </p:cNvPr>
          <p:cNvGrpSpPr/>
          <p:nvPr/>
        </p:nvGrpSpPr>
        <p:grpSpPr>
          <a:xfrm>
            <a:off x="4805472" y="964303"/>
            <a:ext cx="6420904" cy="4929395"/>
            <a:chOff x="5004385" y="964303"/>
            <a:chExt cx="6420904" cy="4929395"/>
          </a:xfrm>
        </p:grpSpPr>
        <p:grpSp>
          <p:nvGrpSpPr>
            <p:cNvPr id="36" name="Group 35">
              <a:extLst>
                <a:ext uri="{FF2B5EF4-FFF2-40B4-BE49-F238E27FC236}">
                  <a16:creationId xmlns:a16="http://schemas.microsoft.com/office/drawing/2014/main" id="{B728A9DC-EA36-16BE-C052-9129039562D7}"/>
                </a:ext>
              </a:extLst>
            </p:cNvPr>
            <p:cNvGrpSpPr/>
            <p:nvPr/>
          </p:nvGrpSpPr>
          <p:grpSpPr>
            <a:xfrm>
              <a:off x="5004385" y="964303"/>
              <a:ext cx="3130948" cy="4929395"/>
              <a:chOff x="4825275" y="883412"/>
              <a:chExt cx="3130948" cy="4929395"/>
            </a:xfrm>
          </p:grpSpPr>
          <p:grpSp>
            <p:nvGrpSpPr>
              <p:cNvPr id="8" name="Group 7">
                <a:extLst>
                  <a:ext uri="{FF2B5EF4-FFF2-40B4-BE49-F238E27FC236}">
                    <a16:creationId xmlns:a16="http://schemas.microsoft.com/office/drawing/2014/main" id="{0A067635-EA81-F9B7-8670-E319B5ACCD1B}"/>
                  </a:ext>
                </a:extLst>
              </p:cNvPr>
              <p:cNvGrpSpPr/>
              <p:nvPr/>
            </p:nvGrpSpPr>
            <p:grpSpPr>
              <a:xfrm>
                <a:off x="4825275" y="883412"/>
                <a:ext cx="3130948" cy="338554"/>
                <a:chOff x="4825275" y="883412"/>
                <a:chExt cx="3130948" cy="338554"/>
              </a:xfrm>
            </p:grpSpPr>
            <p:sp>
              <p:nvSpPr>
                <p:cNvPr id="4" name="Freeform 44">
                  <a:extLst>
                    <a:ext uri="{FF2B5EF4-FFF2-40B4-BE49-F238E27FC236}">
                      <a16:creationId xmlns:a16="http://schemas.microsoft.com/office/drawing/2014/main" id="{29F42190-5459-437B-41AA-BC5ADB429BB1}"/>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 name="TextBox 6">
                  <a:extLst>
                    <a:ext uri="{FF2B5EF4-FFF2-40B4-BE49-F238E27FC236}">
                      <a16:creationId xmlns:a16="http://schemas.microsoft.com/office/drawing/2014/main" id="{E1B62929-04CC-6C96-1191-46B5C4EC61FE}"/>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Define Your Goals</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9" name="Group 8">
                <a:extLst>
                  <a:ext uri="{FF2B5EF4-FFF2-40B4-BE49-F238E27FC236}">
                    <a16:creationId xmlns:a16="http://schemas.microsoft.com/office/drawing/2014/main" id="{DAA08A2E-9BC1-7D2B-5A6D-5B2B0A1FF528}"/>
                  </a:ext>
                </a:extLst>
              </p:cNvPr>
              <p:cNvGrpSpPr/>
              <p:nvPr/>
            </p:nvGrpSpPr>
            <p:grpSpPr>
              <a:xfrm>
                <a:off x="4825275" y="1539246"/>
                <a:ext cx="3130948" cy="338554"/>
                <a:chOff x="4825275" y="883412"/>
                <a:chExt cx="3130948" cy="338554"/>
              </a:xfrm>
            </p:grpSpPr>
            <p:sp>
              <p:nvSpPr>
                <p:cNvPr id="10" name="Freeform 44">
                  <a:extLst>
                    <a:ext uri="{FF2B5EF4-FFF2-40B4-BE49-F238E27FC236}">
                      <a16:creationId xmlns:a16="http://schemas.microsoft.com/office/drawing/2014/main" id="{6926EC85-E1C2-C28C-4789-844E69B1B545}"/>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1" name="TextBox 10">
                  <a:extLst>
                    <a:ext uri="{FF2B5EF4-FFF2-40B4-BE49-F238E27FC236}">
                      <a16:creationId xmlns:a16="http://schemas.microsoft.com/office/drawing/2014/main" id="{FF34DB88-D098-B82B-6D75-C28FB4D012B6}"/>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Research and Referrals</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12" name="Group 11">
                <a:extLst>
                  <a:ext uri="{FF2B5EF4-FFF2-40B4-BE49-F238E27FC236}">
                    <a16:creationId xmlns:a16="http://schemas.microsoft.com/office/drawing/2014/main" id="{6BA28B41-1C8C-06B9-5EBC-6A1AD353969F}"/>
                  </a:ext>
                </a:extLst>
              </p:cNvPr>
              <p:cNvGrpSpPr/>
              <p:nvPr/>
            </p:nvGrpSpPr>
            <p:grpSpPr>
              <a:xfrm>
                <a:off x="4825275" y="2195080"/>
                <a:ext cx="3130948" cy="338554"/>
                <a:chOff x="4825275" y="883412"/>
                <a:chExt cx="3130948" cy="338554"/>
              </a:xfrm>
            </p:grpSpPr>
            <p:sp>
              <p:nvSpPr>
                <p:cNvPr id="13" name="Freeform 44">
                  <a:extLst>
                    <a:ext uri="{FF2B5EF4-FFF2-40B4-BE49-F238E27FC236}">
                      <a16:creationId xmlns:a16="http://schemas.microsoft.com/office/drawing/2014/main" id="{5D0254D6-66F9-3FB7-1164-F2E8E2A01D33}"/>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4" name="TextBox 13">
                  <a:extLst>
                    <a:ext uri="{FF2B5EF4-FFF2-40B4-BE49-F238E27FC236}">
                      <a16:creationId xmlns:a16="http://schemas.microsoft.com/office/drawing/2014/main" id="{296DF140-E677-D797-795A-058B4DC7E3B2}"/>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Check Expertise</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15" name="Group 14">
                <a:extLst>
                  <a:ext uri="{FF2B5EF4-FFF2-40B4-BE49-F238E27FC236}">
                    <a16:creationId xmlns:a16="http://schemas.microsoft.com/office/drawing/2014/main" id="{C31F5767-B088-96E8-8D47-FB7B5366C076}"/>
                  </a:ext>
                </a:extLst>
              </p:cNvPr>
              <p:cNvGrpSpPr/>
              <p:nvPr/>
            </p:nvGrpSpPr>
            <p:grpSpPr>
              <a:xfrm>
                <a:off x="4825275" y="2850914"/>
                <a:ext cx="3130948" cy="338554"/>
                <a:chOff x="4825275" y="883412"/>
                <a:chExt cx="3130948" cy="338554"/>
              </a:xfrm>
            </p:grpSpPr>
            <p:sp>
              <p:nvSpPr>
                <p:cNvPr id="16" name="Freeform 44">
                  <a:extLst>
                    <a:ext uri="{FF2B5EF4-FFF2-40B4-BE49-F238E27FC236}">
                      <a16:creationId xmlns:a16="http://schemas.microsoft.com/office/drawing/2014/main" id="{132E53A7-9D5A-FDA8-40E8-B15DFDF391B1}"/>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7" name="TextBox 16">
                  <a:extLst>
                    <a:ext uri="{FF2B5EF4-FFF2-40B4-BE49-F238E27FC236}">
                      <a16:creationId xmlns:a16="http://schemas.microsoft.com/office/drawing/2014/main" id="{FE931BBC-3886-1E56-15F4-CA8974AB1F7A}"/>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Technical Proficiency</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23" name="Group 22">
                <a:extLst>
                  <a:ext uri="{FF2B5EF4-FFF2-40B4-BE49-F238E27FC236}">
                    <a16:creationId xmlns:a16="http://schemas.microsoft.com/office/drawing/2014/main" id="{C468F17A-136D-DAD0-9ED7-E6B5B9BEFE84}"/>
                  </a:ext>
                </a:extLst>
              </p:cNvPr>
              <p:cNvGrpSpPr/>
              <p:nvPr/>
            </p:nvGrpSpPr>
            <p:grpSpPr>
              <a:xfrm>
                <a:off x="4825275" y="3506748"/>
                <a:ext cx="3130948" cy="338554"/>
                <a:chOff x="4825275" y="883412"/>
                <a:chExt cx="3130948" cy="338554"/>
              </a:xfrm>
            </p:grpSpPr>
            <p:sp>
              <p:nvSpPr>
                <p:cNvPr id="24" name="Freeform 44">
                  <a:extLst>
                    <a:ext uri="{FF2B5EF4-FFF2-40B4-BE49-F238E27FC236}">
                      <a16:creationId xmlns:a16="http://schemas.microsoft.com/office/drawing/2014/main" id="{CBF57AE7-B543-DDFF-0256-8EA4B87549E6}"/>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5" name="TextBox 24">
                  <a:extLst>
                    <a:ext uri="{FF2B5EF4-FFF2-40B4-BE49-F238E27FC236}">
                      <a16:creationId xmlns:a16="http://schemas.microsoft.com/office/drawing/2014/main" id="{61B26F05-36A3-97E1-C5FC-D373AD3685E7}"/>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Transparency</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26" name="Group 25">
                <a:extLst>
                  <a:ext uri="{FF2B5EF4-FFF2-40B4-BE49-F238E27FC236}">
                    <a16:creationId xmlns:a16="http://schemas.microsoft.com/office/drawing/2014/main" id="{826755A0-7E9B-C40F-CFC5-7BCEC8DB44AC}"/>
                  </a:ext>
                </a:extLst>
              </p:cNvPr>
              <p:cNvGrpSpPr/>
              <p:nvPr/>
            </p:nvGrpSpPr>
            <p:grpSpPr>
              <a:xfrm>
                <a:off x="4825275" y="4162582"/>
                <a:ext cx="3130948" cy="338554"/>
                <a:chOff x="4825275" y="883412"/>
                <a:chExt cx="3130948" cy="338554"/>
              </a:xfrm>
            </p:grpSpPr>
            <p:sp>
              <p:nvSpPr>
                <p:cNvPr id="27" name="Freeform 44">
                  <a:extLst>
                    <a:ext uri="{FF2B5EF4-FFF2-40B4-BE49-F238E27FC236}">
                      <a16:creationId xmlns:a16="http://schemas.microsoft.com/office/drawing/2014/main" id="{873342DE-04E2-89A4-8865-86E453453926}"/>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8" name="TextBox 27">
                  <a:extLst>
                    <a:ext uri="{FF2B5EF4-FFF2-40B4-BE49-F238E27FC236}">
                      <a16:creationId xmlns:a16="http://schemas.microsoft.com/office/drawing/2014/main" id="{ABC3692E-CCEC-8461-595D-CE8AEA6F21D5}"/>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Customized Strategy</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30" name="Group 29">
                <a:extLst>
                  <a:ext uri="{FF2B5EF4-FFF2-40B4-BE49-F238E27FC236}">
                    <a16:creationId xmlns:a16="http://schemas.microsoft.com/office/drawing/2014/main" id="{D8F20140-3254-F1FA-92C9-208F48451742}"/>
                  </a:ext>
                </a:extLst>
              </p:cNvPr>
              <p:cNvGrpSpPr/>
              <p:nvPr/>
            </p:nvGrpSpPr>
            <p:grpSpPr>
              <a:xfrm>
                <a:off x="4825275" y="4818416"/>
                <a:ext cx="3130948" cy="338554"/>
                <a:chOff x="4825275" y="883412"/>
                <a:chExt cx="3130948" cy="338554"/>
              </a:xfrm>
            </p:grpSpPr>
            <p:sp>
              <p:nvSpPr>
                <p:cNvPr id="31" name="Freeform 44">
                  <a:extLst>
                    <a:ext uri="{FF2B5EF4-FFF2-40B4-BE49-F238E27FC236}">
                      <a16:creationId xmlns:a16="http://schemas.microsoft.com/office/drawing/2014/main" id="{64A96B37-88CE-20E2-4293-7B9BAE891212}"/>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latin typeface="Segoe UI" panose="020B0502040204020203" pitchFamily="34" charset="0"/>
                    <a:cs typeface="Segoe UI" panose="020B0502040204020203" pitchFamily="34" charset="0"/>
                  </a:endParaRPr>
                </a:p>
              </p:txBody>
            </p:sp>
            <p:sp>
              <p:nvSpPr>
                <p:cNvPr id="32" name="TextBox 31">
                  <a:extLst>
                    <a:ext uri="{FF2B5EF4-FFF2-40B4-BE49-F238E27FC236}">
                      <a16:creationId xmlns:a16="http://schemas.microsoft.com/office/drawing/2014/main" id="{3874D4F3-FEEF-53D4-97F9-11013969E30C}"/>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Communication</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33" name="Group 32">
                <a:extLst>
                  <a:ext uri="{FF2B5EF4-FFF2-40B4-BE49-F238E27FC236}">
                    <a16:creationId xmlns:a16="http://schemas.microsoft.com/office/drawing/2014/main" id="{DD1D466D-D538-2165-1055-B8D3BACF4D08}"/>
                  </a:ext>
                </a:extLst>
              </p:cNvPr>
              <p:cNvGrpSpPr/>
              <p:nvPr/>
            </p:nvGrpSpPr>
            <p:grpSpPr>
              <a:xfrm>
                <a:off x="4825275" y="5474253"/>
                <a:ext cx="3130948" cy="338554"/>
                <a:chOff x="4825275" y="883412"/>
                <a:chExt cx="3130948" cy="338554"/>
              </a:xfrm>
            </p:grpSpPr>
            <p:sp>
              <p:nvSpPr>
                <p:cNvPr id="34" name="Freeform 44">
                  <a:extLst>
                    <a:ext uri="{FF2B5EF4-FFF2-40B4-BE49-F238E27FC236}">
                      <a16:creationId xmlns:a16="http://schemas.microsoft.com/office/drawing/2014/main" id="{1C82E84A-8F37-785E-4BF4-4841E6D22564}"/>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latin typeface="Segoe UI" panose="020B0502040204020203" pitchFamily="34" charset="0"/>
                    <a:cs typeface="Segoe UI" panose="020B0502040204020203" pitchFamily="34" charset="0"/>
                  </a:endParaRPr>
                </a:p>
              </p:txBody>
            </p:sp>
            <p:sp>
              <p:nvSpPr>
                <p:cNvPr id="35" name="TextBox 34">
                  <a:extLst>
                    <a:ext uri="{FF2B5EF4-FFF2-40B4-BE49-F238E27FC236}">
                      <a16:creationId xmlns:a16="http://schemas.microsoft.com/office/drawing/2014/main" id="{17007D73-C9A8-95C6-41E2-258ADFDAE2D8}"/>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Ethical Practices</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grpSp>
          <p:nvGrpSpPr>
            <p:cNvPr id="63" name="Group 62">
              <a:extLst>
                <a:ext uri="{FF2B5EF4-FFF2-40B4-BE49-F238E27FC236}">
                  <a16:creationId xmlns:a16="http://schemas.microsoft.com/office/drawing/2014/main" id="{14FCF9E2-CB0C-812F-281A-B96650DE321F}"/>
                </a:ext>
              </a:extLst>
            </p:cNvPr>
            <p:cNvGrpSpPr/>
            <p:nvPr/>
          </p:nvGrpSpPr>
          <p:grpSpPr>
            <a:xfrm>
              <a:off x="8294341" y="964303"/>
              <a:ext cx="3130948" cy="4273558"/>
              <a:chOff x="8294341" y="964303"/>
              <a:chExt cx="3130948" cy="4273558"/>
            </a:xfrm>
          </p:grpSpPr>
          <p:grpSp>
            <p:nvGrpSpPr>
              <p:cNvPr id="38" name="Group 37">
                <a:extLst>
                  <a:ext uri="{FF2B5EF4-FFF2-40B4-BE49-F238E27FC236}">
                    <a16:creationId xmlns:a16="http://schemas.microsoft.com/office/drawing/2014/main" id="{35229A69-BF4C-4A57-64C3-47A5C7CFB221}"/>
                  </a:ext>
                </a:extLst>
              </p:cNvPr>
              <p:cNvGrpSpPr/>
              <p:nvPr/>
            </p:nvGrpSpPr>
            <p:grpSpPr>
              <a:xfrm>
                <a:off x="8294341" y="964303"/>
                <a:ext cx="3130948" cy="338554"/>
                <a:chOff x="4825275" y="883412"/>
                <a:chExt cx="3130948" cy="338554"/>
              </a:xfrm>
            </p:grpSpPr>
            <p:sp>
              <p:nvSpPr>
                <p:cNvPr id="60" name="Freeform 44">
                  <a:extLst>
                    <a:ext uri="{FF2B5EF4-FFF2-40B4-BE49-F238E27FC236}">
                      <a16:creationId xmlns:a16="http://schemas.microsoft.com/office/drawing/2014/main" id="{2C92A65C-D6A7-454F-1FCA-9F079CD9841C}"/>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61" name="TextBox 60">
                  <a:extLst>
                    <a:ext uri="{FF2B5EF4-FFF2-40B4-BE49-F238E27FC236}">
                      <a16:creationId xmlns:a16="http://schemas.microsoft.com/office/drawing/2014/main" id="{E988F214-1054-09B0-56A3-0E7A82ED6F81}"/>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Portfolio Review</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39" name="Group 38">
                <a:extLst>
                  <a:ext uri="{FF2B5EF4-FFF2-40B4-BE49-F238E27FC236}">
                    <a16:creationId xmlns:a16="http://schemas.microsoft.com/office/drawing/2014/main" id="{EE7C2BAE-0AFB-9253-0EBB-DD3F336EEC82}"/>
                  </a:ext>
                </a:extLst>
              </p:cNvPr>
              <p:cNvGrpSpPr/>
              <p:nvPr/>
            </p:nvGrpSpPr>
            <p:grpSpPr>
              <a:xfrm>
                <a:off x="8294341" y="1620137"/>
                <a:ext cx="3130948" cy="338554"/>
                <a:chOff x="4825275" y="883412"/>
                <a:chExt cx="3130948" cy="338554"/>
              </a:xfrm>
            </p:grpSpPr>
            <p:sp>
              <p:nvSpPr>
                <p:cNvPr id="58" name="Freeform 44">
                  <a:extLst>
                    <a:ext uri="{FF2B5EF4-FFF2-40B4-BE49-F238E27FC236}">
                      <a16:creationId xmlns:a16="http://schemas.microsoft.com/office/drawing/2014/main" id="{5EF61B6D-EF16-D279-8526-C50480CCD0C6}"/>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latin typeface="Segoe UI" panose="020B0502040204020203" pitchFamily="34" charset="0"/>
                    <a:cs typeface="Segoe UI" panose="020B0502040204020203" pitchFamily="34" charset="0"/>
                  </a:endParaRPr>
                </a:p>
              </p:txBody>
            </p:sp>
            <p:sp>
              <p:nvSpPr>
                <p:cNvPr id="59" name="TextBox 58">
                  <a:extLst>
                    <a:ext uri="{FF2B5EF4-FFF2-40B4-BE49-F238E27FC236}">
                      <a16:creationId xmlns:a16="http://schemas.microsoft.com/office/drawing/2014/main" id="{D4306D1C-12EF-1690-E8C7-4BE7BBD5BC79}"/>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SEO Knowledge</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40" name="Group 39">
                <a:extLst>
                  <a:ext uri="{FF2B5EF4-FFF2-40B4-BE49-F238E27FC236}">
                    <a16:creationId xmlns:a16="http://schemas.microsoft.com/office/drawing/2014/main" id="{CE8324B6-B67F-E955-3318-656B0AF01852}"/>
                  </a:ext>
                </a:extLst>
              </p:cNvPr>
              <p:cNvGrpSpPr/>
              <p:nvPr/>
            </p:nvGrpSpPr>
            <p:grpSpPr>
              <a:xfrm>
                <a:off x="8294341" y="2275971"/>
                <a:ext cx="3130948" cy="338554"/>
                <a:chOff x="4825275" y="883412"/>
                <a:chExt cx="3130948" cy="338554"/>
              </a:xfrm>
            </p:grpSpPr>
            <p:sp>
              <p:nvSpPr>
                <p:cNvPr id="56" name="Freeform 44">
                  <a:extLst>
                    <a:ext uri="{FF2B5EF4-FFF2-40B4-BE49-F238E27FC236}">
                      <a16:creationId xmlns:a16="http://schemas.microsoft.com/office/drawing/2014/main" id="{38415DA6-E228-B122-E953-865C92F11F60}"/>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latin typeface="Segoe UI" panose="020B0502040204020203" pitchFamily="34" charset="0"/>
                    <a:cs typeface="Segoe UI" panose="020B0502040204020203" pitchFamily="34" charset="0"/>
                  </a:endParaRPr>
                </a:p>
              </p:txBody>
            </p:sp>
            <p:sp>
              <p:nvSpPr>
                <p:cNvPr id="57" name="TextBox 56">
                  <a:extLst>
                    <a:ext uri="{FF2B5EF4-FFF2-40B4-BE49-F238E27FC236}">
                      <a16:creationId xmlns:a16="http://schemas.microsoft.com/office/drawing/2014/main" id="{1122FF80-CBAF-3078-3A63-0B2C9B83CC40}"/>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Budget Consideration</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41" name="Group 40">
                <a:extLst>
                  <a:ext uri="{FF2B5EF4-FFF2-40B4-BE49-F238E27FC236}">
                    <a16:creationId xmlns:a16="http://schemas.microsoft.com/office/drawing/2014/main" id="{C94A822E-6A13-77FB-2E08-2CB16554638F}"/>
                  </a:ext>
                </a:extLst>
              </p:cNvPr>
              <p:cNvGrpSpPr/>
              <p:nvPr/>
            </p:nvGrpSpPr>
            <p:grpSpPr>
              <a:xfrm>
                <a:off x="8294341" y="2931805"/>
                <a:ext cx="3130948" cy="338554"/>
                <a:chOff x="4825275" y="883412"/>
                <a:chExt cx="3130948" cy="338554"/>
              </a:xfrm>
            </p:grpSpPr>
            <p:sp>
              <p:nvSpPr>
                <p:cNvPr id="54" name="Freeform 44">
                  <a:extLst>
                    <a:ext uri="{FF2B5EF4-FFF2-40B4-BE49-F238E27FC236}">
                      <a16:creationId xmlns:a16="http://schemas.microsoft.com/office/drawing/2014/main" id="{A12E9148-C9E8-921A-248E-65F39C5D5812}"/>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latin typeface="Segoe UI" panose="020B0502040204020203" pitchFamily="34" charset="0"/>
                    <a:cs typeface="Segoe UI" panose="020B0502040204020203" pitchFamily="34" charset="0"/>
                  </a:endParaRPr>
                </a:p>
              </p:txBody>
            </p:sp>
            <p:sp>
              <p:nvSpPr>
                <p:cNvPr id="55" name="TextBox 54">
                  <a:extLst>
                    <a:ext uri="{FF2B5EF4-FFF2-40B4-BE49-F238E27FC236}">
                      <a16:creationId xmlns:a16="http://schemas.microsoft.com/office/drawing/2014/main" id="{BEFFF1D4-5950-BFB9-C958-80530D238818}"/>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Contract and Agreement</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42" name="Group 41">
                <a:extLst>
                  <a:ext uri="{FF2B5EF4-FFF2-40B4-BE49-F238E27FC236}">
                    <a16:creationId xmlns:a16="http://schemas.microsoft.com/office/drawing/2014/main" id="{D2140484-C966-C6CA-C4C5-AC1564E8AF78}"/>
                  </a:ext>
                </a:extLst>
              </p:cNvPr>
              <p:cNvGrpSpPr/>
              <p:nvPr/>
            </p:nvGrpSpPr>
            <p:grpSpPr>
              <a:xfrm>
                <a:off x="8294341" y="3587639"/>
                <a:ext cx="3130948" cy="338554"/>
                <a:chOff x="4825275" y="883412"/>
                <a:chExt cx="3130948" cy="338554"/>
              </a:xfrm>
            </p:grpSpPr>
            <p:sp>
              <p:nvSpPr>
                <p:cNvPr id="52" name="Freeform 44">
                  <a:extLst>
                    <a:ext uri="{FF2B5EF4-FFF2-40B4-BE49-F238E27FC236}">
                      <a16:creationId xmlns:a16="http://schemas.microsoft.com/office/drawing/2014/main" id="{F74B44FE-3334-7C3B-155E-BD8E72666F6F}"/>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latin typeface="Segoe UI" panose="020B0502040204020203" pitchFamily="34" charset="0"/>
                    <a:cs typeface="Segoe UI" panose="020B0502040204020203" pitchFamily="34" charset="0"/>
                  </a:endParaRPr>
                </a:p>
              </p:txBody>
            </p:sp>
            <p:sp>
              <p:nvSpPr>
                <p:cNvPr id="53" name="TextBox 52">
                  <a:extLst>
                    <a:ext uri="{FF2B5EF4-FFF2-40B4-BE49-F238E27FC236}">
                      <a16:creationId xmlns:a16="http://schemas.microsoft.com/office/drawing/2014/main" id="{24FF31A7-CF1D-DE54-1C7F-6C38C3A1CE6B}"/>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Long-Term Perspective</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43" name="Group 42">
                <a:extLst>
                  <a:ext uri="{FF2B5EF4-FFF2-40B4-BE49-F238E27FC236}">
                    <a16:creationId xmlns:a16="http://schemas.microsoft.com/office/drawing/2014/main" id="{088034EF-8978-E80A-71E9-96003490A3D1}"/>
                  </a:ext>
                </a:extLst>
              </p:cNvPr>
              <p:cNvGrpSpPr/>
              <p:nvPr/>
            </p:nvGrpSpPr>
            <p:grpSpPr>
              <a:xfrm>
                <a:off x="8294341" y="4243473"/>
                <a:ext cx="3130948" cy="338554"/>
                <a:chOff x="4825275" y="883412"/>
                <a:chExt cx="3130948" cy="338554"/>
              </a:xfrm>
            </p:grpSpPr>
            <p:sp>
              <p:nvSpPr>
                <p:cNvPr id="50" name="Freeform 44">
                  <a:extLst>
                    <a:ext uri="{FF2B5EF4-FFF2-40B4-BE49-F238E27FC236}">
                      <a16:creationId xmlns:a16="http://schemas.microsoft.com/office/drawing/2014/main" id="{66A39940-332C-DB4D-E130-40E4FFF7CBF0}"/>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latin typeface="Segoe UI" panose="020B0502040204020203" pitchFamily="34" charset="0"/>
                    <a:cs typeface="Segoe UI" panose="020B0502040204020203" pitchFamily="34" charset="0"/>
                  </a:endParaRPr>
                </a:p>
              </p:txBody>
            </p:sp>
            <p:sp>
              <p:nvSpPr>
                <p:cNvPr id="51" name="TextBox 50">
                  <a:extLst>
                    <a:ext uri="{FF2B5EF4-FFF2-40B4-BE49-F238E27FC236}">
                      <a16:creationId xmlns:a16="http://schemas.microsoft.com/office/drawing/2014/main" id="{06693A5D-AC6C-1AB0-5AA4-CF9DF35EAA9C}"/>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Communication Channels</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44" name="Group 43">
                <a:extLst>
                  <a:ext uri="{FF2B5EF4-FFF2-40B4-BE49-F238E27FC236}">
                    <a16:creationId xmlns:a16="http://schemas.microsoft.com/office/drawing/2014/main" id="{8CB86E7A-47B6-8214-4A47-C5A6ABF64A25}"/>
                  </a:ext>
                </a:extLst>
              </p:cNvPr>
              <p:cNvGrpSpPr/>
              <p:nvPr/>
            </p:nvGrpSpPr>
            <p:grpSpPr>
              <a:xfrm>
                <a:off x="8294341" y="4899307"/>
                <a:ext cx="3130948" cy="338554"/>
                <a:chOff x="4825275" y="883412"/>
                <a:chExt cx="3130948" cy="338554"/>
              </a:xfrm>
            </p:grpSpPr>
            <p:sp>
              <p:nvSpPr>
                <p:cNvPr id="48" name="Freeform 44">
                  <a:extLst>
                    <a:ext uri="{FF2B5EF4-FFF2-40B4-BE49-F238E27FC236}">
                      <a16:creationId xmlns:a16="http://schemas.microsoft.com/office/drawing/2014/main" id="{D2362878-30E8-A048-4628-07A7C3A51B8D}"/>
                    </a:ext>
                  </a:extLst>
                </p:cNvPr>
                <p:cNvSpPr>
                  <a:spLocks noEditPoints="1"/>
                </p:cNvSpPr>
                <p:nvPr/>
              </p:nvSpPr>
              <p:spPr bwMode="auto">
                <a:xfrm rot="16200000">
                  <a:off x="4825884" y="913782"/>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latin typeface="Segoe UI" panose="020B0502040204020203" pitchFamily="34" charset="0"/>
                    <a:cs typeface="Segoe UI" panose="020B0502040204020203" pitchFamily="34" charset="0"/>
                  </a:endParaRPr>
                </a:p>
              </p:txBody>
            </p:sp>
            <p:sp>
              <p:nvSpPr>
                <p:cNvPr id="49" name="TextBox 48">
                  <a:extLst>
                    <a:ext uri="{FF2B5EF4-FFF2-40B4-BE49-F238E27FC236}">
                      <a16:creationId xmlns:a16="http://schemas.microsoft.com/office/drawing/2014/main" id="{22EC393D-75A6-361B-B55F-E7B35B03C8EC}"/>
                    </a:ext>
                  </a:extLst>
                </p:cNvPr>
                <p:cNvSpPr txBox="1"/>
                <p:nvPr/>
              </p:nvSpPr>
              <p:spPr>
                <a:xfrm>
                  <a:off x="5205952" y="883412"/>
                  <a:ext cx="2750271" cy="338554"/>
                </a:xfrm>
                <a:prstGeom prst="rect">
                  <a:avLst/>
                </a:prstGeom>
                <a:noFill/>
              </p:spPr>
              <p:txBody>
                <a:bodyPr wrap="square">
                  <a:spAutoFit/>
                </a:bodyPr>
                <a:lstStyle/>
                <a:p>
                  <a:r>
                    <a:rPr lang="en-IN" sz="1600" b="1" i="0" dirty="0">
                      <a:solidFill>
                        <a:schemeClr val="tx1">
                          <a:lumMod val="75000"/>
                          <a:lumOff val="25000"/>
                        </a:schemeClr>
                      </a:solidFill>
                      <a:effectLst/>
                      <a:latin typeface="Segoe UI" panose="020B0502040204020203" pitchFamily="34" charset="0"/>
                      <a:cs typeface="Segoe UI" panose="020B0502040204020203" pitchFamily="34" charset="0"/>
                    </a:rPr>
                    <a:t>Results Measurement</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grpSp>
    </p:spTree>
    <p:extLst>
      <p:ext uri="{BB962C8B-B14F-4D97-AF65-F5344CB8AC3E}">
        <p14:creationId xmlns:p14="http://schemas.microsoft.com/office/powerpoint/2010/main" val="934744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8D360D-581D-737E-B927-0FC01631B62A}"/>
              </a:ext>
            </a:extLst>
          </p:cNvPr>
          <p:cNvSpPr txBox="1"/>
          <p:nvPr/>
        </p:nvSpPr>
        <p:spPr>
          <a:xfrm>
            <a:off x="0" y="503332"/>
            <a:ext cx="12192000" cy="584775"/>
          </a:xfrm>
          <a:prstGeom prst="rect">
            <a:avLst/>
          </a:prstGeom>
          <a:noFill/>
        </p:spPr>
        <p:txBody>
          <a:bodyPr wrap="square">
            <a:spAutoFit/>
          </a:bodyPr>
          <a:lstStyle/>
          <a:p>
            <a:pPr algn="ctr"/>
            <a:r>
              <a:rPr lang="en-US" sz="3200" b="1" i="0" dirty="0">
                <a:solidFill>
                  <a:schemeClr val="accent1"/>
                </a:solidFill>
                <a:effectLst/>
                <a:latin typeface="Segoe UI" panose="020B0502040204020203" pitchFamily="34" charset="0"/>
                <a:cs typeface="Segoe UI" panose="020B0502040204020203" pitchFamily="34" charset="0"/>
              </a:rPr>
              <a:t>Why Seek Quotes From SEO Services Experts?</a:t>
            </a:r>
            <a:endParaRPr lang="en-IN" sz="3200" dirty="0">
              <a:solidFill>
                <a:schemeClr val="accent1"/>
              </a:solidFill>
              <a:latin typeface="Segoe UI" panose="020B0502040204020203" pitchFamily="34" charset="0"/>
              <a:cs typeface="Segoe UI" panose="020B0502040204020203" pitchFamily="34" charset="0"/>
            </a:endParaRPr>
          </a:p>
        </p:txBody>
      </p:sp>
      <p:sp>
        <p:nvSpPr>
          <p:cNvPr id="4" name="Rectangle 3">
            <a:extLst>
              <a:ext uri="{FF2B5EF4-FFF2-40B4-BE49-F238E27FC236}">
                <a16:creationId xmlns:a16="http://schemas.microsoft.com/office/drawing/2014/main" id="{65E7303C-31DF-D85C-2947-B19F5A5BA7C0}"/>
              </a:ext>
            </a:extLst>
          </p:cNvPr>
          <p:cNvSpPr/>
          <p:nvPr/>
        </p:nvSpPr>
        <p:spPr>
          <a:xfrm>
            <a:off x="0" y="3429000"/>
            <a:ext cx="2875175" cy="3429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 name="Picture 9" descr="A person standing in front of a group of people around a table&#10;&#10;Description automatically generated">
            <a:extLst>
              <a:ext uri="{FF2B5EF4-FFF2-40B4-BE49-F238E27FC236}">
                <a16:creationId xmlns:a16="http://schemas.microsoft.com/office/drawing/2014/main" id="{1587D1DC-B5FE-3A73-86BF-CFDCBF6CFE4C}"/>
              </a:ext>
            </a:extLst>
          </p:cNvPr>
          <p:cNvPicPr>
            <a:picLocks noChangeAspect="1"/>
          </p:cNvPicPr>
          <p:nvPr/>
        </p:nvPicPr>
        <p:blipFill>
          <a:blip r:embed="rId2">
            <a:extLst>
              <a:ext uri="{28A0092B-C50C-407E-A947-70E740481C1C}">
                <a14:useLocalDpi xmlns:a14="http://schemas.microsoft.com/office/drawing/2010/main" val="0"/>
              </a:ext>
            </a:extLst>
          </a:blip>
          <a:srcRect l="1556" t="8689" r="1458" b="1830"/>
          <a:stretch>
            <a:fillRect/>
          </a:stretch>
        </p:blipFill>
        <p:spPr>
          <a:xfrm>
            <a:off x="346381" y="1482079"/>
            <a:ext cx="3311218" cy="4580201"/>
          </a:xfrm>
          <a:custGeom>
            <a:avLst/>
            <a:gdLst>
              <a:gd name="connsiteX0" fmla="*/ 309884 w 3135524"/>
              <a:gd name="connsiteY0" fmla="*/ 0 h 4337174"/>
              <a:gd name="connsiteX1" fmla="*/ 2825640 w 3135524"/>
              <a:gd name="connsiteY1" fmla="*/ 0 h 4337174"/>
              <a:gd name="connsiteX2" fmla="*/ 3135524 w 3135524"/>
              <a:gd name="connsiteY2" fmla="*/ 309884 h 4337174"/>
              <a:gd name="connsiteX3" fmla="*/ 3135524 w 3135524"/>
              <a:gd name="connsiteY3" fmla="*/ 4027290 h 4337174"/>
              <a:gd name="connsiteX4" fmla="*/ 2825640 w 3135524"/>
              <a:gd name="connsiteY4" fmla="*/ 4337174 h 4337174"/>
              <a:gd name="connsiteX5" fmla="*/ 309884 w 3135524"/>
              <a:gd name="connsiteY5" fmla="*/ 4337174 h 4337174"/>
              <a:gd name="connsiteX6" fmla="*/ 0 w 3135524"/>
              <a:gd name="connsiteY6" fmla="*/ 4027290 h 4337174"/>
              <a:gd name="connsiteX7" fmla="*/ 0 w 3135524"/>
              <a:gd name="connsiteY7" fmla="*/ 309884 h 4337174"/>
              <a:gd name="connsiteX8" fmla="*/ 309884 w 3135524"/>
              <a:gd name="connsiteY8" fmla="*/ 0 h 4337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5524" h="4337174">
                <a:moveTo>
                  <a:pt x="309884" y="0"/>
                </a:moveTo>
                <a:lnTo>
                  <a:pt x="2825640" y="0"/>
                </a:lnTo>
                <a:cubicBezTo>
                  <a:pt x="2996784" y="0"/>
                  <a:pt x="3135524" y="138740"/>
                  <a:pt x="3135524" y="309884"/>
                </a:cubicBezTo>
                <a:lnTo>
                  <a:pt x="3135524" y="4027290"/>
                </a:lnTo>
                <a:cubicBezTo>
                  <a:pt x="3135524" y="4198434"/>
                  <a:pt x="2996784" y="4337174"/>
                  <a:pt x="2825640" y="4337174"/>
                </a:cubicBezTo>
                <a:lnTo>
                  <a:pt x="309884" y="4337174"/>
                </a:lnTo>
                <a:cubicBezTo>
                  <a:pt x="138740" y="4337174"/>
                  <a:pt x="0" y="4198434"/>
                  <a:pt x="0" y="4027290"/>
                </a:cubicBezTo>
                <a:lnTo>
                  <a:pt x="0" y="309884"/>
                </a:lnTo>
                <a:cubicBezTo>
                  <a:pt x="0" y="138740"/>
                  <a:pt x="138740" y="0"/>
                  <a:pt x="309884" y="0"/>
                </a:cubicBezTo>
                <a:close/>
              </a:path>
            </a:pathLst>
          </a:custGeom>
        </p:spPr>
      </p:pic>
      <p:grpSp>
        <p:nvGrpSpPr>
          <p:cNvPr id="48" name="Group 47">
            <a:extLst>
              <a:ext uri="{FF2B5EF4-FFF2-40B4-BE49-F238E27FC236}">
                <a16:creationId xmlns:a16="http://schemas.microsoft.com/office/drawing/2014/main" id="{005786F8-FB3E-2672-3FF3-45012B025330}"/>
              </a:ext>
            </a:extLst>
          </p:cNvPr>
          <p:cNvGrpSpPr/>
          <p:nvPr/>
        </p:nvGrpSpPr>
        <p:grpSpPr>
          <a:xfrm>
            <a:off x="4003980" y="1465228"/>
            <a:ext cx="7639050" cy="5041961"/>
            <a:chOff x="4003980" y="1465228"/>
            <a:chExt cx="7639050" cy="5041961"/>
          </a:xfrm>
        </p:grpSpPr>
        <p:grpSp>
          <p:nvGrpSpPr>
            <p:cNvPr id="43" name="Group 42">
              <a:extLst>
                <a:ext uri="{FF2B5EF4-FFF2-40B4-BE49-F238E27FC236}">
                  <a16:creationId xmlns:a16="http://schemas.microsoft.com/office/drawing/2014/main" id="{7258A8BC-DE34-F95D-ACEF-7F3B8E9605B5}"/>
                </a:ext>
              </a:extLst>
            </p:cNvPr>
            <p:cNvGrpSpPr/>
            <p:nvPr/>
          </p:nvGrpSpPr>
          <p:grpSpPr>
            <a:xfrm>
              <a:off x="4003980" y="1465228"/>
              <a:ext cx="7639050" cy="859784"/>
              <a:chOff x="4003980" y="1465228"/>
              <a:chExt cx="7639050" cy="859784"/>
            </a:xfrm>
          </p:grpSpPr>
          <p:sp>
            <p:nvSpPr>
              <p:cNvPr id="11" name="Rectangle: Rounded Corners 10">
                <a:extLst>
                  <a:ext uri="{FF2B5EF4-FFF2-40B4-BE49-F238E27FC236}">
                    <a16:creationId xmlns:a16="http://schemas.microsoft.com/office/drawing/2014/main" id="{932A7936-35B1-03A3-80AB-45CF531D78B3}"/>
                  </a:ext>
                </a:extLst>
              </p:cNvPr>
              <p:cNvSpPr/>
              <p:nvPr/>
            </p:nvSpPr>
            <p:spPr>
              <a:xfrm>
                <a:off x="4003980" y="1465228"/>
                <a:ext cx="7639050" cy="859784"/>
              </a:xfrm>
              <a:prstGeom prst="roundRect">
                <a:avLst>
                  <a:gd name="adj" fmla="val 13634"/>
                </a:avLst>
              </a:prstGeom>
              <a:solidFill>
                <a:schemeClr val="bg1"/>
              </a:solidFill>
              <a:ln>
                <a:noFill/>
              </a:ln>
              <a:effectLst>
                <a:outerShdw blurRad="50800" dist="38100" dir="5400000" algn="t"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1" name="Picture 2" descr="PNG Tick Image - Checkbox Icon - Black Check – Free Download">
                <a:extLst>
                  <a:ext uri="{FF2B5EF4-FFF2-40B4-BE49-F238E27FC236}">
                    <a16:creationId xmlns:a16="http://schemas.microsoft.com/office/drawing/2014/main" id="{B0113B38-7C1A-12BB-3400-32E22FF34917}"/>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33027" y="1745564"/>
                <a:ext cx="334010" cy="299112"/>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488B248C-1350-5B32-5A38-D0C1F95121E6}"/>
                  </a:ext>
                </a:extLst>
              </p:cNvPr>
              <p:cNvSpPr txBox="1"/>
              <p:nvPr/>
            </p:nvSpPr>
            <p:spPr>
              <a:xfrm>
                <a:off x="4891806" y="1548872"/>
                <a:ext cx="6571188" cy="692497"/>
              </a:xfrm>
              <a:prstGeom prst="rect">
                <a:avLst/>
              </a:prstGeom>
              <a:noFill/>
            </p:spPr>
            <p:txBody>
              <a:bodyPr wrap="square">
                <a:spAutoFit/>
              </a:bodyPr>
              <a:lstStyle/>
              <a:p>
                <a:pPr>
                  <a:spcAft>
                    <a:spcPts val="600"/>
                  </a:spcAft>
                </a:pPr>
                <a:r>
                  <a:rPr lang="en-US" sz="1200" b="1" i="0" dirty="0">
                    <a:solidFill>
                      <a:schemeClr val="tx1">
                        <a:lumMod val="75000"/>
                        <a:lumOff val="25000"/>
                      </a:schemeClr>
                    </a:solidFill>
                    <a:effectLst/>
                    <a:latin typeface="Segoe UI" panose="020B0502040204020203" pitchFamily="34" charset="0"/>
                    <a:cs typeface="Segoe UI" panose="020B0502040204020203" pitchFamily="34" charset="0"/>
                  </a:rPr>
                  <a:t>Customized Solutions</a:t>
                </a:r>
              </a:p>
              <a:p>
                <a:pP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Experts tailor SEO strategies for unique business goals, offering insights through quotes for effective planning.</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44" name="Group 43">
              <a:extLst>
                <a:ext uri="{FF2B5EF4-FFF2-40B4-BE49-F238E27FC236}">
                  <a16:creationId xmlns:a16="http://schemas.microsoft.com/office/drawing/2014/main" id="{29216EBD-39E0-FAE6-AAF5-6684C7497002}"/>
                </a:ext>
              </a:extLst>
            </p:cNvPr>
            <p:cNvGrpSpPr/>
            <p:nvPr/>
          </p:nvGrpSpPr>
          <p:grpSpPr>
            <a:xfrm>
              <a:off x="4003980" y="2510772"/>
              <a:ext cx="7639050" cy="859784"/>
              <a:chOff x="4003980" y="2510772"/>
              <a:chExt cx="7639050" cy="859784"/>
            </a:xfrm>
          </p:grpSpPr>
          <p:sp>
            <p:nvSpPr>
              <p:cNvPr id="16" name="Rectangle: Rounded Corners 15">
                <a:extLst>
                  <a:ext uri="{FF2B5EF4-FFF2-40B4-BE49-F238E27FC236}">
                    <a16:creationId xmlns:a16="http://schemas.microsoft.com/office/drawing/2014/main" id="{0628B97A-3C41-2646-5F9A-3BC76AEF3FA8}"/>
                  </a:ext>
                </a:extLst>
              </p:cNvPr>
              <p:cNvSpPr/>
              <p:nvPr/>
            </p:nvSpPr>
            <p:spPr>
              <a:xfrm>
                <a:off x="4003980" y="2510772"/>
                <a:ext cx="7639050" cy="859784"/>
              </a:xfrm>
              <a:prstGeom prst="roundRect">
                <a:avLst>
                  <a:gd name="adj" fmla="val 13634"/>
                </a:avLst>
              </a:prstGeom>
              <a:solidFill>
                <a:schemeClr val="bg1"/>
              </a:solidFill>
              <a:ln>
                <a:noFill/>
              </a:ln>
              <a:effectLst>
                <a:outerShdw blurRad="50800" dist="38100" dir="5400000" algn="t"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2" name="Picture 2" descr="PNG Tick Image - Checkbox Icon - Black Check – Free Download">
                <a:extLst>
                  <a:ext uri="{FF2B5EF4-FFF2-40B4-BE49-F238E27FC236}">
                    <a16:creationId xmlns:a16="http://schemas.microsoft.com/office/drawing/2014/main" id="{F69BC924-7D6F-5AD2-D945-628B89F10692}"/>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33027" y="2791108"/>
                <a:ext cx="334010" cy="299112"/>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C45D2E59-FFAD-0AF5-0926-1C01E570AD7D}"/>
                  </a:ext>
                </a:extLst>
              </p:cNvPr>
              <p:cNvSpPr txBox="1"/>
              <p:nvPr/>
            </p:nvSpPr>
            <p:spPr>
              <a:xfrm>
                <a:off x="4891806" y="2594416"/>
                <a:ext cx="6571188" cy="692497"/>
              </a:xfrm>
              <a:prstGeom prst="rect">
                <a:avLst/>
              </a:prstGeom>
              <a:noFill/>
            </p:spPr>
            <p:txBody>
              <a:bodyPr wrap="square">
                <a:spAutoFit/>
              </a:bodyPr>
              <a:lstStyle/>
              <a:p>
                <a:pPr>
                  <a:spcAft>
                    <a:spcPts val="600"/>
                  </a:spcAft>
                </a:pPr>
                <a:r>
                  <a:rPr lang="en-US" sz="1200" b="1" i="0" dirty="0">
                    <a:solidFill>
                      <a:schemeClr val="tx1">
                        <a:lumMod val="75000"/>
                        <a:lumOff val="25000"/>
                      </a:schemeClr>
                    </a:solidFill>
                    <a:effectLst/>
                    <a:latin typeface="Segoe UI" panose="020B0502040204020203" pitchFamily="34" charset="0"/>
                    <a:cs typeface="Segoe UI" panose="020B0502040204020203" pitchFamily="34" charset="0"/>
                  </a:rPr>
                  <a:t>Technical Proficiency</a:t>
                </a:r>
                <a:endParaRPr lang="en-US" sz="1200" b="1" dirty="0">
                  <a:solidFill>
                    <a:schemeClr val="tx1">
                      <a:lumMod val="75000"/>
                      <a:lumOff val="25000"/>
                    </a:schemeClr>
                  </a:solidFill>
                  <a:latin typeface="Segoe UI" panose="020B0502040204020203" pitchFamily="34" charset="0"/>
                  <a:cs typeface="Segoe UI" panose="020B0502040204020203" pitchFamily="34" charset="0"/>
                </a:endParaRPr>
              </a:p>
              <a:p>
                <a:pP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SEO pros enhance rankings with technical audits. Quotes reveal proposed improvements for website performance.</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45" name="Group 44">
              <a:extLst>
                <a:ext uri="{FF2B5EF4-FFF2-40B4-BE49-F238E27FC236}">
                  <a16:creationId xmlns:a16="http://schemas.microsoft.com/office/drawing/2014/main" id="{D4467435-1152-F728-7421-116132114EB7}"/>
                </a:ext>
              </a:extLst>
            </p:cNvPr>
            <p:cNvGrpSpPr/>
            <p:nvPr/>
          </p:nvGrpSpPr>
          <p:grpSpPr>
            <a:xfrm>
              <a:off x="4003980" y="3556316"/>
              <a:ext cx="7639050" cy="859784"/>
              <a:chOff x="4003980" y="3556316"/>
              <a:chExt cx="7639050" cy="859784"/>
            </a:xfrm>
          </p:grpSpPr>
          <p:sp>
            <p:nvSpPr>
              <p:cNvPr id="17" name="Rectangle: Rounded Corners 16">
                <a:extLst>
                  <a:ext uri="{FF2B5EF4-FFF2-40B4-BE49-F238E27FC236}">
                    <a16:creationId xmlns:a16="http://schemas.microsoft.com/office/drawing/2014/main" id="{AFD588B2-FA34-C3C3-4E8F-B452FE40A416}"/>
                  </a:ext>
                </a:extLst>
              </p:cNvPr>
              <p:cNvSpPr/>
              <p:nvPr/>
            </p:nvSpPr>
            <p:spPr>
              <a:xfrm>
                <a:off x="4003980" y="3556316"/>
                <a:ext cx="7639050" cy="859784"/>
              </a:xfrm>
              <a:prstGeom prst="roundRect">
                <a:avLst>
                  <a:gd name="adj" fmla="val 13634"/>
                </a:avLst>
              </a:prstGeom>
              <a:solidFill>
                <a:schemeClr val="bg1"/>
              </a:solidFill>
              <a:ln>
                <a:noFill/>
              </a:ln>
              <a:effectLst>
                <a:outerShdw blurRad="50800" dist="38100" dir="5400000" algn="t"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3" name="Picture 2" descr="PNG Tick Image - Checkbox Icon - Black Check – Free Download">
                <a:extLst>
                  <a:ext uri="{FF2B5EF4-FFF2-40B4-BE49-F238E27FC236}">
                    <a16:creationId xmlns:a16="http://schemas.microsoft.com/office/drawing/2014/main" id="{6A8F4196-91D2-99F1-AC94-9D0D918FE9B3}"/>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33027" y="3836652"/>
                <a:ext cx="334010" cy="299112"/>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2E9226D1-D350-DB14-F403-0920D338C9D7}"/>
                  </a:ext>
                </a:extLst>
              </p:cNvPr>
              <p:cNvSpPr txBox="1"/>
              <p:nvPr/>
            </p:nvSpPr>
            <p:spPr>
              <a:xfrm>
                <a:off x="4891806" y="3639960"/>
                <a:ext cx="6571188" cy="692497"/>
              </a:xfrm>
              <a:prstGeom prst="rect">
                <a:avLst/>
              </a:prstGeom>
              <a:noFill/>
            </p:spPr>
            <p:txBody>
              <a:bodyPr wrap="square">
                <a:spAutoFit/>
              </a:bodyPr>
              <a:lstStyle/>
              <a:p>
                <a:pPr>
                  <a:spcAft>
                    <a:spcPts val="600"/>
                  </a:spcAft>
                </a:pPr>
                <a:r>
                  <a:rPr lang="en-US" sz="1200" b="1" i="0" dirty="0">
                    <a:solidFill>
                      <a:schemeClr val="tx1">
                        <a:lumMod val="75000"/>
                        <a:lumOff val="25000"/>
                      </a:schemeClr>
                    </a:solidFill>
                    <a:effectLst/>
                    <a:latin typeface="Segoe UI" panose="020B0502040204020203" pitchFamily="34" charset="0"/>
                    <a:cs typeface="Segoe UI" panose="020B0502040204020203" pitchFamily="34" charset="0"/>
                  </a:rPr>
                  <a:t>Stay Updated</a:t>
                </a:r>
                <a:endParaRPr lang="en-US" sz="1200" b="1" dirty="0">
                  <a:solidFill>
                    <a:schemeClr val="tx1">
                      <a:lumMod val="75000"/>
                      <a:lumOff val="25000"/>
                    </a:schemeClr>
                  </a:solidFill>
                  <a:latin typeface="Segoe UI" panose="020B0502040204020203" pitchFamily="34" charset="0"/>
                  <a:cs typeface="Segoe UI" panose="020B0502040204020203" pitchFamily="34" charset="0"/>
                </a:endParaRPr>
              </a:p>
              <a:p>
                <a:pP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Pros keep pace with algorithm changes. Quotes show adaptable strategies aligned with evolving SEO trends.</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46" name="Group 45">
              <a:extLst>
                <a:ext uri="{FF2B5EF4-FFF2-40B4-BE49-F238E27FC236}">
                  <a16:creationId xmlns:a16="http://schemas.microsoft.com/office/drawing/2014/main" id="{B09A3752-C343-1C07-A3B1-7FADFB9EECD0}"/>
                </a:ext>
              </a:extLst>
            </p:cNvPr>
            <p:cNvGrpSpPr/>
            <p:nvPr/>
          </p:nvGrpSpPr>
          <p:grpSpPr>
            <a:xfrm>
              <a:off x="4003980" y="4601860"/>
              <a:ext cx="7639050" cy="859784"/>
              <a:chOff x="4003980" y="4601860"/>
              <a:chExt cx="7639050" cy="859784"/>
            </a:xfrm>
          </p:grpSpPr>
          <p:sp>
            <p:nvSpPr>
              <p:cNvPr id="18" name="Rectangle: Rounded Corners 17">
                <a:extLst>
                  <a:ext uri="{FF2B5EF4-FFF2-40B4-BE49-F238E27FC236}">
                    <a16:creationId xmlns:a16="http://schemas.microsoft.com/office/drawing/2014/main" id="{9575275F-4C57-C47E-9CCD-FB9704856315}"/>
                  </a:ext>
                </a:extLst>
              </p:cNvPr>
              <p:cNvSpPr/>
              <p:nvPr/>
            </p:nvSpPr>
            <p:spPr>
              <a:xfrm>
                <a:off x="4003980" y="4601860"/>
                <a:ext cx="7639050" cy="859784"/>
              </a:xfrm>
              <a:prstGeom prst="roundRect">
                <a:avLst>
                  <a:gd name="adj" fmla="val 13634"/>
                </a:avLst>
              </a:prstGeom>
              <a:solidFill>
                <a:schemeClr val="bg1"/>
              </a:solidFill>
              <a:ln>
                <a:noFill/>
              </a:ln>
              <a:effectLst>
                <a:outerShdw blurRad="50800" dist="38100" dir="5400000" algn="t"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4" name="Picture 2" descr="PNG Tick Image - Checkbox Icon - Black Check – Free Download">
                <a:extLst>
                  <a:ext uri="{FF2B5EF4-FFF2-40B4-BE49-F238E27FC236}">
                    <a16:creationId xmlns:a16="http://schemas.microsoft.com/office/drawing/2014/main" id="{4A672F6A-455C-B47F-DEA6-F689E2D9DEF4}"/>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33027" y="4882196"/>
                <a:ext cx="334010" cy="299112"/>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DA2C6AF9-0359-D38B-2FA7-107241029BB3}"/>
                  </a:ext>
                </a:extLst>
              </p:cNvPr>
              <p:cNvSpPr txBox="1"/>
              <p:nvPr/>
            </p:nvSpPr>
            <p:spPr>
              <a:xfrm>
                <a:off x="4891806" y="4770142"/>
                <a:ext cx="6571188" cy="523220"/>
              </a:xfrm>
              <a:prstGeom prst="rect">
                <a:avLst/>
              </a:prstGeom>
              <a:noFill/>
            </p:spPr>
            <p:txBody>
              <a:bodyPr wrap="square">
                <a:spAutoFit/>
              </a:bodyPr>
              <a:lstStyle/>
              <a:p>
                <a:pPr>
                  <a:spcAft>
                    <a:spcPts val="600"/>
                  </a:spcAft>
                </a:pPr>
                <a:r>
                  <a:rPr lang="en-US" sz="1200" b="1" i="0" dirty="0">
                    <a:solidFill>
                      <a:schemeClr val="tx1">
                        <a:lumMod val="75000"/>
                        <a:lumOff val="25000"/>
                      </a:schemeClr>
                    </a:solidFill>
                    <a:effectLst/>
                    <a:latin typeface="Segoe UI" panose="020B0502040204020203" pitchFamily="34" charset="0"/>
                    <a:cs typeface="Segoe UI" panose="020B0502040204020203" pitchFamily="34" charset="0"/>
                  </a:rPr>
                  <a:t>Measurable Results</a:t>
                </a:r>
                <a:endParaRPr lang="en-US" sz="1200" b="1" dirty="0">
                  <a:solidFill>
                    <a:schemeClr val="tx1">
                      <a:lumMod val="75000"/>
                      <a:lumOff val="25000"/>
                    </a:schemeClr>
                  </a:solidFill>
                  <a:latin typeface="Segoe UI" panose="020B0502040204020203" pitchFamily="34" charset="0"/>
                  <a:cs typeface="Segoe UI" panose="020B0502040204020203" pitchFamily="34" charset="0"/>
                </a:endParaRPr>
              </a:p>
              <a:p>
                <a:pP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SEO experts set goals, quantified in quotes, ensuring trackable success driven by data.</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nvGrpSpPr>
            <p:cNvPr id="47" name="Group 46">
              <a:extLst>
                <a:ext uri="{FF2B5EF4-FFF2-40B4-BE49-F238E27FC236}">
                  <a16:creationId xmlns:a16="http://schemas.microsoft.com/office/drawing/2014/main" id="{FE36A11A-D297-BEDC-BBC7-C98C59C6CEA9}"/>
                </a:ext>
              </a:extLst>
            </p:cNvPr>
            <p:cNvGrpSpPr/>
            <p:nvPr/>
          </p:nvGrpSpPr>
          <p:grpSpPr>
            <a:xfrm>
              <a:off x="4003980" y="5647405"/>
              <a:ext cx="7639050" cy="859784"/>
              <a:chOff x="4003980" y="5647405"/>
              <a:chExt cx="7639050" cy="859784"/>
            </a:xfrm>
          </p:grpSpPr>
          <p:sp>
            <p:nvSpPr>
              <p:cNvPr id="20" name="Rectangle: Rounded Corners 19">
                <a:extLst>
                  <a:ext uri="{FF2B5EF4-FFF2-40B4-BE49-F238E27FC236}">
                    <a16:creationId xmlns:a16="http://schemas.microsoft.com/office/drawing/2014/main" id="{6854B0C2-68ED-86BB-C19E-39EC916A7129}"/>
                  </a:ext>
                </a:extLst>
              </p:cNvPr>
              <p:cNvSpPr/>
              <p:nvPr/>
            </p:nvSpPr>
            <p:spPr>
              <a:xfrm>
                <a:off x="4003980" y="5647405"/>
                <a:ext cx="7639050" cy="859784"/>
              </a:xfrm>
              <a:prstGeom prst="roundRect">
                <a:avLst>
                  <a:gd name="adj" fmla="val 13634"/>
                </a:avLst>
              </a:prstGeom>
              <a:solidFill>
                <a:schemeClr val="bg1"/>
              </a:solidFill>
              <a:ln>
                <a:noFill/>
              </a:ln>
              <a:effectLst>
                <a:outerShdw blurRad="50800" dist="38100" dir="5400000" algn="t"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6" name="Picture 2" descr="PNG Tick Image - Checkbox Icon - Black Check – Free Download">
                <a:extLst>
                  <a:ext uri="{FF2B5EF4-FFF2-40B4-BE49-F238E27FC236}">
                    <a16:creationId xmlns:a16="http://schemas.microsoft.com/office/drawing/2014/main" id="{4B9525E1-4E3A-7247-B921-4ACF12C16E28}"/>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33027" y="5927741"/>
                <a:ext cx="334010" cy="299112"/>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E8421B93-BC2C-25B3-557A-73E451C5DEAF}"/>
                  </a:ext>
                </a:extLst>
              </p:cNvPr>
              <p:cNvSpPr txBox="1"/>
              <p:nvPr/>
            </p:nvSpPr>
            <p:spPr>
              <a:xfrm>
                <a:off x="4891806" y="5731049"/>
                <a:ext cx="6571188" cy="692497"/>
              </a:xfrm>
              <a:prstGeom prst="rect">
                <a:avLst/>
              </a:prstGeom>
              <a:noFill/>
            </p:spPr>
            <p:txBody>
              <a:bodyPr wrap="square">
                <a:spAutoFit/>
              </a:bodyPr>
              <a:lstStyle/>
              <a:p>
                <a:pPr>
                  <a:spcAft>
                    <a:spcPts val="600"/>
                  </a:spcAft>
                </a:pPr>
                <a:r>
                  <a:rPr lang="en-US" sz="1200" b="1" i="0" dirty="0">
                    <a:solidFill>
                      <a:schemeClr val="tx1">
                        <a:lumMod val="75000"/>
                        <a:lumOff val="25000"/>
                      </a:schemeClr>
                    </a:solidFill>
                    <a:effectLst/>
                    <a:latin typeface="Segoe UI" panose="020B0502040204020203" pitchFamily="34" charset="0"/>
                    <a:cs typeface="Segoe UI" panose="020B0502040204020203" pitchFamily="34" charset="0"/>
                  </a:rPr>
                  <a:t>Efficiency</a:t>
                </a:r>
                <a:endParaRPr lang="en-US" sz="1200" b="1" dirty="0">
                  <a:solidFill>
                    <a:schemeClr val="tx1">
                      <a:lumMod val="75000"/>
                      <a:lumOff val="25000"/>
                    </a:schemeClr>
                  </a:solidFill>
                  <a:latin typeface="Segoe UI" panose="020B0502040204020203" pitchFamily="34" charset="0"/>
                  <a:cs typeface="Segoe UI" panose="020B0502040204020203" pitchFamily="34" charset="0"/>
                </a:endParaRPr>
              </a:p>
              <a:p>
                <a:pP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Quotes from SEO specialists unveil resource-efficient outsourcing benefits, promising ROI and enhanced outcomes.</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grpSp>
      </p:grpSp>
    </p:spTree>
    <p:extLst>
      <p:ext uri="{BB962C8B-B14F-4D97-AF65-F5344CB8AC3E}">
        <p14:creationId xmlns:p14="http://schemas.microsoft.com/office/powerpoint/2010/main" val="448182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552DB37-6B95-76F9-F3C7-0CDB69E56151}"/>
              </a:ext>
            </a:extLst>
          </p:cNvPr>
          <p:cNvSpPr txBox="1"/>
          <p:nvPr/>
        </p:nvSpPr>
        <p:spPr>
          <a:xfrm>
            <a:off x="0" y="503332"/>
            <a:ext cx="12192000" cy="584775"/>
          </a:xfrm>
          <a:prstGeom prst="rect">
            <a:avLst/>
          </a:prstGeom>
          <a:noFill/>
        </p:spPr>
        <p:txBody>
          <a:bodyPr wrap="square">
            <a:spAutoFit/>
          </a:bodyPr>
          <a:lstStyle/>
          <a:p>
            <a:pPr algn="ctr"/>
            <a:r>
              <a:rPr lang="en-US" sz="3200" b="1" i="0" dirty="0">
                <a:solidFill>
                  <a:schemeClr val="tx1">
                    <a:lumMod val="85000"/>
                    <a:lumOff val="15000"/>
                  </a:schemeClr>
                </a:solidFill>
                <a:effectLst/>
                <a:latin typeface="Segoe UI" panose="020B0502040204020203" pitchFamily="34" charset="0"/>
                <a:cs typeface="Segoe UI" panose="020B0502040204020203" pitchFamily="34" charset="0"/>
              </a:rPr>
              <a:t>Key Considerations For Requesting Quotes</a:t>
            </a:r>
            <a:endParaRPr lang="en-US" sz="3200" b="0" i="0" dirty="0">
              <a:solidFill>
                <a:schemeClr val="tx1">
                  <a:lumMod val="85000"/>
                  <a:lumOff val="15000"/>
                </a:schemeClr>
              </a:solidFill>
              <a:effectLst/>
              <a:latin typeface="Segoe UI" panose="020B0502040204020203" pitchFamily="34" charset="0"/>
              <a:cs typeface="Segoe UI" panose="020B0502040204020203" pitchFamily="34" charset="0"/>
            </a:endParaRPr>
          </a:p>
        </p:txBody>
      </p:sp>
      <p:grpSp>
        <p:nvGrpSpPr>
          <p:cNvPr id="25" name="Group 24">
            <a:extLst>
              <a:ext uri="{FF2B5EF4-FFF2-40B4-BE49-F238E27FC236}">
                <a16:creationId xmlns:a16="http://schemas.microsoft.com/office/drawing/2014/main" id="{4FB58A64-E4A4-0EFB-0F20-FF26FFEB48C8}"/>
              </a:ext>
            </a:extLst>
          </p:cNvPr>
          <p:cNvGrpSpPr/>
          <p:nvPr/>
        </p:nvGrpSpPr>
        <p:grpSpPr>
          <a:xfrm>
            <a:off x="641368" y="2065401"/>
            <a:ext cx="10841886" cy="4192829"/>
            <a:chOff x="641368" y="2065401"/>
            <a:chExt cx="10841886" cy="4192829"/>
          </a:xfrm>
        </p:grpSpPr>
        <p:grpSp>
          <p:nvGrpSpPr>
            <p:cNvPr id="8" name="Group 7">
              <a:extLst>
                <a:ext uri="{FF2B5EF4-FFF2-40B4-BE49-F238E27FC236}">
                  <a16:creationId xmlns:a16="http://schemas.microsoft.com/office/drawing/2014/main" id="{AF65C7E5-6508-DADA-DE19-DF1F0989F8A8}"/>
                </a:ext>
              </a:extLst>
            </p:cNvPr>
            <p:cNvGrpSpPr/>
            <p:nvPr/>
          </p:nvGrpSpPr>
          <p:grpSpPr>
            <a:xfrm>
              <a:off x="641368" y="2065401"/>
              <a:ext cx="10841886" cy="4192829"/>
              <a:chOff x="641369" y="1594061"/>
              <a:chExt cx="10841886" cy="4192829"/>
            </a:xfrm>
          </p:grpSpPr>
          <p:sp>
            <p:nvSpPr>
              <p:cNvPr id="20" name="Rectangle: Rounded Corners 19">
                <a:extLst>
                  <a:ext uri="{FF2B5EF4-FFF2-40B4-BE49-F238E27FC236}">
                    <a16:creationId xmlns:a16="http://schemas.microsoft.com/office/drawing/2014/main" id="{8E907F5B-BECE-4881-2DE4-756D79D27CE4}"/>
                  </a:ext>
                </a:extLst>
              </p:cNvPr>
              <p:cNvSpPr/>
              <p:nvPr/>
            </p:nvSpPr>
            <p:spPr>
              <a:xfrm>
                <a:off x="641369" y="1651811"/>
                <a:ext cx="3261346" cy="1834939"/>
              </a:xfrm>
              <a:prstGeom prst="roundRect">
                <a:avLst>
                  <a:gd name="adj" fmla="val 5674"/>
                </a:avLst>
              </a:prstGeom>
              <a:solidFill>
                <a:schemeClr val="accent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Rectangle: Rounded Corners 20">
                <a:extLst>
                  <a:ext uri="{FF2B5EF4-FFF2-40B4-BE49-F238E27FC236}">
                    <a16:creationId xmlns:a16="http://schemas.microsoft.com/office/drawing/2014/main" id="{602181F2-A244-D831-54AB-70C79E9F14AF}"/>
                  </a:ext>
                </a:extLst>
              </p:cNvPr>
              <p:cNvSpPr/>
              <p:nvPr/>
            </p:nvSpPr>
            <p:spPr>
              <a:xfrm>
                <a:off x="4397951" y="1651811"/>
                <a:ext cx="3261346" cy="1834939"/>
              </a:xfrm>
              <a:prstGeom prst="roundRect">
                <a:avLst>
                  <a:gd name="adj" fmla="val 5674"/>
                </a:avLst>
              </a:prstGeom>
              <a:solidFill>
                <a:schemeClr val="accent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Rounded Corners 21">
                <a:extLst>
                  <a:ext uri="{FF2B5EF4-FFF2-40B4-BE49-F238E27FC236}">
                    <a16:creationId xmlns:a16="http://schemas.microsoft.com/office/drawing/2014/main" id="{D47DADBF-7A81-4723-1155-917400359A34}"/>
                  </a:ext>
                </a:extLst>
              </p:cNvPr>
              <p:cNvSpPr/>
              <p:nvPr/>
            </p:nvSpPr>
            <p:spPr>
              <a:xfrm>
                <a:off x="8154532" y="1651811"/>
                <a:ext cx="3261346" cy="1834939"/>
              </a:xfrm>
              <a:prstGeom prst="roundRect">
                <a:avLst>
                  <a:gd name="adj" fmla="val 5674"/>
                </a:avLst>
              </a:prstGeom>
              <a:solidFill>
                <a:schemeClr val="accent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Rounded Corners 22">
                <a:extLst>
                  <a:ext uri="{FF2B5EF4-FFF2-40B4-BE49-F238E27FC236}">
                    <a16:creationId xmlns:a16="http://schemas.microsoft.com/office/drawing/2014/main" id="{651891B5-0C30-6A12-4C75-286545308CB8}"/>
                  </a:ext>
                </a:extLst>
              </p:cNvPr>
              <p:cNvSpPr/>
              <p:nvPr/>
            </p:nvSpPr>
            <p:spPr>
              <a:xfrm>
                <a:off x="2519660" y="3951951"/>
                <a:ext cx="3261346" cy="1834939"/>
              </a:xfrm>
              <a:prstGeom prst="roundRect">
                <a:avLst>
                  <a:gd name="adj" fmla="val 5674"/>
                </a:avLst>
              </a:prstGeom>
              <a:solidFill>
                <a:schemeClr val="accent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ectangle: Rounded Corners 23">
                <a:extLst>
                  <a:ext uri="{FF2B5EF4-FFF2-40B4-BE49-F238E27FC236}">
                    <a16:creationId xmlns:a16="http://schemas.microsoft.com/office/drawing/2014/main" id="{CE7CFC38-13CC-95D8-3345-D180461E4B5F}"/>
                  </a:ext>
                </a:extLst>
              </p:cNvPr>
              <p:cNvSpPr/>
              <p:nvPr/>
            </p:nvSpPr>
            <p:spPr>
              <a:xfrm>
                <a:off x="6276242" y="3951951"/>
                <a:ext cx="3261346" cy="1834939"/>
              </a:xfrm>
              <a:prstGeom prst="roundRect">
                <a:avLst>
                  <a:gd name="adj" fmla="val 5674"/>
                </a:avLst>
              </a:prstGeom>
              <a:solidFill>
                <a:schemeClr val="accent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Rectangle: Rounded Corners 1">
                <a:extLst>
                  <a:ext uri="{FF2B5EF4-FFF2-40B4-BE49-F238E27FC236}">
                    <a16:creationId xmlns:a16="http://schemas.microsoft.com/office/drawing/2014/main" id="{699BE561-E033-36C9-288B-26407F5CA4C5}"/>
                  </a:ext>
                </a:extLst>
              </p:cNvPr>
              <p:cNvSpPr/>
              <p:nvPr/>
            </p:nvSpPr>
            <p:spPr>
              <a:xfrm>
                <a:off x="708746" y="1594061"/>
                <a:ext cx="3261346" cy="1834939"/>
              </a:xfrm>
              <a:prstGeom prst="roundRect">
                <a:avLst>
                  <a:gd name="adj" fmla="val 5674"/>
                </a:avLst>
              </a:prstGeom>
              <a:solidFill>
                <a:schemeClr val="bg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Rounded Corners 2">
                <a:extLst>
                  <a:ext uri="{FF2B5EF4-FFF2-40B4-BE49-F238E27FC236}">
                    <a16:creationId xmlns:a16="http://schemas.microsoft.com/office/drawing/2014/main" id="{B37C48F6-0083-722A-BB1D-E4D96FF1AA41}"/>
                  </a:ext>
                </a:extLst>
              </p:cNvPr>
              <p:cNvSpPr/>
              <p:nvPr/>
            </p:nvSpPr>
            <p:spPr>
              <a:xfrm>
                <a:off x="4465328" y="1594061"/>
                <a:ext cx="3261346" cy="1834939"/>
              </a:xfrm>
              <a:prstGeom prst="roundRect">
                <a:avLst>
                  <a:gd name="adj" fmla="val 5674"/>
                </a:avLst>
              </a:prstGeom>
              <a:solidFill>
                <a:schemeClr val="bg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Rounded Corners 3">
                <a:extLst>
                  <a:ext uri="{FF2B5EF4-FFF2-40B4-BE49-F238E27FC236}">
                    <a16:creationId xmlns:a16="http://schemas.microsoft.com/office/drawing/2014/main" id="{17B75CD6-CC21-8A80-7529-E3209039CF2A}"/>
                  </a:ext>
                </a:extLst>
              </p:cNvPr>
              <p:cNvSpPr/>
              <p:nvPr/>
            </p:nvSpPr>
            <p:spPr>
              <a:xfrm>
                <a:off x="8221909" y="1594061"/>
                <a:ext cx="3261346" cy="1834939"/>
              </a:xfrm>
              <a:prstGeom prst="roundRect">
                <a:avLst>
                  <a:gd name="adj" fmla="val 5674"/>
                </a:avLst>
              </a:prstGeom>
              <a:solidFill>
                <a:schemeClr val="bg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Rounded Corners 5">
                <a:extLst>
                  <a:ext uri="{FF2B5EF4-FFF2-40B4-BE49-F238E27FC236}">
                    <a16:creationId xmlns:a16="http://schemas.microsoft.com/office/drawing/2014/main" id="{4A62650A-0D1C-505D-14F3-52E5B38EDE79}"/>
                  </a:ext>
                </a:extLst>
              </p:cNvPr>
              <p:cNvSpPr/>
              <p:nvPr/>
            </p:nvSpPr>
            <p:spPr>
              <a:xfrm>
                <a:off x="2587037" y="3894201"/>
                <a:ext cx="3261346" cy="1834939"/>
              </a:xfrm>
              <a:prstGeom prst="roundRect">
                <a:avLst>
                  <a:gd name="adj" fmla="val 5674"/>
                </a:avLst>
              </a:prstGeom>
              <a:solidFill>
                <a:schemeClr val="bg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Rounded Corners 6">
                <a:extLst>
                  <a:ext uri="{FF2B5EF4-FFF2-40B4-BE49-F238E27FC236}">
                    <a16:creationId xmlns:a16="http://schemas.microsoft.com/office/drawing/2014/main" id="{1B260DB9-3D9D-38EE-BCD4-364327EF3F3D}"/>
                  </a:ext>
                </a:extLst>
              </p:cNvPr>
              <p:cNvSpPr/>
              <p:nvPr/>
            </p:nvSpPr>
            <p:spPr>
              <a:xfrm>
                <a:off x="6343619" y="3894201"/>
                <a:ext cx="3261346" cy="1834939"/>
              </a:xfrm>
              <a:prstGeom prst="roundRect">
                <a:avLst>
                  <a:gd name="adj" fmla="val 5674"/>
                </a:avLst>
              </a:prstGeom>
              <a:solidFill>
                <a:schemeClr val="bg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1" name="TextBox 10">
              <a:extLst>
                <a:ext uri="{FF2B5EF4-FFF2-40B4-BE49-F238E27FC236}">
                  <a16:creationId xmlns:a16="http://schemas.microsoft.com/office/drawing/2014/main" id="{8101CDA7-EF7C-924A-46C9-1F4873438901}"/>
                </a:ext>
              </a:extLst>
            </p:cNvPr>
            <p:cNvSpPr txBox="1"/>
            <p:nvPr/>
          </p:nvSpPr>
          <p:spPr>
            <a:xfrm>
              <a:off x="1157101" y="2367317"/>
              <a:ext cx="2364635" cy="1061829"/>
            </a:xfrm>
            <a:prstGeom prst="rect">
              <a:avLst/>
            </a:prstGeom>
            <a:noFill/>
          </p:spPr>
          <p:txBody>
            <a:bodyPr wrap="square">
              <a:spAutoFit/>
            </a:bodyPr>
            <a:lstStyle/>
            <a:p>
              <a:pPr>
                <a:spcAft>
                  <a:spcPts val="600"/>
                </a:spcAft>
              </a:pPr>
              <a:r>
                <a:rPr lang="en-US" sz="1400" b="1" i="0" dirty="0">
                  <a:solidFill>
                    <a:schemeClr val="tx1">
                      <a:lumMod val="75000"/>
                      <a:lumOff val="25000"/>
                    </a:schemeClr>
                  </a:solidFill>
                  <a:effectLst/>
                  <a:latin typeface="Segoe UI" panose="020B0502040204020203" pitchFamily="34" charset="0"/>
                  <a:cs typeface="Segoe UI" panose="020B0502040204020203" pitchFamily="34" charset="0"/>
                </a:rPr>
                <a:t>Expertise</a:t>
              </a:r>
              <a:endParaRPr lang="en-US" sz="1400" b="1" dirty="0">
                <a:solidFill>
                  <a:schemeClr val="tx1">
                    <a:lumMod val="75000"/>
                    <a:lumOff val="25000"/>
                  </a:schemeClr>
                </a:solidFill>
                <a:latin typeface="Segoe UI" panose="020B0502040204020203" pitchFamily="34" charset="0"/>
                <a:cs typeface="Segoe UI" panose="020B0502040204020203" pitchFamily="34" charset="0"/>
              </a:endParaRPr>
            </a:p>
            <a:p>
              <a:pP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Evaluate the expertise of the SEO service provider by reviewing their past projects, client testimonials, and industry reputation.</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3" name="TextBox 12">
              <a:extLst>
                <a:ext uri="{FF2B5EF4-FFF2-40B4-BE49-F238E27FC236}">
                  <a16:creationId xmlns:a16="http://schemas.microsoft.com/office/drawing/2014/main" id="{197EBCDD-34C3-81D2-CEDF-88177C5484BA}"/>
                </a:ext>
              </a:extLst>
            </p:cNvPr>
            <p:cNvSpPr txBox="1"/>
            <p:nvPr/>
          </p:nvSpPr>
          <p:spPr>
            <a:xfrm>
              <a:off x="4913682" y="2367317"/>
              <a:ext cx="2745613" cy="1231106"/>
            </a:xfrm>
            <a:prstGeom prst="rect">
              <a:avLst/>
            </a:prstGeom>
            <a:noFill/>
          </p:spPr>
          <p:txBody>
            <a:bodyPr wrap="square">
              <a:spAutoFit/>
            </a:bodyPr>
            <a:lstStyle/>
            <a:p>
              <a:pPr>
                <a:spcAft>
                  <a:spcPts val="600"/>
                </a:spcAft>
              </a:pPr>
              <a:r>
                <a:rPr lang="en-US" sz="1400" b="1" i="0" dirty="0">
                  <a:solidFill>
                    <a:schemeClr val="tx1">
                      <a:lumMod val="75000"/>
                      <a:lumOff val="25000"/>
                    </a:schemeClr>
                  </a:solidFill>
                  <a:effectLst/>
                  <a:latin typeface="Segoe UI" panose="020B0502040204020203" pitchFamily="34" charset="0"/>
                  <a:cs typeface="Segoe UI" panose="020B0502040204020203" pitchFamily="34" charset="0"/>
                </a:rPr>
                <a:t>Strategy</a:t>
              </a:r>
              <a:endParaRPr lang="en-US" sz="1400" b="1" dirty="0">
                <a:solidFill>
                  <a:schemeClr val="tx1">
                    <a:lumMod val="75000"/>
                    <a:lumOff val="25000"/>
                  </a:schemeClr>
                </a:solidFill>
                <a:latin typeface="Segoe UI" panose="020B0502040204020203" pitchFamily="34" charset="0"/>
                <a:cs typeface="Segoe UI" panose="020B0502040204020203" pitchFamily="34" charset="0"/>
              </a:endParaRPr>
            </a:p>
            <a:p>
              <a:pP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Request detailed insights into the strategies the experts plan to implement. A well-defined approach demonstrates their thorough understanding of your business's needs.</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9D3DB589-2934-399B-67CC-6E44C6A7BE2C}"/>
                </a:ext>
              </a:extLst>
            </p:cNvPr>
            <p:cNvSpPr txBox="1"/>
            <p:nvPr/>
          </p:nvSpPr>
          <p:spPr>
            <a:xfrm>
              <a:off x="8670264" y="2367317"/>
              <a:ext cx="2641901" cy="1061829"/>
            </a:xfrm>
            <a:prstGeom prst="rect">
              <a:avLst/>
            </a:prstGeom>
            <a:noFill/>
          </p:spPr>
          <p:txBody>
            <a:bodyPr wrap="square">
              <a:spAutoFit/>
            </a:bodyPr>
            <a:lstStyle/>
            <a:p>
              <a:pPr>
                <a:spcAft>
                  <a:spcPts val="600"/>
                </a:spcAft>
              </a:pPr>
              <a:r>
                <a:rPr lang="en-US" sz="1400" b="1" i="0" dirty="0">
                  <a:solidFill>
                    <a:schemeClr val="tx1">
                      <a:lumMod val="75000"/>
                      <a:lumOff val="25000"/>
                    </a:schemeClr>
                  </a:solidFill>
                  <a:effectLst/>
                  <a:latin typeface="Segoe UI" panose="020B0502040204020203" pitchFamily="34" charset="0"/>
                  <a:cs typeface="Segoe UI" panose="020B0502040204020203" pitchFamily="34" charset="0"/>
                </a:rPr>
                <a:t>Transparency</a:t>
              </a:r>
              <a:endParaRPr lang="en-US" sz="1200" b="1" dirty="0">
                <a:solidFill>
                  <a:schemeClr val="tx1">
                    <a:lumMod val="75000"/>
                    <a:lumOff val="25000"/>
                  </a:schemeClr>
                </a:solidFill>
                <a:latin typeface="Segoe UI" panose="020B0502040204020203" pitchFamily="34" charset="0"/>
                <a:cs typeface="Segoe UI" panose="020B0502040204020203" pitchFamily="34" charset="0"/>
              </a:endParaRPr>
            </a:p>
            <a:p>
              <a:pP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A reliable SEO service expert should be transparent about their methodologies and practices. Any hesitance to share their approach could be a red flag.</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7" name="TextBox 16">
              <a:extLst>
                <a:ext uri="{FF2B5EF4-FFF2-40B4-BE49-F238E27FC236}">
                  <a16:creationId xmlns:a16="http://schemas.microsoft.com/office/drawing/2014/main" id="{1815F53D-6227-6C53-1846-73F1B7F19E43}"/>
                </a:ext>
              </a:extLst>
            </p:cNvPr>
            <p:cNvSpPr txBox="1"/>
            <p:nvPr/>
          </p:nvSpPr>
          <p:spPr>
            <a:xfrm>
              <a:off x="3035392" y="4667457"/>
              <a:ext cx="2364635" cy="1231106"/>
            </a:xfrm>
            <a:prstGeom prst="rect">
              <a:avLst/>
            </a:prstGeom>
            <a:noFill/>
          </p:spPr>
          <p:txBody>
            <a:bodyPr wrap="square">
              <a:spAutoFit/>
            </a:bodyPr>
            <a:lstStyle/>
            <a:p>
              <a:pPr>
                <a:spcAft>
                  <a:spcPts val="600"/>
                </a:spcAft>
              </a:pPr>
              <a:r>
                <a:rPr lang="en-US" sz="1400" b="1" i="0" dirty="0">
                  <a:solidFill>
                    <a:schemeClr val="tx1">
                      <a:lumMod val="75000"/>
                      <a:lumOff val="25000"/>
                    </a:schemeClr>
                  </a:solidFill>
                  <a:effectLst/>
                  <a:latin typeface="Segoe UI" panose="020B0502040204020203" pitchFamily="34" charset="0"/>
                  <a:cs typeface="Segoe UI" panose="020B0502040204020203" pitchFamily="34" charset="0"/>
                </a:rPr>
                <a:t>Communication</a:t>
              </a:r>
              <a:endParaRPr lang="en-US" sz="1200" b="1" dirty="0">
                <a:solidFill>
                  <a:schemeClr val="tx1">
                    <a:lumMod val="75000"/>
                    <a:lumOff val="25000"/>
                  </a:schemeClr>
                </a:solidFill>
                <a:latin typeface="Segoe UI" panose="020B0502040204020203" pitchFamily="34" charset="0"/>
                <a:cs typeface="Segoe UI" panose="020B0502040204020203" pitchFamily="34" charset="0"/>
              </a:endParaRPr>
            </a:p>
            <a:p>
              <a:pP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Effective communication is vital for a successful partnership. Assess how responsive and collaborative the experts are during the quoting process.</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9" name="TextBox 18">
              <a:extLst>
                <a:ext uri="{FF2B5EF4-FFF2-40B4-BE49-F238E27FC236}">
                  <a16:creationId xmlns:a16="http://schemas.microsoft.com/office/drawing/2014/main" id="{E3AC4C10-6833-9E0A-E655-9ADEC0CC2A24}"/>
                </a:ext>
              </a:extLst>
            </p:cNvPr>
            <p:cNvSpPr txBox="1"/>
            <p:nvPr/>
          </p:nvSpPr>
          <p:spPr>
            <a:xfrm>
              <a:off x="6791974" y="4667457"/>
              <a:ext cx="2364635" cy="1231106"/>
            </a:xfrm>
            <a:prstGeom prst="rect">
              <a:avLst/>
            </a:prstGeom>
            <a:noFill/>
          </p:spPr>
          <p:txBody>
            <a:bodyPr wrap="square">
              <a:spAutoFit/>
            </a:bodyPr>
            <a:lstStyle/>
            <a:p>
              <a:pPr>
                <a:spcAft>
                  <a:spcPts val="600"/>
                </a:spcAft>
              </a:pPr>
              <a:r>
                <a:rPr lang="en-US" sz="1400" b="1" i="0" dirty="0">
                  <a:solidFill>
                    <a:schemeClr val="tx1">
                      <a:lumMod val="75000"/>
                      <a:lumOff val="25000"/>
                    </a:schemeClr>
                  </a:solidFill>
                  <a:effectLst/>
                  <a:latin typeface="Segoe UI" panose="020B0502040204020203" pitchFamily="34" charset="0"/>
                  <a:cs typeface="Segoe UI" panose="020B0502040204020203" pitchFamily="34" charset="0"/>
                </a:rPr>
                <a:t>Long-Term Vision</a:t>
              </a:r>
              <a:endParaRPr lang="en-US" sz="1400" b="1" dirty="0">
                <a:solidFill>
                  <a:schemeClr val="tx1">
                    <a:lumMod val="75000"/>
                    <a:lumOff val="25000"/>
                  </a:schemeClr>
                </a:solidFill>
                <a:latin typeface="Segoe UI" panose="020B0502040204020203" pitchFamily="34" charset="0"/>
                <a:cs typeface="Segoe UI" panose="020B0502040204020203" pitchFamily="34" charset="0"/>
              </a:endParaRPr>
            </a:p>
            <a:p>
              <a:pP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SEO is an ongoing effort. Inquire about the experts' approach to continuous improvement and their vision for your business's long-term success.</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1240563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person typing on a computer&#10;&#10;Description automatically generated">
            <a:extLst>
              <a:ext uri="{FF2B5EF4-FFF2-40B4-BE49-F238E27FC236}">
                <a16:creationId xmlns:a16="http://schemas.microsoft.com/office/drawing/2014/main" id="{C6E2DD63-B32E-901F-9ECD-5B1C3095C991}"/>
              </a:ext>
            </a:extLst>
          </p:cNvPr>
          <p:cNvPicPr>
            <a:picLocks noChangeAspect="1"/>
          </p:cNvPicPr>
          <p:nvPr/>
        </p:nvPicPr>
        <p:blipFill rotWithShape="1">
          <a:blip r:embed="rId2">
            <a:extLst>
              <a:ext uri="{28A0092B-C50C-407E-A947-70E740481C1C}">
                <a14:useLocalDpi xmlns:a14="http://schemas.microsoft.com/office/drawing/2010/main" val="0"/>
              </a:ext>
            </a:extLst>
          </a:blip>
          <a:srcRect l="1767" t="8898" r="-1" b="10771"/>
          <a:stretch/>
        </p:blipFill>
        <p:spPr>
          <a:xfrm>
            <a:off x="1298759" y="2827103"/>
            <a:ext cx="10893242" cy="4030897"/>
          </a:xfrm>
          <a:prstGeom prst="rect">
            <a:avLst/>
          </a:prstGeom>
        </p:spPr>
      </p:pic>
      <p:sp>
        <p:nvSpPr>
          <p:cNvPr id="21" name="Rectangle 20">
            <a:extLst>
              <a:ext uri="{FF2B5EF4-FFF2-40B4-BE49-F238E27FC236}">
                <a16:creationId xmlns:a16="http://schemas.microsoft.com/office/drawing/2014/main" id="{05AE34CF-C10C-8EF3-DA57-7873BB9E5D74}"/>
              </a:ext>
            </a:extLst>
          </p:cNvPr>
          <p:cNvSpPr/>
          <p:nvPr/>
        </p:nvSpPr>
        <p:spPr>
          <a:xfrm>
            <a:off x="0" y="0"/>
            <a:ext cx="2875175"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id="{6EBF6D53-D7E7-76EE-4A11-7D69B762C52B}"/>
              </a:ext>
            </a:extLst>
          </p:cNvPr>
          <p:cNvSpPr txBox="1"/>
          <p:nvPr/>
        </p:nvSpPr>
        <p:spPr>
          <a:xfrm>
            <a:off x="7301190" y="709728"/>
            <a:ext cx="4487158" cy="156966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3200" b="1" i="0" dirty="0">
                <a:solidFill>
                  <a:schemeClr val="accent1"/>
                </a:solidFill>
                <a:effectLst/>
                <a:latin typeface="Segoe UI" panose="020B0502040204020203" pitchFamily="34" charset="0"/>
                <a:cs typeface="Segoe UI" panose="020B0502040204020203" pitchFamily="34" charset="0"/>
              </a:rPr>
              <a:t>The Typical Monthly Cost For SEO Services For Businesses</a:t>
            </a:r>
            <a:endParaRPr kumimoji="0" lang="en-US" altLang="en-US" sz="3200" b="1" i="0" u="none" strike="noStrike" cap="none" normalizeH="0" baseline="0" dirty="0">
              <a:ln>
                <a:noFill/>
              </a:ln>
              <a:solidFill>
                <a:schemeClr val="accent1"/>
              </a:solidFill>
              <a:effectLst/>
              <a:latin typeface="Segoe UI" panose="020B0502040204020203" pitchFamily="34" charset="0"/>
              <a:cs typeface="Segoe UI" panose="020B0502040204020203" pitchFamily="34" charset="0"/>
            </a:endParaRPr>
          </a:p>
        </p:txBody>
      </p:sp>
      <p:grpSp>
        <p:nvGrpSpPr>
          <p:cNvPr id="20" name="Group 19">
            <a:extLst>
              <a:ext uri="{FF2B5EF4-FFF2-40B4-BE49-F238E27FC236}">
                <a16:creationId xmlns:a16="http://schemas.microsoft.com/office/drawing/2014/main" id="{F5C1E65D-9999-2054-450B-88FC35484BF5}"/>
              </a:ext>
            </a:extLst>
          </p:cNvPr>
          <p:cNvGrpSpPr/>
          <p:nvPr/>
        </p:nvGrpSpPr>
        <p:grpSpPr>
          <a:xfrm>
            <a:off x="764122" y="1394107"/>
            <a:ext cx="5796744" cy="4069785"/>
            <a:chOff x="764122" y="1394107"/>
            <a:chExt cx="5796744" cy="4069785"/>
          </a:xfrm>
        </p:grpSpPr>
        <p:grpSp>
          <p:nvGrpSpPr>
            <p:cNvPr id="11" name="Group 10">
              <a:extLst>
                <a:ext uri="{FF2B5EF4-FFF2-40B4-BE49-F238E27FC236}">
                  <a16:creationId xmlns:a16="http://schemas.microsoft.com/office/drawing/2014/main" id="{A6C0D9BE-6D3E-F842-B23C-9914BDCE352C}"/>
                </a:ext>
              </a:extLst>
            </p:cNvPr>
            <p:cNvGrpSpPr/>
            <p:nvPr/>
          </p:nvGrpSpPr>
          <p:grpSpPr>
            <a:xfrm>
              <a:off x="764122" y="1394107"/>
              <a:ext cx="5796744" cy="4069785"/>
              <a:chOff x="830110" y="935373"/>
              <a:chExt cx="5796744" cy="4069785"/>
            </a:xfrm>
          </p:grpSpPr>
          <p:sp>
            <p:nvSpPr>
              <p:cNvPr id="7" name="Rectangle: Rounded Corners 6">
                <a:extLst>
                  <a:ext uri="{FF2B5EF4-FFF2-40B4-BE49-F238E27FC236}">
                    <a16:creationId xmlns:a16="http://schemas.microsoft.com/office/drawing/2014/main" id="{5B78499E-0CA1-7B36-E14C-9BFFBE63EA60}"/>
                  </a:ext>
                </a:extLst>
              </p:cNvPr>
              <p:cNvSpPr/>
              <p:nvPr/>
            </p:nvSpPr>
            <p:spPr>
              <a:xfrm>
                <a:off x="830110" y="935373"/>
                <a:ext cx="2695327" cy="1834939"/>
              </a:xfrm>
              <a:prstGeom prst="roundRect">
                <a:avLst>
                  <a:gd name="adj" fmla="val 5674"/>
                </a:avLst>
              </a:prstGeom>
              <a:solidFill>
                <a:schemeClr val="bg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Rounded Corners 7">
                <a:extLst>
                  <a:ext uri="{FF2B5EF4-FFF2-40B4-BE49-F238E27FC236}">
                    <a16:creationId xmlns:a16="http://schemas.microsoft.com/office/drawing/2014/main" id="{EDC67B3D-89BE-9EEA-8DBB-F6050D975878}"/>
                  </a:ext>
                </a:extLst>
              </p:cNvPr>
              <p:cNvSpPr/>
              <p:nvPr/>
            </p:nvSpPr>
            <p:spPr>
              <a:xfrm>
                <a:off x="3931527" y="935373"/>
                <a:ext cx="2695327" cy="1834939"/>
              </a:xfrm>
              <a:prstGeom prst="roundRect">
                <a:avLst>
                  <a:gd name="adj" fmla="val 5674"/>
                </a:avLst>
              </a:prstGeom>
              <a:solidFill>
                <a:schemeClr val="bg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Rounded Corners 8">
                <a:extLst>
                  <a:ext uri="{FF2B5EF4-FFF2-40B4-BE49-F238E27FC236}">
                    <a16:creationId xmlns:a16="http://schemas.microsoft.com/office/drawing/2014/main" id="{8B16A6E7-83A2-67E2-C013-3C50EA012207}"/>
                  </a:ext>
                </a:extLst>
              </p:cNvPr>
              <p:cNvSpPr/>
              <p:nvPr/>
            </p:nvSpPr>
            <p:spPr>
              <a:xfrm>
                <a:off x="830110" y="3170219"/>
                <a:ext cx="2695327" cy="1834939"/>
              </a:xfrm>
              <a:prstGeom prst="roundRect">
                <a:avLst>
                  <a:gd name="adj" fmla="val 5674"/>
                </a:avLst>
              </a:prstGeom>
              <a:solidFill>
                <a:schemeClr val="bg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Rectangle: Rounded Corners 9">
                <a:extLst>
                  <a:ext uri="{FF2B5EF4-FFF2-40B4-BE49-F238E27FC236}">
                    <a16:creationId xmlns:a16="http://schemas.microsoft.com/office/drawing/2014/main" id="{B826E44F-C687-702A-425F-8D5176A1C703}"/>
                  </a:ext>
                </a:extLst>
              </p:cNvPr>
              <p:cNvSpPr/>
              <p:nvPr/>
            </p:nvSpPr>
            <p:spPr>
              <a:xfrm>
                <a:off x="3931527" y="3170219"/>
                <a:ext cx="2695327" cy="1834939"/>
              </a:xfrm>
              <a:prstGeom prst="roundRect">
                <a:avLst>
                  <a:gd name="adj" fmla="val 5674"/>
                </a:avLst>
              </a:prstGeom>
              <a:solidFill>
                <a:schemeClr val="bg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13" name="TextBox 12">
              <a:extLst>
                <a:ext uri="{FF2B5EF4-FFF2-40B4-BE49-F238E27FC236}">
                  <a16:creationId xmlns:a16="http://schemas.microsoft.com/office/drawing/2014/main" id="{95B8DFEB-278D-0E5C-B455-9425F59F67B0}"/>
                </a:ext>
              </a:extLst>
            </p:cNvPr>
            <p:cNvSpPr txBox="1"/>
            <p:nvPr/>
          </p:nvSpPr>
          <p:spPr>
            <a:xfrm>
              <a:off x="936953" y="1880689"/>
              <a:ext cx="2349665" cy="861774"/>
            </a:xfrm>
            <a:prstGeom prst="rect">
              <a:avLst/>
            </a:prstGeom>
            <a:noFill/>
          </p:spPr>
          <p:txBody>
            <a:bodyPr wrap="square">
              <a:spAutoFit/>
            </a:bodyPr>
            <a:lstStyle/>
            <a:p>
              <a:pPr algn="ctr">
                <a:spcAft>
                  <a:spcPts val="600"/>
                </a:spcAft>
              </a:pPr>
              <a:r>
                <a:rPr lang="en-US" sz="1200" b="1" i="0" dirty="0">
                  <a:solidFill>
                    <a:schemeClr val="tx1">
                      <a:lumMod val="75000"/>
                      <a:lumOff val="25000"/>
                    </a:schemeClr>
                  </a:solidFill>
                  <a:effectLst/>
                  <a:latin typeface="Segoe UI" panose="020B0502040204020203" pitchFamily="34" charset="0"/>
                  <a:cs typeface="Segoe UI" panose="020B0502040204020203" pitchFamily="34" charset="0"/>
                </a:rPr>
                <a:t>Small Businesses or Local SEO</a:t>
              </a:r>
              <a:endParaRPr lang="en-US" sz="1200" b="1" dirty="0">
                <a:solidFill>
                  <a:schemeClr val="tx1">
                    <a:lumMod val="75000"/>
                    <a:lumOff val="25000"/>
                  </a:schemeClr>
                </a:solidFill>
                <a:latin typeface="Segoe UI" panose="020B0502040204020203" pitchFamily="34" charset="0"/>
                <a:cs typeface="Segoe UI" panose="020B0502040204020203" pitchFamily="34" charset="0"/>
              </a:endParaRPr>
            </a:p>
            <a:p>
              <a:pPr algn="ct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For small businesses with local focus, budgets might start around $500 to $1,000 per month.</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766385B1-3C69-DB68-F8FA-073BDCC161E7}"/>
                </a:ext>
              </a:extLst>
            </p:cNvPr>
            <p:cNvSpPr txBox="1"/>
            <p:nvPr/>
          </p:nvSpPr>
          <p:spPr>
            <a:xfrm>
              <a:off x="3951954" y="1880689"/>
              <a:ext cx="2522497" cy="861774"/>
            </a:xfrm>
            <a:prstGeom prst="rect">
              <a:avLst/>
            </a:prstGeom>
            <a:noFill/>
          </p:spPr>
          <p:txBody>
            <a:bodyPr wrap="square">
              <a:spAutoFit/>
            </a:bodyPr>
            <a:lstStyle/>
            <a:p>
              <a:pPr algn="ctr">
                <a:spcAft>
                  <a:spcPts val="600"/>
                </a:spcAft>
              </a:pPr>
              <a:r>
                <a:rPr lang="en-US" sz="1200" b="1" i="0" dirty="0">
                  <a:solidFill>
                    <a:schemeClr val="tx1">
                      <a:lumMod val="75000"/>
                      <a:lumOff val="25000"/>
                    </a:schemeClr>
                  </a:solidFill>
                  <a:effectLst/>
                  <a:latin typeface="Segoe UI" panose="020B0502040204020203" pitchFamily="34" charset="0"/>
                  <a:cs typeface="Segoe UI" panose="020B0502040204020203" pitchFamily="34" charset="0"/>
                </a:rPr>
                <a:t>Mid-Sized Businesses</a:t>
              </a:r>
              <a:endParaRPr lang="en-US" sz="1200" b="1" dirty="0">
                <a:solidFill>
                  <a:schemeClr val="tx1">
                    <a:lumMod val="75000"/>
                    <a:lumOff val="25000"/>
                  </a:schemeClr>
                </a:solidFill>
                <a:latin typeface="Segoe UI" panose="020B0502040204020203" pitchFamily="34" charset="0"/>
                <a:cs typeface="Segoe UI" panose="020B0502040204020203" pitchFamily="34" charset="0"/>
              </a:endParaRPr>
            </a:p>
            <a:p>
              <a:pPr algn="ct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Medium-sized businesses aiming for broader online presence could allocate $1,000 to $5,000 per month.</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7" name="TextBox 16">
              <a:extLst>
                <a:ext uri="{FF2B5EF4-FFF2-40B4-BE49-F238E27FC236}">
                  <a16:creationId xmlns:a16="http://schemas.microsoft.com/office/drawing/2014/main" id="{F5C58D07-37D9-1088-687D-074204D4F8D9}"/>
                </a:ext>
              </a:extLst>
            </p:cNvPr>
            <p:cNvSpPr txBox="1"/>
            <p:nvPr/>
          </p:nvSpPr>
          <p:spPr>
            <a:xfrm>
              <a:off x="936953" y="4030897"/>
              <a:ext cx="2349665" cy="1031051"/>
            </a:xfrm>
            <a:prstGeom prst="rect">
              <a:avLst/>
            </a:prstGeom>
            <a:noFill/>
          </p:spPr>
          <p:txBody>
            <a:bodyPr wrap="square">
              <a:spAutoFit/>
            </a:bodyPr>
            <a:lstStyle/>
            <a:p>
              <a:pPr algn="ctr">
                <a:spcAft>
                  <a:spcPts val="600"/>
                </a:spcAft>
              </a:pPr>
              <a:r>
                <a:rPr lang="en-US" sz="1200" b="1" i="0" dirty="0">
                  <a:solidFill>
                    <a:schemeClr val="tx1">
                      <a:lumMod val="75000"/>
                      <a:lumOff val="25000"/>
                    </a:schemeClr>
                  </a:solidFill>
                  <a:effectLst/>
                  <a:latin typeface="Segoe UI" panose="020B0502040204020203" pitchFamily="34" charset="0"/>
                  <a:cs typeface="Segoe UI" panose="020B0502040204020203" pitchFamily="34" charset="0"/>
                </a:rPr>
                <a:t>Competitive Niches</a:t>
              </a:r>
              <a:endParaRPr lang="en-US" sz="1200" b="1" dirty="0">
                <a:solidFill>
                  <a:schemeClr val="tx1">
                    <a:lumMod val="75000"/>
                    <a:lumOff val="25000"/>
                  </a:schemeClr>
                </a:solidFill>
                <a:latin typeface="Segoe UI" panose="020B0502040204020203" pitchFamily="34" charset="0"/>
                <a:cs typeface="Segoe UI" panose="020B0502040204020203" pitchFamily="34" charset="0"/>
              </a:endParaRPr>
            </a:p>
            <a:p>
              <a:pPr algn="ct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E-commerce sites or industries with high competition may require budgets ranging from $5,000 to $10,000 or more per month.</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9" name="TextBox 18">
              <a:extLst>
                <a:ext uri="{FF2B5EF4-FFF2-40B4-BE49-F238E27FC236}">
                  <a16:creationId xmlns:a16="http://schemas.microsoft.com/office/drawing/2014/main" id="{D5338911-3126-03E0-B2E8-C86C3A4EF295}"/>
                </a:ext>
              </a:extLst>
            </p:cNvPr>
            <p:cNvSpPr txBox="1"/>
            <p:nvPr/>
          </p:nvSpPr>
          <p:spPr>
            <a:xfrm>
              <a:off x="3925521" y="4030897"/>
              <a:ext cx="2575363" cy="1031051"/>
            </a:xfrm>
            <a:prstGeom prst="rect">
              <a:avLst/>
            </a:prstGeom>
            <a:noFill/>
          </p:spPr>
          <p:txBody>
            <a:bodyPr wrap="square">
              <a:spAutoFit/>
            </a:bodyPr>
            <a:lstStyle/>
            <a:p>
              <a:pPr algn="ctr">
                <a:spcAft>
                  <a:spcPts val="600"/>
                </a:spcAft>
              </a:pPr>
              <a:r>
                <a:rPr lang="en-US" sz="1200" b="1" i="0" dirty="0">
                  <a:solidFill>
                    <a:schemeClr val="tx1">
                      <a:lumMod val="75000"/>
                      <a:lumOff val="25000"/>
                    </a:schemeClr>
                  </a:solidFill>
                  <a:effectLst/>
                  <a:latin typeface="Segoe UI" panose="020B0502040204020203" pitchFamily="34" charset="0"/>
                  <a:cs typeface="Segoe UI" panose="020B0502040204020203" pitchFamily="34" charset="0"/>
                </a:rPr>
                <a:t>Enterprise Level</a:t>
              </a:r>
              <a:endParaRPr lang="en-US" sz="1200" b="1" dirty="0">
                <a:solidFill>
                  <a:schemeClr val="tx1">
                    <a:lumMod val="75000"/>
                    <a:lumOff val="25000"/>
                  </a:schemeClr>
                </a:solidFill>
                <a:latin typeface="Segoe UI" panose="020B0502040204020203" pitchFamily="34" charset="0"/>
                <a:cs typeface="Segoe UI" panose="020B0502040204020203" pitchFamily="34" charset="0"/>
              </a:endParaRPr>
            </a:p>
            <a:p>
              <a:pPr algn="ctr">
                <a:spcAft>
                  <a:spcPts val="600"/>
                </a:spcAft>
              </a:pPr>
              <a:r>
                <a:rPr lang="en-US" sz="1100" b="0" i="0" dirty="0">
                  <a:solidFill>
                    <a:schemeClr val="tx1">
                      <a:lumMod val="75000"/>
                      <a:lumOff val="25000"/>
                    </a:schemeClr>
                  </a:solidFill>
                  <a:effectLst/>
                  <a:latin typeface="Segoe UI" panose="020B0502040204020203" pitchFamily="34" charset="0"/>
                  <a:cs typeface="Segoe UI" panose="020B0502040204020203" pitchFamily="34" charset="0"/>
                </a:rPr>
                <a:t>Large enterprises targeting national or international audiences might invest $10,000 or more monthly, depending on the complexity of their needs.</a:t>
              </a:r>
              <a:endParaRPr lang="en-IN" sz="1100" dirty="0">
                <a:solidFill>
                  <a:schemeClr val="tx1">
                    <a:lumMod val="75000"/>
                    <a:lumOff val="25000"/>
                  </a:schemeClr>
                </a:solidFill>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2431687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erson sitting at a desk using a computer&#10;&#10;Description automatically generated">
            <a:extLst>
              <a:ext uri="{FF2B5EF4-FFF2-40B4-BE49-F238E27FC236}">
                <a16:creationId xmlns:a16="http://schemas.microsoft.com/office/drawing/2014/main" id="{DF0A1F1A-EC59-D251-FEF1-189D5000C46C}"/>
              </a:ext>
            </a:extLst>
          </p:cNvPr>
          <p:cNvPicPr>
            <a:picLocks noChangeAspect="1"/>
          </p:cNvPicPr>
          <p:nvPr/>
        </p:nvPicPr>
        <p:blipFill rotWithShape="1">
          <a:blip r:embed="rId2">
            <a:extLst>
              <a:ext uri="{28A0092B-C50C-407E-A947-70E740481C1C}">
                <a14:useLocalDpi xmlns:a14="http://schemas.microsoft.com/office/drawing/2010/main" val="0"/>
              </a:ext>
            </a:extLst>
          </a:blip>
          <a:srcRect r="9212"/>
          <a:stretch/>
        </p:blipFill>
        <p:spPr>
          <a:xfrm>
            <a:off x="8039101" y="0"/>
            <a:ext cx="4152900" cy="6858000"/>
          </a:xfrm>
          <a:prstGeom prst="rect">
            <a:avLst/>
          </a:prstGeom>
        </p:spPr>
      </p:pic>
      <p:sp>
        <p:nvSpPr>
          <p:cNvPr id="4" name="TextBox 3">
            <a:extLst>
              <a:ext uri="{FF2B5EF4-FFF2-40B4-BE49-F238E27FC236}">
                <a16:creationId xmlns:a16="http://schemas.microsoft.com/office/drawing/2014/main" id="{89AA90DC-EC3D-51B8-CEDC-E4A2937881F8}"/>
              </a:ext>
            </a:extLst>
          </p:cNvPr>
          <p:cNvSpPr txBox="1"/>
          <p:nvPr/>
        </p:nvSpPr>
        <p:spPr>
          <a:xfrm>
            <a:off x="724036" y="2151728"/>
            <a:ext cx="3390764" cy="255454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accent1"/>
                </a:solidFill>
                <a:effectLst/>
                <a:latin typeface="Segoe UI" panose="020B0502040204020203" pitchFamily="34" charset="0"/>
                <a:cs typeface="Segoe UI" panose="020B0502040204020203" pitchFamily="34" charset="0"/>
              </a:rPr>
              <a:t>How To </a:t>
            </a:r>
            <a:r>
              <a:rPr lang="en-IN" sz="3200" b="1" i="0" dirty="0">
                <a:solidFill>
                  <a:schemeClr val="accent1"/>
                </a:solidFill>
                <a:effectLst/>
                <a:latin typeface="Segoe UI" panose="020B0502040204020203" pitchFamily="34" charset="0"/>
                <a:cs typeface="Segoe UI" panose="020B0502040204020203" pitchFamily="34" charset="0"/>
              </a:rPr>
              <a:t>Determine</a:t>
            </a:r>
            <a:r>
              <a:rPr kumimoji="0" lang="en-US" altLang="en-US" sz="3200" b="1" i="0" u="none" strike="noStrike" cap="none" normalizeH="0" baseline="0" dirty="0">
                <a:ln>
                  <a:noFill/>
                </a:ln>
                <a:solidFill>
                  <a:schemeClr val="accent1"/>
                </a:solidFill>
                <a:effectLst/>
                <a:latin typeface="Segoe UI" panose="020B0502040204020203" pitchFamily="34" charset="0"/>
                <a:cs typeface="Segoe UI" panose="020B0502040204020203" pitchFamily="34" charset="0"/>
              </a:rPr>
              <a:t> An SEO Service's Experience And Past Success?</a:t>
            </a:r>
          </a:p>
        </p:txBody>
      </p:sp>
      <p:sp>
        <p:nvSpPr>
          <p:cNvPr id="7" name="Rectangle 6">
            <a:extLst>
              <a:ext uri="{FF2B5EF4-FFF2-40B4-BE49-F238E27FC236}">
                <a16:creationId xmlns:a16="http://schemas.microsoft.com/office/drawing/2014/main" id="{9A1B1251-AB79-253F-7EA5-4253E47A2CAF}"/>
              </a:ext>
            </a:extLst>
          </p:cNvPr>
          <p:cNvSpPr/>
          <p:nvPr/>
        </p:nvSpPr>
        <p:spPr>
          <a:xfrm>
            <a:off x="4530613" y="0"/>
            <a:ext cx="41529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32" name="Group 31">
            <a:extLst>
              <a:ext uri="{FF2B5EF4-FFF2-40B4-BE49-F238E27FC236}">
                <a16:creationId xmlns:a16="http://schemas.microsoft.com/office/drawing/2014/main" id="{3619D403-4BD5-E78C-453B-6DE631BE0790}"/>
              </a:ext>
            </a:extLst>
          </p:cNvPr>
          <p:cNvGrpSpPr/>
          <p:nvPr/>
        </p:nvGrpSpPr>
        <p:grpSpPr>
          <a:xfrm>
            <a:off x="4830923" y="451262"/>
            <a:ext cx="3552281" cy="5955476"/>
            <a:chOff x="4969420" y="451262"/>
            <a:chExt cx="3552281" cy="5955476"/>
          </a:xfrm>
        </p:grpSpPr>
        <p:sp>
          <p:nvSpPr>
            <p:cNvPr id="13" name="TextBox 12">
              <a:extLst>
                <a:ext uri="{FF2B5EF4-FFF2-40B4-BE49-F238E27FC236}">
                  <a16:creationId xmlns:a16="http://schemas.microsoft.com/office/drawing/2014/main" id="{7E96B0C6-897E-F612-9A81-E4434AC6BDBD}"/>
                </a:ext>
              </a:extLst>
            </p:cNvPr>
            <p:cNvSpPr txBox="1"/>
            <p:nvPr/>
          </p:nvSpPr>
          <p:spPr>
            <a:xfrm>
              <a:off x="5459119" y="451262"/>
              <a:ext cx="3062582" cy="5955476"/>
            </a:xfrm>
            <a:prstGeom prst="rect">
              <a:avLst/>
            </a:prstGeom>
            <a:noFill/>
          </p:spPr>
          <p:txBody>
            <a:bodyPr wrap="square">
              <a:spAutoFit/>
            </a:bodyPr>
            <a:lstStyle/>
            <a:p>
              <a:pPr>
                <a:spcBef>
                  <a:spcPts val="1800"/>
                </a:spcBef>
              </a:pPr>
              <a:r>
                <a:rPr lang="en-IN" b="1" i="0" dirty="0">
                  <a:effectLst/>
                  <a:latin typeface="Segoe UI" panose="020B0502040204020203" pitchFamily="34" charset="0"/>
                  <a:cs typeface="Segoe UI" panose="020B0502040204020203" pitchFamily="34" charset="0"/>
                </a:rPr>
                <a:t>Portfolio and Case Studies</a:t>
              </a:r>
            </a:p>
            <a:p>
              <a:pPr>
                <a:spcBef>
                  <a:spcPts val="1800"/>
                </a:spcBef>
              </a:pPr>
              <a:r>
                <a:rPr lang="en-IN" b="1" i="0" dirty="0">
                  <a:effectLst/>
                  <a:latin typeface="Segoe UI" panose="020B0502040204020203" pitchFamily="34" charset="0"/>
                  <a:cs typeface="Segoe UI" panose="020B0502040204020203" pitchFamily="34" charset="0"/>
                </a:rPr>
                <a:t>Client References</a:t>
              </a:r>
            </a:p>
            <a:p>
              <a:pPr>
                <a:spcBef>
                  <a:spcPts val="1800"/>
                </a:spcBef>
              </a:pPr>
              <a:r>
                <a:rPr lang="en-IN" b="1" i="0" dirty="0">
                  <a:effectLst/>
                  <a:latin typeface="Segoe UI" panose="020B0502040204020203" pitchFamily="34" charset="0"/>
                  <a:cs typeface="Segoe UI" panose="020B0502040204020203" pitchFamily="34" charset="0"/>
                </a:rPr>
                <a:t>Online Reviews</a:t>
              </a:r>
              <a:endParaRPr lang="en-IN" b="1" dirty="0">
                <a:latin typeface="Segoe UI" panose="020B0502040204020203" pitchFamily="34" charset="0"/>
                <a:cs typeface="Segoe UI" panose="020B0502040204020203" pitchFamily="34" charset="0"/>
              </a:endParaRPr>
            </a:p>
            <a:p>
              <a:pPr>
                <a:spcBef>
                  <a:spcPts val="1800"/>
                </a:spcBef>
              </a:pPr>
              <a:r>
                <a:rPr lang="en-IN" b="1" i="0" dirty="0">
                  <a:effectLst/>
                  <a:latin typeface="Segoe UI" panose="020B0502040204020203" pitchFamily="34" charset="0"/>
                  <a:cs typeface="Segoe UI" panose="020B0502040204020203" pitchFamily="34" charset="0"/>
                </a:rPr>
                <a:t>Longevity and Reputation</a:t>
              </a:r>
            </a:p>
            <a:p>
              <a:pPr>
                <a:spcBef>
                  <a:spcPts val="1800"/>
                </a:spcBef>
              </a:pPr>
              <a:r>
                <a:rPr lang="en-IN" b="1" i="0" dirty="0">
                  <a:effectLst/>
                  <a:latin typeface="Segoe UI" panose="020B0502040204020203" pitchFamily="34" charset="0"/>
                  <a:cs typeface="Segoe UI" panose="020B0502040204020203" pitchFamily="34" charset="0"/>
                </a:rPr>
                <a:t>Certifications and Training</a:t>
              </a:r>
              <a:endParaRPr lang="en-IN" b="1" dirty="0">
                <a:latin typeface="Segoe UI" panose="020B0502040204020203" pitchFamily="34" charset="0"/>
                <a:cs typeface="Segoe UI" panose="020B0502040204020203" pitchFamily="34" charset="0"/>
              </a:endParaRPr>
            </a:p>
            <a:p>
              <a:pPr>
                <a:spcBef>
                  <a:spcPts val="1800"/>
                </a:spcBef>
              </a:pPr>
              <a:r>
                <a:rPr lang="en-IN" b="1" i="0" dirty="0">
                  <a:effectLst/>
                  <a:latin typeface="Segoe UI" panose="020B0502040204020203" pitchFamily="34" charset="0"/>
                  <a:cs typeface="Segoe UI" panose="020B0502040204020203" pitchFamily="34" charset="0"/>
                </a:rPr>
                <a:t>Process Explanation</a:t>
              </a:r>
            </a:p>
            <a:p>
              <a:pPr>
                <a:spcBef>
                  <a:spcPts val="1800"/>
                </a:spcBef>
              </a:pPr>
              <a:r>
                <a:rPr lang="en-IN" b="1" i="0" dirty="0">
                  <a:effectLst/>
                  <a:latin typeface="Segoe UI" panose="020B0502040204020203" pitchFamily="34" charset="0"/>
                  <a:cs typeface="Segoe UI" panose="020B0502040204020203" pitchFamily="34" charset="0"/>
                </a:rPr>
                <a:t>Industry Relevance</a:t>
              </a:r>
              <a:endParaRPr lang="en-IN" b="1" dirty="0">
                <a:latin typeface="Segoe UI" panose="020B0502040204020203" pitchFamily="34" charset="0"/>
                <a:cs typeface="Segoe UI" panose="020B0502040204020203" pitchFamily="34" charset="0"/>
              </a:endParaRPr>
            </a:p>
            <a:p>
              <a:pPr>
                <a:spcBef>
                  <a:spcPts val="1800"/>
                </a:spcBef>
              </a:pPr>
              <a:r>
                <a:rPr lang="en-IN" b="1" i="0" dirty="0">
                  <a:effectLst/>
                  <a:latin typeface="Segoe UI" panose="020B0502040204020203" pitchFamily="34" charset="0"/>
                  <a:cs typeface="Segoe UI" panose="020B0502040204020203" pitchFamily="34" charset="0"/>
                </a:rPr>
                <a:t>Check Their Rankings</a:t>
              </a:r>
            </a:p>
            <a:p>
              <a:pPr>
                <a:spcBef>
                  <a:spcPts val="1800"/>
                </a:spcBef>
              </a:pPr>
              <a:r>
                <a:rPr lang="en-IN" b="1" i="0" dirty="0">
                  <a:effectLst/>
                  <a:latin typeface="Segoe UI" panose="020B0502040204020203" pitchFamily="34" charset="0"/>
                  <a:cs typeface="Segoe UI" panose="020B0502040204020203" pitchFamily="34" charset="0"/>
                </a:rPr>
                <a:t>Transparency in Reporting</a:t>
              </a:r>
            </a:p>
            <a:p>
              <a:pPr>
                <a:spcBef>
                  <a:spcPts val="1800"/>
                </a:spcBef>
              </a:pPr>
              <a:r>
                <a:rPr lang="en-IN" b="1" i="0" dirty="0">
                  <a:effectLst/>
                  <a:latin typeface="Segoe UI" panose="020B0502040204020203" pitchFamily="34" charset="0"/>
                  <a:cs typeface="Segoe UI" panose="020B0502040204020203" pitchFamily="34" charset="0"/>
                </a:rPr>
                <a:t>Communication</a:t>
              </a:r>
              <a:endParaRPr lang="en-IN" b="1" dirty="0">
                <a:latin typeface="Segoe UI" panose="020B0502040204020203" pitchFamily="34" charset="0"/>
                <a:cs typeface="Segoe UI" panose="020B0502040204020203" pitchFamily="34" charset="0"/>
              </a:endParaRPr>
            </a:p>
            <a:p>
              <a:pPr>
                <a:spcBef>
                  <a:spcPts val="1800"/>
                </a:spcBef>
              </a:pPr>
              <a:r>
                <a:rPr lang="en-IN" b="1" i="0" dirty="0">
                  <a:effectLst/>
                  <a:latin typeface="Segoe UI" panose="020B0502040204020203" pitchFamily="34" charset="0"/>
                  <a:cs typeface="Segoe UI" panose="020B0502040204020203" pitchFamily="34" charset="0"/>
                </a:rPr>
                <a:t>Avoid Guarantees</a:t>
              </a:r>
            </a:p>
            <a:p>
              <a:pPr>
                <a:spcBef>
                  <a:spcPts val="1800"/>
                </a:spcBef>
              </a:pPr>
              <a:r>
                <a:rPr lang="en-IN" b="1" i="0" dirty="0">
                  <a:effectLst/>
                  <a:latin typeface="Segoe UI" panose="020B0502040204020203" pitchFamily="34" charset="0"/>
                  <a:cs typeface="Segoe UI" panose="020B0502040204020203" pitchFamily="34" charset="0"/>
                </a:rPr>
                <a:t>Compare Options</a:t>
              </a:r>
              <a:endParaRPr lang="en-IN" dirty="0">
                <a:latin typeface="Segoe UI" panose="020B0502040204020203" pitchFamily="34" charset="0"/>
                <a:cs typeface="Segoe UI" panose="020B0502040204020203" pitchFamily="34" charset="0"/>
              </a:endParaRPr>
            </a:p>
          </p:txBody>
        </p:sp>
        <p:pic>
          <p:nvPicPr>
            <p:cNvPr id="15" name="Picture 2" descr="PNG Tick Image - Checkbox Icon - Black Check – Free Download">
              <a:extLst>
                <a:ext uri="{FF2B5EF4-FFF2-40B4-BE49-F238E27FC236}">
                  <a16:creationId xmlns:a16="http://schemas.microsoft.com/office/drawing/2014/main" id="{E4E787BB-A541-A11D-F0DC-55838A931DF1}"/>
                </a:ext>
              </a:extLst>
            </p:cNvPr>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969420" y="463962"/>
              <a:ext cx="334010" cy="2991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PNG Tick Image - Checkbox Icon - Black Check – Free Download">
              <a:extLst>
                <a:ext uri="{FF2B5EF4-FFF2-40B4-BE49-F238E27FC236}">
                  <a16:creationId xmlns:a16="http://schemas.microsoft.com/office/drawing/2014/main" id="{7B7FC639-8FEA-B5DE-2D85-D9A508A20985}"/>
                </a:ext>
              </a:extLst>
            </p:cNvPr>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969420" y="967061"/>
              <a:ext cx="334010" cy="29911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PNG Tick Image - Checkbox Icon - Black Check – Free Download">
              <a:extLst>
                <a:ext uri="{FF2B5EF4-FFF2-40B4-BE49-F238E27FC236}">
                  <a16:creationId xmlns:a16="http://schemas.microsoft.com/office/drawing/2014/main" id="{81E98C25-5DA4-5BE5-394F-F74DE4C09421}"/>
                </a:ext>
              </a:extLst>
            </p:cNvPr>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969420" y="1470160"/>
              <a:ext cx="334010" cy="29911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PNG Tick Image - Checkbox Icon - Black Check – Free Download">
              <a:extLst>
                <a:ext uri="{FF2B5EF4-FFF2-40B4-BE49-F238E27FC236}">
                  <a16:creationId xmlns:a16="http://schemas.microsoft.com/office/drawing/2014/main" id="{29D095B3-1F1B-C001-0BED-0AF73FAF4498}"/>
                </a:ext>
              </a:extLst>
            </p:cNvPr>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969420" y="1973259"/>
              <a:ext cx="334010" cy="29911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PNG Tick Image - Checkbox Icon - Black Check – Free Download">
              <a:extLst>
                <a:ext uri="{FF2B5EF4-FFF2-40B4-BE49-F238E27FC236}">
                  <a16:creationId xmlns:a16="http://schemas.microsoft.com/office/drawing/2014/main" id="{447437C8-689D-7586-8572-ED8A59B8BEEB}"/>
                </a:ext>
              </a:extLst>
            </p:cNvPr>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969420" y="2476358"/>
              <a:ext cx="334010" cy="29911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PNG Tick Image - Checkbox Icon - Black Check – Free Download">
              <a:extLst>
                <a:ext uri="{FF2B5EF4-FFF2-40B4-BE49-F238E27FC236}">
                  <a16:creationId xmlns:a16="http://schemas.microsoft.com/office/drawing/2014/main" id="{18A6CF3E-C530-22F5-1F13-C58F48E3942B}"/>
                </a:ext>
              </a:extLst>
            </p:cNvPr>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969420" y="2979457"/>
              <a:ext cx="334010" cy="29911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PNG Tick Image - Checkbox Icon - Black Check – Free Download">
              <a:extLst>
                <a:ext uri="{FF2B5EF4-FFF2-40B4-BE49-F238E27FC236}">
                  <a16:creationId xmlns:a16="http://schemas.microsoft.com/office/drawing/2014/main" id="{E1129C3D-5FC4-808B-AB82-96D76642EBEA}"/>
                </a:ext>
              </a:extLst>
            </p:cNvPr>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969420" y="3482556"/>
              <a:ext cx="334010" cy="29911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PNG Tick Image - Checkbox Icon - Black Check – Free Download">
              <a:extLst>
                <a:ext uri="{FF2B5EF4-FFF2-40B4-BE49-F238E27FC236}">
                  <a16:creationId xmlns:a16="http://schemas.microsoft.com/office/drawing/2014/main" id="{4B5D5151-50AA-0B7F-5956-E2FAC89A4DAB}"/>
                </a:ext>
              </a:extLst>
            </p:cNvPr>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969420" y="3985655"/>
              <a:ext cx="334010" cy="29911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PNG Tick Image - Checkbox Icon - Black Check – Free Download">
              <a:extLst>
                <a:ext uri="{FF2B5EF4-FFF2-40B4-BE49-F238E27FC236}">
                  <a16:creationId xmlns:a16="http://schemas.microsoft.com/office/drawing/2014/main" id="{9B13C56D-98E8-E06D-90C3-2C535FBAE116}"/>
                </a:ext>
              </a:extLst>
            </p:cNvPr>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969420" y="4488754"/>
              <a:ext cx="334010" cy="29911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PNG Tick Image - Checkbox Icon - Black Check – Free Download">
              <a:extLst>
                <a:ext uri="{FF2B5EF4-FFF2-40B4-BE49-F238E27FC236}">
                  <a16:creationId xmlns:a16="http://schemas.microsoft.com/office/drawing/2014/main" id="{543C7F3D-D092-1445-A3AD-73CF21687B6C}"/>
                </a:ext>
              </a:extLst>
            </p:cNvPr>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969420" y="4991853"/>
              <a:ext cx="334010" cy="29911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PNG Tick Image - Checkbox Icon - Black Check – Free Download">
              <a:extLst>
                <a:ext uri="{FF2B5EF4-FFF2-40B4-BE49-F238E27FC236}">
                  <a16:creationId xmlns:a16="http://schemas.microsoft.com/office/drawing/2014/main" id="{909C7AB6-1F9B-D16C-DC42-745B3B410C78}"/>
                </a:ext>
              </a:extLst>
            </p:cNvPr>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969420" y="5494952"/>
              <a:ext cx="334010" cy="29911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PNG Tick Image - Checkbox Icon - Black Check – Free Download">
              <a:extLst>
                <a:ext uri="{FF2B5EF4-FFF2-40B4-BE49-F238E27FC236}">
                  <a16:creationId xmlns:a16="http://schemas.microsoft.com/office/drawing/2014/main" id="{0671A731-E11A-A044-8582-CDB22242A08F}"/>
                </a:ext>
              </a:extLst>
            </p:cNvPr>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969420" y="5998054"/>
              <a:ext cx="334010" cy="29911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44366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E834D69-3A8C-9775-86E6-0D52AC6D0DD4}"/>
              </a:ext>
            </a:extLst>
          </p:cNvPr>
          <p:cNvGrpSpPr/>
          <p:nvPr/>
        </p:nvGrpSpPr>
        <p:grpSpPr>
          <a:xfrm>
            <a:off x="1138561" y="1253494"/>
            <a:ext cx="4394973" cy="4351012"/>
            <a:chOff x="1138561" y="1194171"/>
            <a:chExt cx="4394973" cy="4351012"/>
          </a:xfrm>
        </p:grpSpPr>
        <p:sp>
          <p:nvSpPr>
            <p:cNvPr id="4" name="TextBox 3">
              <a:extLst>
                <a:ext uri="{FF2B5EF4-FFF2-40B4-BE49-F238E27FC236}">
                  <a16:creationId xmlns:a16="http://schemas.microsoft.com/office/drawing/2014/main" id="{AF5B4E5E-227E-BEBD-AABE-30315F4E9966}"/>
                </a:ext>
              </a:extLst>
            </p:cNvPr>
            <p:cNvSpPr txBox="1"/>
            <p:nvPr/>
          </p:nvSpPr>
          <p:spPr>
            <a:xfrm>
              <a:off x="1138561" y="1194171"/>
              <a:ext cx="3994608" cy="1077218"/>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3200" b="1" i="0" dirty="0">
                  <a:solidFill>
                    <a:schemeClr val="accent1"/>
                  </a:solidFill>
                  <a:effectLst/>
                  <a:latin typeface="Segoe UI" panose="020B0502040204020203" pitchFamily="34" charset="0"/>
                  <a:cs typeface="Segoe UI" panose="020B0502040204020203" pitchFamily="34" charset="0"/>
                </a:rPr>
                <a:t>What Are Your Best Strategies Or Tips?</a:t>
              </a:r>
              <a:endParaRPr kumimoji="0" lang="en-US" altLang="en-US" sz="3200" b="1" i="0" u="none" strike="noStrike" cap="none" normalizeH="0" baseline="0" dirty="0">
                <a:ln>
                  <a:noFill/>
                </a:ln>
                <a:solidFill>
                  <a:schemeClr val="accent1"/>
                </a:solidFill>
                <a:effectLst/>
                <a:latin typeface="Segoe UI" panose="020B0502040204020203" pitchFamily="34" charset="0"/>
                <a:cs typeface="Segoe UI" panose="020B0502040204020203" pitchFamily="34" charset="0"/>
              </a:endParaRPr>
            </a:p>
          </p:txBody>
        </p:sp>
        <p:grpSp>
          <p:nvGrpSpPr>
            <p:cNvPr id="10" name="Group 9">
              <a:extLst>
                <a:ext uri="{FF2B5EF4-FFF2-40B4-BE49-F238E27FC236}">
                  <a16:creationId xmlns:a16="http://schemas.microsoft.com/office/drawing/2014/main" id="{D4DE913E-8597-2AF0-10DF-69E3ED5C1DEA}"/>
                </a:ext>
              </a:extLst>
            </p:cNvPr>
            <p:cNvGrpSpPr/>
            <p:nvPr/>
          </p:nvGrpSpPr>
          <p:grpSpPr>
            <a:xfrm>
              <a:off x="1195123" y="2375084"/>
              <a:ext cx="4338411" cy="3170099"/>
              <a:chOff x="1195123" y="2375084"/>
              <a:chExt cx="4338411" cy="3170099"/>
            </a:xfrm>
          </p:grpSpPr>
          <p:sp>
            <p:nvSpPr>
              <p:cNvPr id="3" name="TextBox 2">
                <a:extLst>
                  <a:ext uri="{FF2B5EF4-FFF2-40B4-BE49-F238E27FC236}">
                    <a16:creationId xmlns:a16="http://schemas.microsoft.com/office/drawing/2014/main" id="{760EF8F3-915D-B832-4AC9-A5FC1761ACDD}"/>
                  </a:ext>
                </a:extLst>
              </p:cNvPr>
              <p:cNvSpPr txBox="1"/>
              <p:nvPr/>
            </p:nvSpPr>
            <p:spPr>
              <a:xfrm>
                <a:off x="1538926" y="2375084"/>
                <a:ext cx="3994608" cy="3170099"/>
              </a:xfrm>
              <a:prstGeom prst="rect">
                <a:avLst/>
              </a:prstGeom>
              <a:noFill/>
            </p:spPr>
            <p:txBody>
              <a:bodyPr wrap="square">
                <a:spAutoFit/>
              </a:bodyPr>
              <a:lstStyle/>
              <a:p>
                <a:pPr algn="l">
                  <a:spcBef>
                    <a:spcPts val="1200"/>
                  </a:spcBef>
                </a:pPr>
                <a:r>
                  <a:rPr lang="en-US" sz="1600" b="0" i="0" dirty="0">
                    <a:solidFill>
                      <a:schemeClr val="tx1">
                        <a:lumMod val="75000"/>
                        <a:lumOff val="25000"/>
                      </a:schemeClr>
                    </a:solidFill>
                    <a:effectLst/>
                    <a:latin typeface="Segoe UI" panose="020B0502040204020203" pitchFamily="34" charset="0"/>
                    <a:cs typeface="Segoe UI" panose="020B0502040204020203" pitchFamily="34" charset="0"/>
                  </a:rPr>
                  <a:t>Research extensively on reputable SEO experts.</a:t>
                </a:r>
              </a:p>
              <a:p>
                <a:pPr algn="l">
                  <a:spcBef>
                    <a:spcPts val="1200"/>
                  </a:spcBef>
                </a:pPr>
                <a:r>
                  <a:rPr lang="en-US" sz="1600" b="0" i="0" dirty="0">
                    <a:solidFill>
                      <a:schemeClr val="tx1">
                        <a:lumMod val="75000"/>
                        <a:lumOff val="25000"/>
                      </a:schemeClr>
                    </a:solidFill>
                    <a:effectLst/>
                    <a:latin typeface="Segoe UI" panose="020B0502040204020203" pitchFamily="34" charset="0"/>
                    <a:cs typeface="Segoe UI" panose="020B0502040204020203" pitchFamily="34" charset="0"/>
                  </a:rPr>
                  <a:t>Prepare a clear project brief highlighting your goals.</a:t>
                </a:r>
              </a:p>
              <a:p>
                <a:pPr algn="l">
                  <a:spcBef>
                    <a:spcPts val="1200"/>
                  </a:spcBef>
                </a:pPr>
                <a:r>
                  <a:rPr lang="en-US" sz="1600" b="0" i="0" dirty="0">
                    <a:solidFill>
                      <a:schemeClr val="tx1">
                        <a:lumMod val="75000"/>
                        <a:lumOff val="25000"/>
                      </a:schemeClr>
                    </a:solidFill>
                    <a:effectLst/>
                    <a:latin typeface="Segoe UI" panose="020B0502040204020203" pitchFamily="34" charset="0"/>
                    <a:cs typeface="Segoe UI" panose="020B0502040204020203" pitchFamily="34" charset="0"/>
                  </a:rPr>
                  <a:t>Reach out with a concise email, requesting tailored quotes.</a:t>
                </a:r>
              </a:p>
              <a:p>
                <a:pPr algn="l">
                  <a:spcBef>
                    <a:spcPts val="1200"/>
                  </a:spcBef>
                </a:pPr>
                <a:r>
                  <a:rPr lang="en-US" sz="1600" b="0" i="0" dirty="0">
                    <a:solidFill>
                      <a:schemeClr val="tx1">
                        <a:lumMod val="75000"/>
                        <a:lumOff val="25000"/>
                      </a:schemeClr>
                    </a:solidFill>
                    <a:effectLst/>
                    <a:latin typeface="Segoe UI" panose="020B0502040204020203" pitchFamily="34" charset="0"/>
                    <a:cs typeface="Segoe UI" panose="020B0502040204020203" pitchFamily="34" charset="0"/>
                  </a:rPr>
                  <a:t>Prioritize experts with proven track records.</a:t>
                </a:r>
              </a:p>
              <a:p>
                <a:pPr algn="l">
                  <a:spcBef>
                    <a:spcPts val="1200"/>
                  </a:spcBef>
                </a:pPr>
                <a:r>
                  <a:rPr lang="en-US" sz="1600" b="0" i="0" dirty="0">
                    <a:solidFill>
                      <a:schemeClr val="tx1">
                        <a:lumMod val="75000"/>
                        <a:lumOff val="25000"/>
                      </a:schemeClr>
                    </a:solidFill>
                    <a:effectLst/>
                    <a:latin typeface="Segoe UI" panose="020B0502040204020203" pitchFamily="34" charset="0"/>
                    <a:cs typeface="Segoe UI" panose="020B0502040204020203" pitchFamily="34" charset="0"/>
                  </a:rPr>
                  <a:t>Evaluate quotes based on services offered and cost-effectiveness.</a:t>
                </a:r>
              </a:p>
            </p:txBody>
          </p:sp>
          <p:sp>
            <p:nvSpPr>
              <p:cNvPr id="5" name="Freeform 44">
                <a:extLst>
                  <a:ext uri="{FF2B5EF4-FFF2-40B4-BE49-F238E27FC236}">
                    <a16:creationId xmlns:a16="http://schemas.microsoft.com/office/drawing/2014/main" id="{F5A6C0B3-9BC8-BE7D-1574-6A1982F09945}"/>
                  </a:ext>
                </a:extLst>
              </p:cNvPr>
              <p:cNvSpPr>
                <a:spLocks noEditPoints="1"/>
              </p:cNvSpPr>
              <p:nvPr/>
            </p:nvSpPr>
            <p:spPr bwMode="auto">
              <a:xfrm rot="16200000">
                <a:off x="1195732" y="2408693"/>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85000"/>
                      <a:lumOff val="15000"/>
                    </a:schemeClr>
                  </a:solidFill>
                  <a:latin typeface="Segoe UI" panose="020B0502040204020203" pitchFamily="34" charset="0"/>
                  <a:cs typeface="Segoe UI" panose="020B0502040204020203" pitchFamily="34" charset="0"/>
                </a:endParaRPr>
              </a:p>
            </p:txBody>
          </p:sp>
          <p:sp>
            <p:nvSpPr>
              <p:cNvPr id="6" name="Freeform 44">
                <a:extLst>
                  <a:ext uri="{FF2B5EF4-FFF2-40B4-BE49-F238E27FC236}">
                    <a16:creationId xmlns:a16="http://schemas.microsoft.com/office/drawing/2014/main" id="{C9F439B9-3E37-CF63-B0C1-7500622825BD}"/>
                  </a:ext>
                </a:extLst>
              </p:cNvPr>
              <p:cNvSpPr>
                <a:spLocks noEditPoints="1"/>
              </p:cNvSpPr>
              <p:nvPr/>
            </p:nvSpPr>
            <p:spPr bwMode="auto">
              <a:xfrm rot="16200000">
                <a:off x="1195732" y="3049505"/>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85000"/>
                      <a:lumOff val="15000"/>
                    </a:schemeClr>
                  </a:solidFill>
                  <a:latin typeface="Segoe UI" panose="020B0502040204020203" pitchFamily="34" charset="0"/>
                  <a:cs typeface="Segoe UI" panose="020B0502040204020203" pitchFamily="34" charset="0"/>
                </a:endParaRPr>
              </a:p>
            </p:txBody>
          </p:sp>
          <p:sp>
            <p:nvSpPr>
              <p:cNvPr id="7" name="Freeform 44">
                <a:extLst>
                  <a:ext uri="{FF2B5EF4-FFF2-40B4-BE49-F238E27FC236}">
                    <a16:creationId xmlns:a16="http://schemas.microsoft.com/office/drawing/2014/main" id="{406BFE76-F2E5-093D-6B44-D8977F667AFB}"/>
                  </a:ext>
                </a:extLst>
              </p:cNvPr>
              <p:cNvSpPr>
                <a:spLocks noEditPoints="1"/>
              </p:cNvSpPr>
              <p:nvPr/>
            </p:nvSpPr>
            <p:spPr bwMode="auto">
              <a:xfrm rot="16200000">
                <a:off x="1195732" y="3690317"/>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85000"/>
                      <a:lumOff val="15000"/>
                    </a:schemeClr>
                  </a:solidFill>
                  <a:latin typeface="Segoe UI" panose="020B0502040204020203" pitchFamily="34" charset="0"/>
                  <a:cs typeface="Segoe UI" panose="020B0502040204020203" pitchFamily="34" charset="0"/>
                </a:endParaRPr>
              </a:p>
            </p:txBody>
          </p:sp>
          <p:sp>
            <p:nvSpPr>
              <p:cNvPr id="8" name="Freeform 44">
                <a:extLst>
                  <a:ext uri="{FF2B5EF4-FFF2-40B4-BE49-F238E27FC236}">
                    <a16:creationId xmlns:a16="http://schemas.microsoft.com/office/drawing/2014/main" id="{7DB67364-FD68-6466-7FB3-7FEF830922A0}"/>
                  </a:ext>
                </a:extLst>
              </p:cNvPr>
              <p:cNvSpPr>
                <a:spLocks noEditPoints="1"/>
              </p:cNvSpPr>
              <p:nvPr/>
            </p:nvSpPr>
            <p:spPr bwMode="auto">
              <a:xfrm rot="16200000">
                <a:off x="1195732" y="4331129"/>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85000"/>
                      <a:lumOff val="15000"/>
                    </a:schemeClr>
                  </a:solidFill>
                  <a:latin typeface="Segoe UI" panose="020B0502040204020203" pitchFamily="34" charset="0"/>
                  <a:cs typeface="Segoe UI" panose="020B0502040204020203" pitchFamily="34" charset="0"/>
                </a:endParaRPr>
              </a:p>
            </p:txBody>
          </p:sp>
          <p:sp>
            <p:nvSpPr>
              <p:cNvPr id="9" name="Freeform 44">
                <a:extLst>
                  <a:ext uri="{FF2B5EF4-FFF2-40B4-BE49-F238E27FC236}">
                    <a16:creationId xmlns:a16="http://schemas.microsoft.com/office/drawing/2014/main" id="{08A79BF4-9ED3-FD02-E3A6-78D97B8CA2AD}"/>
                  </a:ext>
                </a:extLst>
              </p:cNvPr>
              <p:cNvSpPr>
                <a:spLocks noEditPoints="1"/>
              </p:cNvSpPr>
              <p:nvPr/>
            </p:nvSpPr>
            <p:spPr bwMode="auto">
              <a:xfrm rot="16200000">
                <a:off x="1195732" y="4971940"/>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85000"/>
                      <a:lumOff val="15000"/>
                    </a:schemeClr>
                  </a:solidFill>
                  <a:latin typeface="Segoe UI" panose="020B0502040204020203" pitchFamily="34" charset="0"/>
                  <a:cs typeface="Segoe UI" panose="020B0502040204020203" pitchFamily="34" charset="0"/>
                </a:endParaRPr>
              </a:p>
            </p:txBody>
          </p:sp>
        </p:grpSp>
      </p:grpSp>
      <p:grpSp>
        <p:nvGrpSpPr>
          <p:cNvPr id="22" name="Group 21">
            <a:extLst>
              <a:ext uri="{FF2B5EF4-FFF2-40B4-BE49-F238E27FC236}">
                <a16:creationId xmlns:a16="http://schemas.microsoft.com/office/drawing/2014/main" id="{BD674EA0-7808-0C36-A6EE-030DEB182193}"/>
              </a:ext>
            </a:extLst>
          </p:cNvPr>
          <p:cNvGrpSpPr/>
          <p:nvPr/>
        </p:nvGrpSpPr>
        <p:grpSpPr>
          <a:xfrm>
            <a:off x="6524041" y="777374"/>
            <a:ext cx="4400301" cy="5303253"/>
            <a:chOff x="6524041" y="777374"/>
            <a:chExt cx="4400301" cy="5303253"/>
          </a:xfrm>
        </p:grpSpPr>
        <p:sp>
          <p:nvSpPr>
            <p:cNvPr id="13" name="Rectangle: Rounded Corners 12">
              <a:extLst>
                <a:ext uri="{FF2B5EF4-FFF2-40B4-BE49-F238E27FC236}">
                  <a16:creationId xmlns:a16="http://schemas.microsoft.com/office/drawing/2014/main" id="{A80F07CA-DA89-74B0-3C8D-54AABE2E0C99}"/>
                </a:ext>
              </a:extLst>
            </p:cNvPr>
            <p:cNvSpPr/>
            <p:nvPr/>
          </p:nvSpPr>
          <p:spPr>
            <a:xfrm>
              <a:off x="9482733" y="4595230"/>
              <a:ext cx="1441609" cy="1485397"/>
            </a:xfrm>
            <a:prstGeom prst="roundRect">
              <a:avLst>
                <a:gd name="adj" fmla="val 11466"/>
              </a:avLst>
            </a:prstGeom>
            <a:solidFill>
              <a:schemeClr val="bg1"/>
            </a:solidFill>
            <a:ln>
              <a:noFill/>
            </a:ln>
            <a:effectLst>
              <a:outerShdw blurRad="1270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Rounded Corners 13">
              <a:extLst>
                <a:ext uri="{FF2B5EF4-FFF2-40B4-BE49-F238E27FC236}">
                  <a16:creationId xmlns:a16="http://schemas.microsoft.com/office/drawing/2014/main" id="{6A2DA436-F6B8-7850-2016-5F341A304818}"/>
                </a:ext>
              </a:extLst>
            </p:cNvPr>
            <p:cNvSpPr/>
            <p:nvPr/>
          </p:nvSpPr>
          <p:spPr>
            <a:xfrm>
              <a:off x="6524041" y="777374"/>
              <a:ext cx="1809255" cy="1864210"/>
            </a:xfrm>
            <a:prstGeom prst="roundRect">
              <a:avLst>
                <a:gd name="adj" fmla="val 11466"/>
              </a:avLst>
            </a:prstGeom>
            <a:solidFill>
              <a:schemeClr val="bg1"/>
            </a:solidFill>
            <a:ln>
              <a:noFill/>
            </a:ln>
            <a:effectLst>
              <a:outerShdw blurRad="1270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Rounded Corners 14">
              <a:extLst>
                <a:ext uri="{FF2B5EF4-FFF2-40B4-BE49-F238E27FC236}">
                  <a16:creationId xmlns:a16="http://schemas.microsoft.com/office/drawing/2014/main" id="{979D42FD-CCDF-9B03-0E7D-2360BB991E51}"/>
                </a:ext>
              </a:extLst>
            </p:cNvPr>
            <p:cNvSpPr/>
            <p:nvPr/>
          </p:nvSpPr>
          <p:spPr>
            <a:xfrm>
              <a:off x="7174490" y="1709479"/>
              <a:ext cx="3518910" cy="4067958"/>
            </a:xfrm>
            <a:prstGeom prst="roundRect">
              <a:avLst>
                <a:gd name="adj" fmla="val 11466"/>
              </a:avLst>
            </a:prstGeom>
            <a:ln>
              <a:noFill/>
            </a:ln>
            <a:effectLst>
              <a:outerShdw blurRad="1270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1" name="Picture 20" descr="A group of people sitting at a table using devices&#10;&#10;Description automatically generated">
              <a:extLst>
                <a:ext uri="{FF2B5EF4-FFF2-40B4-BE49-F238E27FC236}">
                  <a16:creationId xmlns:a16="http://schemas.microsoft.com/office/drawing/2014/main" id="{653F2517-E7B1-4253-1916-E4D4430AD75A}"/>
                </a:ext>
              </a:extLst>
            </p:cNvPr>
            <p:cNvPicPr>
              <a:picLocks noChangeAspect="1"/>
            </p:cNvPicPr>
            <p:nvPr/>
          </p:nvPicPr>
          <p:blipFill>
            <a:blip r:embed="rId2">
              <a:extLst>
                <a:ext uri="{28A0092B-C50C-407E-A947-70E740481C1C}">
                  <a14:useLocalDpi xmlns:a14="http://schemas.microsoft.com/office/drawing/2010/main" val="0"/>
                </a:ext>
              </a:extLst>
            </a:blip>
            <a:srcRect l="10589" t="577" r="9134" b="906"/>
            <a:stretch>
              <a:fillRect/>
            </a:stretch>
          </p:blipFill>
          <p:spPr>
            <a:xfrm>
              <a:off x="7378132" y="1944895"/>
              <a:ext cx="3111626" cy="3597126"/>
            </a:xfrm>
            <a:custGeom>
              <a:avLst/>
              <a:gdLst>
                <a:gd name="connsiteX0" fmla="*/ 403478 w 3518910"/>
                <a:gd name="connsiteY0" fmla="*/ 0 h 4067958"/>
                <a:gd name="connsiteX1" fmla="*/ 3115432 w 3518910"/>
                <a:gd name="connsiteY1" fmla="*/ 0 h 4067958"/>
                <a:gd name="connsiteX2" fmla="*/ 3518910 w 3518910"/>
                <a:gd name="connsiteY2" fmla="*/ 403478 h 4067958"/>
                <a:gd name="connsiteX3" fmla="*/ 3518910 w 3518910"/>
                <a:gd name="connsiteY3" fmla="*/ 3664480 h 4067958"/>
                <a:gd name="connsiteX4" fmla="*/ 3115432 w 3518910"/>
                <a:gd name="connsiteY4" fmla="*/ 4067958 h 4067958"/>
                <a:gd name="connsiteX5" fmla="*/ 403478 w 3518910"/>
                <a:gd name="connsiteY5" fmla="*/ 4067958 h 4067958"/>
                <a:gd name="connsiteX6" fmla="*/ 0 w 3518910"/>
                <a:gd name="connsiteY6" fmla="*/ 3664480 h 4067958"/>
                <a:gd name="connsiteX7" fmla="*/ 0 w 3518910"/>
                <a:gd name="connsiteY7" fmla="*/ 403478 h 4067958"/>
                <a:gd name="connsiteX8" fmla="*/ 403478 w 3518910"/>
                <a:gd name="connsiteY8" fmla="*/ 0 h 406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18910" h="4067958">
                  <a:moveTo>
                    <a:pt x="403478" y="0"/>
                  </a:moveTo>
                  <a:lnTo>
                    <a:pt x="3115432" y="0"/>
                  </a:lnTo>
                  <a:cubicBezTo>
                    <a:pt x="3338267" y="0"/>
                    <a:pt x="3518910" y="180643"/>
                    <a:pt x="3518910" y="403478"/>
                  </a:cubicBezTo>
                  <a:lnTo>
                    <a:pt x="3518910" y="3664480"/>
                  </a:lnTo>
                  <a:cubicBezTo>
                    <a:pt x="3518910" y="3887315"/>
                    <a:pt x="3338267" y="4067958"/>
                    <a:pt x="3115432" y="4067958"/>
                  </a:cubicBezTo>
                  <a:lnTo>
                    <a:pt x="403478" y="4067958"/>
                  </a:lnTo>
                  <a:cubicBezTo>
                    <a:pt x="180643" y="4067958"/>
                    <a:pt x="0" y="3887315"/>
                    <a:pt x="0" y="3664480"/>
                  </a:cubicBezTo>
                  <a:lnTo>
                    <a:pt x="0" y="403478"/>
                  </a:lnTo>
                  <a:cubicBezTo>
                    <a:pt x="0" y="180643"/>
                    <a:pt x="180643" y="0"/>
                    <a:pt x="403478" y="0"/>
                  </a:cubicBezTo>
                  <a:close/>
                </a:path>
              </a:pathLst>
            </a:custGeom>
          </p:spPr>
        </p:pic>
      </p:grpSp>
    </p:spTree>
    <p:extLst>
      <p:ext uri="{BB962C8B-B14F-4D97-AF65-F5344CB8AC3E}">
        <p14:creationId xmlns:p14="http://schemas.microsoft.com/office/powerpoint/2010/main" val="2790036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58191-4640-1C3E-E134-AA800F5D67DD}"/>
              </a:ext>
            </a:extLst>
          </p:cNvPr>
          <p:cNvSpPr/>
          <p:nvPr/>
        </p:nvSpPr>
        <p:spPr>
          <a:xfrm>
            <a:off x="1206499" y="3429000"/>
            <a:ext cx="10504602" cy="243625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CA124BA-609F-5F0F-DD79-182B4238EAD7}"/>
              </a:ext>
            </a:extLst>
          </p:cNvPr>
          <p:cNvSpPr/>
          <p:nvPr/>
        </p:nvSpPr>
        <p:spPr>
          <a:xfrm>
            <a:off x="0" y="0"/>
            <a:ext cx="7107810" cy="243625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descr="A person typing on a computer&#10;&#10;Description automatically generated">
            <a:extLst>
              <a:ext uri="{FF2B5EF4-FFF2-40B4-BE49-F238E27FC236}">
                <a16:creationId xmlns:a16="http://schemas.microsoft.com/office/drawing/2014/main" id="{06A09978-7474-7663-4C2C-5D6E48EAFA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90854" cy="6858001"/>
          </a:xfrm>
          <a:prstGeom prst="rect">
            <a:avLst/>
          </a:prstGeom>
        </p:spPr>
      </p:pic>
      <p:grpSp>
        <p:nvGrpSpPr>
          <p:cNvPr id="6" name="Group 5">
            <a:extLst>
              <a:ext uri="{FF2B5EF4-FFF2-40B4-BE49-F238E27FC236}">
                <a16:creationId xmlns:a16="http://schemas.microsoft.com/office/drawing/2014/main" id="{AEB9B969-FFD9-BA33-B47F-D87CF03778AF}"/>
              </a:ext>
            </a:extLst>
          </p:cNvPr>
          <p:cNvGrpSpPr/>
          <p:nvPr/>
        </p:nvGrpSpPr>
        <p:grpSpPr>
          <a:xfrm>
            <a:off x="3852599" y="1249469"/>
            <a:ext cx="7610480" cy="4359063"/>
            <a:chOff x="4314512" y="1249468"/>
            <a:chExt cx="7610480" cy="4359063"/>
          </a:xfrm>
        </p:grpSpPr>
        <p:sp>
          <p:nvSpPr>
            <p:cNvPr id="5" name="Rectangle: Rounded Corners 4">
              <a:extLst>
                <a:ext uri="{FF2B5EF4-FFF2-40B4-BE49-F238E27FC236}">
                  <a16:creationId xmlns:a16="http://schemas.microsoft.com/office/drawing/2014/main" id="{C2F1E952-4932-C444-153A-FFB1C1EBAE50}"/>
                </a:ext>
              </a:extLst>
            </p:cNvPr>
            <p:cNvSpPr/>
            <p:nvPr/>
          </p:nvSpPr>
          <p:spPr>
            <a:xfrm>
              <a:off x="4314512" y="1249468"/>
              <a:ext cx="7610480" cy="4359063"/>
            </a:xfrm>
            <a:prstGeom prst="roundRect">
              <a:avLst>
                <a:gd name="adj" fmla="val 5674"/>
              </a:avLst>
            </a:prstGeom>
            <a:solidFill>
              <a:schemeClr val="bg1"/>
            </a:solidFill>
            <a:ln>
              <a:noFill/>
            </a:ln>
            <a:effectLst>
              <a:outerShdw blurRad="127000" sx="102000" sy="102000" algn="ctr"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 name="Group 3">
              <a:extLst>
                <a:ext uri="{FF2B5EF4-FFF2-40B4-BE49-F238E27FC236}">
                  <a16:creationId xmlns:a16="http://schemas.microsoft.com/office/drawing/2014/main" id="{8FB002A1-632C-C993-08CF-58B9E14F084E}"/>
                </a:ext>
              </a:extLst>
            </p:cNvPr>
            <p:cNvGrpSpPr/>
            <p:nvPr/>
          </p:nvGrpSpPr>
          <p:grpSpPr>
            <a:xfrm>
              <a:off x="4792091" y="1789928"/>
              <a:ext cx="6655323" cy="3278142"/>
              <a:chOff x="5005634" y="1097432"/>
              <a:chExt cx="6655323" cy="3278142"/>
            </a:xfrm>
          </p:grpSpPr>
          <p:sp>
            <p:nvSpPr>
              <p:cNvPr id="2" name="TextBox 1">
                <a:extLst>
                  <a:ext uri="{FF2B5EF4-FFF2-40B4-BE49-F238E27FC236}">
                    <a16:creationId xmlns:a16="http://schemas.microsoft.com/office/drawing/2014/main" id="{3D9555DD-170C-A8B8-B01C-209D11CC6062}"/>
                  </a:ext>
                </a:extLst>
              </p:cNvPr>
              <p:cNvSpPr txBox="1"/>
              <p:nvPr/>
            </p:nvSpPr>
            <p:spPr>
              <a:xfrm>
                <a:off x="5005634" y="1743763"/>
                <a:ext cx="6655323" cy="2631811"/>
              </a:xfrm>
              <a:prstGeom prst="rect">
                <a:avLst/>
              </a:prstGeom>
              <a:noFill/>
            </p:spPr>
            <p:txBody>
              <a:bodyPr wrap="square">
                <a:spAutoFit/>
              </a:bodyPr>
              <a:lstStyle/>
              <a:p>
                <a:pPr>
                  <a:lnSpc>
                    <a:spcPct val="150000"/>
                  </a:lnSpc>
                </a:pPr>
                <a:r>
                  <a:rPr lang="en-US" sz="1600" b="0" i="0" dirty="0">
                    <a:solidFill>
                      <a:schemeClr val="tx1">
                        <a:lumMod val="75000"/>
                        <a:lumOff val="25000"/>
                      </a:schemeClr>
                    </a:solidFill>
                    <a:effectLst/>
                    <a:latin typeface="Segoe UI" panose="020B0502040204020203" pitchFamily="34" charset="0"/>
                    <a:cs typeface="Segoe UI" panose="020B0502040204020203" pitchFamily="34" charset="0"/>
                  </a:rPr>
                  <a:t>In conclusion, seeking quotes from SEO service experts is a prudent step for any business aiming to harness the power of organic search visibility. The quotes not only provide a glimpse into the strategies these experts propose but also offer insights into their approach, expertise, and commitment to driving tangible results. By aligning with the right SEO service provider, businesses can unlock the full potential of their online presence and position themselves for sustained digital growth.</a:t>
                </a:r>
                <a:endParaRPr lang="en-IN" sz="16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2A3B6027-4841-C323-DA1B-F95B27599AE7}"/>
                  </a:ext>
                </a:extLst>
              </p:cNvPr>
              <p:cNvSpPr txBox="1"/>
              <p:nvPr/>
            </p:nvSpPr>
            <p:spPr>
              <a:xfrm>
                <a:off x="5005635" y="1097432"/>
                <a:ext cx="2871471" cy="646331"/>
              </a:xfrm>
              <a:prstGeom prst="rect">
                <a:avLst/>
              </a:prstGeom>
              <a:noFill/>
            </p:spPr>
            <p:txBody>
              <a:bodyPr wrap="square" rtlCol="0">
                <a:spAutoFit/>
              </a:bodyPr>
              <a:lstStyle/>
              <a:p>
                <a:r>
                  <a:rPr lang="en-US" sz="3600" b="1" dirty="0">
                    <a:solidFill>
                      <a:schemeClr val="accent1"/>
                    </a:solidFill>
                    <a:latin typeface="Segoe UI" panose="020B0502040204020203" pitchFamily="34" charset="0"/>
                    <a:cs typeface="Segoe UI" panose="020B0502040204020203" pitchFamily="34" charset="0"/>
                  </a:rPr>
                  <a:t>Conclusion</a:t>
                </a:r>
                <a:endParaRPr lang="en-IN" sz="3600" b="1" dirty="0">
                  <a:solidFill>
                    <a:schemeClr val="accent1"/>
                  </a:solidFill>
                  <a:latin typeface="Segoe UI" panose="020B0502040204020203" pitchFamily="34" charset="0"/>
                  <a:cs typeface="Segoe UI" panose="020B0502040204020203" pitchFamily="34" charset="0"/>
                </a:endParaRPr>
              </a:p>
            </p:txBody>
          </p:sp>
        </p:grpSp>
      </p:grpSp>
    </p:spTree>
    <p:extLst>
      <p:ext uri="{BB962C8B-B14F-4D97-AF65-F5344CB8AC3E}">
        <p14:creationId xmlns:p14="http://schemas.microsoft.com/office/powerpoint/2010/main" val="990781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53023FC-FFD5-D0C7-253E-32EF85BA2AC8}"/>
              </a:ext>
            </a:extLst>
          </p:cNvPr>
          <p:cNvGrpSpPr/>
          <p:nvPr/>
        </p:nvGrpSpPr>
        <p:grpSpPr>
          <a:xfrm>
            <a:off x="402162" y="1482969"/>
            <a:ext cx="11387676" cy="4481103"/>
            <a:chOff x="763919" y="1376091"/>
            <a:chExt cx="10664162" cy="4196397"/>
          </a:xfrm>
          <a:solidFill>
            <a:schemeClr val="tx1">
              <a:lumMod val="85000"/>
              <a:lumOff val="15000"/>
            </a:schemeClr>
          </a:solidFill>
        </p:grpSpPr>
        <p:grpSp>
          <p:nvGrpSpPr>
            <p:cNvPr id="3" name="Group 2">
              <a:extLst>
                <a:ext uri="{FF2B5EF4-FFF2-40B4-BE49-F238E27FC236}">
                  <a16:creationId xmlns:a16="http://schemas.microsoft.com/office/drawing/2014/main" id="{15BA2E6E-1E43-8F5D-DBBC-D0317BA89515}"/>
                </a:ext>
              </a:extLst>
            </p:cNvPr>
            <p:cNvGrpSpPr/>
            <p:nvPr/>
          </p:nvGrpSpPr>
          <p:grpSpPr>
            <a:xfrm>
              <a:off x="763919" y="1376091"/>
              <a:ext cx="10664162" cy="1739342"/>
              <a:chOff x="763919" y="1687222"/>
              <a:chExt cx="10664162" cy="1739342"/>
            </a:xfrm>
            <a:grpFill/>
          </p:grpSpPr>
          <p:grpSp>
            <p:nvGrpSpPr>
              <p:cNvPr id="306" name="Google Shape;9147;p73">
                <a:extLst>
                  <a:ext uri="{FF2B5EF4-FFF2-40B4-BE49-F238E27FC236}">
                    <a16:creationId xmlns:a16="http://schemas.microsoft.com/office/drawing/2014/main" id="{FFD494EA-5127-AF5B-F006-95FAB268BA68}"/>
                  </a:ext>
                </a:extLst>
              </p:cNvPr>
              <p:cNvGrpSpPr/>
              <p:nvPr/>
            </p:nvGrpSpPr>
            <p:grpSpPr>
              <a:xfrm>
                <a:off x="763919" y="1689207"/>
                <a:ext cx="505937" cy="497951"/>
                <a:chOff x="683125" y="1955275"/>
                <a:chExt cx="299325" cy="294600"/>
              </a:xfrm>
              <a:grpFill/>
            </p:grpSpPr>
            <p:sp>
              <p:nvSpPr>
                <p:cNvPr id="467" name="Google Shape;9148;p73">
                  <a:extLst>
                    <a:ext uri="{FF2B5EF4-FFF2-40B4-BE49-F238E27FC236}">
                      <a16:creationId xmlns:a16="http://schemas.microsoft.com/office/drawing/2014/main" id="{6D252132-8532-960E-AC8E-B6015AB7B222}"/>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68" name="Google Shape;9149;p73">
                  <a:extLst>
                    <a:ext uri="{FF2B5EF4-FFF2-40B4-BE49-F238E27FC236}">
                      <a16:creationId xmlns:a16="http://schemas.microsoft.com/office/drawing/2014/main" id="{EADDEC81-853F-BE1C-91DE-79C7C31490D6}"/>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69" name="Google Shape;9150;p73">
                  <a:extLst>
                    <a:ext uri="{FF2B5EF4-FFF2-40B4-BE49-F238E27FC236}">
                      <a16:creationId xmlns:a16="http://schemas.microsoft.com/office/drawing/2014/main" id="{5430F17E-602D-DD05-C886-5CF2AB78D725}"/>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70" name="Google Shape;9151;p73">
                  <a:extLst>
                    <a:ext uri="{FF2B5EF4-FFF2-40B4-BE49-F238E27FC236}">
                      <a16:creationId xmlns:a16="http://schemas.microsoft.com/office/drawing/2014/main" id="{33925D72-BA36-73C9-602B-40BB85B2ED29}"/>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07" name="Google Shape;9152;p73">
                <a:extLst>
                  <a:ext uri="{FF2B5EF4-FFF2-40B4-BE49-F238E27FC236}">
                    <a16:creationId xmlns:a16="http://schemas.microsoft.com/office/drawing/2014/main" id="{2FC44F5E-E123-4071-F1C1-21685FB1896A}"/>
                  </a:ext>
                </a:extLst>
              </p:cNvPr>
              <p:cNvGrpSpPr/>
              <p:nvPr/>
            </p:nvGrpSpPr>
            <p:grpSpPr>
              <a:xfrm>
                <a:off x="765251" y="2280947"/>
                <a:ext cx="503276" cy="500655"/>
                <a:chOff x="685475" y="2318350"/>
                <a:chExt cx="297750" cy="296200"/>
              </a:xfrm>
              <a:grpFill/>
            </p:grpSpPr>
            <p:sp>
              <p:nvSpPr>
                <p:cNvPr id="464" name="Google Shape;9153;p73">
                  <a:extLst>
                    <a:ext uri="{FF2B5EF4-FFF2-40B4-BE49-F238E27FC236}">
                      <a16:creationId xmlns:a16="http://schemas.microsoft.com/office/drawing/2014/main" id="{1021A423-8B91-EA74-F17E-79C220509D66}"/>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65" name="Google Shape;9154;p73">
                  <a:extLst>
                    <a:ext uri="{FF2B5EF4-FFF2-40B4-BE49-F238E27FC236}">
                      <a16:creationId xmlns:a16="http://schemas.microsoft.com/office/drawing/2014/main" id="{583D06D6-6EF9-B01A-534D-360292E157CB}"/>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66" name="Google Shape;9155;p73">
                  <a:extLst>
                    <a:ext uri="{FF2B5EF4-FFF2-40B4-BE49-F238E27FC236}">
                      <a16:creationId xmlns:a16="http://schemas.microsoft.com/office/drawing/2014/main" id="{CEB15D6E-7CA3-F2BE-0726-49CB2169CE7B}"/>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308" name="Google Shape;9156;p73">
                <a:extLst>
                  <a:ext uri="{FF2B5EF4-FFF2-40B4-BE49-F238E27FC236}">
                    <a16:creationId xmlns:a16="http://schemas.microsoft.com/office/drawing/2014/main" id="{57850422-C86A-EBD6-306C-453B54B3A5C1}"/>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309" name="Google Shape;9157;p73">
                <a:extLst>
                  <a:ext uri="{FF2B5EF4-FFF2-40B4-BE49-F238E27FC236}">
                    <a16:creationId xmlns:a16="http://schemas.microsoft.com/office/drawing/2014/main" id="{BC015972-0C3F-7021-4834-4ECD5C4252D9}"/>
                  </a:ext>
                </a:extLst>
              </p:cNvPr>
              <p:cNvGrpSpPr/>
              <p:nvPr/>
            </p:nvGrpSpPr>
            <p:grpSpPr>
              <a:xfrm>
                <a:off x="3957191" y="1688870"/>
                <a:ext cx="443398" cy="498627"/>
                <a:chOff x="2523000" y="1954875"/>
                <a:chExt cx="262325" cy="295000"/>
              </a:xfrm>
              <a:grpFill/>
            </p:grpSpPr>
            <p:sp>
              <p:nvSpPr>
                <p:cNvPr id="462" name="Google Shape;9158;p73">
                  <a:extLst>
                    <a:ext uri="{FF2B5EF4-FFF2-40B4-BE49-F238E27FC236}">
                      <a16:creationId xmlns:a16="http://schemas.microsoft.com/office/drawing/2014/main" id="{99FBBA8A-23D4-24AB-4569-7962A8872310}"/>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63" name="Google Shape;9159;p73">
                  <a:extLst>
                    <a:ext uri="{FF2B5EF4-FFF2-40B4-BE49-F238E27FC236}">
                      <a16:creationId xmlns:a16="http://schemas.microsoft.com/office/drawing/2014/main" id="{034EA406-EAB6-1CA3-F432-917A8E478363}"/>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10" name="Google Shape;9160;p73">
                <a:extLst>
                  <a:ext uri="{FF2B5EF4-FFF2-40B4-BE49-F238E27FC236}">
                    <a16:creationId xmlns:a16="http://schemas.microsoft.com/office/drawing/2014/main" id="{4D31B995-690C-54D1-E184-FEB10DF569C9}"/>
                  </a:ext>
                </a:extLst>
              </p:cNvPr>
              <p:cNvGrpSpPr/>
              <p:nvPr/>
            </p:nvGrpSpPr>
            <p:grpSpPr>
              <a:xfrm>
                <a:off x="3927252" y="2281623"/>
                <a:ext cx="503276" cy="499303"/>
                <a:chOff x="2508825" y="2318350"/>
                <a:chExt cx="297750" cy="295400"/>
              </a:xfrm>
              <a:grpFill/>
            </p:grpSpPr>
            <p:sp>
              <p:nvSpPr>
                <p:cNvPr id="460" name="Google Shape;9161;p73">
                  <a:extLst>
                    <a:ext uri="{FF2B5EF4-FFF2-40B4-BE49-F238E27FC236}">
                      <a16:creationId xmlns:a16="http://schemas.microsoft.com/office/drawing/2014/main" id="{3F8004FE-2834-C7F4-4259-2EAB54375279}"/>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61" name="Google Shape;9162;p73">
                  <a:extLst>
                    <a:ext uri="{FF2B5EF4-FFF2-40B4-BE49-F238E27FC236}">
                      <a16:creationId xmlns:a16="http://schemas.microsoft.com/office/drawing/2014/main" id="{E9F1913E-7C87-E532-FE9E-36EAF0CBA6F0}"/>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311" name="Google Shape;9163;p73">
                <a:extLst>
                  <a:ext uri="{FF2B5EF4-FFF2-40B4-BE49-F238E27FC236}">
                    <a16:creationId xmlns:a16="http://schemas.microsoft.com/office/drawing/2014/main" id="{D655B154-D9B6-50FB-A2B4-8E0FC462E7F1}"/>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312" name="Google Shape;9164;p73">
                <a:extLst>
                  <a:ext uri="{FF2B5EF4-FFF2-40B4-BE49-F238E27FC236}">
                    <a16:creationId xmlns:a16="http://schemas.microsoft.com/office/drawing/2014/main" id="{6D91A806-CC55-EA34-7020-BA741AB15EA9}"/>
                  </a:ext>
                </a:extLst>
              </p:cNvPr>
              <p:cNvGrpSpPr/>
              <p:nvPr/>
            </p:nvGrpSpPr>
            <p:grpSpPr>
              <a:xfrm>
                <a:off x="7113533" y="1688554"/>
                <a:ext cx="497951" cy="499261"/>
                <a:chOff x="4321150" y="1946600"/>
                <a:chExt cx="294600" cy="295375"/>
              </a:xfrm>
              <a:grpFill/>
            </p:grpSpPr>
            <p:sp>
              <p:nvSpPr>
                <p:cNvPr id="457" name="Google Shape;9165;p73">
                  <a:extLst>
                    <a:ext uri="{FF2B5EF4-FFF2-40B4-BE49-F238E27FC236}">
                      <a16:creationId xmlns:a16="http://schemas.microsoft.com/office/drawing/2014/main" id="{9F4F299C-CB6C-819D-BE10-1416A6B48767}"/>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58" name="Google Shape;9166;p73">
                  <a:extLst>
                    <a:ext uri="{FF2B5EF4-FFF2-40B4-BE49-F238E27FC236}">
                      <a16:creationId xmlns:a16="http://schemas.microsoft.com/office/drawing/2014/main" id="{62ABB93F-0D4C-DB71-87C3-9099FCEEFB4A}"/>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59" name="Google Shape;9167;p73">
                  <a:extLst>
                    <a:ext uri="{FF2B5EF4-FFF2-40B4-BE49-F238E27FC236}">
                      <a16:creationId xmlns:a16="http://schemas.microsoft.com/office/drawing/2014/main" id="{A041E61A-0CC7-E304-4650-4488464D7619}"/>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313" name="Google Shape;9168;p73">
                <a:extLst>
                  <a:ext uri="{FF2B5EF4-FFF2-40B4-BE49-F238E27FC236}">
                    <a16:creationId xmlns:a16="http://schemas.microsoft.com/office/drawing/2014/main" id="{61DD83F4-2D79-0017-C0B5-3B123CF92ED3}"/>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14" name="Google Shape;9169;p73">
                <a:extLst>
                  <a:ext uri="{FF2B5EF4-FFF2-40B4-BE49-F238E27FC236}">
                    <a16:creationId xmlns:a16="http://schemas.microsoft.com/office/drawing/2014/main" id="{4254C36D-C489-8D4D-8207-F2582FD0C6FE}"/>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15" name="Google Shape;9170;p73">
                <a:extLst>
                  <a:ext uri="{FF2B5EF4-FFF2-40B4-BE49-F238E27FC236}">
                    <a16:creationId xmlns:a16="http://schemas.microsoft.com/office/drawing/2014/main" id="{27E02E03-973B-E7C9-828F-C60DACE477B2}"/>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16" name="Google Shape;9171;p73">
                <a:extLst>
                  <a:ext uri="{FF2B5EF4-FFF2-40B4-BE49-F238E27FC236}">
                    <a16:creationId xmlns:a16="http://schemas.microsoft.com/office/drawing/2014/main" id="{91B73983-D62E-9702-88CB-6FCA7E25B9A3}"/>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317" name="Google Shape;9172;p73">
                <a:extLst>
                  <a:ext uri="{FF2B5EF4-FFF2-40B4-BE49-F238E27FC236}">
                    <a16:creationId xmlns:a16="http://schemas.microsoft.com/office/drawing/2014/main" id="{74A79C3A-D8C7-0190-A962-C867187E9BB4}"/>
                  </a:ext>
                </a:extLst>
              </p:cNvPr>
              <p:cNvGrpSpPr/>
              <p:nvPr/>
            </p:nvGrpSpPr>
            <p:grpSpPr>
              <a:xfrm>
                <a:off x="1400413" y="2281623"/>
                <a:ext cx="504585" cy="499303"/>
                <a:chOff x="1049375" y="2318350"/>
                <a:chExt cx="298525" cy="295400"/>
              </a:xfrm>
              <a:grpFill/>
            </p:grpSpPr>
            <p:sp>
              <p:nvSpPr>
                <p:cNvPr id="453" name="Google Shape;9173;p73">
                  <a:extLst>
                    <a:ext uri="{FF2B5EF4-FFF2-40B4-BE49-F238E27FC236}">
                      <a16:creationId xmlns:a16="http://schemas.microsoft.com/office/drawing/2014/main" id="{A5567BD1-4AF9-F12D-F7C3-1B2E02C889CC}"/>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54" name="Google Shape;9174;p73">
                  <a:extLst>
                    <a:ext uri="{FF2B5EF4-FFF2-40B4-BE49-F238E27FC236}">
                      <a16:creationId xmlns:a16="http://schemas.microsoft.com/office/drawing/2014/main" id="{1B92E479-4C59-FA5B-126F-E20C3CD37603}"/>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55" name="Google Shape;9175;p73">
                  <a:extLst>
                    <a:ext uri="{FF2B5EF4-FFF2-40B4-BE49-F238E27FC236}">
                      <a16:creationId xmlns:a16="http://schemas.microsoft.com/office/drawing/2014/main" id="{0D4B1019-A32C-8A40-11F8-FD6CD367655C}"/>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56" name="Google Shape;9176;p73">
                  <a:extLst>
                    <a:ext uri="{FF2B5EF4-FFF2-40B4-BE49-F238E27FC236}">
                      <a16:creationId xmlns:a16="http://schemas.microsoft.com/office/drawing/2014/main" id="{AEFB5E8C-4BE4-DB13-1023-BF5FC5C0A828}"/>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18" name="Google Shape;9177;p73">
                <a:extLst>
                  <a:ext uri="{FF2B5EF4-FFF2-40B4-BE49-F238E27FC236}">
                    <a16:creationId xmlns:a16="http://schemas.microsoft.com/office/drawing/2014/main" id="{AADDD91A-9762-275F-5B09-0E6238F07C56}"/>
                  </a:ext>
                </a:extLst>
              </p:cNvPr>
              <p:cNvGrpSpPr/>
              <p:nvPr/>
            </p:nvGrpSpPr>
            <p:grpSpPr>
              <a:xfrm>
                <a:off x="1401090" y="2923331"/>
                <a:ext cx="503233" cy="503233"/>
                <a:chOff x="1049375" y="2680675"/>
                <a:chExt cx="297725" cy="297725"/>
              </a:xfrm>
              <a:grpFill/>
            </p:grpSpPr>
            <p:sp>
              <p:nvSpPr>
                <p:cNvPr id="451" name="Google Shape;9178;p73">
                  <a:extLst>
                    <a:ext uri="{FF2B5EF4-FFF2-40B4-BE49-F238E27FC236}">
                      <a16:creationId xmlns:a16="http://schemas.microsoft.com/office/drawing/2014/main" id="{71AF0A12-C5CD-3069-341D-4085ACC8BD38}"/>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52" name="Google Shape;9179;p73">
                  <a:extLst>
                    <a:ext uri="{FF2B5EF4-FFF2-40B4-BE49-F238E27FC236}">
                      <a16:creationId xmlns:a16="http://schemas.microsoft.com/office/drawing/2014/main" id="{044A1249-D65B-B8AF-9B32-F6E2ED823C95}"/>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19" name="Google Shape;9180;p73">
                <a:extLst>
                  <a:ext uri="{FF2B5EF4-FFF2-40B4-BE49-F238E27FC236}">
                    <a16:creationId xmlns:a16="http://schemas.microsoft.com/office/drawing/2014/main" id="{5D5B34A4-78E1-BC94-F739-2808E1DCE179}"/>
                  </a:ext>
                </a:extLst>
              </p:cNvPr>
              <p:cNvGrpSpPr/>
              <p:nvPr/>
            </p:nvGrpSpPr>
            <p:grpSpPr>
              <a:xfrm>
                <a:off x="4571962" y="1688532"/>
                <a:ext cx="499261" cy="499303"/>
                <a:chOff x="2872725" y="1954475"/>
                <a:chExt cx="295375" cy="295400"/>
              </a:xfrm>
              <a:grpFill/>
            </p:grpSpPr>
            <p:sp>
              <p:nvSpPr>
                <p:cNvPr id="448" name="Google Shape;9181;p73">
                  <a:extLst>
                    <a:ext uri="{FF2B5EF4-FFF2-40B4-BE49-F238E27FC236}">
                      <a16:creationId xmlns:a16="http://schemas.microsoft.com/office/drawing/2014/main" id="{E4D3D248-8A7F-C2A4-DB11-0775FEE4550C}"/>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49" name="Google Shape;9182;p73">
                  <a:extLst>
                    <a:ext uri="{FF2B5EF4-FFF2-40B4-BE49-F238E27FC236}">
                      <a16:creationId xmlns:a16="http://schemas.microsoft.com/office/drawing/2014/main" id="{29D6C13A-E8A0-F78B-E2E7-77D21E5255D0}"/>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50" name="Google Shape;9183;p73">
                  <a:extLst>
                    <a:ext uri="{FF2B5EF4-FFF2-40B4-BE49-F238E27FC236}">
                      <a16:creationId xmlns:a16="http://schemas.microsoft.com/office/drawing/2014/main" id="{A7A526C8-A26C-AC0B-15DB-78C437F4FEE9}"/>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20" name="Google Shape;9184;p73">
                <a:extLst>
                  <a:ext uri="{FF2B5EF4-FFF2-40B4-BE49-F238E27FC236}">
                    <a16:creationId xmlns:a16="http://schemas.microsoft.com/office/drawing/2014/main" id="{73EB1C64-F0C4-70F7-0797-92A5091FB4F8}"/>
                  </a:ext>
                </a:extLst>
              </p:cNvPr>
              <p:cNvGrpSpPr/>
              <p:nvPr/>
            </p:nvGrpSpPr>
            <p:grpSpPr>
              <a:xfrm>
                <a:off x="4602577" y="2280292"/>
                <a:ext cx="438032" cy="501965"/>
                <a:chOff x="2890050" y="2318350"/>
                <a:chExt cx="259150" cy="296975"/>
              </a:xfrm>
              <a:grpFill/>
            </p:grpSpPr>
            <p:sp>
              <p:nvSpPr>
                <p:cNvPr id="446" name="Google Shape;9185;p73">
                  <a:extLst>
                    <a:ext uri="{FF2B5EF4-FFF2-40B4-BE49-F238E27FC236}">
                      <a16:creationId xmlns:a16="http://schemas.microsoft.com/office/drawing/2014/main" id="{F2CD0E2B-7C62-0301-3F8D-FEF9303B677E}"/>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47" name="Google Shape;9186;p73">
                  <a:extLst>
                    <a:ext uri="{FF2B5EF4-FFF2-40B4-BE49-F238E27FC236}">
                      <a16:creationId xmlns:a16="http://schemas.microsoft.com/office/drawing/2014/main" id="{379B5C78-2FFF-B687-C835-6D01C58634A6}"/>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321" name="Google Shape;9187;p73">
                <a:extLst>
                  <a:ext uri="{FF2B5EF4-FFF2-40B4-BE49-F238E27FC236}">
                    <a16:creationId xmlns:a16="http://schemas.microsoft.com/office/drawing/2014/main" id="{F082D384-1F74-4CD4-64C2-C83E3E2B376F}"/>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322" name="Google Shape;9188;p73">
                <a:extLst>
                  <a:ext uri="{FF2B5EF4-FFF2-40B4-BE49-F238E27FC236}">
                    <a16:creationId xmlns:a16="http://schemas.microsoft.com/office/drawing/2014/main" id="{F27DB263-4905-9609-A7FE-BF862A707392}"/>
                  </a:ext>
                </a:extLst>
              </p:cNvPr>
              <p:cNvGrpSpPr/>
              <p:nvPr/>
            </p:nvGrpSpPr>
            <p:grpSpPr>
              <a:xfrm>
                <a:off x="7744368" y="1689229"/>
                <a:ext cx="497908" cy="497908"/>
                <a:chOff x="4685050" y="1945825"/>
                <a:chExt cx="294575" cy="294575"/>
              </a:xfrm>
              <a:grpFill/>
            </p:grpSpPr>
            <p:sp>
              <p:nvSpPr>
                <p:cNvPr id="441" name="Google Shape;9189;p73">
                  <a:extLst>
                    <a:ext uri="{FF2B5EF4-FFF2-40B4-BE49-F238E27FC236}">
                      <a16:creationId xmlns:a16="http://schemas.microsoft.com/office/drawing/2014/main" id="{C0DC6401-8047-5497-29EF-91F6D1CFA9CD}"/>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42" name="Google Shape;9190;p73">
                  <a:extLst>
                    <a:ext uri="{FF2B5EF4-FFF2-40B4-BE49-F238E27FC236}">
                      <a16:creationId xmlns:a16="http://schemas.microsoft.com/office/drawing/2014/main" id="{06BA1702-924B-C955-7D5D-0A5D1F20D532}"/>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43" name="Google Shape;9191;p73">
                  <a:extLst>
                    <a:ext uri="{FF2B5EF4-FFF2-40B4-BE49-F238E27FC236}">
                      <a16:creationId xmlns:a16="http://schemas.microsoft.com/office/drawing/2014/main" id="{21039E50-196E-F27B-5871-412745D25462}"/>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44" name="Google Shape;9192;p73">
                  <a:extLst>
                    <a:ext uri="{FF2B5EF4-FFF2-40B4-BE49-F238E27FC236}">
                      <a16:creationId xmlns:a16="http://schemas.microsoft.com/office/drawing/2014/main" id="{49738138-21AB-DBA3-465E-DC534887802F}"/>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45" name="Google Shape;9193;p73">
                  <a:extLst>
                    <a:ext uri="{FF2B5EF4-FFF2-40B4-BE49-F238E27FC236}">
                      <a16:creationId xmlns:a16="http://schemas.microsoft.com/office/drawing/2014/main" id="{7BA59135-593A-E96C-F29C-979F897ABB52}"/>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323" name="Google Shape;9194;p73">
                <a:extLst>
                  <a:ext uri="{FF2B5EF4-FFF2-40B4-BE49-F238E27FC236}">
                    <a16:creationId xmlns:a16="http://schemas.microsoft.com/office/drawing/2014/main" id="{B818CA98-F18D-7DD6-2217-9E5C2365CC4B}"/>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24" name="Google Shape;9195;p73">
                <a:extLst>
                  <a:ext uri="{FF2B5EF4-FFF2-40B4-BE49-F238E27FC236}">
                    <a16:creationId xmlns:a16="http://schemas.microsoft.com/office/drawing/2014/main" id="{FCC4F4D6-587F-F580-8D92-F74FB5DAE8F5}"/>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325" name="Google Shape;9196;p73">
                <a:extLst>
                  <a:ext uri="{FF2B5EF4-FFF2-40B4-BE49-F238E27FC236}">
                    <a16:creationId xmlns:a16="http://schemas.microsoft.com/office/drawing/2014/main" id="{AFCF974C-05C7-64CB-FA6C-8E97DFB51504}"/>
                  </a:ext>
                </a:extLst>
              </p:cNvPr>
              <p:cNvGrpSpPr/>
              <p:nvPr/>
            </p:nvGrpSpPr>
            <p:grpSpPr>
              <a:xfrm>
                <a:off x="10280367" y="2282300"/>
                <a:ext cx="499261" cy="497951"/>
                <a:chOff x="6131900" y="2301825"/>
                <a:chExt cx="295375" cy="294600"/>
              </a:xfrm>
              <a:grpFill/>
            </p:grpSpPr>
            <p:sp>
              <p:nvSpPr>
                <p:cNvPr id="437" name="Google Shape;9197;p73">
                  <a:extLst>
                    <a:ext uri="{FF2B5EF4-FFF2-40B4-BE49-F238E27FC236}">
                      <a16:creationId xmlns:a16="http://schemas.microsoft.com/office/drawing/2014/main" id="{E47DD08D-2B96-A278-1154-0ED6E4E5481A}"/>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38" name="Google Shape;9198;p73">
                  <a:extLst>
                    <a:ext uri="{FF2B5EF4-FFF2-40B4-BE49-F238E27FC236}">
                      <a16:creationId xmlns:a16="http://schemas.microsoft.com/office/drawing/2014/main" id="{411AA18F-2FFB-7BBB-5DC3-4E4B1A303CAE}"/>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39" name="Google Shape;9199;p73">
                  <a:extLst>
                    <a:ext uri="{FF2B5EF4-FFF2-40B4-BE49-F238E27FC236}">
                      <a16:creationId xmlns:a16="http://schemas.microsoft.com/office/drawing/2014/main" id="{74855AC9-896E-C010-DCCE-26D0F8DE2ED1}"/>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40" name="Google Shape;9200;p73">
                  <a:extLst>
                    <a:ext uri="{FF2B5EF4-FFF2-40B4-BE49-F238E27FC236}">
                      <a16:creationId xmlns:a16="http://schemas.microsoft.com/office/drawing/2014/main" id="{D4FCA13B-212E-BD73-3240-AA1FC9F23FB8}"/>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26" name="Google Shape;9201;p73">
                <a:extLst>
                  <a:ext uri="{FF2B5EF4-FFF2-40B4-BE49-F238E27FC236}">
                    <a16:creationId xmlns:a16="http://schemas.microsoft.com/office/drawing/2014/main" id="{D8F73BDA-BB70-4C38-812A-F5D19A0D7DFA}"/>
                  </a:ext>
                </a:extLst>
              </p:cNvPr>
              <p:cNvGrpSpPr/>
              <p:nvPr/>
            </p:nvGrpSpPr>
            <p:grpSpPr>
              <a:xfrm>
                <a:off x="2036574" y="1687877"/>
                <a:ext cx="503276" cy="500612"/>
                <a:chOff x="1412450" y="1954475"/>
                <a:chExt cx="297750" cy="296175"/>
              </a:xfrm>
              <a:grpFill/>
            </p:grpSpPr>
            <p:sp>
              <p:nvSpPr>
                <p:cNvPr id="435" name="Google Shape;9202;p73">
                  <a:extLst>
                    <a:ext uri="{FF2B5EF4-FFF2-40B4-BE49-F238E27FC236}">
                      <a16:creationId xmlns:a16="http://schemas.microsoft.com/office/drawing/2014/main" id="{509A033B-F17D-E52B-5719-0AA8E6B2D837}"/>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36" name="Google Shape;9203;p73">
                  <a:extLst>
                    <a:ext uri="{FF2B5EF4-FFF2-40B4-BE49-F238E27FC236}">
                      <a16:creationId xmlns:a16="http://schemas.microsoft.com/office/drawing/2014/main" id="{444728D6-6344-787A-87A5-B871EA01237A}"/>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327" name="Google Shape;9204;p73">
                <a:extLst>
                  <a:ext uri="{FF2B5EF4-FFF2-40B4-BE49-F238E27FC236}">
                    <a16:creationId xmlns:a16="http://schemas.microsoft.com/office/drawing/2014/main" id="{7B48E542-B73C-76D4-31F7-26AF99A1BD2F}"/>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328" name="Google Shape;9205;p73">
                <a:extLst>
                  <a:ext uri="{FF2B5EF4-FFF2-40B4-BE49-F238E27FC236}">
                    <a16:creationId xmlns:a16="http://schemas.microsoft.com/office/drawing/2014/main" id="{FC4ABEA0-837B-2A5E-5A34-82A64CEBD2C5}"/>
                  </a:ext>
                </a:extLst>
              </p:cNvPr>
              <p:cNvGrpSpPr/>
              <p:nvPr/>
            </p:nvGrpSpPr>
            <p:grpSpPr>
              <a:xfrm>
                <a:off x="2036574" y="2923500"/>
                <a:ext cx="503276" cy="502894"/>
                <a:chOff x="1413250" y="2680675"/>
                <a:chExt cx="297750" cy="297525"/>
              </a:xfrm>
              <a:grpFill/>
            </p:grpSpPr>
            <p:sp>
              <p:nvSpPr>
                <p:cNvPr id="431" name="Google Shape;9206;p73">
                  <a:extLst>
                    <a:ext uri="{FF2B5EF4-FFF2-40B4-BE49-F238E27FC236}">
                      <a16:creationId xmlns:a16="http://schemas.microsoft.com/office/drawing/2014/main" id="{2844A069-BA9F-BF6F-484B-276135FB366F}"/>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32" name="Google Shape;9207;p73">
                  <a:extLst>
                    <a:ext uri="{FF2B5EF4-FFF2-40B4-BE49-F238E27FC236}">
                      <a16:creationId xmlns:a16="http://schemas.microsoft.com/office/drawing/2014/main" id="{603447D6-6581-3EAF-CE44-5CFE2FA7AD60}"/>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33" name="Google Shape;9208;p73">
                  <a:extLst>
                    <a:ext uri="{FF2B5EF4-FFF2-40B4-BE49-F238E27FC236}">
                      <a16:creationId xmlns:a16="http://schemas.microsoft.com/office/drawing/2014/main" id="{BB79C3E6-89A1-82D6-8340-A03C2549CAED}"/>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34" name="Google Shape;9209;p73">
                  <a:extLst>
                    <a:ext uri="{FF2B5EF4-FFF2-40B4-BE49-F238E27FC236}">
                      <a16:creationId xmlns:a16="http://schemas.microsoft.com/office/drawing/2014/main" id="{75B05B44-86C9-C665-6432-D810957BC031}"/>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329" name="Google Shape;9210;p73">
                <a:extLst>
                  <a:ext uri="{FF2B5EF4-FFF2-40B4-BE49-F238E27FC236}">
                    <a16:creationId xmlns:a16="http://schemas.microsoft.com/office/drawing/2014/main" id="{A2C834AC-657F-11F0-31CB-03A0AF320F5D}"/>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30" name="Google Shape;9211;p73">
                <a:extLst>
                  <a:ext uri="{FF2B5EF4-FFF2-40B4-BE49-F238E27FC236}">
                    <a16:creationId xmlns:a16="http://schemas.microsoft.com/office/drawing/2014/main" id="{9B75730F-E599-8372-1B37-DFF5C9BD2D30}"/>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31" name="Google Shape;9212;p73">
                <a:extLst>
                  <a:ext uri="{FF2B5EF4-FFF2-40B4-BE49-F238E27FC236}">
                    <a16:creationId xmlns:a16="http://schemas.microsoft.com/office/drawing/2014/main" id="{BC68B63E-30CD-BF67-0278-F25AAC55EDA1}"/>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332" name="Google Shape;9213;p73">
                <a:extLst>
                  <a:ext uri="{FF2B5EF4-FFF2-40B4-BE49-F238E27FC236}">
                    <a16:creationId xmlns:a16="http://schemas.microsoft.com/office/drawing/2014/main" id="{29EBEC9D-0511-3000-E96D-1EB61CC36C1A}"/>
                  </a:ext>
                </a:extLst>
              </p:cNvPr>
              <p:cNvGrpSpPr/>
              <p:nvPr/>
            </p:nvGrpSpPr>
            <p:grpSpPr>
              <a:xfrm>
                <a:off x="8378520" y="1688743"/>
                <a:ext cx="501923" cy="498881"/>
                <a:chOff x="5045775" y="1946400"/>
                <a:chExt cx="296950" cy="295150"/>
              </a:xfrm>
              <a:grpFill/>
            </p:grpSpPr>
            <p:sp>
              <p:nvSpPr>
                <p:cNvPr id="429" name="Google Shape;9214;p73">
                  <a:extLst>
                    <a:ext uri="{FF2B5EF4-FFF2-40B4-BE49-F238E27FC236}">
                      <a16:creationId xmlns:a16="http://schemas.microsoft.com/office/drawing/2014/main" id="{CC28F838-EA65-2B37-A6FD-43F172C751FE}"/>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30" name="Google Shape;9215;p73">
                  <a:extLst>
                    <a:ext uri="{FF2B5EF4-FFF2-40B4-BE49-F238E27FC236}">
                      <a16:creationId xmlns:a16="http://schemas.microsoft.com/office/drawing/2014/main" id="{829FABD7-A47D-BB75-C2B2-8247E6695492}"/>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33" name="Google Shape;9216;p73">
                <a:extLst>
                  <a:ext uri="{FF2B5EF4-FFF2-40B4-BE49-F238E27FC236}">
                    <a16:creationId xmlns:a16="http://schemas.microsoft.com/office/drawing/2014/main" id="{C10AAD4E-7C23-8A6A-3BAB-839A2486908F}"/>
                  </a:ext>
                </a:extLst>
              </p:cNvPr>
              <p:cNvGrpSpPr/>
              <p:nvPr/>
            </p:nvGrpSpPr>
            <p:grpSpPr>
              <a:xfrm>
                <a:off x="8376514" y="2310252"/>
                <a:ext cx="505937" cy="442045"/>
                <a:chOff x="5046550" y="2327025"/>
                <a:chExt cx="299325" cy="261525"/>
              </a:xfrm>
              <a:grpFill/>
            </p:grpSpPr>
            <p:sp>
              <p:nvSpPr>
                <p:cNvPr id="426" name="Google Shape;9217;p73">
                  <a:extLst>
                    <a:ext uri="{FF2B5EF4-FFF2-40B4-BE49-F238E27FC236}">
                      <a16:creationId xmlns:a16="http://schemas.microsoft.com/office/drawing/2014/main" id="{5938B1B9-897C-1036-4384-EB27191BD305}"/>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27" name="Google Shape;9218;p73">
                  <a:extLst>
                    <a:ext uri="{FF2B5EF4-FFF2-40B4-BE49-F238E27FC236}">
                      <a16:creationId xmlns:a16="http://schemas.microsoft.com/office/drawing/2014/main" id="{DE1EB156-4B6F-30A8-EF8D-4BFA59726000}"/>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28" name="Google Shape;9219;p73">
                  <a:extLst>
                    <a:ext uri="{FF2B5EF4-FFF2-40B4-BE49-F238E27FC236}">
                      <a16:creationId xmlns:a16="http://schemas.microsoft.com/office/drawing/2014/main" id="{9FC9A307-092A-4C12-505C-B7DB654D1935}"/>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334" name="Google Shape;9220;p73">
                <a:extLst>
                  <a:ext uri="{FF2B5EF4-FFF2-40B4-BE49-F238E27FC236}">
                    <a16:creationId xmlns:a16="http://schemas.microsoft.com/office/drawing/2014/main" id="{BA3D2230-CCAB-CE5F-7E01-AE51DDCFA8F9}"/>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335" name="Google Shape;9221;p73">
                <a:extLst>
                  <a:ext uri="{FF2B5EF4-FFF2-40B4-BE49-F238E27FC236}">
                    <a16:creationId xmlns:a16="http://schemas.microsoft.com/office/drawing/2014/main" id="{15D8781D-A41C-B3D5-8409-11AD137419CE}"/>
                  </a:ext>
                </a:extLst>
              </p:cNvPr>
              <p:cNvGrpSpPr/>
              <p:nvPr/>
            </p:nvGrpSpPr>
            <p:grpSpPr>
              <a:xfrm>
                <a:off x="10278360" y="2925316"/>
                <a:ext cx="503276" cy="499261"/>
                <a:chOff x="6167350" y="2672800"/>
                <a:chExt cx="297750" cy="295375"/>
              </a:xfrm>
              <a:grpFill/>
            </p:grpSpPr>
            <p:sp>
              <p:nvSpPr>
                <p:cNvPr id="421" name="Google Shape;9222;p73">
                  <a:extLst>
                    <a:ext uri="{FF2B5EF4-FFF2-40B4-BE49-F238E27FC236}">
                      <a16:creationId xmlns:a16="http://schemas.microsoft.com/office/drawing/2014/main" id="{CABDB48E-5158-6533-7725-F2951124DE67}"/>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22" name="Google Shape;9223;p73">
                  <a:extLst>
                    <a:ext uri="{FF2B5EF4-FFF2-40B4-BE49-F238E27FC236}">
                      <a16:creationId xmlns:a16="http://schemas.microsoft.com/office/drawing/2014/main" id="{20E8FA9D-4C7D-D5EF-F96E-F5006F3B26AD}"/>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23" name="Google Shape;9224;p73">
                  <a:extLst>
                    <a:ext uri="{FF2B5EF4-FFF2-40B4-BE49-F238E27FC236}">
                      <a16:creationId xmlns:a16="http://schemas.microsoft.com/office/drawing/2014/main" id="{5B32E4A1-6EF0-CBF1-DCD8-A87FF6D8378E}"/>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24" name="Google Shape;9225;p73">
                  <a:extLst>
                    <a:ext uri="{FF2B5EF4-FFF2-40B4-BE49-F238E27FC236}">
                      <a16:creationId xmlns:a16="http://schemas.microsoft.com/office/drawing/2014/main" id="{DC557CDB-DE1D-2CF5-3DBD-D180D3AE4443}"/>
                    </a:ext>
                  </a:extLst>
                </p:cNvPr>
                <p:cNvSpPr/>
                <p:nvPr/>
              </p:nvSpPr>
              <p:spPr>
                <a:xfrm>
                  <a:off x="6200425" y="2759425"/>
                  <a:ext cx="156775" cy="174875"/>
                </a:xfrm>
                <a:custGeom>
                  <a:avLst/>
                  <a:gdLst/>
                  <a:ahLst/>
                  <a:cxnLst/>
                  <a:rect l="l" t="t" r="r" b="b"/>
                  <a:pathLst>
                    <a:path w="6271" h="6994"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25" name="Google Shape;9226;p73">
                  <a:extLst>
                    <a:ext uri="{FF2B5EF4-FFF2-40B4-BE49-F238E27FC236}">
                      <a16:creationId xmlns:a16="http://schemas.microsoft.com/office/drawing/2014/main" id="{CC78B6C4-7C61-30AD-F641-EA84FB5ECFD9}"/>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36" name="Google Shape;9227;p73">
                <a:extLst>
                  <a:ext uri="{FF2B5EF4-FFF2-40B4-BE49-F238E27FC236}">
                    <a16:creationId xmlns:a16="http://schemas.microsoft.com/office/drawing/2014/main" id="{D75E292A-3B58-8F71-4117-C3C4A9D68884}"/>
                  </a:ext>
                </a:extLst>
              </p:cNvPr>
              <p:cNvGrpSpPr/>
              <p:nvPr/>
            </p:nvGrpSpPr>
            <p:grpSpPr>
              <a:xfrm>
                <a:off x="2672056" y="1687222"/>
                <a:ext cx="497951" cy="501923"/>
                <a:chOff x="1777925" y="1953700"/>
                <a:chExt cx="294600" cy="296950"/>
              </a:xfrm>
              <a:grpFill/>
            </p:grpSpPr>
            <p:sp>
              <p:nvSpPr>
                <p:cNvPr id="417" name="Google Shape;9228;p73">
                  <a:extLst>
                    <a:ext uri="{FF2B5EF4-FFF2-40B4-BE49-F238E27FC236}">
                      <a16:creationId xmlns:a16="http://schemas.microsoft.com/office/drawing/2014/main" id="{4EC4D8BA-9108-CE4E-F7D9-764FC6D5AE38}"/>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18" name="Google Shape;9229;p73">
                  <a:extLst>
                    <a:ext uri="{FF2B5EF4-FFF2-40B4-BE49-F238E27FC236}">
                      <a16:creationId xmlns:a16="http://schemas.microsoft.com/office/drawing/2014/main" id="{763539D6-E0E4-0780-1E42-9089DAA91797}"/>
                    </a:ext>
                  </a:extLst>
                </p:cNvPr>
                <p:cNvSpPr/>
                <p:nvPr/>
              </p:nvSpPr>
              <p:spPr>
                <a:xfrm>
                  <a:off x="1777925" y="1953700"/>
                  <a:ext cx="278050" cy="198675"/>
                </a:xfrm>
                <a:custGeom>
                  <a:avLst/>
                  <a:gdLst/>
                  <a:ahLst/>
                  <a:cxnLst/>
                  <a:rect l="l" t="t" r="r" b="b"/>
                  <a:pathLst>
                    <a:path w="11122" h="7945"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19" name="Google Shape;9230;p73">
                  <a:extLst>
                    <a:ext uri="{FF2B5EF4-FFF2-40B4-BE49-F238E27FC236}">
                      <a16:creationId xmlns:a16="http://schemas.microsoft.com/office/drawing/2014/main" id="{144B6A54-87DE-6739-554A-3C29B57EDEFF}"/>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20" name="Google Shape;9231;p73">
                  <a:extLst>
                    <a:ext uri="{FF2B5EF4-FFF2-40B4-BE49-F238E27FC236}">
                      <a16:creationId xmlns:a16="http://schemas.microsoft.com/office/drawing/2014/main" id="{4BE1A24F-D52C-6F83-79C1-4BFCE5C5D671}"/>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37" name="Google Shape;9232;p73">
                <a:extLst>
                  <a:ext uri="{FF2B5EF4-FFF2-40B4-BE49-F238E27FC236}">
                    <a16:creationId xmlns:a16="http://schemas.microsoft.com/office/drawing/2014/main" id="{455072A6-408D-BE30-A53B-D17E8D57E764}"/>
                  </a:ext>
                </a:extLst>
              </p:cNvPr>
              <p:cNvGrpSpPr/>
              <p:nvPr/>
            </p:nvGrpSpPr>
            <p:grpSpPr>
              <a:xfrm>
                <a:off x="2694705" y="2282300"/>
                <a:ext cx="452652" cy="497951"/>
                <a:chOff x="1790525" y="2319150"/>
                <a:chExt cx="267800" cy="294600"/>
              </a:xfrm>
              <a:grpFill/>
            </p:grpSpPr>
            <p:sp>
              <p:nvSpPr>
                <p:cNvPr id="415" name="Google Shape;9233;p73">
                  <a:extLst>
                    <a:ext uri="{FF2B5EF4-FFF2-40B4-BE49-F238E27FC236}">
                      <a16:creationId xmlns:a16="http://schemas.microsoft.com/office/drawing/2014/main" id="{77D6A4E7-479E-DEB5-0A32-605A807998E2}"/>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16" name="Google Shape;9234;p73">
                  <a:extLst>
                    <a:ext uri="{FF2B5EF4-FFF2-40B4-BE49-F238E27FC236}">
                      <a16:creationId xmlns:a16="http://schemas.microsoft.com/office/drawing/2014/main" id="{4A983F91-3049-CA5F-F121-7469D95D91F7}"/>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338" name="Google Shape;9235;p73">
                <a:extLst>
                  <a:ext uri="{FF2B5EF4-FFF2-40B4-BE49-F238E27FC236}">
                    <a16:creationId xmlns:a16="http://schemas.microsoft.com/office/drawing/2014/main" id="{EF306A87-E109-5EB9-1920-6737CF1E5FCB}"/>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339" name="Google Shape;9236;p73">
                <a:extLst>
                  <a:ext uri="{FF2B5EF4-FFF2-40B4-BE49-F238E27FC236}">
                    <a16:creationId xmlns:a16="http://schemas.microsoft.com/office/drawing/2014/main" id="{374E8B9E-01FC-4644-13CC-B61ADD6F8285}"/>
                  </a:ext>
                </a:extLst>
              </p:cNvPr>
              <p:cNvGrpSpPr/>
              <p:nvPr/>
            </p:nvGrpSpPr>
            <p:grpSpPr>
              <a:xfrm>
                <a:off x="5851480" y="1688532"/>
                <a:ext cx="500612" cy="499303"/>
                <a:chOff x="3599700" y="1954475"/>
                <a:chExt cx="296175" cy="295400"/>
              </a:xfrm>
              <a:grpFill/>
            </p:grpSpPr>
            <p:sp>
              <p:nvSpPr>
                <p:cNvPr id="412" name="Google Shape;9237;p73">
                  <a:extLst>
                    <a:ext uri="{FF2B5EF4-FFF2-40B4-BE49-F238E27FC236}">
                      <a16:creationId xmlns:a16="http://schemas.microsoft.com/office/drawing/2014/main" id="{A154EAEE-DA47-949C-DA0A-ACC116AE37E4}"/>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13" name="Google Shape;9238;p73">
                  <a:extLst>
                    <a:ext uri="{FF2B5EF4-FFF2-40B4-BE49-F238E27FC236}">
                      <a16:creationId xmlns:a16="http://schemas.microsoft.com/office/drawing/2014/main" id="{F5B8ED50-B8C1-EBCC-317B-A569CB6A3ECA}"/>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14" name="Google Shape;9239;p73">
                  <a:extLst>
                    <a:ext uri="{FF2B5EF4-FFF2-40B4-BE49-F238E27FC236}">
                      <a16:creationId xmlns:a16="http://schemas.microsoft.com/office/drawing/2014/main" id="{A504CC3F-E211-979A-476B-B450232B8040}"/>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40" name="Google Shape;9240;p73">
                <a:extLst>
                  <a:ext uri="{FF2B5EF4-FFF2-40B4-BE49-F238E27FC236}">
                    <a16:creationId xmlns:a16="http://schemas.microsoft.com/office/drawing/2014/main" id="{47A8B071-6256-F775-815E-BEE203B8769B}"/>
                  </a:ext>
                </a:extLst>
              </p:cNvPr>
              <p:cNvGrpSpPr/>
              <p:nvPr/>
            </p:nvGrpSpPr>
            <p:grpSpPr>
              <a:xfrm>
                <a:off x="5852810" y="2282300"/>
                <a:ext cx="497951" cy="497951"/>
                <a:chOff x="3601275" y="2319150"/>
                <a:chExt cx="294600" cy="294600"/>
              </a:xfrm>
              <a:grpFill/>
            </p:grpSpPr>
            <p:sp>
              <p:nvSpPr>
                <p:cNvPr id="410" name="Google Shape;9241;p73">
                  <a:extLst>
                    <a:ext uri="{FF2B5EF4-FFF2-40B4-BE49-F238E27FC236}">
                      <a16:creationId xmlns:a16="http://schemas.microsoft.com/office/drawing/2014/main" id="{9B4976BE-9EDC-5A2D-5289-89ACF54C0A83}"/>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11" name="Google Shape;9242;p73">
                  <a:extLst>
                    <a:ext uri="{FF2B5EF4-FFF2-40B4-BE49-F238E27FC236}">
                      <a16:creationId xmlns:a16="http://schemas.microsoft.com/office/drawing/2014/main" id="{E17863E7-E558-9AF7-6729-61F0D8FDD380}"/>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341" name="Google Shape;9243;p73">
                <a:extLst>
                  <a:ext uri="{FF2B5EF4-FFF2-40B4-BE49-F238E27FC236}">
                    <a16:creationId xmlns:a16="http://schemas.microsoft.com/office/drawing/2014/main" id="{F0E88395-65C9-4AB2-5526-BF6891CC4E4E}"/>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342" name="Google Shape;9244;p73">
                <a:extLst>
                  <a:ext uri="{FF2B5EF4-FFF2-40B4-BE49-F238E27FC236}">
                    <a16:creationId xmlns:a16="http://schemas.microsoft.com/office/drawing/2014/main" id="{7B88E568-C0B8-2AA2-AB8B-F3DBB3533F5F}"/>
                  </a:ext>
                </a:extLst>
              </p:cNvPr>
              <p:cNvGrpSpPr/>
              <p:nvPr/>
            </p:nvGrpSpPr>
            <p:grpSpPr>
              <a:xfrm>
                <a:off x="9032639" y="1687898"/>
                <a:ext cx="469977" cy="500571"/>
                <a:chOff x="5421475" y="1945825"/>
                <a:chExt cx="278050" cy="296150"/>
              </a:xfrm>
              <a:grpFill/>
            </p:grpSpPr>
            <p:sp>
              <p:nvSpPr>
                <p:cNvPr id="402" name="Google Shape;9245;p73">
                  <a:extLst>
                    <a:ext uri="{FF2B5EF4-FFF2-40B4-BE49-F238E27FC236}">
                      <a16:creationId xmlns:a16="http://schemas.microsoft.com/office/drawing/2014/main" id="{E4A71313-15B6-94C7-F9AF-D37C4BFB4471}"/>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03" name="Google Shape;9246;p73">
                  <a:extLst>
                    <a:ext uri="{FF2B5EF4-FFF2-40B4-BE49-F238E27FC236}">
                      <a16:creationId xmlns:a16="http://schemas.microsoft.com/office/drawing/2014/main" id="{09CAE44D-18C9-26E2-D278-5E01BC798E85}"/>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04" name="Google Shape;9247;p73">
                  <a:extLst>
                    <a:ext uri="{FF2B5EF4-FFF2-40B4-BE49-F238E27FC236}">
                      <a16:creationId xmlns:a16="http://schemas.microsoft.com/office/drawing/2014/main" id="{DBC09EFC-5383-30B8-652F-8834F5D053D0}"/>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05" name="Google Shape;9248;p73">
                  <a:extLst>
                    <a:ext uri="{FF2B5EF4-FFF2-40B4-BE49-F238E27FC236}">
                      <a16:creationId xmlns:a16="http://schemas.microsoft.com/office/drawing/2014/main" id="{2DF22385-3DA1-4583-1264-7F4F1C1792CA}"/>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06" name="Google Shape;9249;p73">
                  <a:extLst>
                    <a:ext uri="{FF2B5EF4-FFF2-40B4-BE49-F238E27FC236}">
                      <a16:creationId xmlns:a16="http://schemas.microsoft.com/office/drawing/2014/main" id="{795213A2-5C28-9944-27A6-344BD4D42506}"/>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07" name="Google Shape;9250;p73">
                  <a:extLst>
                    <a:ext uri="{FF2B5EF4-FFF2-40B4-BE49-F238E27FC236}">
                      <a16:creationId xmlns:a16="http://schemas.microsoft.com/office/drawing/2014/main" id="{ECF0E145-D768-7AFF-3087-6CB137E5A797}"/>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08" name="Google Shape;9251;p73">
                  <a:extLst>
                    <a:ext uri="{FF2B5EF4-FFF2-40B4-BE49-F238E27FC236}">
                      <a16:creationId xmlns:a16="http://schemas.microsoft.com/office/drawing/2014/main" id="{7FE16577-A57E-CEA0-086F-D6C0D1302024}"/>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09" name="Google Shape;9252;p73">
                  <a:extLst>
                    <a:ext uri="{FF2B5EF4-FFF2-40B4-BE49-F238E27FC236}">
                      <a16:creationId xmlns:a16="http://schemas.microsoft.com/office/drawing/2014/main" id="{B19216E4-5855-C30E-5839-7E523FBEDAAD}"/>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343" name="Google Shape;9253;p73">
                <a:extLst>
                  <a:ext uri="{FF2B5EF4-FFF2-40B4-BE49-F238E27FC236}">
                    <a16:creationId xmlns:a16="http://schemas.microsoft.com/office/drawing/2014/main" id="{97A7698C-D053-2F9B-7404-82384FA1A1F1}"/>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344" name="Google Shape;9254;p73">
                <a:extLst>
                  <a:ext uri="{FF2B5EF4-FFF2-40B4-BE49-F238E27FC236}">
                    <a16:creationId xmlns:a16="http://schemas.microsoft.com/office/drawing/2014/main" id="{8CA8402F-4FBF-8203-5CCD-DF77F0669DB1}"/>
                  </a:ext>
                </a:extLst>
              </p:cNvPr>
              <p:cNvGrpSpPr/>
              <p:nvPr/>
            </p:nvGrpSpPr>
            <p:grpSpPr>
              <a:xfrm>
                <a:off x="9016666" y="3013844"/>
                <a:ext cx="501923" cy="322206"/>
                <a:chOff x="5411225" y="2726350"/>
                <a:chExt cx="296950" cy="190625"/>
              </a:xfrm>
              <a:grpFill/>
            </p:grpSpPr>
            <p:sp>
              <p:nvSpPr>
                <p:cNvPr id="400" name="Google Shape;9255;p73">
                  <a:extLst>
                    <a:ext uri="{FF2B5EF4-FFF2-40B4-BE49-F238E27FC236}">
                      <a16:creationId xmlns:a16="http://schemas.microsoft.com/office/drawing/2014/main" id="{F23CE406-FB4E-CA8E-F034-7133F4065E6F}"/>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01" name="Google Shape;9256;p73">
                  <a:extLst>
                    <a:ext uri="{FF2B5EF4-FFF2-40B4-BE49-F238E27FC236}">
                      <a16:creationId xmlns:a16="http://schemas.microsoft.com/office/drawing/2014/main" id="{2AE7B036-7C07-D387-5229-6ADFBFB1F2E8}"/>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45" name="Google Shape;9257;p73">
                <a:extLst>
                  <a:ext uri="{FF2B5EF4-FFF2-40B4-BE49-F238E27FC236}">
                    <a16:creationId xmlns:a16="http://schemas.microsoft.com/office/drawing/2014/main" id="{6AFDB586-782E-2EDB-7C07-FD2E2EB1372E}"/>
                  </a:ext>
                </a:extLst>
              </p:cNvPr>
              <p:cNvGrpSpPr/>
              <p:nvPr/>
            </p:nvGrpSpPr>
            <p:grpSpPr>
              <a:xfrm>
                <a:off x="10924848" y="1704399"/>
                <a:ext cx="503233" cy="467568"/>
                <a:chOff x="6524150" y="1938725"/>
                <a:chExt cx="297725" cy="276625"/>
              </a:xfrm>
              <a:grpFill/>
            </p:grpSpPr>
            <p:sp>
              <p:nvSpPr>
                <p:cNvPr id="396" name="Google Shape;9258;p73">
                  <a:extLst>
                    <a:ext uri="{FF2B5EF4-FFF2-40B4-BE49-F238E27FC236}">
                      <a16:creationId xmlns:a16="http://schemas.microsoft.com/office/drawing/2014/main" id="{09B0CB94-E580-2F74-850A-51F121821052}"/>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97" name="Google Shape;9259;p73">
                  <a:extLst>
                    <a:ext uri="{FF2B5EF4-FFF2-40B4-BE49-F238E27FC236}">
                      <a16:creationId xmlns:a16="http://schemas.microsoft.com/office/drawing/2014/main" id="{74E293AA-9290-60B1-3A2C-1B96FCEDF533}"/>
                    </a:ext>
                  </a:extLst>
                </p:cNvPr>
                <p:cNvSpPr/>
                <p:nvPr/>
              </p:nvSpPr>
              <p:spPr>
                <a:xfrm>
                  <a:off x="6664325" y="1938725"/>
                  <a:ext cx="17375" cy="43350"/>
                </a:xfrm>
                <a:custGeom>
                  <a:avLst/>
                  <a:gdLst/>
                  <a:ahLst/>
                  <a:cxnLst/>
                  <a:rect l="l" t="t" r="r" b="b"/>
                  <a:pathLst>
                    <a:path w="695" h="1733"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98" name="Google Shape;9260;p73">
                  <a:extLst>
                    <a:ext uri="{FF2B5EF4-FFF2-40B4-BE49-F238E27FC236}">
                      <a16:creationId xmlns:a16="http://schemas.microsoft.com/office/drawing/2014/main" id="{A876B01B-8D9D-CE72-E34A-26CB2D899612}"/>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99" name="Google Shape;9261;p73">
                  <a:extLst>
                    <a:ext uri="{FF2B5EF4-FFF2-40B4-BE49-F238E27FC236}">
                      <a16:creationId xmlns:a16="http://schemas.microsoft.com/office/drawing/2014/main" id="{090A9129-41DB-B84E-923B-A1F59E295A46}"/>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46" name="Google Shape;9262;p73">
                <a:extLst>
                  <a:ext uri="{FF2B5EF4-FFF2-40B4-BE49-F238E27FC236}">
                    <a16:creationId xmlns:a16="http://schemas.microsoft.com/office/drawing/2014/main" id="{E2F09B9F-C942-1A51-FA7F-1ABC40F1B7F4}"/>
                  </a:ext>
                </a:extLst>
              </p:cNvPr>
              <p:cNvGrpSpPr/>
              <p:nvPr/>
            </p:nvGrpSpPr>
            <p:grpSpPr>
              <a:xfrm>
                <a:off x="3302285" y="1687877"/>
                <a:ext cx="501965" cy="500612"/>
                <a:chOff x="2141000" y="1954475"/>
                <a:chExt cx="296975" cy="296175"/>
              </a:xfrm>
              <a:grpFill/>
            </p:grpSpPr>
            <p:sp>
              <p:nvSpPr>
                <p:cNvPr id="392" name="Google Shape;9263;p73">
                  <a:extLst>
                    <a:ext uri="{FF2B5EF4-FFF2-40B4-BE49-F238E27FC236}">
                      <a16:creationId xmlns:a16="http://schemas.microsoft.com/office/drawing/2014/main" id="{C46C9A33-DB53-4A34-B19A-902F665AE691}"/>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93" name="Google Shape;9264;p73">
                  <a:extLst>
                    <a:ext uri="{FF2B5EF4-FFF2-40B4-BE49-F238E27FC236}">
                      <a16:creationId xmlns:a16="http://schemas.microsoft.com/office/drawing/2014/main" id="{3DE3D48D-6043-04E4-C36B-BD47D115DB7E}"/>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94" name="Google Shape;9265;p73">
                  <a:extLst>
                    <a:ext uri="{FF2B5EF4-FFF2-40B4-BE49-F238E27FC236}">
                      <a16:creationId xmlns:a16="http://schemas.microsoft.com/office/drawing/2014/main" id="{17CAEA8E-951C-906D-B06D-4AFE63BCEB6F}"/>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95" name="Google Shape;9266;p73">
                  <a:extLst>
                    <a:ext uri="{FF2B5EF4-FFF2-40B4-BE49-F238E27FC236}">
                      <a16:creationId xmlns:a16="http://schemas.microsoft.com/office/drawing/2014/main" id="{652446A1-D8A5-250B-9EAD-147B98FD54D8}"/>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47" name="Google Shape;9267;p73">
                <a:extLst>
                  <a:ext uri="{FF2B5EF4-FFF2-40B4-BE49-F238E27FC236}">
                    <a16:creationId xmlns:a16="http://schemas.microsoft.com/office/drawing/2014/main" id="{32918F37-9FE8-97AA-7E9B-B8FAE5F86290}"/>
                  </a:ext>
                </a:extLst>
              </p:cNvPr>
              <p:cNvGrpSpPr/>
              <p:nvPr/>
            </p:nvGrpSpPr>
            <p:grpSpPr>
              <a:xfrm>
                <a:off x="3292988" y="2281454"/>
                <a:ext cx="520558" cy="499641"/>
                <a:chOff x="2140225" y="2318650"/>
                <a:chExt cx="307975" cy="295600"/>
              </a:xfrm>
              <a:grpFill/>
            </p:grpSpPr>
            <p:sp>
              <p:nvSpPr>
                <p:cNvPr id="390" name="Google Shape;9268;p73">
                  <a:extLst>
                    <a:ext uri="{FF2B5EF4-FFF2-40B4-BE49-F238E27FC236}">
                      <a16:creationId xmlns:a16="http://schemas.microsoft.com/office/drawing/2014/main" id="{28F4BEE7-5036-AC26-B81E-59FA43D38AF6}"/>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91" name="Google Shape;9269;p73">
                  <a:extLst>
                    <a:ext uri="{FF2B5EF4-FFF2-40B4-BE49-F238E27FC236}">
                      <a16:creationId xmlns:a16="http://schemas.microsoft.com/office/drawing/2014/main" id="{1CD6ADDD-5CCD-FF32-C8C7-B590A1BEC7D7}"/>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48" name="Google Shape;9270;p73">
                <a:extLst>
                  <a:ext uri="{FF2B5EF4-FFF2-40B4-BE49-F238E27FC236}">
                    <a16:creationId xmlns:a16="http://schemas.microsoft.com/office/drawing/2014/main" id="{E3E7FACC-3841-34B5-CEE1-A9D45A2A96E2}"/>
                  </a:ext>
                </a:extLst>
              </p:cNvPr>
              <p:cNvGrpSpPr/>
              <p:nvPr/>
            </p:nvGrpSpPr>
            <p:grpSpPr>
              <a:xfrm>
                <a:off x="3300954" y="2924662"/>
                <a:ext cx="504627" cy="500571"/>
                <a:chOff x="2139425" y="2682250"/>
                <a:chExt cx="298550" cy="296150"/>
              </a:xfrm>
              <a:grpFill/>
            </p:grpSpPr>
            <p:sp>
              <p:nvSpPr>
                <p:cNvPr id="386" name="Google Shape;9271;p73">
                  <a:extLst>
                    <a:ext uri="{FF2B5EF4-FFF2-40B4-BE49-F238E27FC236}">
                      <a16:creationId xmlns:a16="http://schemas.microsoft.com/office/drawing/2014/main" id="{B8BFB294-F8A8-8258-7DEB-F34261367C47}"/>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87" name="Google Shape;9272;p73">
                  <a:extLst>
                    <a:ext uri="{FF2B5EF4-FFF2-40B4-BE49-F238E27FC236}">
                      <a16:creationId xmlns:a16="http://schemas.microsoft.com/office/drawing/2014/main" id="{91E65372-4787-5A93-6765-7B5F61C1F144}"/>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88" name="Google Shape;9273;p73">
                  <a:extLst>
                    <a:ext uri="{FF2B5EF4-FFF2-40B4-BE49-F238E27FC236}">
                      <a16:creationId xmlns:a16="http://schemas.microsoft.com/office/drawing/2014/main" id="{74551508-6E2B-8DE4-7F28-6A61EC804FCF}"/>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89" name="Google Shape;9274;p73">
                  <a:extLst>
                    <a:ext uri="{FF2B5EF4-FFF2-40B4-BE49-F238E27FC236}">
                      <a16:creationId xmlns:a16="http://schemas.microsoft.com/office/drawing/2014/main" id="{5BF457F6-5308-1D89-1558-32DC126F6CA3}"/>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49" name="Google Shape;9275;p73">
                <a:extLst>
                  <a:ext uri="{FF2B5EF4-FFF2-40B4-BE49-F238E27FC236}">
                    <a16:creationId xmlns:a16="http://schemas.microsoft.com/office/drawing/2014/main" id="{777D71E2-818E-0051-8832-015AF86CFB40}"/>
                  </a:ext>
                </a:extLst>
              </p:cNvPr>
              <p:cNvGrpSpPr/>
              <p:nvPr/>
            </p:nvGrpSpPr>
            <p:grpSpPr>
              <a:xfrm>
                <a:off x="6474398" y="1748451"/>
                <a:ext cx="501965" cy="379464"/>
                <a:chOff x="3962775" y="1990700"/>
                <a:chExt cx="296975" cy="224500"/>
              </a:xfrm>
              <a:grpFill/>
            </p:grpSpPr>
            <p:sp>
              <p:nvSpPr>
                <p:cNvPr id="382" name="Google Shape;9276;p73">
                  <a:extLst>
                    <a:ext uri="{FF2B5EF4-FFF2-40B4-BE49-F238E27FC236}">
                      <a16:creationId xmlns:a16="http://schemas.microsoft.com/office/drawing/2014/main" id="{B8950D4E-3FF5-CB97-1725-E3C805448007}"/>
                    </a:ext>
                  </a:extLst>
                </p:cNvPr>
                <p:cNvSpPr/>
                <p:nvPr/>
              </p:nvSpPr>
              <p:spPr>
                <a:xfrm>
                  <a:off x="4216400" y="2093100"/>
                  <a:ext cx="43350" cy="18150"/>
                </a:xfrm>
                <a:custGeom>
                  <a:avLst/>
                  <a:gdLst/>
                  <a:ahLst/>
                  <a:cxnLst/>
                  <a:rect l="l" t="t" r="r" b="b"/>
                  <a:pathLst>
                    <a:path w="1733"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83" name="Google Shape;9277;p73">
                  <a:extLst>
                    <a:ext uri="{FF2B5EF4-FFF2-40B4-BE49-F238E27FC236}">
                      <a16:creationId xmlns:a16="http://schemas.microsoft.com/office/drawing/2014/main" id="{15C6F00B-C538-3AF2-F6D0-DD5A00356746}"/>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84" name="Google Shape;9278;p73">
                  <a:extLst>
                    <a:ext uri="{FF2B5EF4-FFF2-40B4-BE49-F238E27FC236}">
                      <a16:creationId xmlns:a16="http://schemas.microsoft.com/office/drawing/2014/main" id="{9C7AE5D8-9A61-36D4-C88B-C23425F41FF1}"/>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85" name="Google Shape;9279;p73">
                  <a:extLst>
                    <a:ext uri="{FF2B5EF4-FFF2-40B4-BE49-F238E27FC236}">
                      <a16:creationId xmlns:a16="http://schemas.microsoft.com/office/drawing/2014/main" id="{45333188-5CB2-F4D9-316E-7D0A163B7EFB}"/>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50" name="Google Shape;9280;p73">
                <a:extLst>
                  <a:ext uri="{FF2B5EF4-FFF2-40B4-BE49-F238E27FC236}">
                    <a16:creationId xmlns:a16="http://schemas.microsoft.com/office/drawing/2014/main" id="{F150735E-94FF-197C-AAA7-B56B9CBAE32C}"/>
                  </a:ext>
                </a:extLst>
              </p:cNvPr>
              <p:cNvGrpSpPr/>
              <p:nvPr/>
            </p:nvGrpSpPr>
            <p:grpSpPr>
              <a:xfrm>
                <a:off x="6475075" y="2280968"/>
                <a:ext cx="500612" cy="500612"/>
                <a:chOff x="3963575" y="2317575"/>
                <a:chExt cx="296175" cy="296175"/>
              </a:xfrm>
              <a:grpFill/>
            </p:grpSpPr>
            <p:sp>
              <p:nvSpPr>
                <p:cNvPr id="366" name="Google Shape;9281;p73">
                  <a:extLst>
                    <a:ext uri="{FF2B5EF4-FFF2-40B4-BE49-F238E27FC236}">
                      <a16:creationId xmlns:a16="http://schemas.microsoft.com/office/drawing/2014/main" id="{B758AC8F-89F0-E608-0E43-85A59B7418C7}"/>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67" name="Google Shape;9282;p73">
                  <a:extLst>
                    <a:ext uri="{FF2B5EF4-FFF2-40B4-BE49-F238E27FC236}">
                      <a16:creationId xmlns:a16="http://schemas.microsoft.com/office/drawing/2014/main" id="{CC9B0B48-CF1E-8A47-42CE-C7DBCCCFE10C}"/>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68" name="Google Shape;9283;p73">
                  <a:extLst>
                    <a:ext uri="{FF2B5EF4-FFF2-40B4-BE49-F238E27FC236}">
                      <a16:creationId xmlns:a16="http://schemas.microsoft.com/office/drawing/2014/main" id="{6185212F-5357-6581-E229-FDB779CBBC9F}"/>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69" name="Google Shape;9284;p73">
                  <a:extLst>
                    <a:ext uri="{FF2B5EF4-FFF2-40B4-BE49-F238E27FC236}">
                      <a16:creationId xmlns:a16="http://schemas.microsoft.com/office/drawing/2014/main" id="{631353B3-AC2B-2105-B872-211D0715B9B8}"/>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70" name="Google Shape;9285;p73">
                  <a:extLst>
                    <a:ext uri="{FF2B5EF4-FFF2-40B4-BE49-F238E27FC236}">
                      <a16:creationId xmlns:a16="http://schemas.microsoft.com/office/drawing/2014/main" id="{30523FFC-2615-03B6-7616-D40AE14D3A5D}"/>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71" name="Google Shape;9286;p73">
                  <a:extLst>
                    <a:ext uri="{FF2B5EF4-FFF2-40B4-BE49-F238E27FC236}">
                      <a16:creationId xmlns:a16="http://schemas.microsoft.com/office/drawing/2014/main" id="{194E33DF-D10B-6534-FAFA-704A5DFE40E0}"/>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72" name="Google Shape;9287;p73">
                  <a:extLst>
                    <a:ext uri="{FF2B5EF4-FFF2-40B4-BE49-F238E27FC236}">
                      <a16:creationId xmlns:a16="http://schemas.microsoft.com/office/drawing/2014/main" id="{4C6C3101-348B-57F3-DF4D-012A9780AC6C}"/>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73" name="Google Shape;9288;p73">
                  <a:extLst>
                    <a:ext uri="{FF2B5EF4-FFF2-40B4-BE49-F238E27FC236}">
                      <a16:creationId xmlns:a16="http://schemas.microsoft.com/office/drawing/2014/main" id="{ABFFBDF8-4375-7737-CDA4-19AB37DBA682}"/>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74" name="Google Shape;9289;p73">
                  <a:extLst>
                    <a:ext uri="{FF2B5EF4-FFF2-40B4-BE49-F238E27FC236}">
                      <a16:creationId xmlns:a16="http://schemas.microsoft.com/office/drawing/2014/main" id="{4E48B9C2-D684-1F0C-0CD5-1A32901FAD89}"/>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75" name="Google Shape;9290;p73">
                  <a:extLst>
                    <a:ext uri="{FF2B5EF4-FFF2-40B4-BE49-F238E27FC236}">
                      <a16:creationId xmlns:a16="http://schemas.microsoft.com/office/drawing/2014/main" id="{319FAE99-9A75-7024-CA73-BF033EA0791E}"/>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76" name="Google Shape;9291;p73">
                  <a:extLst>
                    <a:ext uri="{FF2B5EF4-FFF2-40B4-BE49-F238E27FC236}">
                      <a16:creationId xmlns:a16="http://schemas.microsoft.com/office/drawing/2014/main" id="{855FE0ED-0036-62F9-E011-FF3A4A958C08}"/>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77" name="Google Shape;9292;p73">
                  <a:extLst>
                    <a:ext uri="{FF2B5EF4-FFF2-40B4-BE49-F238E27FC236}">
                      <a16:creationId xmlns:a16="http://schemas.microsoft.com/office/drawing/2014/main" id="{756A6F84-4E0B-9833-1023-7C84F739B7D3}"/>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78" name="Google Shape;9293;p73">
                  <a:extLst>
                    <a:ext uri="{FF2B5EF4-FFF2-40B4-BE49-F238E27FC236}">
                      <a16:creationId xmlns:a16="http://schemas.microsoft.com/office/drawing/2014/main" id="{AF949B34-7FBE-017D-5516-6894B1BBCBCD}"/>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79" name="Google Shape;9294;p73">
                  <a:extLst>
                    <a:ext uri="{FF2B5EF4-FFF2-40B4-BE49-F238E27FC236}">
                      <a16:creationId xmlns:a16="http://schemas.microsoft.com/office/drawing/2014/main" id="{F46218DB-6420-5049-4171-E46D59D85F36}"/>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80" name="Google Shape;9295;p73">
                  <a:extLst>
                    <a:ext uri="{FF2B5EF4-FFF2-40B4-BE49-F238E27FC236}">
                      <a16:creationId xmlns:a16="http://schemas.microsoft.com/office/drawing/2014/main" id="{4BDC70EA-4EC8-AA3B-8EF3-80969C7524D8}"/>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81" name="Google Shape;9296;p73">
                  <a:extLst>
                    <a:ext uri="{FF2B5EF4-FFF2-40B4-BE49-F238E27FC236}">
                      <a16:creationId xmlns:a16="http://schemas.microsoft.com/office/drawing/2014/main" id="{F7C73700-55FC-8E3A-9630-23C6A5FC626F}"/>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51" name="Google Shape;9297;p73">
                <a:extLst>
                  <a:ext uri="{FF2B5EF4-FFF2-40B4-BE49-F238E27FC236}">
                    <a16:creationId xmlns:a16="http://schemas.microsoft.com/office/drawing/2014/main" id="{FE9B6086-AD12-BE85-35DF-733B56AE4B57}"/>
                  </a:ext>
                </a:extLst>
              </p:cNvPr>
              <p:cNvGrpSpPr/>
              <p:nvPr/>
            </p:nvGrpSpPr>
            <p:grpSpPr>
              <a:xfrm>
                <a:off x="6475075" y="2925316"/>
                <a:ext cx="500612" cy="499261"/>
                <a:chOff x="3962775" y="2683025"/>
                <a:chExt cx="296175" cy="295375"/>
              </a:xfrm>
              <a:grpFill/>
            </p:grpSpPr>
            <p:sp>
              <p:nvSpPr>
                <p:cNvPr id="363" name="Google Shape;9298;p73">
                  <a:extLst>
                    <a:ext uri="{FF2B5EF4-FFF2-40B4-BE49-F238E27FC236}">
                      <a16:creationId xmlns:a16="http://schemas.microsoft.com/office/drawing/2014/main" id="{C9A7EF34-5098-0E14-71AC-031720ED38C4}"/>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64" name="Google Shape;9299;p73">
                  <a:extLst>
                    <a:ext uri="{FF2B5EF4-FFF2-40B4-BE49-F238E27FC236}">
                      <a16:creationId xmlns:a16="http://schemas.microsoft.com/office/drawing/2014/main" id="{3D3538DD-58A4-4516-AD97-83A7CE1573CC}"/>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65" name="Google Shape;9300;p73">
                  <a:extLst>
                    <a:ext uri="{FF2B5EF4-FFF2-40B4-BE49-F238E27FC236}">
                      <a16:creationId xmlns:a16="http://schemas.microsoft.com/office/drawing/2014/main" id="{76259C8F-C2FA-9FF5-4355-E73AFB3AE946}"/>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352" name="Google Shape;9301;p73">
                <a:extLst>
                  <a:ext uri="{FF2B5EF4-FFF2-40B4-BE49-F238E27FC236}">
                    <a16:creationId xmlns:a16="http://schemas.microsoft.com/office/drawing/2014/main" id="{B9249E86-30BE-0AA5-6EC0-E9FEADD3274E}"/>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353" name="Google Shape;9302;p73">
                <a:extLst>
                  <a:ext uri="{FF2B5EF4-FFF2-40B4-BE49-F238E27FC236}">
                    <a16:creationId xmlns:a16="http://schemas.microsoft.com/office/drawing/2014/main" id="{0D736F61-A940-8535-F174-D8EE7343DCCA}"/>
                  </a:ext>
                </a:extLst>
              </p:cNvPr>
              <p:cNvGrpSpPr/>
              <p:nvPr/>
            </p:nvGrpSpPr>
            <p:grpSpPr>
              <a:xfrm>
                <a:off x="9647501" y="2281645"/>
                <a:ext cx="499261" cy="499261"/>
                <a:chOff x="5775900" y="2308125"/>
                <a:chExt cx="295375" cy="295375"/>
              </a:xfrm>
              <a:grpFill/>
            </p:grpSpPr>
            <p:sp>
              <p:nvSpPr>
                <p:cNvPr id="358" name="Google Shape;9303;p73">
                  <a:extLst>
                    <a:ext uri="{FF2B5EF4-FFF2-40B4-BE49-F238E27FC236}">
                      <a16:creationId xmlns:a16="http://schemas.microsoft.com/office/drawing/2014/main" id="{90B00945-FBD0-0885-1582-2971E41C3512}"/>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59" name="Google Shape;9304;p73">
                  <a:extLst>
                    <a:ext uri="{FF2B5EF4-FFF2-40B4-BE49-F238E27FC236}">
                      <a16:creationId xmlns:a16="http://schemas.microsoft.com/office/drawing/2014/main" id="{578CBD98-4629-D18B-B17A-320B6D85D9D9}"/>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60" name="Google Shape;9305;p73">
                  <a:extLst>
                    <a:ext uri="{FF2B5EF4-FFF2-40B4-BE49-F238E27FC236}">
                      <a16:creationId xmlns:a16="http://schemas.microsoft.com/office/drawing/2014/main" id="{1CF67314-F9E1-138C-4B78-D704B65CCDB8}"/>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61" name="Google Shape;9306;p73">
                  <a:extLst>
                    <a:ext uri="{FF2B5EF4-FFF2-40B4-BE49-F238E27FC236}">
                      <a16:creationId xmlns:a16="http://schemas.microsoft.com/office/drawing/2014/main" id="{9B7F2E9F-CB82-00B9-2826-579628D93353}"/>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62" name="Google Shape;9307;p73">
                  <a:extLst>
                    <a:ext uri="{FF2B5EF4-FFF2-40B4-BE49-F238E27FC236}">
                      <a16:creationId xmlns:a16="http://schemas.microsoft.com/office/drawing/2014/main" id="{3D4B135C-FE32-801A-BDFD-E34CFC3DCA74}"/>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54" name="Google Shape;9308;p73">
                <a:extLst>
                  <a:ext uri="{FF2B5EF4-FFF2-40B4-BE49-F238E27FC236}">
                    <a16:creationId xmlns:a16="http://schemas.microsoft.com/office/drawing/2014/main" id="{BD942A85-6270-9600-7E50-777A4E65CCF1}"/>
                  </a:ext>
                </a:extLst>
              </p:cNvPr>
              <p:cNvGrpSpPr/>
              <p:nvPr/>
            </p:nvGrpSpPr>
            <p:grpSpPr>
              <a:xfrm>
                <a:off x="9677461" y="2924641"/>
                <a:ext cx="439341" cy="500612"/>
                <a:chOff x="5794025" y="2673575"/>
                <a:chExt cx="259925" cy="296175"/>
              </a:xfrm>
              <a:grpFill/>
            </p:grpSpPr>
            <p:sp>
              <p:nvSpPr>
                <p:cNvPr id="356" name="Google Shape;9309;p73">
                  <a:extLst>
                    <a:ext uri="{FF2B5EF4-FFF2-40B4-BE49-F238E27FC236}">
                      <a16:creationId xmlns:a16="http://schemas.microsoft.com/office/drawing/2014/main" id="{4DF24AC3-27EC-84C3-5920-1DFFC5E61FDD}"/>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57" name="Google Shape;9310;p73">
                  <a:extLst>
                    <a:ext uri="{FF2B5EF4-FFF2-40B4-BE49-F238E27FC236}">
                      <a16:creationId xmlns:a16="http://schemas.microsoft.com/office/drawing/2014/main" id="{E6548AA0-C64A-9638-0A78-382D6C1F8416}"/>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355" name="Google Shape;9311;p73">
                <a:extLst>
                  <a:ext uri="{FF2B5EF4-FFF2-40B4-BE49-F238E27FC236}">
                    <a16:creationId xmlns:a16="http://schemas.microsoft.com/office/drawing/2014/main" id="{4BC2783D-3828-A1CC-B908-88BD6E5044FD}"/>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 name="Group 3">
              <a:extLst>
                <a:ext uri="{FF2B5EF4-FFF2-40B4-BE49-F238E27FC236}">
                  <a16:creationId xmlns:a16="http://schemas.microsoft.com/office/drawing/2014/main" id="{B6864297-A122-D075-2B6A-6B30CD9F1822}"/>
                </a:ext>
              </a:extLst>
            </p:cNvPr>
            <p:cNvGrpSpPr/>
            <p:nvPr/>
          </p:nvGrpSpPr>
          <p:grpSpPr>
            <a:xfrm>
              <a:off x="764236" y="3833082"/>
              <a:ext cx="10663528" cy="1739406"/>
              <a:chOff x="763919" y="3746993"/>
              <a:chExt cx="10663528" cy="1739406"/>
            </a:xfrm>
            <a:grpFill/>
          </p:grpSpPr>
          <p:grpSp>
            <p:nvGrpSpPr>
              <p:cNvPr id="5" name="Google Shape;9312;p73">
                <a:extLst>
                  <a:ext uri="{FF2B5EF4-FFF2-40B4-BE49-F238E27FC236}">
                    <a16:creationId xmlns:a16="http://schemas.microsoft.com/office/drawing/2014/main" id="{066331FF-C71A-CAFD-7143-C6289D45445D}"/>
                  </a:ext>
                </a:extLst>
              </p:cNvPr>
              <p:cNvGrpSpPr/>
              <p:nvPr/>
            </p:nvGrpSpPr>
            <p:grpSpPr>
              <a:xfrm>
                <a:off x="765249" y="3749233"/>
                <a:ext cx="503276" cy="497908"/>
                <a:chOff x="581525" y="3254850"/>
                <a:chExt cx="297750" cy="294575"/>
              </a:xfrm>
              <a:grpFill/>
            </p:grpSpPr>
            <p:sp>
              <p:nvSpPr>
                <p:cNvPr id="303" name="Google Shape;9313;p73">
                  <a:extLst>
                    <a:ext uri="{FF2B5EF4-FFF2-40B4-BE49-F238E27FC236}">
                      <a16:creationId xmlns:a16="http://schemas.microsoft.com/office/drawing/2014/main" id="{9485F748-1566-4134-8D52-E9E5123B4EAF}"/>
                    </a:ext>
                  </a:extLst>
                </p:cNvPr>
                <p:cNvSpPr/>
                <p:nvPr/>
              </p:nvSpPr>
              <p:spPr>
                <a:xfrm>
                  <a:off x="616950" y="3358025"/>
                  <a:ext cx="89025" cy="86650"/>
                </a:xfrm>
                <a:custGeom>
                  <a:avLst/>
                  <a:gdLst/>
                  <a:ahLst/>
                  <a:cxnLst/>
                  <a:rect l="l" t="t" r="r" b="b"/>
                  <a:pathLst>
                    <a:path w="3560"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04" name="Google Shape;9314;p73">
                  <a:extLst>
                    <a:ext uri="{FF2B5EF4-FFF2-40B4-BE49-F238E27FC236}">
                      <a16:creationId xmlns:a16="http://schemas.microsoft.com/office/drawing/2014/main" id="{2FDD5F86-327B-6E61-542F-F119865E550B}"/>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05" name="Google Shape;9315;p73">
                  <a:extLst>
                    <a:ext uri="{FF2B5EF4-FFF2-40B4-BE49-F238E27FC236}">
                      <a16:creationId xmlns:a16="http://schemas.microsoft.com/office/drawing/2014/main" id="{278B2F95-BBE2-639D-6FFF-B3FDC13970AF}"/>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 name="Google Shape;9316;p73">
                <a:extLst>
                  <a:ext uri="{FF2B5EF4-FFF2-40B4-BE49-F238E27FC236}">
                    <a16:creationId xmlns:a16="http://schemas.microsoft.com/office/drawing/2014/main" id="{05C320CF-6834-C712-FE0E-B896A3E6DC1E}"/>
                  </a:ext>
                </a:extLst>
              </p:cNvPr>
              <p:cNvGrpSpPr/>
              <p:nvPr/>
            </p:nvGrpSpPr>
            <p:grpSpPr>
              <a:xfrm>
                <a:off x="763919" y="4376911"/>
                <a:ext cx="505937" cy="502642"/>
                <a:chOff x="580725" y="3617925"/>
                <a:chExt cx="299325" cy="297375"/>
              </a:xfrm>
              <a:grpFill/>
            </p:grpSpPr>
            <p:sp>
              <p:nvSpPr>
                <p:cNvPr id="298" name="Google Shape;9317;p73">
                  <a:extLst>
                    <a:ext uri="{FF2B5EF4-FFF2-40B4-BE49-F238E27FC236}">
                      <a16:creationId xmlns:a16="http://schemas.microsoft.com/office/drawing/2014/main" id="{D99074E0-948C-644F-EEA7-50674FEDDB86}"/>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99" name="Google Shape;9318;p73">
                  <a:extLst>
                    <a:ext uri="{FF2B5EF4-FFF2-40B4-BE49-F238E27FC236}">
                      <a16:creationId xmlns:a16="http://schemas.microsoft.com/office/drawing/2014/main" id="{5A0B55D6-E7B9-696C-B6DB-3C663222635A}"/>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00" name="Google Shape;9319;p73">
                  <a:extLst>
                    <a:ext uri="{FF2B5EF4-FFF2-40B4-BE49-F238E27FC236}">
                      <a16:creationId xmlns:a16="http://schemas.microsoft.com/office/drawing/2014/main" id="{36C42877-1264-7814-60A5-55CB2F2AA1C4}"/>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01" name="Google Shape;9320;p73">
                  <a:extLst>
                    <a:ext uri="{FF2B5EF4-FFF2-40B4-BE49-F238E27FC236}">
                      <a16:creationId xmlns:a16="http://schemas.microsoft.com/office/drawing/2014/main" id="{26F54DCB-3EDA-148F-EB9A-41450426F5EE}"/>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302" name="Google Shape;9321;p73">
                  <a:extLst>
                    <a:ext uri="{FF2B5EF4-FFF2-40B4-BE49-F238E27FC236}">
                      <a16:creationId xmlns:a16="http://schemas.microsoft.com/office/drawing/2014/main" id="{F06D4AC3-0440-F50A-1C01-3B41E2E92EFC}"/>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7" name="Google Shape;9322;p73">
                <a:extLst>
                  <a:ext uri="{FF2B5EF4-FFF2-40B4-BE49-F238E27FC236}">
                    <a16:creationId xmlns:a16="http://schemas.microsoft.com/office/drawing/2014/main" id="{3DBF12FA-CAB3-AB2D-65AE-F0BE8F8A5837}"/>
                  </a:ext>
                </a:extLst>
              </p:cNvPr>
              <p:cNvGrpSpPr/>
              <p:nvPr/>
            </p:nvGrpSpPr>
            <p:grpSpPr>
              <a:xfrm>
                <a:off x="766581" y="4984646"/>
                <a:ext cx="500612" cy="500612"/>
                <a:chOff x="583100" y="3982600"/>
                <a:chExt cx="296175" cy="296175"/>
              </a:xfrm>
              <a:grpFill/>
            </p:grpSpPr>
            <p:sp>
              <p:nvSpPr>
                <p:cNvPr id="291" name="Google Shape;9323;p73">
                  <a:extLst>
                    <a:ext uri="{FF2B5EF4-FFF2-40B4-BE49-F238E27FC236}">
                      <a16:creationId xmlns:a16="http://schemas.microsoft.com/office/drawing/2014/main" id="{5CB41967-9F11-AD6A-EDFE-7B8AAA58FE2C}"/>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92" name="Google Shape;9324;p73">
                  <a:extLst>
                    <a:ext uri="{FF2B5EF4-FFF2-40B4-BE49-F238E27FC236}">
                      <a16:creationId xmlns:a16="http://schemas.microsoft.com/office/drawing/2014/main" id="{C926082E-4E5D-473A-BF57-270AB9416369}"/>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93" name="Google Shape;9325;p73">
                  <a:extLst>
                    <a:ext uri="{FF2B5EF4-FFF2-40B4-BE49-F238E27FC236}">
                      <a16:creationId xmlns:a16="http://schemas.microsoft.com/office/drawing/2014/main" id="{7545409D-9ECB-1038-3315-63C3AA738C4B}"/>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94" name="Google Shape;9326;p73">
                  <a:extLst>
                    <a:ext uri="{FF2B5EF4-FFF2-40B4-BE49-F238E27FC236}">
                      <a16:creationId xmlns:a16="http://schemas.microsoft.com/office/drawing/2014/main" id="{8BCDAC95-902E-A971-2014-7C73AA881B8D}"/>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95" name="Google Shape;9327;p73">
                  <a:extLst>
                    <a:ext uri="{FF2B5EF4-FFF2-40B4-BE49-F238E27FC236}">
                      <a16:creationId xmlns:a16="http://schemas.microsoft.com/office/drawing/2014/main" id="{3B1E359F-7576-87EE-D878-8182F257698E}"/>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96" name="Google Shape;9328;p73">
                  <a:extLst>
                    <a:ext uri="{FF2B5EF4-FFF2-40B4-BE49-F238E27FC236}">
                      <a16:creationId xmlns:a16="http://schemas.microsoft.com/office/drawing/2014/main" id="{D8A7883B-59B4-B5D1-83CA-CAAE211880A5}"/>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97" name="Google Shape;9329;p73">
                  <a:extLst>
                    <a:ext uri="{FF2B5EF4-FFF2-40B4-BE49-F238E27FC236}">
                      <a16:creationId xmlns:a16="http://schemas.microsoft.com/office/drawing/2014/main" id="{3EF245C0-16D0-26C9-530E-2E5B07004852}"/>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8" name="Google Shape;9330;p73">
                <a:extLst>
                  <a:ext uri="{FF2B5EF4-FFF2-40B4-BE49-F238E27FC236}">
                    <a16:creationId xmlns:a16="http://schemas.microsoft.com/office/drawing/2014/main" id="{60FA9731-B33D-6E55-81F6-9D24ACAD487C}"/>
                  </a:ext>
                </a:extLst>
              </p:cNvPr>
              <p:cNvGrpSpPr/>
              <p:nvPr/>
            </p:nvGrpSpPr>
            <p:grpSpPr>
              <a:xfrm>
                <a:off x="3959219" y="3748874"/>
                <a:ext cx="439341" cy="498627"/>
                <a:chOff x="2423775" y="3226875"/>
                <a:chExt cx="259925" cy="295000"/>
              </a:xfrm>
              <a:grpFill/>
            </p:grpSpPr>
            <p:sp>
              <p:nvSpPr>
                <p:cNvPr id="288" name="Google Shape;9331;p73">
                  <a:extLst>
                    <a:ext uri="{FF2B5EF4-FFF2-40B4-BE49-F238E27FC236}">
                      <a16:creationId xmlns:a16="http://schemas.microsoft.com/office/drawing/2014/main" id="{1A1C46F6-D169-D645-9A2B-12C39AD9B157}"/>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89" name="Google Shape;9332;p73">
                  <a:extLst>
                    <a:ext uri="{FF2B5EF4-FFF2-40B4-BE49-F238E27FC236}">
                      <a16:creationId xmlns:a16="http://schemas.microsoft.com/office/drawing/2014/main" id="{2E4ADD9B-B314-FB04-322C-F9E47AA9E2B4}"/>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90" name="Google Shape;9333;p73">
                  <a:extLst>
                    <a:ext uri="{FF2B5EF4-FFF2-40B4-BE49-F238E27FC236}">
                      <a16:creationId xmlns:a16="http://schemas.microsoft.com/office/drawing/2014/main" id="{B5085B8D-0610-A727-82E1-424420C9A02B}"/>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9" name="Google Shape;9334;p73">
                <a:extLst>
                  <a:ext uri="{FF2B5EF4-FFF2-40B4-BE49-F238E27FC236}">
                    <a16:creationId xmlns:a16="http://schemas.microsoft.com/office/drawing/2014/main" id="{25230D02-1B9F-8410-898B-5E3A509A675A}"/>
                  </a:ext>
                </a:extLst>
              </p:cNvPr>
              <p:cNvGrpSpPr/>
              <p:nvPr/>
            </p:nvGrpSpPr>
            <p:grpSpPr>
              <a:xfrm>
                <a:off x="3926595" y="4379912"/>
                <a:ext cx="504585" cy="496642"/>
                <a:chOff x="2404875" y="3592725"/>
                <a:chExt cx="298525" cy="293825"/>
              </a:xfrm>
              <a:grpFill/>
            </p:grpSpPr>
            <p:sp>
              <p:nvSpPr>
                <p:cNvPr id="285" name="Google Shape;9335;p73">
                  <a:extLst>
                    <a:ext uri="{FF2B5EF4-FFF2-40B4-BE49-F238E27FC236}">
                      <a16:creationId xmlns:a16="http://schemas.microsoft.com/office/drawing/2014/main" id="{740F59EE-F92C-E970-6268-20209B191865}"/>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86" name="Google Shape;9336;p73">
                  <a:extLst>
                    <a:ext uri="{FF2B5EF4-FFF2-40B4-BE49-F238E27FC236}">
                      <a16:creationId xmlns:a16="http://schemas.microsoft.com/office/drawing/2014/main" id="{13F1897F-D668-6AF6-65A4-4C0885A5B664}"/>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87" name="Google Shape;9337;p73">
                  <a:extLst>
                    <a:ext uri="{FF2B5EF4-FFF2-40B4-BE49-F238E27FC236}">
                      <a16:creationId xmlns:a16="http://schemas.microsoft.com/office/drawing/2014/main" id="{CFBEBDD3-611A-A6A1-B51E-235AE2418C85}"/>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10" name="Google Shape;9338;p73">
                <a:extLst>
                  <a:ext uri="{FF2B5EF4-FFF2-40B4-BE49-F238E27FC236}">
                    <a16:creationId xmlns:a16="http://schemas.microsoft.com/office/drawing/2014/main" id="{43C57413-10AB-6D56-14C9-245EF629B1D6}"/>
                  </a:ext>
                </a:extLst>
              </p:cNvPr>
              <p:cNvGrpSpPr/>
              <p:nvPr/>
            </p:nvGrpSpPr>
            <p:grpSpPr>
              <a:xfrm>
                <a:off x="3927927" y="4985321"/>
                <a:ext cx="501923" cy="499261"/>
                <a:chOff x="2404875" y="3955825"/>
                <a:chExt cx="296950" cy="295375"/>
              </a:xfrm>
              <a:grpFill/>
            </p:grpSpPr>
            <p:sp>
              <p:nvSpPr>
                <p:cNvPr id="281" name="Google Shape;9339;p73">
                  <a:extLst>
                    <a:ext uri="{FF2B5EF4-FFF2-40B4-BE49-F238E27FC236}">
                      <a16:creationId xmlns:a16="http://schemas.microsoft.com/office/drawing/2014/main" id="{D0384D61-29D4-46AB-3D05-5C3F481A9D56}"/>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82" name="Google Shape;9340;p73">
                  <a:extLst>
                    <a:ext uri="{FF2B5EF4-FFF2-40B4-BE49-F238E27FC236}">
                      <a16:creationId xmlns:a16="http://schemas.microsoft.com/office/drawing/2014/main" id="{C25E1BD2-6CB9-FC44-C6D2-8FF6F499DE2E}"/>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83" name="Google Shape;9341;p73">
                  <a:extLst>
                    <a:ext uri="{FF2B5EF4-FFF2-40B4-BE49-F238E27FC236}">
                      <a16:creationId xmlns:a16="http://schemas.microsoft.com/office/drawing/2014/main" id="{E1853507-7DF5-C70C-8499-73D0F3409401}"/>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84" name="Google Shape;9342;p73">
                  <a:extLst>
                    <a:ext uri="{FF2B5EF4-FFF2-40B4-BE49-F238E27FC236}">
                      <a16:creationId xmlns:a16="http://schemas.microsoft.com/office/drawing/2014/main" id="{ECC29A39-5084-4699-EE21-5ED7C6B98F2F}"/>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11" name="Google Shape;9343;p73">
                <a:extLst>
                  <a:ext uri="{FF2B5EF4-FFF2-40B4-BE49-F238E27FC236}">
                    <a16:creationId xmlns:a16="http://schemas.microsoft.com/office/drawing/2014/main" id="{14F99116-AB5A-F864-4D9C-2E87B404F324}"/>
                  </a:ext>
                </a:extLst>
              </p:cNvPr>
              <p:cNvGrpSpPr/>
              <p:nvPr/>
            </p:nvGrpSpPr>
            <p:grpSpPr>
              <a:xfrm>
                <a:off x="7112857" y="3747882"/>
                <a:ext cx="499303" cy="500612"/>
                <a:chOff x="4263650" y="3235150"/>
                <a:chExt cx="295400" cy="296175"/>
              </a:xfrm>
              <a:grpFill/>
            </p:grpSpPr>
            <p:sp>
              <p:nvSpPr>
                <p:cNvPr id="276" name="Google Shape;9344;p73">
                  <a:extLst>
                    <a:ext uri="{FF2B5EF4-FFF2-40B4-BE49-F238E27FC236}">
                      <a16:creationId xmlns:a16="http://schemas.microsoft.com/office/drawing/2014/main" id="{F008C289-8CC4-9155-8D59-6BD80AF52D1C}"/>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77" name="Google Shape;9345;p73">
                  <a:extLst>
                    <a:ext uri="{FF2B5EF4-FFF2-40B4-BE49-F238E27FC236}">
                      <a16:creationId xmlns:a16="http://schemas.microsoft.com/office/drawing/2014/main" id="{C609D83C-4E7D-F514-1E08-4DAAEDC26D3A}"/>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78" name="Google Shape;9346;p73">
                  <a:extLst>
                    <a:ext uri="{FF2B5EF4-FFF2-40B4-BE49-F238E27FC236}">
                      <a16:creationId xmlns:a16="http://schemas.microsoft.com/office/drawing/2014/main" id="{B9F854C2-5618-EC77-66F2-19C4AD8B7DFE}"/>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79" name="Google Shape;9347;p73">
                  <a:extLst>
                    <a:ext uri="{FF2B5EF4-FFF2-40B4-BE49-F238E27FC236}">
                      <a16:creationId xmlns:a16="http://schemas.microsoft.com/office/drawing/2014/main" id="{17BB127A-60F9-09D8-57CC-6BF623211111}"/>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80" name="Google Shape;9348;p73">
                  <a:extLst>
                    <a:ext uri="{FF2B5EF4-FFF2-40B4-BE49-F238E27FC236}">
                      <a16:creationId xmlns:a16="http://schemas.microsoft.com/office/drawing/2014/main" id="{4F78A46E-3D44-06E3-36F6-EF20C19A9345}"/>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12" name="Google Shape;9349;p73">
                <a:extLst>
                  <a:ext uri="{FF2B5EF4-FFF2-40B4-BE49-F238E27FC236}">
                    <a16:creationId xmlns:a16="http://schemas.microsoft.com/office/drawing/2014/main" id="{62C84047-4865-80DC-77BA-627B920EE470}"/>
                  </a:ext>
                </a:extLst>
              </p:cNvPr>
              <p:cNvGrpSpPr/>
              <p:nvPr/>
            </p:nvGrpSpPr>
            <p:grpSpPr>
              <a:xfrm>
                <a:off x="7109540" y="4393899"/>
                <a:ext cx="505937" cy="468667"/>
                <a:chOff x="4266025" y="3609275"/>
                <a:chExt cx="299325" cy="277275"/>
              </a:xfrm>
              <a:grpFill/>
            </p:grpSpPr>
            <p:sp>
              <p:nvSpPr>
                <p:cNvPr id="274" name="Google Shape;9350;p73">
                  <a:extLst>
                    <a:ext uri="{FF2B5EF4-FFF2-40B4-BE49-F238E27FC236}">
                      <a16:creationId xmlns:a16="http://schemas.microsoft.com/office/drawing/2014/main" id="{02D5A763-FAEB-9BE9-6124-53BC24732A72}"/>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75" name="Google Shape;9351;p73">
                  <a:extLst>
                    <a:ext uri="{FF2B5EF4-FFF2-40B4-BE49-F238E27FC236}">
                      <a16:creationId xmlns:a16="http://schemas.microsoft.com/office/drawing/2014/main" id="{79860B8E-25C0-0126-FFAC-CD00C7E40EA0}"/>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13" name="Google Shape;9352;p73">
                <a:extLst>
                  <a:ext uri="{FF2B5EF4-FFF2-40B4-BE49-F238E27FC236}">
                    <a16:creationId xmlns:a16="http://schemas.microsoft.com/office/drawing/2014/main" id="{3C8A05C8-04C9-809F-C698-80BFABB52AD5}"/>
                  </a:ext>
                </a:extLst>
              </p:cNvPr>
              <p:cNvGrpSpPr/>
              <p:nvPr/>
            </p:nvGrpSpPr>
            <p:grpSpPr>
              <a:xfrm>
                <a:off x="7110195" y="4985321"/>
                <a:ext cx="504627" cy="499261"/>
                <a:chOff x="4263650" y="3963700"/>
                <a:chExt cx="298550" cy="295375"/>
              </a:xfrm>
              <a:grpFill/>
            </p:grpSpPr>
            <p:sp>
              <p:nvSpPr>
                <p:cNvPr id="267" name="Google Shape;9353;p73">
                  <a:extLst>
                    <a:ext uri="{FF2B5EF4-FFF2-40B4-BE49-F238E27FC236}">
                      <a16:creationId xmlns:a16="http://schemas.microsoft.com/office/drawing/2014/main" id="{F28127A8-B1E3-E8DA-1904-6FCB217685DC}"/>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68" name="Google Shape;9354;p73">
                  <a:extLst>
                    <a:ext uri="{FF2B5EF4-FFF2-40B4-BE49-F238E27FC236}">
                      <a16:creationId xmlns:a16="http://schemas.microsoft.com/office/drawing/2014/main" id="{3C59128A-0D95-B321-6CC3-CB4C882D39DE}"/>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69" name="Google Shape;9355;p73">
                  <a:extLst>
                    <a:ext uri="{FF2B5EF4-FFF2-40B4-BE49-F238E27FC236}">
                      <a16:creationId xmlns:a16="http://schemas.microsoft.com/office/drawing/2014/main" id="{7943ADC7-BA29-C9BC-C034-484C71882BEC}"/>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70" name="Google Shape;9356;p73">
                  <a:extLst>
                    <a:ext uri="{FF2B5EF4-FFF2-40B4-BE49-F238E27FC236}">
                      <a16:creationId xmlns:a16="http://schemas.microsoft.com/office/drawing/2014/main" id="{9595D776-B240-BD9D-92C1-8A8D81367B9A}"/>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71" name="Google Shape;9357;p73">
                  <a:extLst>
                    <a:ext uri="{FF2B5EF4-FFF2-40B4-BE49-F238E27FC236}">
                      <a16:creationId xmlns:a16="http://schemas.microsoft.com/office/drawing/2014/main" id="{C1718CD2-1675-15ED-903A-0A925B9C68E8}"/>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72" name="Google Shape;9358;p73">
                  <a:extLst>
                    <a:ext uri="{FF2B5EF4-FFF2-40B4-BE49-F238E27FC236}">
                      <a16:creationId xmlns:a16="http://schemas.microsoft.com/office/drawing/2014/main" id="{471F8403-5138-EF8F-CE05-29107AAA247F}"/>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73" name="Google Shape;9359;p73">
                  <a:extLst>
                    <a:ext uri="{FF2B5EF4-FFF2-40B4-BE49-F238E27FC236}">
                      <a16:creationId xmlns:a16="http://schemas.microsoft.com/office/drawing/2014/main" id="{03F0CEAC-799F-6FAE-5ACD-057F5A1A6646}"/>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14" name="Google Shape;9360;p73">
                <a:extLst>
                  <a:ext uri="{FF2B5EF4-FFF2-40B4-BE49-F238E27FC236}">
                    <a16:creationId xmlns:a16="http://schemas.microsoft.com/office/drawing/2014/main" id="{C60AC6C8-D714-36A2-4567-FB82A336BFD6}"/>
                  </a:ext>
                </a:extLst>
              </p:cNvPr>
              <p:cNvGrpSpPr/>
              <p:nvPr/>
            </p:nvGrpSpPr>
            <p:grpSpPr>
              <a:xfrm>
                <a:off x="10368218" y="3747882"/>
                <a:ext cx="323559" cy="500612"/>
                <a:chOff x="6164975" y="3211525"/>
                <a:chExt cx="191425" cy="296175"/>
              </a:xfrm>
              <a:grpFill/>
            </p:grpSpPr>
            <p:sp>
              <p:nvSpPr>
                <p:cNvPr id="260" name="Google Shape;9361;p73">
                  <a:extLst>
                    <a:ext uri="{FF2B5EF4-FFF2-40B4-BE49-F238E27FC236}">
                      <a16:creationId xmlns:a16="http://schemas.microsoft.com/office/drawing/2014/main" id="{EAD899D8-87F6-779D-02BF-27CC91CCDA53}"/>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61" name="Google Shape;9362;p73">
                  <a:extLst>
                    <a:ext uri="{FF2B5EF4-FFF2-40B4-BE49-F238E27FC236}">
                      <a16:creationId xmlns:a16="http://schemas.microsoft.com/office/drawing/2014/main" id="{95175800-DD5C-2814-8E8E-AD0091AF4BA5}"/>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62" name="Google Shape;9363;p73">
                  <a:extLst>
                    <a:ext uri="{FF2B5EF4-FFF2-40B4-BE49-F238E27FC236}">
                      <a16:creationId xmlns:a16="http://schemas.microsoft.com/office/drawing/2014/main" id="{8BE167BE-9F8F-9A45-4F98-0F3A9F6F13DB}"/>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63" name="Google Shape;9364;p73">
                  <a:extLst>
                    <a:ext uri="{FF2B5EF4-FFF2-40B4-BE49-F238E27FC236}">
                      <a16:creationId xmlns:a16="http://schemas.microsoft.com/office/drawing/2014/main" id="{F36F958A-D6E1-3DCC-0860-2D7555C9E703}"/>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64" name="Google Shape;9365;p73">
                  <a:extLst>
                    <a:ext uri="{FF2B5EF4-FFF2-40B4-BE49-F238E27FC236}">
                      <a16:creationId xmlns:a16="http://schemas.microsoft.com/office/drawing/2014/main" id="{85B59888-8C41-70AD-2611-045E482C055F}"/>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65" name="Google Shape;9366;p73">
                  <a:extLst>
                    <a:ext uri="{FF2B5EF4-FFF2-40B4-BE49-F238E27FC236}">
                      <a16:creationId xmlns:a16="http://schemas.microsoft.com/office/drawing/2014/main" id="{31DC99B2-D428-082A-E23E-82B943DFCE5B}"/>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66" name="Google Shape;9367;p73">
                  <a:extLst>
                    <a:ext uri="{FF2B5EF4-FFF2-40B4-BE49-F238E27FC236}">
                      <a16:creationId xmlns:a16="http://schemas.microsoft.com/office/drawing/2014/main" id="{8AD9F3DF-81A1-D415-F29A-6FF61026C736}"/>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15" name="Google Shape;9368;p73">
                <a:extLst>
                  <a:ext uri="{FF2B5EF4-FFF2-40B4-BE49-F238E27FC236}">
                    <a16:creationId xmlns:a16="http://schemas.microsoft.com/office/drawing/2014/main" id="{154619D1-F73C-0EC1-940C-6872AAC4ECFD}"/>
                  </a:ext>
                </a:extLst>
              </p:cNvPr>
              <p:cNvGrpSpPr/>
              <p:nvPr/>
            </p:nvGrpSpPr>
            <p:grpSpPr>
              <a:xfrm>
                <a:off x="1400391" y="3747903"/>
                <a:ext cx="504627" cy="500571"/>
                <a:chOff x="946175" y="3253275"/>
                <a:chExt cx="298550" cy="296150"/>
              </a:xfrm>
              <a:grpFill/>
            </p:grpSpPr>
            <p:sp>
              <p:nvSpPr>
                <p:cNvPr id="255" name="Google Shape;9369;p73">
                  <a:extLst>
                    <a:ext uri="{FF2B5EF4-FFF2-40B4-BE49-F238E27FC236}">
                      <a16:creationId xmlns:a16="http://schemas.microsoft.com/office/drawing/2014/main" id="{20703B02-53E4-5B3A-0A79-846BA5B2A39F}"/>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56" name="Google Shape;9370;p73">
                  <a:extLst>
                    <a:ext uri="{FF2B5EF4-FFF2-40B4-BE49-F238E27FC236}">
                      <a16:creationId xmlns:a16="http://schemas.microsoft.com/office/drawing/2014/main" id="{690D3F0A-7038-D520-378B-F0343E1310B8}"/>
                    </a:ext>
                  </a:extLst>
                </p:cNvPr>
                <p:cNvSpPr/>
                <p:nvPr/>
              </p:nvSpPr>
              <p:spPr>
                <a:xfrm>
                  <a:off x="986350" y="3293425"/>
                  <a:ext cx="47300" cy="48075"/>
                </a:xfrm>
                <a:custGeom>
                  <a:avLst/>
                  <a:gdLst/>
                  <a:ahLst/>
                  <a:cxnLst/>
                  <a:rect l="l" t="t" r="r" b="b"/>
                  <a:pathLst>
                    <a:path w="1891"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57" name="Google Shape;9371;p73">
                  <a:extLst>
                    <a:ext uri="{FF2B5EF4-FFF2-40B4-BE49-F238E27FC236}">
                      <a16:creationId xmlns:a16="http://schemas.microsoft.com/office/drawing/2014/main" id="{1D4AA9F7-10C8-E1C3-1A9D-1DCF1A05393E}"/>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58" name="Google Shape;9372;p73">
                  <a:extLst>
                    <a:ext uri="{FF2B5EF4-FFF2-40B4-BE49-F238E27FC236}">
                      <a16:creationId xmlns:a16="http://schemas.microsoft.com/office/drawing/2014/main" id="{BA06A74F-5C84-72B7-51D9-1FD1D4DC7EB7}"/>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59" name="Google Shape;9373;p73">
                  <a:extLst>
                    <a:ext uri="{FF2B5EF4-FFF2-40B4-BE49-F238E27FC236}">
                      <a16:creationId xmlns:a16="http://schemas.microsoft.com/office/drawing/2014/main" id="{DAEB09BE-60F4-91FF-460B-D484CEE602BA}"/>
                    </a:ext>
                  </a:extLst>
                </p:cNvPr>
                <p:cNvSpPr/>
                <p:nvPr/>
              </p:nvSpPr>
              <p:spPr>
                <a:xfrm>
                  <a:off x="1154125" y="3460400"/>
                  <a:ext cx="90600" cy="89025"/>
                </a:xfrm>
                <a:custGeom>
                  <a:avLst/>
                  <a:gdLst/>
                  <a:ahLst/>
                  <a:cxnLst/>
                  <a:rect l="l" t="t" r="r" b="b"/>
                  <a:pathLst>
                    <a:path w="3623" h="3560"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16" name="Google Shape;9374;p73">
                <a:extLst>
                  <a:ext uri="{FF2B5EF4-FFF2-40B4-BE49-F238E27FC236}">
                    <a16:creationId xmlns:a16="http://schemas.microsoft.com/office/drawing/2014/main" id="{58805856-4162-5B8E-3511-9E13B8C0D718}"/>
                  </a:ext>
                </a:extLst>
              </p:cNvPr>
              <p:cNvGrpSpPr/>
              <p:nvPr/>
            </p:nvGrpSpPr>
            <p:grpSpPr>
              <a:xfrm>
                <a:off x="1401722" y="4379912"/>
                <a:ext cx="501965" cy="496642"/>
                <a:chOff x="946175" y="3619500"/>
                <a:chExt cx="296975" cy="293825"/>
              </a:xfrm>
              <a:grpFill/>
            </p:grpSpPr>
            <p:sp>
              <p:nvSpPr>
                <p:cNvPr id="249" name="Google Shape;9375;p73">
                  <a:extLst>
                    <a:ext uri="{FF2B5EF4-FFF2-40B4-BE49-F238E27FC236}">
                      <a16:creationId xmlns:a16="http://schemas.microsoft.com/office/drawing/2014/main" id="{080AFE72-54BB-8158-F857-FD4545331C81}"/>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50" name="Google Shape;9376;p73">
                  <a:extLst>
                    <a:ext uri="{FF2B5EF4-FFF2-40B4-BE49-F238E27FC236}">
                      <a16:creationId xmlns:a16="http://schemas.microsoft.com/office/drawing/2014/main" id="{0C13FD42-52F2-9CE4-C593-A0B0AE63BE45}"/>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51" name="Google Shape;9377;p73">
                  <a:extLst>
                    <a:ext uri="{FF2B5EF4-FFF2-40B4-BE49-F238E27FC236}">
                      <a16:creationId xmlns:a16="http://schemas.microsoft.com/office/drawing/2014/main" id="{7B824B61-1697-744B-AAEC-03E0FFBA600E}"/>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52" name="Google Shape;9378;p73">
                  <a:extLst>
                    <a:ext uri="{FF2B5EF4-FFF2-40B4-BE49-F238E27FC236}">
                      <a16:creationId xmlns:a16="http://schemas.microsoft.com/office/drawing/2014/main" id="{B94D91C2-3823-FD64-F5AB-48531F6C2A09}"/>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53" name="Google Shape;9379;p73">
                  <a:extLst>
                    <a:ext uri="{FF2B5EF4-FFF2-40B4-BE49-F238E27FC236}">
                      <a16:creationId xmlns:a16="http://schemas.microsoft.com/office/drawing/2014/main" id="{C5F3E4E5-6680-BD3E-A32F-39F475CA232F}"/>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54" name="Google Shape;9380;p73">
                  <a:extLst>
                    <a:ext uri="{FF2B5EF4-FFF2-40B4-BE49-F238E27FC236}">
                      <a16:creationId xmlns:a16="http://schemas.microsoft.com/office/drawing/2014/main" id="{90402534-1F2F-8F7D-34AE-358CDD1F7202}"/>
                    </a:ext>
                  </a:extLst>
                </p:cNvPr>
                <p:cNvSpPr/>
                <p:nvPr/>
              </p:nvSpPr>
              <p:spPr>
                <a:xfrm>
                  <a:off x="946175" y="3879425"/>
                  <a:ext cx="166225" cy="33900"/>
                </a:xfrm>
                <a:custGeom>
                  <a:avLst/>
                  <a:gdLst/>
                  <a:ahLst/>
                  <a:cxnLst/>
                  <a:rect l="l" t="t" r="r" b="b"/>
                  <a:pathLst>
                    <a:path w="6648"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17" name="Google Shape;9381;p73">
                <a:extLst>
                  <a:ext uri="{FF2B5EF4-FFF2-40B4-BE49-F238E27FC236}">
                    <a16:creationId xmlns:a16="http://schemas.microsoft.com/office/drawing/2014/main" id="{02A32273-A156-871C-AE52-D59B479C11A8}"/>
                  </a:ext>
                </a:extLst>
              </p:cNvPr>
              <p:cNvGrpSpPr/>
              <p:nvPr/>
            </p:nvGrpSpPr>
            <p:grpSpPr>
              <a:xfrm>
                <a:off x="1401067" y="4983990"/>
                <a:ext cx="503276" cy="501923"/>
                <a:chOff x="944600" y="3981825"/>
                <a:chExt cx="297750" cy="296950"/>
              </a:xfrm>
              <a:grpFill/>
            </p:grpSpPr>
            <p:sp>
              <p:nvSpPr>
                <p:cNvPr id="245" name="Google Shape;9382;p73">
                  <a:extLst>
                    <a:ext uri="{FF2B5EF4-FFF2-40B4-BE49-F238E27FC236}">
                      <a16:creationId xmlns:a16="http://schemas.microsoft.com/office/drawing/2014/main" id="{92F35E80-9B9C-5D30-DA3F-E172A407EA49}"/>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46" name="Google Shape;9383;p73">
                  <a:extLst>
                    <a:ext uri="{FF2B5EF4-FFF2-40B4-BE49-F238E27FC236}">
                      <a16:creationId xmlns:a16="http://schemas.microsoft.com/office/drawing/2014/main" id="{42FD3E5C-FEEE-6C4B-BACD-FF3E002E45A4}"/>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47" name="Google Shape;9384;p73">
                  <a:extLst>
                    <a:ext uri="{FF2B5EF4-FFF2-40B4-BE49-F238E27FC236}">
                      <a16:creationId xmlns:a16="http://schemas.microsoft.com/office/drawing/2014/main" id="{C6F1F83A-D590-DE3A-C128-8D580E257913}"/>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48" name="Google Shape;9385;p73">
                  <a:extLst>
                    <a:ext uri="{FF2B5EF4-FFF2-40B4-BE49-F238E27FC236}">
                      <a16:creationId xmlns:a16="http://schemas.microsoft.com/office/drawing/2014/main" id="{E728BAE1-F5D8-FDD7-7B29-F8FA5B3601A9}"/>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18" name="Google Shape;9386;p73">
                <a:extLst>
                  <a:ext uri="{FF2B5EF4-FFF2-40B4-BE49-F238E27FC236}">
                    <a16:creationId xmlns:a16="http://schemas.microsoft.com/office/drawing/2014/main" id="{6B9FC4D8-F8CC-E309-1CC9-D0312C57DCAE}"/>
                  </a:ext>
                </a:extLst>
              </p:cNvPr>
              <p:cNvGrpSpPr/>
              <p:nvPr/>
            </p:nvGrpSpPr>
            <p:grpSpPr>
              <a:xfrm>
                <a:off x="4571286" y="3748557"/>
                <a:ext cx="500612" cy="499261"/>
                <a:chOff x="2768750" y="3227275"/>
                <a:chExt cx="296175" cy="295375"/>
              </a:xfrm>
              <a:grpFill/>
            </p:grpSpPr>
            <p:sp>
              <p:nvSpPr>
                <p:cNvPr id="237" name="Google Shape;9387;p73">
                  <a:extLst>
                    <a:ext uri="{FF2B5EF4-FFF2-40B4-BE49-F238E27FC236}">
                      <a16:creationId xmlns:a16="http://schemas.microsoft.com/office/drawing/2014/main" id="{F4A22518-38A1-2005-2A1D-477FFAF3E76E}"/>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38" name="Google Shape;9388;p73">
                  <a:extLst>
                    <a:ext uri="{FF2B5EF4-FFF2-40B4-BE49-F238E27FC236}">
                      <a16:creationId xmlns:a16="http://schemas.microsoft.com/office/drawing/2014/main" id="{248B29A0-C313-9114-CDC6-EDA6647275D1}"/>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39" name="Google Shape;9389;p73">
                  <a:extLst>
                    <a:ext uri="{FF2B5EF4-FFF2-40B4-BE49-F238E27FC236}">
                      <a16:creationId xmlns:a16="http://schemas.microsoft.com/office/drawing/2014/main" id="{2AEC829A-C824-8CA2-03BE-3E31354E9F89}"/>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40" name="Google Shape;9390;p73">
                  <a:extLst>
                    <a:ext uri="{FF2B5EF4-FFF2-40B4-BE49-F238E27FC236}">
                      <a16:creationId xmlns:a16="http://schemas.microsoft.com/office/drawing/2014/main" id="{4B1B65DC-7ACA-8EF3-8390-C4554901E354}"/>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41" name="Google Shape;9391;p73">
                  <a:extLst>
                    <a:ext uri="{FF2B5EF4-FFF2-40B4-BE49-F238E27FC236}">
                      <a16:creationId xmlns:a16="http://schemas.microsoft.com/office/drawing/2014/main" id="{58453DCC-D0A7-71E6-64C9-7984A0110017}"/>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42" name="Google Shape;9392;p73">
                  <a:extLst>
                    <a:ext uri="{FF2B5EF4-FFF2-40B4-BE49-F238E27FC236}">
                      <a16:creationId xmlns:a16="http://schemas.microsoft.com/office/drawing/2014/main" id="{86324C10-A19F-DE3F-2894-875CB3898BEF}"/>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43" name="Google Shape;9393;p73">
                  <a:extLst>
                    <a:ext uri="{FF2B5EF4-FFF2-40B4-BE49-F238E27FC236}">
                      <a16:creationId xmlns:a16="http://schemas.microsoft.com/office/drawing/2014/main" id="{75BFD1BE-4180-8008-951B-57E036C986CD}"/>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44" name="Google Shape;9394;p73">
                  <a:extLst>
                    <a:ext uri="{FF2B5EF4-FFF2-40B4-BE49-F238E27FC236}">
                      <a16:creationId xmlns:a16="http://schemas.microsoft.com/office/drawing/2014/main" id="{36CA9826-7089-AA15-4FDA-2BEB2BBC1492}"/>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19" name="Google Shape;9395;p73">
                <a:extLst>
                  <a:ext uri="{FF2B5EF4-FFF2-40B4-BE49-F238E27FC236}">
                    <a16:creationId xmlns:a16="http://schemas.microsoft.com/office/drawing/2014/main" id="{D5539E27-32F8-9BF6-757A-2B7F531F09C3}"/>
                  </a:ext>
                </a:extLst>
              </p:cNvPr>
              <p:cNvGrpSpPr/>
              <p:nvPr/>
            </p:nvGrpSpPr>
            <p:grpSpPr>
              <a:xfrm>
                <a:off x="4601244" y="4379003"/>
                <a:ext cx="440694" cy="498458"/>
                <a:chOff x="2786075" y="3591800"/>
                <a:chExt cx="260725" cy="294900"/>
              </a:xfrm>
              <a:grpFill/>
            </p:grpSpPr>
            <p:sp>
              <p:nvSpPr>
                <p:cNvPr id="232" name="Google Shape;9396;p73">
                  <a:extLst>
                    <a:ext uri="{FF2B5EF4-FFF2-40B4-BE49-F238E27FC236}">
                      <a16:creationId xmlns:a16="http://schemas.microsoft.com/office/drawing/2014/main" id="{6163A2E5-E57A-CC1F-FDB3-C2F32E9D47C1}"/>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33" name="Google Shape;9397;p73">
                  <a:extLst>
                    <a:ext uri="{FF2B5EF4-FFF2-40B4-BE49-F238E27FC236}">
                      <a16:creationId xmlns:a16="http://schemas.microsoft.com/office/drawing/2014/main" id="{677C7693-6DBE-021C-99FC-1367BCD3F4C5}"/>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34" name="Google Shape;9398;p73">
                  <a:extLst>
                    <a:ext uri="{FF2B5EF4-FFF2-40B4-BE49-F238E27FC236}">
                      <a16:creationId xmlns:a16="http://schemas.microsoft.com/office/drawing/2014/main" id="{7AD9F20A-ED6B-99A2-699C-D8508F610453}"/>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35" name="Google Shape;9399;p73">
                  <a:extLst>
                    <a:ext uri="{FF2B5EF4-FFF2-40B4-BE49-F238E27FC236}">
                      <a16:creationId xmlns:a16="http://schemas.microsoft.com/office/drawing/2014/main" id="{3DB2F9EF-6662-FE28-1467-7FE126AA4B2C}"/>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36" name="Google Shape;9400;p73">
                  <a:extLst>
                    <a:ext uri="{FF2B5EF4-FFF2-40B4-BE49-F238E27FC236}">
                      <a16:creationId xmlns:a16="http://schemas.microsoft.com/office/drawing/2014/main" id="{A2CE2895-C4F2-C679-6B62-61BD24F1B6CB}"/>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20" name="Google Shape;9401;p73">
                <a:extLst>
                  <a:ext uri="{FF2B5EF4-FFF2-40B4-BE49-F238E27FC236}">
                    <a16:creationId xmlns:a16="http://schemas.microsoft.com/office/drawing/2014/main" id="{086287FE-9056-15F5-1C4A-78EB05658BCA}"/>
                  </a:ext>
                </a:extLst>
              </p:cNvPr>
              <p:cNvGrpSpPr/>
              <p:nvPr/>
            </p:nvGrpSpPr>
            <p:grpSpPr>
              <a:xfrm>
                <a:off x="4659158" y="4984646"/>
                <a:ext cx="324868" cy="500612"/>
                <a:chOff x="2819150" y="3955025"/>
                <a:chExt cx="192200" cy="296175"/>
              </a:xfrm>
              <a:grpFill/>
            </p:grpSpPr>
            <p:sp>
              <p:nvSpPr>
                <p:cNvPr id="228" name="Google Shape;9402;p73">
                  <a:extLst>
                    <a:ext uri="{FF2B5EF4-FFF2-40B4-BE49-F238E27FC236}">
                      <a16:creationId xmlns:a16="http://schemas.microsoft.com/office/drawing/2014/main" id="{C9FFB844-B17D-D67C-6CB1-52D65AAAADC6}"/>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29" name="Google Shape;9403;p73">
                  <a:extLst>
                    <a:ext uri="{FF2B5EF4-FFF2-40B4-BE49-F238E27FC236}">
                      <a16:creationId xmlns:a16="http://schemas.microsoft.com/office/drawing/2014/main" id="{B41E7AF1-CFE9-F1CF-577E-1460B593E195}"/>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30" name="Google Shape;9404;p73">
                  <a:extLst>
                    <a:ext uri="{FF2B5EF4-FFF2-40B4-BE49-F238E27FC236}">
                      <a16:creationId xmlns:a16="http://schemas.microsoft.com/office/drawing/2014/main" id="{6B91EEBB-372B-18B1-0848-AE280F3E27B4}"/>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31" name="Google Shape;9405;p73">
                  <a:extLst>
                    <a:ext uri="{FF2B5EF4-FFF2-40B4-BE49-F238E27FC236}">
                      <a16:creationId xmlns:a16="http://schemas.microsoft.com/office/drawing/2014/main" id="{5C9A7730-5F87-21F8-8EDD-4A042D247358}"/>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21" name="Google Shape;9406;p73">
                <a:extLst>
                  <a:ext uri="{FF2B5EF4-FFF2-40B4-BE49-F238E27FC236}">
                    <a16:creationId xmlns:a16="http://schemas.microsoft.com/office/drawing/2014/main" id="{B6B40550-1924-F644-9AC1-08D226365867}"/>
                  </a:ext>
                </a:extLst>
              </p:cNvPr>
              <p:cNvGrpSpPr/>
              <p:nvPr/>
            </p:nvGrpSpPr>
            <p:grpSpPr>
              <a:xfrm>
                <a:off x="7743692" y="3749212"/>
                <a:ext cx="499261" cy="497951"/>
                <a:chOff x="4629125" y="3235150"/>
                <a:chExt cx="295375" cy="294600"/>
              </a:xfrm>
              <a:grpFill/>
            </p:grpSpPr>
            <p:sp>
              <p:nvSpPr>
                <p:cNvPr id="223" name="Google Shape;9407;p73">
                  <a:extLst>
                    <a:ext uri="{FF2B5EF4-FFF2-40B4-BE49-F238E27FC236}">
                      <a16:creationId xmlns:a16="http://schemas.microsoft.com/office/drawing/2014/main" id="{F1DBB461-E132-16C7-0D92-4520D28F470D}"/>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24" name="Google Shape;9408;p73">
                  <a:extLst>
                    <a:ext uri="{FF2B5EF4-FFF2-40B4-BE49-F238E27FC236}">
                      <a16:creationId xmlns:a16="http://schemas.microsoft.com/office/drawing/2014/main" id="{045E942D-A09B-D8FF-9DB2-FACEA3C7C4D2}"/>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25" name="Google Shape;9409;p73">
                  <a:extLst>
                    <a:ext uri="{FF2B5EF4-FFF2-40B4-BE49-F238E27FC236}">
                      <a16:creationId xmlns:a16="http://schemas.microsoft.com/office/drawing/2014/main" id="{973922E9-3221-41DB-7C03-F71091584CD4}"/>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26" name="Google Shape;9410;p73">
                  <a:extLst>
                    <a:ext uri="{FF2B5EF4-FFF2-40B4-BE49-F238E27FC236}">
                      <a16:creationId xmlns:a16="http://schemas.microsoft.com/office/drawing/2014/main" id="{FD1BCF7F-5614-324B-73F0-39A037A1B987}"/>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27" name="Google Shape;9411;p73">
                  <a:extLst>
                    <a:ext uri="{FF2B5EF4-FFF2-40B4-BE49-F238E27FC236}">
                      <a16:creationId xmlns:a16="http://schemas.microsoft.com/office/drawing/2014/main" id="{C2DDF344-4849-26BB-EA1E-2058B3DB4E36}"/>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22" name="Google Shape;9412;p73">
                <a:extLst>
                  <a:ext uri="{FF2B5EF4-FFF2-40B4-BE49-F238E27FC236}">
                    <a16:creationId xmlns:a16="http://schemas.microsoft.com/office/drawing/2014/main" id="{E78F4FAA-D9DA-5474-7F01-5955B8A53BEF}"/>
                  </a:ext>
                </a:extLst>
              </p:cNvPr>
              <p:cNvGrpSpPr/>
              <p:nvPr/>
            </p:nvGrpSpPr>
            <p:grpSpPr>
              <a:xfrm>
                <a:off x="7743671" y="4378602"/>
                <a:ext cx="499303" cy="499261"/>
                <a:chOff x="4628325" y="3599825"/>
                <a:chExt cx="295400" cy="295375"/>
              </a:xfrm>
              <a:grpFill/>
            </p:grpSpPr>
            <p:sp>
              <p:nvSpPr>
                <p:cNvPr id="211" name="Google Shape;9413;p73">
                  <a:extLst>
                    <a:ext uri="{FF2B5EF4-FFF2-40B4-BE49-F238E27FC236}">
                      <a16:creationId xmlns:a16="http://schemas.microsoft.com/office/drawing/2014/main" id="{79B8DA9B-B452-E4B4-0A7C-B5A269C33E38}"/>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12" name="Google Shape;9414;p73">
                  <a:extLst>
                    <a:ext uri="{FF2B5EF4-FFF2-40B4-BE49-F238E27FC236}">
                      <a16:creationId xmlns:a16="http://schemas.microsoft.com/office/drawing/2014/main" id="{28509FF1-30C2-9682-A5AD-D61A22E93F9A}"/>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13" name="Google Shape;9415;p73">
                  <a:extLst>
                    <a:ext uri="{FF2B5EF4-FFF2-40B4-BE49-F238E27FC236}">
                      <a16:creationId xmlns:a16="http://schemas.microsoft.com/office/drawing/2014/main" id="{64F0C9CB-61E9-688D-1F19-4421EC6C0E7F}"/>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14" name="Google Shape;9416;p73">
                  <a:extLst>
                    <a:ext uri="{FF2B5EF4-FFF2-40B4-BE49-F238E27FC236}">
                      <a16:creationId xmlns:a16="http://schemas.microsoft.com/office/drawing/2014/main" id="{D1F48FD5-67FA-B889-BB7E-A864D11A4B6D}"/>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15" name="Google Shape;9417;p73">
                  <a:extLst>
                    <a:ext uri="{FF2B5EF4-FFF2-40B4-BE49-F238E27FC236}">
                      <a16:creationId xmlns:a16="http://schemas.microsoft.com/office/drawing/2014/main" id="{8BBDE145-13BE-87CB-EC56-D98362DBD710}"/>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16" name="Google Shape;9418;p73">
                  <a:extLst>
                    <a:ext uri="{FF2B5EF4-FFF2-40B4-BE49-F238E27FC236}">
                      <a16:creationId xmlns:a16="http://schemas.microsoft.com/office/drawing/2014/main" id="{2FE30DE2-2700-FA0F-6864-C4BB6CE77F71}"/>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17" name="Google Shape;9419;p73">
                  <a:extLst>
                    <a:ext uri="{FF2B5EF4-FFF2-40B4-BE49-F238E27FC236}">
                      <a16:creationId xmlns:a16="http://schemas.microsoft.com/office/drawing/2014/main" id="{35A7DF13-A602-449E-8664-2E3919C5EE3F}"/>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18" name="Google Shape;9420;p73">
                  <a:extLst>
                    <a:ext uri="{FF2B5EF4-FFF2-40B4-BE49-F238E27FC236}">
                      <a16:creationId xmlns:a16="http://schemas.microsoft.com/office/drawing/2014/main" id="{13948401-1E77-046B-188D-9AF148789B84}"/>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19" name="Google Shape;9421;p73">
                  <a:extLst>
                    <a:ext uri="{FF2B5EF4-FFF2-40B4-BE49-F238E27FC236}">
                      <a16:creationId xmlns:a16="http://schemas.microsoft.com/office/drawing/2014/main" id="{735C5D4E-98B4-E611-9E8C-E236283741B0}"/>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20" name="Google Shape;9422;p73">
                  <a:extLst>
                    <a:ext uri="{FF2B5EF4-FFF2-40B4-BE49-F238E27FC236}">
                      <a16:creationId xmlns:a16="http://schemas.microsoft.com/office/drawing/2014/main" id="{97680AD0-439F-7FD5-E9C7-84D43BD6D1CA}"/>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21" name="Google Shape;9423;p73">
                  <a:extLst>
                    <a:ext uri="{FF2B5EF4-FFF2-40B4-BE49-F238E27FC236}">
                      <a16:creationId xmlns:a16="http://schemas.microsoft.com/office/drawing/2014/main" id="{2F5819BC-D79A-6786-DB0E-1BCD424B4FF5}"/>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22" name="Google Shape;9424;p73">
                  <a:extLst>
                    <a:ext uri="{FF2B5EF4-FFF2-40B4-BE49-F238E27FC236}">
                      <a16:creationId xmlns:a16="http://schemas.microsoft.com/office/drawing/2014/main" id="{16132D92-BE64-3E62-84D7-2575DE3A13D5}"/>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23" name="Google Shape;9425;p73">
                <a:extLst>
                  <a:ext uri="{FF2B5EF4-FFF2-40B4-BE49-F238E27FC236}">
                    <a16:creationId xmlns:a16="http://schemas.microsoft.com/office/drawing/2014/main" id="{8DFA4B96-192B-D689-6835-800FE2629451}"/>
                  </a:ext>
                </a:extLst>
              </p:cNvPr>
              <p:cNvGrpSpPr/>
              <p:nvPr/>
            </p:nvGrpSpPr>
            <p:grpSpPr>
              <a:xfrm>
                <a:off x="7773631" y="4984646"/>
                <a:ext cx="439383" cy="500612"/>
                <a:chOff x="4645650" y="3962900"/>
                <a:chExt cx="259950" cy="296175"/>
              </a:xfrm>
              <a:grpFill/>
            </p:grpSpPr>
            <p:sp>
              <p:nvSpPr>
                <p:cNvPr id="205" name="Google Shape;9426;p73">
                  <a:extLst>
                    <a:ext uri="{FF2B5EF4-FFF2-40B4-BE49-F238E27FC236}">
                      <a16:creationId xmlns:a16="http://schemas.microsoft.com/office/drawing/2014/main" id="{0BC7C445-819F-2A3E-DF08-50276D1312D7}"/>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06" name="Google Shape;9427;p73">
                  <a:extLst>
                    <a:ext uri="{FF2B5EF4-FFF2-40B4-BE49-F238E27FC236}">
                      <a16:creationId xmlns:a16="http://schemas.microsoft.com/office/drawing/2014/main" id="{28ABE9BE-3D44-2EBE-CA32-29055FE36517}"/>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07" name="Google Shape;9428;p73">
                  <a:extLst>
                    <a:ext uri="{FF2B5EF4-FFF2-40B4-BE49-F238E27FC236}">
                      <a16:creationId xmlns:a16="http://schemas.microsoft.com/office/drawing/2014/main" id="{E0604111-5E8E-0B51-7357-08959C375AEC}"/>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08" name="Google Shape;9429;p73">
                  <a:extLst>
                    <a:ext uri="{FF2B5EF4-FFF2-40B4-BE49-F238E27FC236}">
                      <a16:creationId xmlns:a16="http://schemas.microsoft.com/office/drawing/2014/main" id="{DC0B7DA4-FC18-C3EF-3A07-1B8992D8EABC}"/>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09" name="Google Shape;9430;p73">
                  <a:extLst>
                    <a:ext uri="{FF2B5EF4-FFF2-40B4-BE49-F238E27FC236}">
                      <a16:creationId xmlns:a16="http://schemas.microsoft.com/office/drawing/2014/main" id="{2CFB8DE3-331C-B754-0C65-E1CE2646A150}"/>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10" name="Google Shape;9431;p73">
                  <a:extLst>
                    <a:ext uri="{FF2B5EF4-FFF2-40B4-BE49-F238E27FC236}">
                      <a16:creationId xmlns:a16="http://schemas.microsoft.com/office/drawing/2014/main" id="{298F16A2-5D74-82AD-14B9-AC62FCB7F2F4}"/>
                    </a:ext>
                  </a:extLst>
                </p:cNvPr>
                <p:cNvSpPr/>
                <p:nvPr/>
              </p:nvSpPr>
              <p:spPr>
                <a:xfrm>
                  <a:off x="4678725" y="3962900"/>
                  <a:ext cx="190650" cy="174100"/>
                </a:xfrm>
                <a:custGeom>
                  <a:avLst/>
                  <a:gdLst/>
                  <a:ahLst/>
                  <a:cxnLst/>
                  <a:rect l="l" t="t" r="r" b="b"/>
                  <a:pathLst>
                    <a:path w="7625"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24" name="Google Shape;9432;p73">
                <a:extLst>
                  <a:ext uri="{FF2B5EF4-FFF2-40B4-BE49-F238E27FC236}">
                    <a16:creationId xmlns:a16="http://schemas.microsoft.com/office/drawing/2014/main" id="{BB94C7D1-BA4A-7A59-3CEC-C34AE1DB5508}"/>
                  </a:ext>
                </a:extLst>
              </p:cNvPr>
              <p:cNvGrpSpPr/>
              <p:nvPr/>
            </p:nvGrpSpPr>
            <p:grpSpPr>
              <a:xfrm>
                <a:off x="10280367" y="4379278"/>
                <a:ext cx="499261" cy="497908"/>
                <a:chOff x="6143725" y="3582500"/>
                <a:chExt cx="295375" cy="294575"/>
              </a:xfrm>
              <a:grpFill/>
            </p:grpSpPr>
            <p:sp>
              <p:nvSpPr>
                <p:cNvPr id="198" name="Google Shape;9433;p73">
                  <a:extLst>
                    <a:ext uri="{FF2B5EF4-FFF2-40B4-BE49-F238E27FC236}">
                      <a16:creationId xmlns:a16="http://schemas.microsoft.com/office/drawing/2014/main" id="{3427AC31-CD11-D728-729D-CEA072845539}"/>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99" name="Google Shape;9434;p73">
                  <a:extLst>
                    <a:ext uri="{FF2B5EF4-FFF2-40B4-BE49-F238E27FC236}">
                      <a16:creationId xmlns:a16="http://schemas.microsoft.com/office/drawing/2014/main" id="{AAF7582B-69C5-E206-89AA-55D82B9AE59D}"/>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00" name="Google Shape;9435;p73">
                  <a:extLst>
                    <a:ext uri="{FF2B5EF4-FFF2-40B4-BE49-F238E27FC236}">
                      <a16:creationId xmlns:a16="http://schemas.microsoft.com/office/drawing/2014/main" id="{52BB90A2-D025-D22D-6EEC-A16912318A11}"/>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01" name="Google Shape;9436;p73">
                  <a:extLst>
                    <a:ext uri="{FF2B5EF4-FFF2-40B4-BE49-F238E27FC236}">
                      <a16:creationId xmlns:a16="http://schemas.microsoft.com/office/drawing/2014/main" id="{F2A46920-A784-ADEA-9B14-094834353B78}"/>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02" name="Google Shape;9437;p73">
                  <a:extLst>
                    <a:ext uri="{FF2B5EF4-FFF2-40B4-BE49-F238E27FC236}">
                      <a16:creationId xmlns:a16="http://schemas.microsoft.com/office/drawing/2014/main" id="{54023E3A-5786-B4B1-30F2-B8244D120E63}"/>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03" name="Google Shape;9438;p73">
                  <a:extLst>
                    <a:ext uri="{FF2B5EF4-FFF2-40B4-BE49-F238E27FC236}">
                      <a16:creationId xmlns:a16="http://schemas.microsoft.com/office/drawing/2014/main" id="{1475CBC9-BDE3-37AA-7F87-D6C9D16D5CCE}"/>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204" name="Google Shape;9439;p73">
                  <a:extLst>
                    <a:ext uri="{FF2B5EF4-FFF2-40B4-BE49-F238E27FC236}">
                      <a16:creationId xmlns:a16="http://schemas.microsoft.com/office/drawing/2014/main" id="{19568D2C-C987-7691-B4C6-0ED8971BF4C9}"/>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25" name="Google Shape;9440;p73">
                <a:extLst>
                  <a:ext uri="{FF2B5EF4-FFF2-40B4-BE49-F238E27FC236}">
                    <a16:creationId xmlns:a16="http://schemas.microsoft.com/office/drawing/2014/main" id="{5CF32E5E-3227-6012-DBFE-605B04E6FAA0}"/>
                  </a:ext>
                </a:extLst>
              </p:cNvPr>
              <p:cNvGrpSpPr/>
              <p:nvPr/>
            </p:nvGrpSpPr>
            <p:grpSpPr>
              <a:xfrm>
                <a:off x="2037247" y="3747903"/>
                <a:ext cx="501923" cy="500571"/>
                <a:chOff x="1310075" y="3253275"/>
                <a:chExt cx="296950" cy="296150"/>
              </a:xfrm>
              <a:grpFill/>
            </p:grpSpPr>
            <p:sp>
              <p:nvSpPr>
                <p:cNvPr id="195" name="Google Shape;9441;p73">
                  <a:extLst>
                    <a:ext uri="{FF2B5EF4-FFF2-40B4-BE49-F238E27FC236}">
                      <a16:creationId xmlns:a16="http://schemas.microsoft.com/office/drawing/2014/main" id="{4BBCF220-B8C1-2399-8EBD-BCDE603900E7}"/>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96" name="Google Shape;9442;p73">
                  <a:extLst>
                    <a:ext uri="{FF2B5EF4-FFF2-40B4-BE49-F238E27FC236}">
                      <a16:creationId xmlns:a16="http://schemas.microsoft.com/office/drawing/2014/main" id="{E14701F7-8961-DB15-F75C-93231E1D583A}"/>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97" name="Google Shape;9443;p73">
                  <a:extLst>
                    <a:ext uri="{FF2B5EF4-FFF2-40B4-BE49-F238E27FC236}">
                      <a16:creationId xmlns:a16="http://schemas.microsoft.com/office/drawing/2014/main" id="{258AE0A1-6BFB-07DF-D51E-C27BF425D96F}"/>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26" name="Google Shape;9444;p73">
                <a:extLst>
                  <a:ext uri="{FF2B5EF4-FFF2-40B4-BE49-F238E27FC236}">
                    <a16:creationId xmlns:a16="http://schemas.microsoft.com/office/drawing/2014/main" id="{FA59B10A-A660-C45A-F7CF-F6CA3F995872}"/>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27" name="Google Shape;9445;p73">
                <a:extLst>
                  <a:ext uri="{FF2B5EF4-FFF2-40B4-BE49-F238E27FC236}">
                    <a16:creationId xmlns:a16="http://schemas.microsoft.com/office/drawing/2014/main" id="{F9FF1AF7-5F6E-D779-F5E7-119DF27845B3}"/>
                  </a:ext>
                </a:extLst>
              </p:cNvPr>
              <p:cNvGrpSpPr/>
              <p:nvPr/>
            </p:nvGrpSpPr>
            <p:grpSpPr>
              <a:xfrm>
                <a:off x="2036572" y="4983505"/>
                <a:ext cx="503276" cy="502894"/>
                <a:chOff x="1310075" y="3980250"/>
                <a:chExt cx="297750" cy="297525"/>
              </a:xfrm>
              <a:grpFill/>
            </p:grpSpPr>
            <p:sp>
              <p:nvSpPr>
                <p:cNvPr id="191" name="Google Shape;9446;p73">
                  <a:extLst>
                    <a:ext uri="{FF2B5EF4-FFF2-40B4-BE49-F238E27FC236}">
                      <a16:creationId xmlns:a16="http://schemas.microsoft.com/office/drawing/2014/main" id="{6737D587-C509-4255-D704-D71AB0281817}"/>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92" name="Google Shape;9447;p73">
                  <a:extLst>
                    <a:ext uri="{FF2B5EF4-FFF2-40B4-BE49-F238E27FC236}">
                      <a16:creationId xmlns:a16="http://schemas.microsoft.com/office/drawing/2014/main" id="{C02E0935-B5C8-7608-C62A-964F1873BEC9}"/>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93" name="Google Shape;9448;p73">
                  <a:extLst>
                    <a:ext uri="{FF2B5EF4-FFF2-40B4-BE49-F238E27FC236}">
                      <a16:creationId xmlns:a16="http://schemas.microsoft.com/office/drawing/2014/main" id="{8E101122-C567-5E46-9368-5A13BE46A612}"/>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94" name="Google Shape;9449;p73">
                  <a:extLst>
                    <a:ext uri="{FF2B5EF4-FFF2-40B4-BE49-F238E27FC236}">
                      <a16:creationId xmlns:a16="http://schemas.microsoft.com/office/drawing/2014/main" id="{15BACA4A-6E55-CF49-748B-CC30C5B87A82}"/>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28" name="Google Shape;9450;p73">
                <a:extLst>
                  <a:ext uri="{FF2B5EF4-FFF2-40B4-BE49-F238E27FC236}">
                    <a16:creationId xmlns:a16="http://schemas.microsoft.com/office/drawing/2014/main" id="{CEB6B436-7E70-1F8F-1B76-1B626566E32C}"/>
                  </a:ext>
                </a:extLst>
              </p:cNvPr>
              <p:cNvGrpSpPr/>
              <p:nvPr/>
            </p:nvGrpSpPr>
            <p:grpSpPr>
              <a:xfrm>
                <a:off x="5275218" y="3748557"/>
                <a:ext cx="380816" cy="499261"/>
                <a:chOff x="3167275" y="3227275"/>
                <a:chExt cx="225300" cy="295375"/>
              </a:xfrm>
              <a:grpFill/>
            </p:grpSpPr>
            <p:sp>
              <p:nvSpPr>
                <p:cNvPr id="186" name="Google Shape;9451;p73">
                  <a:extLst>
                    <a:ext uri="{FF2B5EF4-FFF2-40B4-BE49-F238E27FC236}">
                      <a16:creationId xmlns:a16="http://schemas.microsoft.com/office/drawing/2014/main" id="{01C89C3E-AFD2-2773-F11D-7BAB2DA1632F}"/>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87" name="Google Shape;9452;p73">
                  <a:extLst>
                    <a:ext uri="{FF2B5EF4-FFF2-40B4-BE49-F238E27FC236}">
                      <a16:creationId xmlns:a16="http://schemas.microsoft.com/office/drawing/2014/main" id="{8223645B-A65E-0435-7171-31916B7F6894}"/>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88" name="Google Shape;9453;p73">
                  <a:extLst>
                    <a:ext uri="{FF2B5EF4-FFF2-40B4-BE49-F238E27FC236}">
                      <a16:creationId xmlns:a16="http://schemas.microsoft.com/office/drawing/2014/main" id="{7541A50C-2AD5-63C1-9835-27AD9288F13A}"/>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89" name="Google Shape;9454;p73">
                  <a:extLst>
                    <a:ext uri="{FF2B5EF4-FFF2-40B4-BE49-F238E27FC236}">
                      <a16:creationId xmlns:a16="http://schemas.microsoft.com/office/drawing/2014/main" id="{B55A6968-69B9-ED46-4F83-F885ACE629C8}"/>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90" name="Google Shape;9455;p73">
                  <a:extLst>
                    <a:ext uri="{FF2B5EF4-FFF2-40B4-BE49-F238E27FC236}">
                      <a16:creationId xmlns:a16="http://schemas.microsoft.com/office/drawing/2014/main" id="{40EC9066-1058-288E-67E6-1CCC11EC38F1}"/>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29" name="Google Shape;9456;p73">
                <a:extLst>
                  <a:ext uri="{FF2B5EF4-FFF2-40B4-BE49-F238E27FC236}">
                    <a16:creationId xmlns:a16="http://schemas.microsoft.com/office/drawing/2014/main" id="{11B11779-2874-10C0-4B3D-82969B772EC2}"/>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30" name="Google Shape;9457;p73">
                <a:extLst>
                  <a:ext uri="{FF2B5EF4-FFF2-40B4-BE49-F238E27FC236}">
                    <a16:creationId xmlns:a16="http://schemas.microsoft.com/office/drawing/2014/main" id="{5B35D332-BB79-4577-F221-900F53E7F03A}"/>
                  </a:ext>
                </a:extLst>
              </p:cNvPr>
              <p:cNvGrpSpPr/>
              <p:nvPr/>
            </p:nvGrpSpPr>
            <p:grpSpPr>
              <a:xfrm>
                <a:off x="5213987" y="4985299"/>
                <a:ext cx="503276" cy="499303"/>
                <a:chOff x="3133425" y="3955025"/>
                <a:chExt cx="297750" cy="295400"/>
              </a:xfrm>
              <a:grpFill/>
            </p:grpSpPr>
            <p:sp>
              <p:nvSpPr>
                <p:cNvPr id="183" name="Google Shape;9458;p73">
                  <a:extLst>
                    <a:ext uri="{FF2B5EF4-FFF2-40B4-BE49-F238E27FC236}">
                      <a16:creationId xmlns:a16="http://schemas.microsoft.com/office/drawing/2014/main" id="{F9587AE9-2EF7-3CAB-4C1F-9029FE87875C}"/>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84" name="Google Shape;9459;p73">
                  <a:extLst>
                    <a:ext uri="{FF2B5EF4-FFF2-40B4-BE49-F238E27FC236}">
                      <a16:creationId xmlns:a16="http://schemas.microsoft.com/office/drawing/2014/main" id="{CA390D66-C8A0-02CE-CA89-5A6204628487}"/>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85" name="Google Shape;9460;p73">
                  <a:extLst>
                    <a:ext uri="{FF2B5EF4-FFF2-40B4-BE49-F238E27FC236}">
                      <a16:creationId xmlns:a16="http://schemas.microsoft.com/office/drawing/2014/main" id="{529CD3B8-31DB-043E-20ED-E003DE05013D}"/>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1" name="Google Shape;9461;p73">
                <a:extLst>
                  <a:ext uri="{FF2B5EF4-FFF2-40B4-BE49-F238E27FC236}">
                    <a16:creationId xmlns:a16="http://schemas.microsoft.com/office/drawing/2014/main" id="{A3265957-7E8E-A093-02AC-A3D6D432C3D1}"/>
                  </a:ext>
                </a:extLst>
              </p:cNvPr>
              <p:cNvGrpSpPr/>
              <p:nvPr/>
            </p:nvGrpSpPr>
            <p:grpSpPr>
              <a:xfrm>
                <a:off x="8379176" y="3746993"/>
                <a:ext cx="500612" cy="502387"/>
                <a:chOff x="4991425" y="3234750"/>
                <a:chExt cx="296175" cy="297225"/>
              </a:xfrm>
              <a:grpFill/>
            </p:grpSpPr>
            <p:sp>
              <p:nvSpPr>
                <p:cNvPr id="177" name="Google Shape;9462;p73">
                  <a:extLst>
                    <a:ext uri="{FF2B5EF4-FFF2-40B4-BE49-F238E27FC236}">
                      <a16:creationId xmlns:a16="http://schemas.microsoft.com/office/drawing/2014/main" id="{45AE13DA-3125-A528-F8F4-ED5A7F15B4F0}"/>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78" name="Google Shape;9463;p73">
                  <a:extLst>
                    <a:ext uri="{FF2B5EF4-FFF2-40B4-BE49-F238E27FC236}">
                      <a16:creationId xmlns:a16="http://schemas.microsoft.com/office/drawing/2014/main" id="{51AA95A0-9A8E-498E-7522-F6079F741AD6}"/>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79" name="Google Shape;9464;p73">
                  <a:extLst>
                    <a:ext uri="{FF2B5EF4-FFF2-40B4-BE49-F238E27FC236}">
                      <a16:creationId xmlns:a16="http://schemas.microsoft.com/office/drawing/2014/main" id="{8DE49BFC-13AD-9FCA-F836-5DFF08083E21}"/>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80" name="Google Shape;9465;p73">
                  <a:extLst>
                    <a:ext uri="{FF2B5EF4-FFF2-40B4-BE49-F238E27FC236}">
                      <a16:creationId xmlns:a16="http://schemas.microsoft.com/office/drawing/2014/main" id="{09A9FBCA-3924-F2CB-0B88-B07A4F498D52}"/>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81" name="Google Shape;9466;p73">
                  <a:extLst>
                    <a:ext uri="{FF2B5EF4-FFF2-40B4-BE49-F238E27FC236}">
                      <a16:creationId xmlns:a16="http://schemas.microsoft.com/office/drawing/2014/main" id="{DBB64C61-FA69-EA37-230E-CEBEF2D854E4}"/>
                    </a:ext>
                  </a:extLst>
                </p:cNvPr>
                <p:cNvSpPr/>
                <p:nvPr/>
              </p:nvSpPr>
              <p:spPr>
                <a:xfrm>
                  <a:off x="5192275" y="3443075"/>
                  <a:ext cx="95325" cy="86975"/>
                </a:xfrm>
                <a:custGeom>
                  <a:avLst/>
                  <a:gdLst/>
                  <a:ahLst/>
                  <a:cxnLst/>
                  <a:rect l="l" t="t" r="r" b="b"/>
                  <a:pathLst>
                    <a:path w="3812"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82" name="Google Shape;9467;p73">
                  <a:extLst>
                    <a:ext uri="{FF2B5EF4-FFF2-40B4-BE49-F238E27FC236}">
                      <a16:creationId xmlns:a16="http://schemas.microsoft.com/office/drawing/2014/main" id="{C4A52417-D7B0-E198-C7EB-FB5E1AA4CC37}"/>
                    </a:ext>
                  </a:extLst>
                </p:cNvPr>
                <p:cNvSpPr/>
                <p:nvPr/>
              </p:nvSpPr>
              <p:spPr>
                <a:xfrm>
                  <a:off x="4991425" y="3444650"/>
                  <a:ext cx="95325" cy="87325"/>
                </a:xfrm>
                <a:custGeom>
                  <a:avLst/>
                  <a:gdLst/>
                  <a:ahLst/>
                  <a:cxnLst/>
                  <a:rect l="l" t="t" r="r" b="b"/>
                  <a:pathLst>
                    <a:path w="3812" h="3492"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2" name="Google Shape;9468;p73">
                <a:extLst>
                  <a:ext uri="{FF2B5EF4-FFF2-40B4-BE49-F238E27FC236}">
                    <a16:creationId xmlns:a16="http://schemas.microsoft.com/office/drawing/2014/main" id="{1DFFFCF0-117F-8602-8F54-FC8ABF021A82}"/>
                  </a:ext>
                </a:extLst>
              </p:cNvPr>
              <p:cNvGrpSpPr/>
              <p:nvPr/>
            </p:nvGrpSpPr>
            <p:grpSpPr>
              <a:xfrm>
                <a:off x="8379176" y="4407885"/>
                <a:ext cx="500612" cy="440694"/>
                <a:chOff x="4991425" y="3617150"/>
                <a:chExt cx="296175" cy="260725"/>
              </a:xfrm>
              <a:grpFill/>
            </p:grpSpPr>
            <p:sp>
              <p:nvSpPr>
                <p:cNvPr id="170" name="Google Shape;9469;p73">
                  <a:extLst>
                    <a:ext uri="{FF2B5EF4-FFF2-40B4-BE49-F238E27FC236}">
                      <a16:creationId xmlns:a16="http://schemas.microsoft.com/office/drawing/2014/main" id="{30AED5C4-304B-E000-FD90-958F5D8405E4}"/>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71" name="Google Shape;9470;p73">
                  <a:extLst>
                    <a:ext uri="{FF2B5EF4-FFF2-40B4-BE49-F238E27FC236}">
                      <a16:creationId xmlns:a16="http://schemas.microsoft.com/office/drawing/2014/main" id="{1F442EDD-3AF5-74A3-4A81-2CDC1290CF1C}"/>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72" name="Google Shape;9471;p73">
                  <a:extLst>
                    <a:ext uri="{FF2B5EF4-FFF2-40B4-BE49-F238E27FC236}">
                      <a16:creationId xmlns:a16="http://schemas.microsoft.com/office/drawing/2014/main" id="{1A0413D6-36AB-A693-B6B9-16DA81CACA76}"/>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73" name="Google Shape;9472;p73">
                  <a:extLst>
                    <a:ext uri="{FF2B5EF4-FFF2-40B4-BE49-F238E27FC236}">
                      <a16:creationId xmlns:a16="http://schemas.microsoft.com/office/drawing/2014/main" id="{51CBA7DE-EB2B-8668-3ABC-E4F1041D95D6}"/>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74" name="Google Shape;9473;p73">
                  <a:extLst>
                    <a:ext uri="{FF2B5EF4-FFF2-40B4-BE49-F238E27FC236}">
                      <a16:creationId xmlns:a16="http://schemas.microsoft.com/office/drawing/2014/main" id="{49E89E9F-DC9C-F319-6EF8-B9A29EEE40FE}"/>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75" name="Google Shape;9474;p73">
                  <a:extLst>
                    <a:ext uri="{FF2B5EF4-FFF2-40B4-BE49-F238E27FC236}">
                      <a16:creationId xmlns:a16="http://schemas.microsoft.com/office/drawing/2014/main" id="{0BB66363-3805-0593-C79E-F2CAF5449669}"/>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76" name="Google Shape;9475;p73">
                  <a:extLst>
                    <a:ext uri="{FF2B5EF4-FFF2-40B4-BE49-F238E27FC236}">
                      <a16:creationId xmlns:a16="http://schemas.microsoft.com/office/drawing/2014/main" id="{62E6901D-9FD4-8ACD-349A-E4BFE68FCCCF}"/>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3" name="Google Shape;9476;p73">
                <a:extLst>
                  <a:ext uri="{FF2B5EF4-FFF2-40B4-BE49-F238E27FC236}">
                    <a16:creationId xmlns:a16="http://schemas.microsoft.com/office/drawing/2014/main" id="{BCA770B0-A1C1-2B25-3237-649362CF8068}"/>
                  </a:ext>
                </a:extLst>
              </p:cNvPr>
              <p:cNvGrpSpPr/>
              <p:nvPr/>
            </p:nvGrpSpPr>
            <p:grpSpPr>
              <a:xfrm>
                <a:off x="8489677" y="4985299"/>
                <a:ext cx="279612" cy="499303"/>
                <a:chOff x="5056800" y="3962900"/>
                <a:chExt cx="165425" cy="295400"/>
              </a:xfrm>
              <a:grpFill/>
            </p:grpSpPr>
            <p:sp>
              <p:nvSpPr>
                <p:cNvPr id="167" name="Google Shape;9477;p73">
                  <a:extLst>
                    <a:ext uri="{FF2B5EF4-FFF2-40B4-BE49-F238E27FC236}">
                      <a16:creationId xmlns:a16="http://schemas.microsoft.com/office/drawing/2014/main" id="{B45CF9A4-CAAC-CAFF-02C1-9421884B2EB2}"/>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68" name="Google Shape;9478;p73">
                  <a:extLst>
                    <a:ext uri="{FF2B5EF4-FFF2-40B4-BE49-F238E27FC236}">
                      <a16:creationId xmlns:a16="http://schemas.microsoft.com/office/drawing/2014/main" id="{AC29E84C-546F-3C69-AAE2-FE9C164B9649}"/>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69" name="Google Shape;9479;p73">
                  <a:extLst>
                    <a:ext uri="{FF2B5EF4-FFF2-40B4-BE49-F238E27FC236}">
                      <a16:creationId xmlns:a16="http://schemas.microsoft.com/office/drawing/2014/main" id="{A96661B4-10B8-B374-9B4E-F0EC16FEE8D5}"/>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4" name="Google Shape;9480;p73">
                <a:extLst>
                  <a:ext uri="{FF2B5EF4-FFF2-40B4-BE49-F238E27FC236}">
                    <a16:creationId xmlns:a16="http://schemas.microsoft.com/office/drawing/2014/main" id="{BA09183E-E49E-BF8A-4C29-E963A676DD49}"/>
                  </a:ext>
                </a:extLst>
              </p:cNvPr>
              <p:cNvGrpSpPr/>
              <p:nvPr/>
            </p:nvGrpSpPr>
            <p:grpSpPr>
              <a:xfrm>
                <a:off x="10279035" y="4985321"/>
                <a:ext cx="501923" cy="499261"/>
                <a:chOff x="6168925" y="3936925"/>
                <a:chExt cx="296950" cy="295375"/>
              </a:xfrm>
              <a:grpFill/>
            </p:grpSpPr>
            <p:sp>
              <p:nvSpPr>
                <p:cNvPr id="161" name="Google Shape;9481;p73">
                  <a:extLst>
                    <a:ext uri="{FF2B5EF4-FFF2-40B4-BE49-F238E27FC236}">
                      <a16:creationId xmlns:a16="http://schemas.microsoft.com/office/drawing/2014/main" id="{F18757A4-73BB-26DF-B67A-1FB8C97A2E5B}"/>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62" name="Google Shape;9482;p73">
                  <a:extLst>
                    <a:ext uri="{FF2B5EF4-FFF2-40B4-BE49-F238E27FC236}">
                      <a16:creationId xmlns:a16="http://schemas.microsoft.com/office/drawing/2014/main" id="{35AFD882-FDA8-ED84-5606-C72309C296F2}"/>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63" name="Google Shape;9483;p73">
                  <a:extLst>
                    <a:ext uri="{FF2B5EF4-FFF2-40B4-BE49-F238E27FC236}">
                      <a16:creationId xmlns:a16="http://schemas.microsoft.com/office/drawing/2014/main" id="{EB9919A6-24C0-DE41-F7B6-C713BE5F7154}"/>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64" name="Google Shape;9484;p73">
                  <a:extLst>
                    <a:ext uri="{FF2B5EF4-FFF2-40B4-BE49-F238E27FC236}">
                      <a16:creationId xmlns:a16="http://schemas.microsoft.com/office/drawing/2014/main" id="{32E06B40-1A32-75D4-FB93-66AE0D31C9EB}"/>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65" name="Google Shape;9485;p73">
                  <a:extLst>
                    <a:ext uri="{FF2B5EF4-FFF2-40B4-BE49-F238E27FC236}">
                      <a16:creationId xmlns:a16="http://schemas.microsoft.com/office/drawing/2014/main" id="{17F999CA-6F10-003C-FC21-B473EC9507A7}"/>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66" name="Google Shape;9486;p73">
                  <a:extLst>
                    <a:ext uri="{FF2B5EF4-FFF2-40B4-BE49-F238E27FC236}">
                      <a16:creationId xmlns:a16="http://schemas.microsoft.com/office/drawing/2014/main" id="{A1D1308B-25E5-6EA9-F403-4EE8C3F29E89}"/>
                    </a:ext>
                  </a:extLst>
                </p:cNvPr>
                <p:cNvSpPr/>
                <p:nvPr/>
              </p:nvSpPr>
              <p:spPr>
                <a:xfrm>
                  <a:off x="6417800" y="4173200"/>
                  <a:ext cx="43350" cy="43350"/>
                </a:xfrm>
                <a:custGeom>
                  <a:avLst/>
                  <a:gdLst/>
                  <a:ahLst/>
                  <a:cxnLst/>
                  <a:rect l="l" t="t" r="r" b="b"/>
                  <a:pathLst>
                    <a:path w="1733" h="1733"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5" name="Google Shape;9487;p73">
                <a:extLst>
                  <a:ext uri="{FF2B5EF4-FFF2-40B4-BE49-F238E27FC236}">
                    <a16:creationId xmlns:a16="http://schemas.microsoft.com/office/drawing/2014/main" id="{FA45AC61-19BD-4C05-6271-3A409A583E5F}"/>
                  </a:ext>
                </a:extLst>
              </p:cNvPr>
              <p:cNvGrpSpPr/>
              <p:nvPr/>
            </p:nvGrpSpPr>
            <p:grpSpPr>
              <a:xfrm>
                <a:off x="2672075" y="3748558"/>
                <a:ext cx="497908" cy="499261"/>
                <a:chOff x="1674750" y="3254050"/>
                <a:chExt cx="294575" cy="295375"/>
              </a:xfrm>
              <a:grpFill/>
            </p:grpSpPr>
            <p:sp>
              <p:nvSpPr>
                <p:cNvPr id="158" name="Google Shape;9488;p73">
                  <a:extLst>
                    <a:ext uri="{FF2B5EF4-FFF2-40B4-BE49-F238E27FC236}">
                      <a16:creationId xmlns:a16="http://schemas.microsoft.com/office/drawing/2014/main" id="{188B963B-7280-3504-21B4-54EC4EBDFC35}"/>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59" name="Google Shape;9489;p73">
                  <a:extLst>
                    <a:ext uri="{FF2B5EF4-FFF2-40B4-BE49-F238E27FC236}">
                      <a16:creationId xmlns:a16="http://schemas.microsoft.com/office/drawing/2014/main" id="{CA25D299-F606-D74E-987D-6ACC119A84DE}"/>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60" name="Google Shape;9490;p73">
                  <a:extLst>
                    <a:ext uri="{FF2B5EF4-FFF2-40B4-BE49-F238E27FC236}">
                      <a16:creationId xmlns:a16="http://schemas.microsoft.com/office/drawing/2014/main" id="{0BC741D5-21A9-FF6E-382E-4B2F19226BA7}"/>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6" name="Google Shape;9491;p73">
                <a:extLst>
                  <a:ext uri="{FF2B5EF4-FFF2-40B4-BE49-F238E27FC236}">
                    <a16:creationId xmlns:a16="http://schemas.microsoft.com/office/drawing/2014/main" id="{6F96B8F3-45D0-CEB6-EF34-B3398C312ACC}"/>
                  </a:ext>
                </a:extLst>
              </p:cNvPr>
              <p:cNvGrpSpPr/>
              <p:nvPr/>
            </p:nvGrpSpPr>
            <p:grpSpPr>
              <a:xfrm>
                <a:off x="2692697" y="4378602"/>
                <a:ext cx="456666" cy="499261"/>
                <a:chOff x="1687350" y="3618725"/>
                <a:chExt cx="270175" cy="295375"/>
              </a:xfrm>
              <a:grpFill/>
            </p:grpSpPr>
            <p:sp>
              <p:nvSpPr>
                <p:cNvPr id="155" name="Google Shape;9492;p73">
                  <a:extLst>
                    <a:ext uri="{FF2B5EF4-FFF2-40B4-BE49-F238E27FC236}">
                      <a16:creationId xmlns:a16="http://schemas.microsoft.com/office/drawing/2014/main" id="{56F6236A-442B-04E7-3C11-287BC31C0E33}"/>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56" name="Google Shape;9493;p73">
                  <a:extLst>
                    <a:ext uri="{FF2B5EF4-FFF2-40B4-BE49-F238E27FC236}">
                      <a16:creationId xmlns:a16="http://schemas.microsoft.com/office/drawing/2014/main" id="{4B8ABF5A-D8BA-C809-CD1D-524F1E01E4BE}"/>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57" name="Google Shape;9494;p73">
                  <a:extLst>
                    <a:ext uri="{FF2B5EF4-FFF2-40B4-BE49-F238E27FC236}">
                      <a16:creationId xmlns:a16="http://schemas.microsoft.com/office/drawing/2014/main" id="{86DBDDDF-766C-6BC0-EB6F-6578E6467900}"/>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7" name="Google Shape;9495;p73">
                <a:extLst>
                  <a:ext uri="{FF2B5EF4-FFF2-40B4-BE49-F238E27FC236}">
                    <a16:creationId xmlns:a16="http://schemas.microsoft.com/office/drawing/2014/main" id="{77FB56B8-0BA5-A94F-D738-725B3347A942}"/>
                  </a:ext>
                </a:extLst>
              </p:cNvPr>
              <p:cNvGrpSpPr/>
              <p:nvPr/>
            </p:nvGrpSpPr>
            <p:grpSpPr>
              <a:xfrm>
                <a:off x="2669392" y="4985321"/>
                <a:ext cx="503276" cy="499261"/>
                <a:chOff x="1672375" y="3982600"/>
                <a:chExt cx="297750" cy="295375"/>
              </a:xfrm>
              <a:grpFill/>
            </p:grpSpPr>
            <p:sp>
              <p:nvSpPr>
                <p:cNvPr id="152" name="Google Shape;9496;p73">
                  <a:extLst>
                    <a:ext uri="{FF2B5EF4-FFF2-40B4-BE49-F238E27FC236}">
                      <a16:creationId xmlns:a16="http://schemas.microsoft.com/office/drawing/2014/main" id="{CEAACB19-DE58-7C68-9927-88CCF95D9E19}"/>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53" name="Google Shape;9497;p73">
                  <a:extLst>
                    <a:ext uri="{FF2B5EF4-FFF2-40B4-BE49-F238E27FC236}">
                      <a16:creationId xmlns:a16="http://schemas.microsoft.com/office/drawing/2014/main" id="{3C0A4A4B-51DB-CB3E-592E-2352A299B90F}"/>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54" name="Google Shape;9498;p73">
                  <a:extLst>
                    <a:ext uri="{FF2B5EF4-FFF2-40B4-BE49-F238E27FC236}">
                      <a16:creationId xmlns:a16="http://schemas.microsoft.com/office/drawing/2014/main" id="{246D4DA9-E81E-9646-0E23-6A9A9EE34837}"/>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8" name="Google Shape;9499;p73">
                <a:extLst>
                  <a:ext uri="{FF2B5EF4-FFF2-40B4-BE49-F238E27FC236}">
                    <a16:creationId xmlns:a16="http://schemas.microsoft.com/office/drawing/2014/main" id="{4BFFCBBA-A196-720F-1A39-226E1AEFD1F5}"/>
                  </a:ext>
                </a:extLst>
              </p:cNvPr>
              <p:cNvGrpSpPr/>
              <p:nvPr/>
            </p:nvGrpSpPr>
            <p:grpSpPr>
              <a:xfrm>
                <a:off x="5851479" y="3747882"/>
                <a:ext cx="500612" cy="500612"/>
                <a:chOff x="3497300" y="3227275"/>
                <a:chExt cx="296175" cy="296175"/>
              </a:xfrm>
              <a:grpFill/>
            </p:grpSpPr>
            <p:sp>
              <p:nvSpPr>
                <p:cNvPr id="144" name="Google Shape;9500;p73">
                  <a:extLst>
                    <a:ext uri="{FF2B5EF4-FFF2-40B4-BE49-F238E27FC236}">
                      <a16:creationId xmlns:a16="http://schemas.microsoft.com/office/drawing/2014/main" id="{1EFCE7F8-D69A-0ADB-3F2E-FF58B9BA0824}"/>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45" name="Google Shape;9501;p73">
                  <a:extLst>
                    <a:ext uri="{FF2B5EF4-FFF2-40B4-BE49-F238E27FC236}">
                      <a16:creationId xmlns:a16="http://schemas.microsoft.com/office/drawing/2014/main" id="{95034B89-A99B-43A4-BEB6-D57198F1B37E}"/>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46" name="Google Shape;9502;p73">
                  <a:extLst>
                    <a:ext uri="{FF2B5EF4-FFF2-40B4-BE49-F238E27FC236}">
                      <a16:creationId xmlns:a16="http://schemas.microsoft.com/office/drawing/2014/main" id="{C56C94CA-C04E-0EF5-186C-451560B611E5}"/>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47" name="Google Shape;9503;p73">
                  <a:extLst>
                    <a:ext uri="{FF2B5EF4-FFF2-40B4-BE49-F238E27FC236}">
                      <a16:creationId xmlns:a16="http://schemas.microsoft.com/office/drawing/2014/main" id="{D3DA5839-D122-5414-1B25-05DAF74D5802}"/>
                    </a:ext>
                  </a:extLst>
                </p:cNvPr>
                <p:cNvSpPr/>
                <p:nvPr/>
              </p:nvSpPr>
              <p:spPr>
                <a:xfrm>
                  <a:off x="3622525" y="3421825"/>
                  <a:ext cx="41775" cy="25225"/>
                </a:xfrm>
                <a:custGeom>
                  <a:avLst/>
                  <a:gdLst/>
                  <a:ahLst/>
                  <a:cxnLst/>
                  <a:rect l="l" t="t" r="r" b="b"/>
                  <a:pathLst>
                    <a:path w="1670"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48" name="Google Shape;9504;p73">
                  <a:extLst>
                    <a:ext uri="{FF2B5EF4-FFF2-40B4-BE49-F238E27FC236}">
                      <a16:creationId xmlns:a16="http://schemas.microsoft.com/office/drawing/2014/main" id="{4D28FE53-F847-C562-4505-13445A089357}"/>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49" name="Google Shape;9505;p73">
                  <a:extLst>
                    <a:ext uri="{FF2B5EF4-FFF2-40B4-BE49-F238E27FC236}">
                      <a16:creationId xmlns:a16="http://schemas.microsoft.com/office/drawing/2014/main" id="{9D3A09D9-46E8-DA63-0408-D04F8CAD5A4B}"/>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50" name="Google Shape;9506;p73">
                  <a:extLst>
                    <a:ext uri="{FF2B5EF4-FFF2-40B4-BE49-F238E27FC236}">
                      <a16:creationId xmlns:a16="http://schemas.microsoft.com/office/drawing/2014/main" id="{3D475410-79D7-4144-06CA-CDC14C2786A1}"/>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51" name="Google Shape;9507;p73">
                  <a:extLst>
                    <a:ext uri="{FF2B5EF4-FFF2-40B4-BE49-F238E27FC236}">
                      <a16:creationId xmlns:a16="http://schemas.microsoft.com/office/drawing/2014/main" id="{1947A62D-83F0-DC73-72C9-58A09F785C54}"/>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39" name="Google Shape;9508;p73">
                <a:extLst>
                  <a:ext uri="{FF2B5EF4-FFF2-40B4-BE49-F238E27FC236}">
                    <a16:creationId xmlns:a16="http://schemas.microsoft.com/office/drawing/2014/main" id="{B03AD61D-C6F9-1337-E35F-29C01FAD60CF}"/>
                  </a:ext>
                </a:extLst>
              </p:cNvPr>
              <p:cNvGrpSpPr/>
              <p:nvPr/>
            </p:nvGrpSpPr>
            <p:grpSpPr>
              <a:xfrm>
                <a:off x="5852154" y="4379933"/>
                <a:ext cx="499261" cy="496599"/>
                <a:chOff x="3497300" y="3591950"/>
                <a:chExt cx="295375" cy="293800"/>
              </a:xfrm>
              <a:grpFill/>
            </p:grpSpPr>
            <p:sp>
              <p:nvSpPr>
                <p:cNvPr id="136" name="Google Shape;9509;p73">
                  <a:extLst>
                    <a:ext uri="{FF2B5EF4-FFF2-40B4-BE49-F238E27FC236}">
                      <a16:creationId xmlns:a16="http://schemas.microsoft.com/office/drawing/2014/main" id="{8083CE4F-71CE-B7A2-A7A9-373F192A9934}"/>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37" name="Google Shape;9510;p73">
                  <a:extLst>
                    <a:ext uri="{FF2B5EF4-FFF2-40B4-BE49-F238E27FC236}">
                      <a16:creationId xmlns:a16="http://schemas.microsoft.com/office/drawing/2014/main" id="{A748A67F-9CD4-DA08-CC8B-9424CF0163A4}"/>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38" name="Google Shape;9511;p73">
                  <a:extLst>
                    <a:ext uri="{FF2B5EF4-FFF2-40B4-BE49-F238E27FC236}">
                      <a16:creationId xmlns:a16="http://schemas.microsoft.com/office/drawing/2014/main" id="{139BDEDD-549C-5021-6711-61B80FC1B9CF}"/>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39" name="Google Shape;9512;p73">
                  <a:extLst>
                    <a:ext uri="{FF2B5EF4-FFF2-40B4-BE49-F238E27FC236}">
                      <a16:creationId xmlns:a16="http://schemas.microsoft.com/office/drawing/2014/main" id="{472998A4-80DF-1EAA-DC8A-84B3FE32FF31}"/>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40" name="Google Shape;9513;p73">
                  <a:extLst>
                    <a:ext uri="{FF2B5EF4-FFF2-40B4-BE49-F238E27FC236}">
                      <a16:creationId xmlns:a16="http://schemas.microsoft.com/office/drawing/2014/main" id="{C9222BD2-F00E-A289-CE27-C26E33CEB581}"/>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41" name="Google Shape;9514;p73">
                  <a:extLst>
                    <a:ext uri="{FF2B5EF4-FFF2-40B4-BE49-F238E27FC236}">
                      <a16:creationId xmlns:a16="http://schemas.microsoft.com/office/drawing/2014/main" id="{AFC8E916-ED41-AE85-2066-9F4A98DA55AA}"/>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42" name="Google Shape;9515;p73">
                  <a:extLst>
                    <a:ext uri="{FF2B5EF4-FFF2-40B4-BE49-F238E27FC236}">
                      <a16:creationId xmlns:a16="http://schemas.microsoft.com/office/drawing/2014/main" id="{835C1DED-D3F6-DDE0-9267-39E3269584BF}"/>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43" name="Google Shape;9516;p73">
                  <a:extLst>
                    <a:ext uri="{FF2B5EF4-FFF2-40B4-BE49-F238E27FC236}">
                      <a16:creationId xmlns:a16="http://schemas.microsoft.com/office/drawing/2014/main" id="{40358B70-5688-C4AE-55AE-937674CCD30A}"/>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0" name="Google Shape;9517;p73">
                <a:extLst>
                  <a:ext uri="{FF2B5EF4-FFF2-40B4-BE49-F238E27FC236}">
                    <a16:creationId xmlns:a16="http://schemas.microsoft.com/office/drawing/2014/main" id="{E64ED4D1-9125-750C-D5A1-49232201E8AB}"/>
                  </a:ext>
                </a:extLst>
              </p:cNvPr>
              <p:cNvGrpSpPr/>
              <p:nvPr/>
            </p:nvGrpSpPr>
            <p:grpSpPr>
              <a:xfrm>
                <a:off x="5852154" y="4985299"/>
                <a:ext cx="499261" cy="499303"/>
                <a:chOff x="3497300" y="3955025"/>
                <a:chExt cx="295375" cy="295400"/>
              </a:xfrm>
              <a:grpFill/>
            </p:grpSpPr>
            <p:sp>
              <p:nvSpPr>
                <p:cNvPr id="133" name="Google Shape;9518;p73">
                  <a:extLst>
                    <a:ext uri="{FF2B5EF4-FFF2-40B4-BE49-F238E27FC236}">
                      <a16:creationId xmlns:a16="http://schemas.microsoft.com/office/drawing/2014/main" id="{245B20C4-B8B0-AAC6-3CA6-9A617FFD9A7F}"/>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34" name="Google Shape;9519;p73">
                  <a:extLst>
                    <a:ext uri="{FF2B5EF4-FFF2-40B4-BE49-F238E27FC236}">
                      <a16:creationId xmlns:a16="http://schemas.microsoft.com/office/drawing/2014/main" id="{7A21C24D-7766-F94A-BF20-D4854AC46889}"/>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35" name="Google Shape;9520;p73">
                  <a:extLst>
                    <a:ext uri="{FF2B5EF4-FFF2-40B4-BE49-F238E27FC236}">
                      <a16:creationId xmlns:a16="http://schemas.microsoft.com/office/drawing/2014/main" id="{08BFE43C-9027-A027-6E08-535FE2EEBA04}"/>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1" name="Google Shape;9521;p73">
                <a:extLst>
                  <a:ext uri="{FF2B5EF4-FFF2-40B4-BE49-F238E27FC236}">
                    <a16:creationId xmlns:a16="http://schemas.microsoft.com/office/drawing/2014/main" id="{AD9D243B-C5BF-790F-5577-23625D2A838D}"/>
                  </a:ext>
                </a:extLst>
              </p:cNvPr>
              <p:cNvGrpSpPr/>
              <p:nvPr/>
            </p:nvGrpSpPr>
            <p:grpSpPr>
              <a:xfrm>
                <a:off x="9033293" y="3748917"/>
                <a:ext cx="468667" cy="498542"/>
                <a:chOff x="5364750" y="3235150"/>
                <a:chExt cx="277275" cy="294950"/>
              </a:xfrm>
              <a:grpFill/>
            </p:grpSpPr>
            <p:sp>
              <p:nvSpPr>
                <p:cNvPr id="125" name="Google Shape;9522;p73">
                  <a:extLst>
                    <a:ext uri="{FF2B5EF4-FFF2-40B4-BE49-F238E27FC236}">
                      <a16:creationId xmlns:a16="http://schemas.microsoft.com/office/drawing/2014/main" id="{13E03172-3452-3B6E-D9F1-F81D13994F54}"/>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26" name="Google Shape;9523;p73">
                  <a:extLst>
                    <a:ext uri="{FF2B5EF4-FFF2-40B4-BE49-F238E27FC236}">
                      <a16:creationId xmlns:a16="http://schemas.microsoft.com/office/drawing/2014/main" id="{4BB611A6-832E-8FC7-2C6B-23AF11D9B769}"/>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27" name="Google Shape;9524;p73">
                  <a:extLst>
                    <a:ext uri="{FF2B5EF4-FFF2-40B4-BE49-F238E27FC236}">
                      <a16:creationId xmlns:a16="http://schemas.microsoft.com/office/drawing/2014/main" id="{D4EA4139-9EBE-8E9C-F3CC-32E2A40A08EE}"/>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28" name="Google Shape;9525;p73">
                  <a:extLst>
                    <a:ext uri="{FF2B5EF4-FFF2-40B4-BE49-F238E27FC236}">
                      <a16:creationId xmlns:a16="http://schemas.microsoft.com/office/drawing/2014/main" id="{0DE24874-1ABD-1249-3DED-60EE527D1142}"/>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29" name="Google Shape;9526;p73">
                  <a:extLst>
                    <a:ext uri="{FF2B5EF4-FFF2-40B4-BE49-F238E27FC236}">
                      <a16:creationId xmlns:a16="http://schemas.microsoft.com/office/drawing/2014/main" id="{A7B5A519-A666-44D7-A64C-04A528FE992D}"/>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30" name="Google Shape;9527;p73">
                  <a:extLst>
                    <a:ext uri="{FF2B5EF4-FFF2-40B4-BE49-F238E27FC236}">
                      <a16:creationId xmlns:a16="http://schemas.microsoft.com/office/drawing/2014/main" id="{891A4136-CE52-8BDD-C248-DAD9CEF66B8E}"/>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31" name="Google Shape;9528;p73">
                  <a:extLst>
                    <a:ext uri="{FF2B5EF4-FFF2-40B4-BE49-F238E27FC236}">
                      <a16:creationId xmlns:a16="http://schemas.microsoft.com/office/drawing/2014/main" id="{046D1EE7-66DE-40B7-BDAF-566A386D35B0}"/>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32" name="Google Shape;9529;p73">
                  <a:extLst>
                    <a:ext uri="{FF2B5EF4-FFF2-40B4-BE49-F238E27FC236}">
                      <a16:creationId xmlns:a16="http://schemas.microsoft.com/office/drawing/2014/main" id="{A292191D-D2EF-746B-6BBA-F3BF4C83A1D2}"/>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2" name="Google Shape;9530;p73">
                <a:extLst>
                  <a:ext uri="{FF2B5EF4-FFF2-40B4-BE49-F238E27FC236}">
                    <a16:creationId xmlns:a16="http://schemas.microsoft.com/office/drawing/2014/main" id="{4DFADDD9-E299-C124-6E94-343D0D85FA50}"/>
                  </a:ext>
                </a:extLst>
              </p:cNvPr>
              <p:cNvGrpSpPr/>
              <p:nvPr/>
            </p:nvGrpSpPr>
            <p:grpSpPr>
              <a:xfrm>
                <a:off x="9016645" y="4376595"/>
                <a:ext cx="501965" cy="503276"/>
                <a:chOff x="5355300" y="3598250"/>
                <a:chExt cx="296975" cy="297750"/>
              </a:xfrm>
              <a:grpFill/>
            </p:grpSpPr>
            <p:sp>
              <p:nvSpPr>
                <p:cNvPr id="117" name="Google Shape;9531;p73">
                  <a:extLst>
                    <a:ext uri="{FF2B5EF4-FFF2-40B4-BE49-F238E27FC236}">
                      <a16:creationId xmlns:a16="http://schemas.microsoft.com/office/drawing/2014/main" id="{79DDDCCA-0BD2-951F-C66C-36650FC038AB}"/>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18" name="Google Shape;9532;p73">
                  <a:extLst>
                    <a:ext uri="{FF2B5EF4-FFF2-40B4-BE49-F238E27FC236}">
                      <a16:creationId xmlns:a16="http://schemas.microsoft.com/office/drawing/2014/main" id="{683AFB9F-E6E2-C5B5-6341-3244DD8114FE}"/>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19" name="Google Shape;9533;p73">
                  <a:extLst>
                    <a:ext uri="{FF2B5EF4-FFF2-40B4-BE49-F238E27FC236}">
                      <a16:creationId xmlns:a16="http://schemas.microsoft.com/office/drawing/2014/main" id="{307F6590-A876-A42E-7DAB-E2B5E73EA83D}"/>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20" name="Google Shape;9534;p73">
                  <a:extLst>
                    <a:ext uri="{FF2B5EF4-FFF2-40B4-BE49-F238E27FC236}">
                      <a16:creationId xmlns:a16="http://schemas.microsoft.com/office/drawing/2014/main" id="{FC0243E7-5ADC-BCEE-216F-9CE24EA3A142}"/>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21" name="Google Shape;9535;p73">
                  <a:extLst>
                    <a:ext uri="{FF2B5EF4-FFF2-40B4-BE49-F238E27FC236}">
                      <a16:creationId xmlns:a16="http://schemas.microsoft.com/office/drawing/2014/main" id="{E44038AB-FB96-6096-EF34-4D5580766552}"/>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22" name="Google Shape;9536;p73">
                  <a:extLst>
                    <a:ext uri="{FF2B5EF4-FFF2-40B4-BE49-F238E27FC236}">
                      <a16:creationId xmlns:a16="http://schemas.microsoft.com/office/drawing/2014/main" id="{3FC784F6-E6D0-2EC4-6836-3F90D4390C0C}"/>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23" name="Google Shape;9537;p73">
                  <a:extLst>
                    <a:ext uri="{FF2B5EF4-FFF2-40B4-BE49-F238E27FC236}">
                      <a16:creationId xmlns:a16="http://schemas.microsoft.com/office/drawing/2014/main" id="{A8017DEC-5346-7DC1-F957-85031C2ED4BE}"/>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24" name="Google Shape;9538;p73">
                  <a:extLst>
                    <a:ext uri="{FF2B5EF4-FFF2-40B4-BE49-F238E27FC236}">
                      <a16:creationId xmlns:a16="http://schemas.microsoft.com/office/drawing/2014/main" id="{199C7B13-1CDF-666B-6381-313652018B31}"/>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3" name="Google Shape;9539;p73">
                <a:extLst>
                  <a:ext uri="{FF2B5EF4-FFF2-40B4-BE49-F238E27FC236}">
                    <a16:creationId xmlns:a16="http://schemas.microsoft.com/office/drawing/2014/main" id="{061C5944-C69D-633A-F286-C0496309DB0A}"/>
                  </a:ext>
                </a:extLst>
              </p:cNvPr>
              <p:cNvGrpSpPr/>
              <p:nvPr/>
            </p:nvGrpSpPr>
            <p:grpSpPr>
              <a:xfrm>
                <a:off x="9022644" y="5073172"/>
                <a:ext cx="489964" cy="323559"/>
                <a:chOff x="5358450" y="4015675"/>
                <a:chExt cx="289875" cy="191425"/>
              </a:xfrm>
              <a:grpFill/>
            </p:grpSpPr>
            <p:sp>
              <p:nvSpPr>
                <p:cNvPr id="113" name="Google Shape;9540;p73">
                  <a:extLst>
                    <a:ext uri="{FF2B5EF4-FFF2-40B4-BE49-F238E27FC236}">
                      <a16:creationId xmlns:a16="http://schemas.microsoft.com/office/drawing/2014/main" id="{DEDB40BC-499E-F380-B525-2E2731F66CCD}"/>
                    </a:ext>
                  </a:extLst>
                </p:cNvPr>
                <p:cNvSpPr/>
                <p:nvPr/>
              </p:nvSpPr>
              <p:spPr>
                <a:xfrm>
                  <a:off x="5358450" y="4015675"/>
                  <a:ext cx="289875" cy="89025"/>
                </a:xfrm>
                <a:custGeom>
                  <a:avLst/>
                  <a:gdLst/>
                  <a:ahLst/>
                  <a:cxnLst/>
                  <a:rect l="l" t="t" r="r" b="b"/>
                  <a:pathLst>
                    <a:path w="11595" h="3560"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14" name="Google Shape;9541;p73">
                  <a:extLst>
                    <a:ext uri="{FF2B5EF4-FFF2-40B4-BE49-F238E27FC236}">
                      <a16:creationId xmlns:a16="http://schemas.microsoft.com/office/drawing/2014/main" id="{1615E4CE-4A3A-AF9F-C623-C3B58684FE7E}"/>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15" name="Google Shape;9542;p73">
                  <a:extLst>
                    <a:ext uri="{FF2B5EF4-FFF2-40B4-BE49-F238E27FC236}">
                      <a16:creationId xmlns:a16="http://schemas.microsoft.com/office/drawing/2014/main" id="{8BFD6588-B36E-8C08-CFE4-F7606C5F70AE}"/>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16" name="Google Shape;9543;p73">
                  <a:extLst>
                    <a:ext uri="{FF2B5EF4-FFF2-40B4-BE49-F238E27FC236}">
                      <a16:creationId xmlns:a16="http://schemas.microsoft.com/office/drawing/2014/main" id="{171B06FA-1180-93EB-F256-995C1137C6A5}"/>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4" name="Google Shape;9544;p73">
                <a:extLst>
                  <a:ext uri="{FF2B5EF4-FFF2-40B4-BE49-F238E27FC236}">
                    <a16:creationId xmlns:a16="http://schemas.microsoft.com/office/drawing/2014/main" id="{06D4D837-B03C-0629-E0F7-DCA46D990321}"/>
                  </a:ext>
                </a:extLst>
              </p:cNvPr>
              <p:cNvGrpSpPr/>
              <p:nvPr/>
            </p:nvGrpSpPr>
            <p:grpSpPr>
              <a:xfrm>
                <a:off x="10925482" y="3765480"/>
                <a:ext cx="501965" cy="465413"/>
                <a:chOff x="6543825" y="3202075"/>
                <a:chExt cx="296975" cy="275350"/>
              </a:xfrm>
              <a:grpFill/>
            </p:grpSpPr>
            <p:sp>
              <p:nvSpPr>
                <p:cNvPr id="106" name="Google Shape;9545;p73">
                  <a:extLst>
                    <a:ext uri="{FF2B5EF4-FFF2-40B4-BE49-F238E27FC236}">
                      <a16:creationId xmlns:a16="http://schemas.microsoft.com/office/drawing/2014/main" id="{443585FA-A48A-5D69-BFBE-392916F06051}"/>
                    </a:ext>
                  </a:extLst>
                </p:cNvPr>
                <p:cNvSpPr/>
                <p:nvPr/>
              </p:nvSpPr>
              <p:spPr>
                <a:xfrm>
                  <a:off x="6683250" y="3202075"/>
                  <a:ext cx="17350" cy="43350"/>
                </a:xfrm>
                <a:custGeom>
                  <a:avLst/>
                  <a:gdLst/>
                  <a:ahLst/>
                  <a:cxnLst/>
                  <a:rect l="l" t="t" r="r" b="b"/>
                  <a:pathLst>
                    <a:path w="694" h="1733"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07" name="Google Shape;9546;p73">
                  <a:extLst>
                    <a:ext uri="{FF2B5EF4-FFF2-40B4-BE49-F238E27FC236}">
                      <a16:creationId xmlns:a16="http://schemas.microsoft.com/office/drawing/2014/main" id="{4B29CE22-B595-39F2-8826-FC89B625EA46}"/>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08" name="Google Shape;9547;p73">
                  <a:extLst>
                    <a:ext uri="{FF2B5EF4-FFF2-40B4-BE49-F238E27FC236}">
                      <a16:creationId xmlns:a16="http://schemas.microsoft.com/office/drawing/2014/main" id="{4EEA8BE2-1D2F-9435-435D-509F7328B9E4}"/>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09" name="Google Shape;9548;p73">
                  <a:extLst>
                    <a:ext uri="{FF2B5EF4-FFF2-40B4-BE49-F238E27FC236}">
                      <a16:creationId xmlns:a16="http://schemas.microsoft.com/office/drawing/2014/main" id="{C7584F65-2127-4A33-701A-37D8DB12F376}"/>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10" name="Google Shape;9549;p73">
                  <a:extLst>
                    <a:ext uri="{FF2B5EF4-FFF2-40B4-BE49-F238E27FC236}">
                      <a16:creationId xmlns:a16="http://schemas.microsoft.com/office/drawing/2014/main" id="{E09FC7D0-0FF7-1F2E-A886-0CB59DFEB71C}"/>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11" name="Google Shape;9550;p73">
                  <a:extLst>
                    <a:ext uri="{FF2B5EF4-FFF2-40B4-BE49-F238E27FC236}">
                      <a16:creationId xmlns:a16="http://schemas.microsoft.com/office/drawing/2014/main" id="{62B37208-C2EA-B595-D9A1-3BF0638095A9}"/>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12" name="Google Shape;9551;p73">
                  <a:extLst>
                    <a:ext uri="{FF2B5EF4-FFF2-40B4-BE49-F238E27FC236}">
                      <a16:creationId xmlns:a16="http://schemas.microsoft.com/office/drawing/2014/main" id="{87C7A11C-C6B0-A47E-CB12-A93A2DE51302}"/>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5" name="Google Shape;9552;p73">
                <a:extLst>
                  <a:ext uri="{FF2B5EF4-FFF2-40B4-BE49-F238E27FC236}">
                    <a16:creationId xmlns:a16="http://schemas.microsoft.com/office/drawing/2014/main" id="{AADB3F79-8187-E79D-E3EF-D69B2B25439F}"/>
                  </a:ext>
                </a:extLst>
              </p:cNvPr>
              <p:cNvGrpSpPr/>
              <p:nvPr/>
            </p:nvGrpSpPr>
            <p:grpSpPr>
              <a:xfrm>
                <a:off x="3302959" y="3747882"/>
                <a:ext cx="500612" cy="500612"/>
                <a:chOff x="2037825" y="3254050"/>
                <a:chExt cx="296175" cy="296175"/>
              </a:xfrm>
              <a:grpFill/>
            </p:grpSpPr>
            <p:sp>
              <p:nvSpPr>
                <p:cNvPr id="100" name="Google Shape;9553;p73">
                  <a:extLst>
                    <a:ext uri="{FF2B5EF4-FFF2-40B4-BE49-F238E27FC236}">
                      <a16:creationId xmlns:a16="http://schemas.microsoft.com/office/drawing/2014/main" id="{6BAB4491-6FFA-C849-9A2A-63D0879D4078}"/>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01" name="Google Shape;9554;p73">
                  <a:extLst>
                    <a:ext uri="{FF2B5EF4-FFF2-40B4-BE49-F238E27FC236}">
                      <a16:creationId xmlns:a16="http://schemas.microsoft.com/office/drawing/2014/main" id="{D7F7C935-4E15-F196-A5BB-3AE9C9337418}"/>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02" name="Google Shape;9555;p73">
                  <a:extLst>
                    <a:ext uri="{FF2B5EF4-FFF2-40B4-BE49-F238E27FC236}">
                      <a16:creationId xmlns:a16="http://schemas.microsoft.com/office/drawing/2014/main" id="{71AAD04A-5D49-7AC7-C720-80C5973249E2}"/>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03" name="Google Shape;9556;p73">
                  <a:extLst>
                    <a:ext uri="{FF2B5EF4-FFF2-40B4-BE49-F238E27FC236}">
                      <a16:creationId xmlns:a16="http://schemas.microsoft.com/office/drawing/2014/main" id="{705C5DA9-57CB-7438-06CB-7F6F25C9F8B3}"/>
                    </a:ext>
                  </a:extLst>
                </p:cNvPr>
                <p:cNvSpPr/>
                <p:nvPr/>
              </p:nvSpPr>
              <p:spPr>
                <a:xfrm>
                  <a:off x="2219775" y="3375350"/>
                  <a:ext cx="89025" cy="85875"/>
                </a:xfrm>
                <a:custGeom>
                  <a:avLst/>
                  <a:gdLst/>
                  <a:ahLst/>
                  <a:cxnLst/>
                  <a:rect l="l" t="t" r="r" b="b"/>
                  <a:pathLst>
                    <a:path w="3560"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04" name="Google Shape;9557;p73">
                  <a:extLst>
                    <a:ext uri="{FF2B5EF4-FFF2-40B4-BE49-F238E27FC236}">
                      <a16:creationId xmlns:a16="http://schemas.microsoft.com/office/drawing/2014/main" id="{511B9B3F-D012-85DD-8BA2-C76E50786426}"/>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105" name="Google Shape;9558;p73">
                  <a:extLst>
                    <a:ext uri="{FF2B5EF4-FFF2-40B4-BE49-F238E27FC236}">
                      <a16:creationId xmlns:a16="http://schemas.microsoft.com/office/drawing/2014/main" id="{E676B30D-7A2B-9F17-F856-E8454C05B741}"/>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6" name="Google Shape;9559;p73">
                <a:extLst>
                  <a:ext uri="{FF2B5EF4-FFF2-40B4-BE49-F238E27FC236}">
                    <a16:creationId xmlns:a16="http://schemas.microsoft.com/office/drawing/2014/main" id="{9D851B88-0113-C46B-050C-9BD211224129}"/>
                  </a:ext>
                </a:extLst>
              </p:cNvPr>
              <p:cNvGrpSpPr/>
              <p:nvPr/>
            </p:nvGrpSpPr>
            <p:grpSpPr>
              <a:xfrm>
                <a:off x="3300297" y="4378750"/>
                <a:ext cx="505937" cy="498964"/>
                <a:chOff x="2034675" y="3617925"/>
                <a:chExt cx="299325" cy="295200"/>
              </a:xfrm>
              <a:grpFill/>
            </p:grpSpPr>
            <p:sp>
              <p:nvSpPr>
                <p:cNvPr id="95" name="Google Shape;9560;p73">
                  <a:extLst>
                    <a:ext uri="{FF2B5EF4-FFF2-40B4-BE49-F238E27FC236}">
                      <a16:creationId xmlns:a16="http://schemas.microsoft.com/office/drawing/2014/main" id="{296DDAC8-89DC-93C2-45E2-8EFBBE39E364}"/>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96" name="Google Shape;9561;p73">
                  <a:extLst>
                    <a:ext uri="{FF2B5EF4-FFF2-40B4-BE49-F238E27FC236}">
                      <a16:creationId xmlns:a16="http://schemas.microsoft.com/office/drawing/2014/main" id="{85566A50-6DDB-2B30-FE59-A0D17D75AE42}"/>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97" name="Google Shape;9562;p73">
                  <a:extLst>
                    <a:ext uri="{FF2B5EF4-FFF2-40B4-BE49-F238E27FC236}">
                      <a16:creationId xmlns:a16="http://schemas.microsoft.com/office/drawing/2014/main" id="{24447BB0-3638-A00A-66EC-083EB0FCB661}"/>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98" name="Google Shape;9563;p73">
                  <a:extLst>
                    <a:ext uri="{FF2B5EF4-FFF2-40B4-BE49-F238E27FC236}">
                      <a16:creationId xmlns:a16="http://schemas.microsoft.com/office/drawing/2014/main" id="{FE3B14A2-EB36-48BB-3E8E-34C09227AE2C}"/>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99" name="Google Shape;9564;p73">
                  <a:extLst>
                    <a:ext uri="{FF2B5EF4-FFF2-40B4-BE49-F238E27FC236}">
                      <a16:creationId xmlns:a16="http://schemas.microsoft.com/office/drawing/2014/main" id="{99AA6D80-8EE4-8495-010E-5939BE3EB389}"/>
                    </a:ext>
                  </a:extLst>
                </p:cNvPr>
                <p:cNvSpPr/>
                <p:nvPr/>
              </p:nvSpPr>
              <p:spPr>
                <a:xfrm>
                  <a:off x="2034675" y="3816425"/>
                  <a:ext cx="100050" cy="96700"/>
                </a:xfrm>
                <a:custGeom>
                  <a:avLst/>
                  <a:gdLst/>
                  <a:ahLst/>
                  <a:cxnLst/>
                  <a:rect l="l" t="t" r="r" b="b"/>
                  <a:pathLst>
                    <a:path w="4002" h="3867"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7" name="Google Shape;9565;p73">
                <a:extLst>
                  <a:ext uri="{FF2B5EF4-FFF2-40B4-BE49-F238E27FC236}">
                    <a16:creationId xmlns:a16="http://schemas.microsoft.com/office/drawing/2014/main" id="{4C1E7A75-255D-9B54-AE38-500713D1E782}"/>
                  </a:ext>
                </a:extLst>
              </p:cNvPr>
              <p:cNvGrpSpPr/>
              <p:nvPr/>
            </p:nvGrpSpPr>
            <p:grpSpPr>
              <a:xfrm>
                <a:off x="3302959" y="4985321"/>
                <a:ext cx="500612" cy="499261"/>
                <a:chOff x="2037825" y="3981825"/>
                <a:chExt cx="296175" cy="295375"/>
              </a:xfrm>
              <a:grpFill/>
            </p:grpSpPr>
            <p:sp>
              <p:nvSpPr>
                <p:cNvPr id="92" name="Google Shape;9566;p73">
                  <a:extLst>
                    <a:ext uri="{FF2B5EF4-FFF2-40B4-BE49-F238E27FC236}">
                      <a16:creationId xmlns:a16="http://schemas.microsoft.com/office/drawing/2014/main" id="{811A51D0-968F-0C11-4FCD-345CE564CE9D}"/>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93" name="Google Shape;9567;p73">
                  <a:extLst>
                    <a:ext uri="{FF2B5EF4-FFF2-40B4-BE49-F238E27FC236}">
                      <a16:creationId xmlns:a16="http://schemas.microsoft.com/office/drawing/2014/main" id="{16DF386D-918A-A125-9E28-983D82E63836}"/>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94" name="Google Shape;9568;p73">
                  <a:extLst>
                    <a:ext uri="{FF2B5EF4-FFF2-40B4-BE49-F238E27FC236}">
                      <a16:creationId xmlns:a16="http://schemas.microsoft.com/office/drawing/2014/main" id="{4ECB14D9-A914-55D4-4949-4794349741E0}"/>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8" name="Google Shape;9569;p73">
                <a:extLst>
                  <a:ext uri="{FF2B5EF4-FFF2-40B4-BE49-F238E27FC236}">
                    <a16:creationId xmlns:a16="http://schemas.microsoft.com/office/drawing/2014/main" id="{7018CE3E-F699-25F1-24C0-A5C037B2C435}"/>
                  </a:ext>
                </a:extLst>
              </p:cNvPr>
              <p:cNvGrpSpPr/>
              <p:nvPr/>
            </p:nvGrpSpPr>
            <p:grpSpPr>
              <a:xfrm>
                <a:off x="6475073" y="3793814"/>
                <a:ext cx="500612" cy="408748"/>
                <a:chOff x="3860400" y="3254050"/>
                <a:chExt cx="296175" cy="241825"/>
              </a:xfrm>
              <a:grpFill/>
            </p:grpSpPr>
            <p:sp>
              <p:nvSpPr>
                <p:cNvPr id="85" name="Google Shape;9570;p73">
                  <a:extLst>
                    <a:ext uri="{FF2B5EF4-FFF2-40B4-BE49-F238E27FC236}">
                      <a16:creationId xmlns:a16="http://schemas.microsoft.com/office/drawing/2014/main" id="{3E4C58BD-FEBC-4473-6616-9E79987ACEBC}"/>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86" name="Google Shape;9571;p73">
                  <a:extLst>
                    <a:ext uri="{FF2B5EF4-FFF2-40B4-BE49-F238E27FC236}">
                      <a16:creationId xmlns:a16="http://schemas.microsoft.com/office/drawing/2014/main" id="{BB3C3642-D3AE-D16C-EE15-C65545817EE6}"/>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87" name="Google Shape;9572;p73">
                  <a:extLst>
                    <a:ext uri="{FF2B5EF4-FFF2-40B4-BE49-F238E27FC236}">
                      <a16:creationId xmlns:a16="http://schemas.microsoft.com/office/drawing/2014/main" id="{A8178FF0-DC1B-3088-4B6C-A0C6053E0525}"/>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88" name="Google Shape;9573;p73">
                  <a:extLst>
                    <a:ext uri="{FF2B5EF4-FFF2-40B4-BE49-F238E27FC236}">
                      <a16:creationId xmlns:a16="http://schemas.microsoft.com/office/drawing/2014/main" id="{AE27B9DF-5657-3E0E-377F-FE8B06883FBE}"/>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89" name="Google Shape;9574;p73">
                  <a:extLst>
                    <a:ext uri="{FF2B5EF4-FFF2-40B4-BE49-F238E27FC236}">
                      <a16:creationId xmlns:a16="http://schemas.microsoft.com/office/drawing/2014/main" id="{6943572C-15ED-9CE9-93FC-4256A02BBC9E}"/>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90" name="Google Shape;9575;p73">
                  <a:extLst>
                    <a:ext uri="{FF2B5EF4-FFF2-40B4-BE49-F238E27FC236}">
                      <a16:creationId xmlns:a16="http://schemas.microsoft.com/office/drawing/2014/main" id="{AEEBA4FA-7974-532A-230D-D2FD5DAA4577}"/>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91" name="Google Shape;9576;p73">
                  <a:extLst>
                    <a:ext uri="{FF2B5EF4-FFF2-40B4-BE49-F238E27FC236}">
                      <a16:creationId xmlns:a16="http://schemas.microsoft.com/office/drawing/2014/main" id="{E58CC368-7167-DA3B-EDEE-3BEB70A4C99D}"/>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9" name="Google Shape;9577;p73">
                <a:extLst>
                  <a:ext uri="{FF2B5EF4-FFF2-40B4-BE49-F238E27FC236}">
                    <a16:creationId xmlns:a16="http://schemas.microsoft.com/office/drawing/2014/main" id="{63EFBCA0-0A4F-E66E-58D7-6F7D0BBDFE68}"/>
                  </a:ext>
                </a:extLst>
              </p:cNvPr>
              <p:cNvGrpSpPr/>
              <p:nvPr/>
            </p:nvGrpSpPr>
            <p:grpSpPr>
              <a:xfrm>
                <a:off x="6474397" y="4377925"/>
                <a:ext cx="501965" cy="500612"/>
                <a:chOff x="3859600" y="3591950"/>
                <a:chExt cx="296975" cy="296175"/>
              </a:xfrm>
              <a:grpFill/>
            </p:grpSpPr>
            <p:sp>
              <p:nvSpPr>
                <p:cNvPr id="82" name="Google Shape;9578;p73">
                  <a:extLst>
                    <a:ext uri="{FF2B5EF4-FFF2-40B4-BE49-F238E27FC236}">
                      <a16:creationId xmlns:a16="http://schemas.microsoft.com/office/drawing/2014/main" id="{88BD9088-5B1A-99B0-D3BE-5B54FA1C39F3}"/>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83" name="Google Shape;9579;p73">
                  <a:extLst>
                    <a:ext uri="{FF2B5EF4-FFF2-40B4-BE49-F238E27FC236}">
                      <a16:creationId xmlns:a16="http://schemas.microsoft.com/office/drawing/2014/main" id="{065F41B2-E587-3EEC-8DA5-08811D0F272E}"/>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84" name="Google Shape;9580;p73">
                  <a:extLst>
                    <a:ext uri="{FF2B5EF4-FFF2-40B4-BE49-F238E27FC236}">
                      <a16:creationId xmlns:a16="http://schemas.microsoft.com/office/drawing/2014/main" id="{5A86017C-278E-2921-A57D-D829F11BB39E}"/>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0" name="Google Shape;9581;p73">
                <a:extLst>
                  <a:ext uri="{FF2B5EF4-FFF2-40B4-BE49-F238E27FC236}">
                    <a16:creationId xmlns:a16="http://schemas.microsoft.com/office/drawing/2014/main" id="{E91D1F1E-6FB8-BD90-FD0E-112CE6838EA5}"/>
                  </a:ext>
                </a:extLst>
              </p:cNvPr>
              <p:cNvGrpSpPr/>
              <p:nvPr/>
            </p:nvGrpSpPr>
            <p:grpSpPr>
              <a:xfrm>
                <a:off x="6475073" y="4984646"/>
                <a:ext cx="500612" cy="500612"/>
                <a:chOff x="3860400" y="3955025"/>
                <a:chExt cx="296175" cy="296175"/>
              </a:xfrm>
              <a:grpFill/>
            </p:grpSpPr>
            <p:sp>
              <p:nvSpPr>
                <p:cNvPr id="77" name="Google Shape;9582;p73">
                  <a:extLst>
                    <a:ext uri="{FF2B5EF4-FFF2-40B4-BE49-F238E27FC236}">
                      <a16:creationId xmlns:a16="http://schemas.microsoft.com/office/drawing/2014/main" id="{36034709-FA94-C90D-C605-961603C400C2}"/>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8" name="Google Shape;9583;p73">
                  <a:extLst>
                    <a:ext uri="{FF2B5EF4-FFF2-40B4-BE49-F238E27FC236}">
                      <a16:creationId xmlns:a16="http://schemas.microsoft.com/office/drawing/2014/main" id="{B849CD26-A3F2-59A2-29D6-10965078384C}"/>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9" name="Google Shape;9584;p73">
                  <a:extLst>
                    <a:ext uri="{FF2B5EF4-FFF2-40B4-BE49-F238E27FC236}">
                      <a16:creationId xmlns:a16="http://schemas.microsoft.com/office/drawing/2014/main" id="{47F32AEE-F7B8-78AF-D693-48FB28942085}"/>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80" name="Google Shape;9585;p73">
                  <a:extLst>
                    <a:ext uri="{FF2B5EF4-FFF2-40B4-BE49-F238E27FC236}">
                      <a16:creationId xmlns:a16="http://schemas.microsoft.com/office/drawing/2014/main" id="{83BBDD6E-5D28-B55F-1B51-1C29B4A68B39}"/>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81" name="Google Shape;9586;p73">
                  <a:extLst>
                    <a:ext uri="{FF2B5EF4-FFF2-40B4-BE49-F238E27FC236}">
                      <a16:creationId xmlns:a16="http://schemas.microsoft.com/office/drawing/2014/main" id="{29A98DAC-BC33-CD20-02D5-B93559AEBCE8}"/>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1" name="Google Shape;9587;p73">
                <a:extLst>
                  <a:ext uri="{FF2B5EF4-FFF2-40B4-BE49-F238E27FC236}">
                    <a16:creationId xmlns:a16="http://schemas.microsoft.com/office/drawing/2014/main" id="{040C58B2-BF5C-A665-1AA6-530B12FB8087}"/>
                  </a:ext>
                </a:extLst>
              </p:cNvPr>
              <p:cNvGrpSpPr/>
              <p:nvPr/>
            </p:nvGrpSpPr>
            <p:grpSpPr>
              <a:xfrm>
                <a:off x="9642831" y="3748557"/>
                <a:ext cx="508599" cy="499261"/>
                <a:chOff x="5716825" y="3235950"/>
                <a:chExt cx="300900" cy="295375"/>
              </a:xfrm>
              <a:grpFill/>
            </p:grpSpPr>
            <p:sp>
              <p:nvSpPr>
                <p:cNvPr id="73" name="Google Shape;9588;p73">
                  <a:extLst>
                    <a:ext uri="{FF2B5EF4-FFF2-40B4-BE49-F238E27FC236}">
                      <a16:creationId xmlns:a16="http://schemas.microsoft.com/office/drawing/2014/main" id="{510A5FB6-15B8-C4D9-7597-E3605992B902}"/>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4" name="Google Shape;9589;p73">
                  <a:extLst>
                    <a:ext uri="{FF2B5EF4-FFF2-40B4-BE49-F238E27FC236}">
                      <a16:creationId xmlns:a16="http://schemas.microsoft.com/office/drawing/2014/main" id="{2FD9DED7-9CCB-8150-C608-6C193F051B49}"/>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5" name="Google Shape;9590;p73">
                  <a:extLst>
                    <a:ext uri="{FF2B5EF4-FFF2-40B4-BE49-F238E27FC236}">
                      <a16:creationId xmlns:a16="http://schemas.microsoft.com/office/drawing/2014/main" id="{E8300E5D-E115-CD11-1847-E0B79B6AB425}"/>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6" name="Google Shape;9591;p73">
                  <a:extLst>
                    <a:ext uri="{FF2B5EF4-FFF2-40B4-BE49-F238E27FC236}">
                      <a16:creationId xmlns:a16="http://schemas.microsoft.com/office/drawing/2014/main" id="{ACE96E76-D032-BB3A-4F61-F21BD2547E05}"/>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2" name="Google Shape;9592;p73">
                <a:extLst>
                  <a:ext uri="{FF2B5EF4-FFF2-40B4-BE49-F238E27FC236}">
                    <a16:creationId xmlns:a16="http://schemas.microsoft.com/office/drawing/2014/main" id="{08147B14-76D6-9FF6-6AED-25C1DD104EA5}"/>
                  </a:ext>
                </a:extLst>
              </p:cNvPr>
              <p:cNvGrpSpPr/>
              <p:nvPr/>
            </p:nvGrpSpPr>
            <p:grpSpPr>
              <a:xfrm>
                <a:off x="9661466" y="4393899"/>
                <a:ext cx="471329" cy="468667"/>
                <a:chOff x="5727850" y="3609275"/>
                <a:chExt cx="278850" cy="277275"/>
              </a:xfrm>
              <a:grpFill/>
            </p:grpSpPr>
            <p:sp>
              <p:nvSpPr>
                <p:cNvPr id="68" name="Google Shape;9593;p73">
                  <a:extLst>
                    <a:ext uri="{FF2B5EF4-FFF2-40B4-BE49-F238E27FC236}">
                      <a16:creationId xmlns:a16="http://schemas.microsoft.com/office/drawing/2014/main" id="{4CAE4E65-E540-5AB4-0984-106C5470987B}"/>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9" name="Google Shape;9594;p73">
                  <a:extLst>
                    <a:ext uri="{FF2B5EF4-FFF2-40B4-BE49-F238E27FC236}">
                      <a16:creationId xmlns:a16="http://schemas.microsoft.com/office/drawing/2014/main" id="{1F35177B-A3FD-EACD-0A0B-FFD1F910D2F3}"/>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0" name="Google Shape;9595;p73">
                  <a:extLst>
                    <a:ext uri="{FF2B5EF4-FFF2-40B4-BE49-F238E27FC236}">
                      <a16:creationId xmlns:a16="http://schemas.microsoft.com/office/drawing/2014/main" id="{EA2FB473-B487-89A8-1680-13196C332E38}"/>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1" name="Google Shape;9596;p73">
                  <a:extLst>
                    <a:ext uri="{FF2B5EF4-FFF2-40B4-BE49-F238E27FC236}">
                      <a16:creationId xmlns:a16="http://schemas.microsoft.com/office/drawing/2014/main" id="{96AB8A62-1D27-A99C-9CD9-6F5442E1EE31}"/>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2" name="Google Shape;9597;p73">
                  <a:extLst>
                    <a:ext uri="{FF2B5EF4-FFF2-40B4-BE49-F238E27FC236}">
                      <a16:creationId xmlns:a16="http://schemas.microsoft.com/office/drawing/2014/main" id="{75EF7E34-C688-B8D5-6623-DF5404E4809A}"/>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3" name="Google Shape;9598;p73">
                <a:extLst>
                  <a:ext uri="{FF2B5EF4-FFF2-40B4-BE49-F238E27FC236}">
                    <a16:creationId xmlns:a16="http://schemas.microsoft.com/office/drawing/2014/main" id="{2E22C8BF-2356-8DB3-381D-53A0C28A45A9}"/>
                  </a:ext>
                </a:extLst>
              </p:cNvPr>
              <p:cNvGrpSpPr/>
              <p:nvPr/>
            </p:nvGrpSpPr>
            <p:grpSpPr>
              <a:xfrm>
                <a:off x="9677461" y="4985321"/>
                <a:ext cx="439341" cy="499261"/>
                <a:chOff x="5736525" y="3963700"/>
                <a:chExt cx="259925" cy="295375"/>
              </a:xfrm>
              <a:grpFill/>
            </p:grpSpPr>
            <p:sp>
              <p:nvSpPr>
                <p:cNvPr id="61" name="Google Shape;9599;p73">
                  <a:extLst>
                    <a:ext uri="{FF2B5EF4-FFF2-40B4-BE49-F238E27FC236}">
                      <a16:creationId xmlns:a16="http://schemas.microsoft.com/office/drawing/2014/main" id="{9F93F783-E46B-FDB7-2823-5A1E1DC9F747}"/>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2" name="Google Shape;9600;p73">
                  <a:extLst>
                    <a:ext uri="{FF2B5EF4-FFF2-40B4-BE49-F238E27FC236}">
                      <a16:creationId xmlns:a16="http://schemas.microsoft.com/office/drawing/2014/main" id="{A4ECF503-4C6C-A8FD-8C47-21C4822191C7}"/>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3" name="Google Shape;9601;p73">
                  <a:extLst>
                    <a:ext uri="{FF2B5EF4-FFF2-40B4-BE49-F238E27FC236}">
                      <a16:creationId xmlns:a16="http://schemas.microsoft.com/office/drawing/2014/main" id="{D7289E68-D560-7761-D46A-3D70374DD0B7}"/>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4" name="Google Shape;9602;p73">
                  <a:extLst>
                    <a:ext uri="{FF2B5EF4-FFF2-40B4-BE49-F238E27FC236}">
                      <a16:creationId xmlns:a16="http://schemas.microsoft.com/office/drawing/2014/main" id="{24C18F72-9BFD-5C81-462A-0E95B3900CE2}"/>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5" name="Google Shape;9603;p73">
                  <a:extLst>
                    <a:ext uri="{FF2B5EF4-FFF2-40B4-BE49-F238E27FC236}">
                      <a16:creationId xmlns:a16="http://schemas.microsoft.com/office/drawing/2014/main" id="{0346BF75-722E-C4E1-5EA1-9A85BDA583B3}"/>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6" name="Google Shape;9604;p73">
                  <a:extLst>
                    <a:ext uri="{FF2B5EF4-FFF2-40B4-BE49-F238E27FC236}">
                      <a16:creationId xmlns:a16="http://schemas.microsoft.com/office/drawing/2014/main" id="{39940521-8013-BADD-8F97-62141EA50A9D}"/>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7" name="Google Shape;9605;p73">
                  <a:extLst>
                    <a:ext uri="{FF2B5EF4-FFF2-40B4-BE49-F238E27FC236}">
                      <a16:creationId xmlns:a16="http://schemas.microsoft.com/office/drawing/2014/main" id="{644A4CF5-847C-2FBA-C5AD-2C4965B39F59}"/>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4" name="Google Shape;9606;p73">
                <a:extLst>
                  <a:ext uri="{FF2B5EF4-FFF2-40B4-BE49-F238E27FC236}">
                    <a16:creationId xmlns:a16="http://schemas.microsoft.com/office/drawing/2014/main" id="{B050F6FB-B562-1F1B-25BC-1DE5A31761E3}"/>
                  </a:ext>
                </a:extLst>
              </p:cNvPr>
              <p:cNvGrpSpPr/>
              <p:nvPr/>
            </p:nvGrpSpPr>
            <p:grpSpPr>
              <a:xfrm>
                <a:off x="10925482" y="4377925"/>
                <a:ext cx="501965" cy="500612"/>
                <a:chOff x="6553275" y="3604550"/>
                <a:chExt cx="296975" cy="296175"/>
              </a:xfrm>
              <a:grpFill/>
            </p:grpSpPr>
            <p:sp>
              <p:nvSpPr>
                <p:cNvPr id="55" name="Google Shape;9607;p73">
                  <a:extLst>
                    <a:ext uri="{FF2B5EF4-FFF2-40B4-BE49-F238E27FC236}">
                      <a16:creationId xmlns:a16="http://schemas.microsoft.com/office/drawing/2014/main" id="{33CFF06D-739F-4BB0-1099-FA91D73C0B4D}"/>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6" name="Google Shape;9608;p73">
                  <a:extLst>
                    <a:ext uri="{FF2B5EF4-FFF2-40B4-BE49-F238E27FC236}">
                      <a16:creationId xmlns:a16="http://schemas.microsoft.com/office/drawing/2014/main" id="{F93E5FB4-3FB0-1A63-20F8-8AA3DFDAA88C}"/>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7" name="Google Shape;9609;p73">
                  <a:extLst>
                    <a:ext uri="{FF2B5EF4-FFF2-40B4-BE49-F238E27FC236}">
                      <a16:creationId xmlns:a16="http://schemas.microsoft.com/office/drawing/2014/main" id="{D0EFF28E-7B44-050C-DB70-9BEBB8651166}"/>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8" name="Google Shape;9610;p73">
                  <a:extLst>
                    <a:ext uri="{FF2B5EF4-FFF2-40B4-BE49-F238E27FC236}">
                      <a16:creationId xmlns:a16="http://schemas.microsoft.com/office/drawing/2014/main" id="{DF65D899-E18B-C585-136C-F8689C9F880B}"/>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9" name="Google Shape;9611;p73">
                  <a:extLst>
                    <a:ext uri="{FF2B5EF4-FFF2-40B4-BE49-F238E27FC236}">
                      <a16:creationId xmlns:a16="http://schemas.microsoft.com/office/drawing/2014/main" id="{79A0FD2F-FBC9-8524-9BEB-396279BB02E5}"/>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0" name="Google Shape;9612;p73">
                  <a:extLst>
                    <a:ext uri="{FF2B5EF4-FFF2-40B4-BE49-F238E27FC236}">
                      <a16:creationId xmlns:a16="http://schemas.microsoft.com/office/drawing/2014/main" id="{5EAB1A82-4970-BE9A-6A5F-A0DAF68013B9}"/>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lumMod val="75000"/>
                        <a:lumOff val="25000"/>
                      </a:schemeClr>
                    </a:solidFill>
                    <a:effectLst/>
                    <a:uLnTx/>
                    <a:uFillTx/>
                    <a:latin typeface="Segoe"/>
                  </a:endParaRPr>
                </a:p>
              </p:txBody>
            </p:sp>
          </p:grpSp>
        </p:grpSp>
      </p:grpSp>
      <p:sp>
        <p:nvSpPr>
          <p:cNvPr id="471" name="TextBox 470">
            <a:extLst>
              <a:ext uri="{FF2B5EF4-FFF2-40B4-BE49-F238E27FC236}">
                <a16:creationId xmlns:a16="http://schemas.microsoft.com/office/drawing/2014/main" id="{AD934AC7-5920-BF0F-B563-6BA06BA017F0}"/>
              </a:ext>
            </a:extLst>
          </p:cNvPr>
          <p:cNvSpPr txBox="1"/>
          <p:nvPr/>
        </p:nvSpPr>
        <p:spPr>
          <a:xfrm>
            <a:off x="0" y="396872"/>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3600" b="1" i="0" u="none" strike="noStrike" kern="1200" cap="none" spc="0" normalizeH="0" baseline="0" noProof="0" dirty="0">
                <a:ln>
                  <a:noFill/>
                </a:ln>
                <a:solidFill>
                  <a:schemeClr val="accent1"/>
                </a:solidFill>
                <a:effectLst/>
                <a:uLnTx/>
                <a:uFillTx/>
                <a:latin typeface="Segoe"/>
                <a:ea typeface="Cambria" panose="02040503050406030204" pitchFamily="18" charset="0"/>
              </a:rPr>
              <a:t>Icons</a:t>
            </a:r>
          </a:p>
        </p:txBody>
      </p:sp>
    </p:spTree>
    <p:extLst>
      <p:ext uri="{BB962C8B-B14F-4D97-AF65-F5344CB8AC3E}">
        <p14:creationId xmlns:p14="http://schemas.microsoft.com/office/powerpoint/2010/main" val="67239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 name="TextBox 471">
            <a:extLst>
              <a:ext uri="{FF2B5EF4-FFF2-40B4-BE49-F238E27FC236}">
                <a16:creationId xmlns:a16="http://schemas.microsoft.com/office/drawing/2014/main" id="{0B6B01BD-D6B0-3768-B928-0FD54A88B143}"/>
              </a:ext>
            </a:extLst>
          </p:cNvPr>
          <p:cNvSpPr txBox="1"/>
          <p:nvPr/>
        </p:nvSpPr>
        <p:spPr>
          <a:xfrm>
            <a:off x="0" y="396872"/>
            <a:ext cx="12192000" cy="646331"/>
          </a:xfrm>
          <a:prstGeom prst="rect">
            <a:avLst/>
          </a:prstGeom>
          <a:noFill/>
        </p:spPr>
        <p:txBody>
          <a:bodyPr wrap="square" rtlCol="0">
            <a:spAutoFit/>
          </a:bodyPr>
          <a:lstStyle/>
          <a:p>
            <a:pPr algn="ctr">
              <a:defRPr/>
            </a:pPr>
            <a:r>
              <a:rPr lang="en-US" sz="3600" b="1" dirty="0">
                <a:solidFill>
                  <a:schemeClr val="accent1"/>
                </a:solidFill>
                <a:latin typeface="Segoe"/>
                <a:ea typeface="Cambria" panose="02040503050406030204" pitchFamily="18" charset="0"/>
              </a:rPr>
              <a:t>Icons</a:t>
            </a:r>
          </a:p>
        </p:txBody>
      </p:sp>
      <p:grpSp>
        <p:nvGrpSpPr>
          <p:cNvPr id="473" name="Group 472">
            <a:extLst>
              <a:ext uri="{FF2B5EF4-FFF2-40B4-BE49-F238E27FC236}">
                <a16:creationId xmlns:a16="http://schemas.microsoft.com/office/drawing/2014/main" id="{4AF9C56B-4958-D89B-CDDD-6A31FF6911A1}"/>
              </a:ext>
            </a:extLst>
          </p:cNvPr>
          <p:cNvGrpSpPr/>
          <p:nvPr/>
        </p:nvGrpSpPr>
        <p:grpSpPr>
          <a:xfrm>
            <a:off x="397192" y="1476392"/>
            <a:ext cx="11397616" cy="4614289"/>
            <a:chOff x="397192" y="1548962"/>
            <a:chExt cx="11397616" cy="4614289"/>
          </a:xfrm>
          <a:solidFill>
            <a:schemeClr val="tx1">
              <a:lumMod val="85000"/>
              <a:lumOff val="15000"/>
            </a:schemeClr>
          </a:solidFill>
        </p:grpSpPr>
        <p:grpSp>
          <p:nvGrpSpPr>
            <p:cNvPr id="474" name="Group 473">
              <a:extLst>
                <a:ext uri="{FF2B5EF4-FFF2-40B4-BE49-F238E27FC236}">
                  <a16:creationId xmlns:a16="http://schemas.microsoft.com/office/drawing/2014/main" id="{6CDF9C8E-C4F1-2AB4-6454-C0B3B37769E3}"/>
                </a:ext>
              </a:extLst>
            </p:cNvPr>
            <p:cNvGrpSpPr/>
            <p:nvPr/>
          </p:nvGrpSpPr>
          <p:grpSpPr>
            <a:xfrm>
              <a:off x="420547" y="3548838"/>
              <a:ext cx="11373408" cy="644982"/>
              <a:chOff x="420547" y="3453239"/>
              <a:chExt cx="11373408" cy="644982"/>
            </a:xfrm>
            <a:grpFill/>
          </p:grpSpPr>
          <p:sp>
            <p:nvSpPr>
              <p:cNvPr id="658" name="Google Shape;12426;p89">
                <a:extLst>
                  <a:ext uri="{FF2B5EF4-FFF2-40B4-BE49-F238E27FC236}">
                    <a16:creationId xmlns:a16="http://schemas.microsoft.com/office/drawing/2014/main" id="{F7FDBB9B-A00D-6D30-85C8-4F4FA5EE2F0F}"/>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659" name="Google Shape;12431;p89">
                <a:extLst>
                  <a:ext uri="{FF2B5EF4-FFF2-40B4-BE49-F238E27FC236}">
                    <a16:creationId xmlns:a16="http://schemas.microsoft.com/office/drawing/2014/main" id="{27382F31-6CBA-DB96-F5BB-FC9EEE0D2257}"/>
                  </a:ext>
                </a:extLst>
              </p:cNvPr>
              <p:cNvGrpSpPr/>
              <p:nvPr/>
            </p:nvGrpSpPr>
            <p:grpSpPr>
              <a:xfrm>
                <a:off x="4541947" y="3455229"/>
                <a:ext cx="644752" cy="641288"/>
                <a:chOff x="-4931075" y="2765725"/>
                <a:chExt cx="293025" cy="291450"/>
              </a:xfrm>
              <a:grpFill/>
            </p:grpSpPr>
            <p:sp>
              <p:nvSpPr>
                <p:cNvPr id="714" name="Google Shape;12432;p89">
                  <a:extLst>
                    <a:ext uri="{FF2B5EF4-FFF2-40B4-BE49-F238E27FC236}">
                      <a16:creationId xmlns:a16="http://schemas.microsoft.com/office/drawing/2014/main" id="{FD62F9D7-946D-26C4-73D3-1C3198D25746}"/>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15" name="Google Shape;12433;p89">
                  <a:extLst>
                    <a:ext uri="{FF2B5EF4-FFF2-40B4-BE49-F238E27FC236}">
                      <a16:creationId xmlns:a16="http://schemas.microsoft.com/office/drawing/2014/main" id="{4CFFE3AF-7BFE-4AFD-FB39-922957A7849A}"/>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60" name="Google Shape;12444;p89">
                <a:extLst>
                  <a:ext uri="{FF2B5EF4-FFF2-40B4-BE49-F238E27FC236}">
                    <a16:creationId xmlns:a16="http://schemas.microsoft.com/office/drawing/2014/main" id="{BCBAF5F2-9D3C-8514-1B73-862C8A6ACA96}"/>
                  </a:ext>
                </a:extLst>
              </p:cNvPr>
              <p:cNvGrpSpPr/>
              <p:nvPr/>
            </p:nvGrpSpPr>
            <p:grpSpPr>
              <a:xfrm>
                <a:off x="8683385" y="3492498"/>
                <a:ext cx="641288" cy="566751"/>
                <a:chOff x="-3137650" y="2787000"/>
                <a:chExt cx="291450" cy="257575"/>
              </a:xfrm>
              <a:grpFill/>
            </p:grpSpPr>
            <p:sp>
              <p:nvSpPr>
                <p:cNvPr id="706" name="Google Shape;12445;p89">
                  <a:extLst>
                    <a:ext uri="{FF2B5EF4-FFF2-40B4-BE49-F238E27FC236}">
                      <a16:creationId xmlns:a16="http://schemas.microsoft.com/office/drawing/2014/main" id="{0D5B62C4-66A0-80F6-C2C4-CA37C3973C76}"/>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07" name="Google Shape;12446;p89">
                  <a:extLst>
                    <a:ext uri="{FF2B5EF4-FFF2-40B4-BE49-F238E27FC236}">
                      <a16:creationId xmlns:a16="http://schemas.microsoft.com/office/drawing/2014/main" id="{407D4CED-5CE8-C515-86EF-034CB5A15A4D}"/>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08" name="Google Shape;12447;p89">
                  <a:extLst>
                    <a:ext uri="{FF2B5EF4-FFF2-40B4-BE49-F238E27FC236}">
                      <a16:creationId xmlns:a16="http://schemas.microsoft.com/office/drawing/2014/main" id="{619B571E-3502-9786-E43B-845355CFE1B1}"/>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09" name="Google Shape;12448;p89">
                  <a:extLst>
                    <a:ext uri="{FF2B5EF4-FFF2-40B4-BE49-F238E27FC236}">
                      <a16:creationId xmlns:a16="http://schemas.microsoft.com/office/drawing/2014/main" id="{E1AB7143-CB0F-9F2D-F6E9-5624CA0FE9E3}"/>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10" name="Google Shape;12449;p89">
                  <a:extLst>
                    <a:ext uri="{FF2B5EF4-FFF2-40B4-BE49-F238E27FC236}">
                      <a16:creationId xmlns:a16="http://schemas.microsoft.com/office/drawing/2014/main" id="{0E7CA8BB-BD31-482A-5C04-DDA7348BA3CD}"/>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11" name="Google Shape;12450;p89">
                  <a:extLst>
                    <a:ext uri="{FF2B5EF4-FFF2-40B4-BE49-F238E27FC236}">
                      <a16:creationId xmlns:a16="http://schemas.microsoft.com/office/drawing/2014/main" id="{5755C6EA-F952-4A2D-2971-B2210BCC3178}"/>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12" name="Google Shape;12451;p89">
                  <a:extLst>
                    <a:ext uri="{FF2B5EF4-FFF2-40B4-BE49-F238E27FC236}">
                      <a16:creationId xmlns:a16="http://schemas.microsoft.com/office/drawing/2014/main" id="{7957A885-931B-5C23-8520-D08241EAD2F7}"/>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13" name="Google Shape;12452;p89">
                  <a:extLst>
                    <a:ext uri="{FF2B5EF4-FFF2-40B4-BE49-F238E27FC236}">
                      <a16:creationId xmlns:a16="http://schemas.microsoft.com/office/drawing/2014/main" id="{E3B935AF-5AA0-C1E2-1AFA-D0C6D03C9E0D}"/>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61" name="Google Shape;12456;p89">
                <a:extLst>
                  <a:ext uri="{FF2B5EF4-FFF2-40B4-BE49-F238E27FC236}">
                    <a16:creationId xmlns:a16="http://schemas.microsoft.com/office/drawing/2014/main" id="{7B7B5860-9568-3B42-6DF2-B2DE3FF85D43}"/>
                  </a:ext>
                </a:extLst>
              </p:cNvPr>
              <p:cNvGrpSpPr/>
              <p:nvPr/>
            </p:nvGrpSpPr>
            <p:grpSpPr>
              <a:xfrm>
                <a:off x="1243541" y="3454375"/>
                <a:ext cx="642992" cy="642992"/>
                <a:chOff x="-6354300" y="2757075"/>
                <a:chExt cx="292225" cy="292225"/>
              </a:xfrm>
              <a:grpFill/>
            </p:grpSpPr>
            <p:sp>
              <p:nvSpPr>
                <p:cNvPr id="702" name="Google Shape;12457;p89">
                  <a:extLst>
                    <a:ext uri="{FF2B5EF4-FFF2-40B4-BE49-F238E27FC236}">
                      <a16:creationId xmlns:a16="http://schemas.microsoft.com/office/drawing/2014/main" id="{E2AE9FA9-A008-267D-6E8A-5501F3BAE2D2}"/>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03" name="Google Shape;12458;p89">
                  <a:extLst>
                    <a:ext uri="{FF2B5EF4-FFF2-40B4-BE49-F238E27FC236}">
                      <a16:creationId xmlns:a16="http://schemas.microsoft.com/office/drawing/2014/main" id="{387EE8F2-F1D5-4D09-F59B-FA382CB7959B}"/>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04" name="Google Shape;12459;p89">
                  <a:extLst>
                    <a:ext uri="{FF2B5EF4-FFF2-40B4-BE49-F238E27FC236}">
                      <a16:creationId xmlns:a16="http://schemas.microsoft.com/office/drawing/2014/main" id="{D2144285-9CAC-1DC7-C745-46F689B4D83F}"/>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05" name="Google Shape;12460;p89">
                  <a:extLst>
                    <a:ext uri="{FF2B5EF4-FFF2-40B4-BE49-F238E27FC236}">
                      <a16:creationId xmlns:a16="http://schemas.microsoft.com/office/drawing/2014/main" id="{B3C44A42-47E8-4EDD-99C6-A2BA1B396D93}"/>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62" name="Google Shape;12467;p89">
                <a:extLst>
                  <a:ext uri="{FF2B5EF4-FFF2-40B4-BE49-F238E27FC236}">
                    <a16:creationId xmlns:a16="http://schemas.microsoft.com/office/drawing/2014/main" id="{A4B13773-13C7-7949-7433-9F6C4B28B20D}"/>
                  </a:ext>
                </a:extLst>
              </p:cNvPr>
              <p:cNvGrpSpPr/>
              <p:nvPr/>
            </p:nvGrpSpPr>
            <p:grpSpPr>
              <a:xfrm>
                <a:off x="5368208" y="3453523"/>
                <a:ext cx="644752" cy="644698"/>
                <a:chOff x="-4572700" y="2764950"/>
                <a:chExt cx="293025" cy="293000"/>
              </a:xfrm>
              <a:grpFill/>
            </p:grpSpPr>
            <p:sp>
              <p:nvSpPr>
                <p:cNvPr id="697" name="Google Shape;12468;p89">
                  <a:extLst>
                    <a:ext uri="{FF2B5EF4-FFF2-40B4-BE49-F238E27FC236}">
                      <a16:creationId xmlns:a16="http://schemas.microsoft.com/office/drawing/2014/main" id="{01D6C999-418B-7A13-3020-8AF1C50EAAC2}"/>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98" name="Google Shape;12469;p89">
                  <a:extLst>
                    <a:ext uri="{FF2B5EF4-FFF2-40B4-BE49-F238E27FC236}">
                      <a16:creationId xmlns:a16="http://schemas.microsoft.com/office/drawing/2014/main" id="{7612239B-0F58-028C-486D-E8A99FF47894}"/>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99" name="Google Shape;12470;p89">
                  <a:extLst>
                    <a:ext uri="{FF2B5EF4-FFF2-40B4-BE49-F238E27FC236}">
                      <a16:creationId xmlns:a16="http://schemas.microsoft.com/office/drawing/2014/main" id="{8DB79BE5-2C54-8201-C90A-9EB3005B98E5}"/>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00" name="Google Shape;12471;p89">
                  <a:extLst>
                    <a:ext uri="{FF2B5EF4-FFF2-40B4-BE49-F238E27FC236}">
                      <a16:creationId xmlns:a16="http://schemas.microsoft.com/office/drawing/2014/main" id="{212AFF36-CCAC-5C42-1DF8-E0089F233137}"/>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701" name="Google Shape;12472;p89">
                  <a:extLst>
                    <a:ext uri="{FF2B5EF4-FFF2-40B4-BE49-F238E27FC236}">
                      <a16:creationId xmlns:a16="http://schemas.microsoft.com/office/drawing/2014/main" id="{30B625A2-4A66-4157-96DD-7B81140554D7}"/>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63" name="Google Shape;12485;p89">
                <a:extLst>
                  <a:ext uri="{FF2B5EF4-FFF2-40B4-BE49-F238E27FC236}">
                    <a16:creationId xmlns:a16="http://schemas.microsoft.com/office/drawing/2014/main" id="{B9BD3A37-3086-16F9-D8CE-D8A54D95C1E0}"/>
                  </a:ext>
                </a:extLst>
              </p:cNvPr>
              <p:cNvGrpSpPr/>
              <p:nvPr/>
            </p:nvGrpSpPr>
            <p:grpSpPr>
              <a:xfrm>
                <a:off x="9506180" y="3456108"/>
                <a:ext cx="642992" cy="639527"/>
                <a:chOff x="-2571737" y="2764550"/>
                <a:chExt cx="292225" cy="290650"/>
              </a:xfrm>
              <a:grpFill/>
            </p:grpSpPr>
            <p:sp>
              <p:nvSpPr>
                <p:cNvPr id="694" name="Google Shape;12486;p89">
                  <a:extLst>
                    <a:ext uri="{FF2B5EF4-FFF2-40B4-BE49-F238E27FC236}">
                      <a16:creationId xmlns:a16="http://schemas.microsoft.com/office/drawing/2014/main" id="{EED4292A-78D5-9D31-70B3-A549AF968D93}"/>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95" name="Google Shape;12487;p89">
                  <a:extLst>
                    <a:ext uri="{FF2B5EF4-FFF2-40B4-BE49-F238E27FC236}">
                      <a16:creationId xmlns:a16="http://schemas.microsoft.com/office/drawing/2014/main" id="{33074682-81C1-06FA-5D1A-B7AA19A1FC7B}"/>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96" name="Google Shape;12488;p89">
                  <a:extLst>
                    <a:ext uri="{FF2B5EF4-FFF2-40B4-BE49-F238E27FC236}">
                      <a16:creationId xmlns:a16="http://schemas.microsoft.com/office/drawing/2014/main" id="{8685DE56-E36F-94E1-B305-B90A6C039759}"/>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64" name="Google Shape;12498;p89">
                <a:extLst>
                  <a:ext uri="{FF2B5EF4-FFF2-40B4-BE49-F238E27FC236}">
                    <a16:creationId xmlns:a16="http://schemas.microsoft.com/office/drawing/2014/main" id="{63001049-951D-A0A3-7CAB-F11F22E05282}"/>
                  </a:ext>
                </a:extLst>
              </p:cNvPr>
              <p:cNvGrpSpPr/>
              <p:nvPr/>
            </p:nvGrpSpPr>
            <p:grpSpPr>
              <a:xfrm>
                <a:off x="2088889" y="3454375"/>
                <a:ext cx="606578" cy="642992"/>
                <a:chOff x="-5995925" y="2757850"/>
                <a:chExt cx="275675" cy="292225"/>
              </a:xfrm>
              <a:grpFill/>
            </p:grpSpPr>
            <p:sp>
              <p:nvSpPr>
                <p:cNvPr id="685" name="Google Shape;12499;p89">
                  <a:extLst>
                    <a:ext uri="{FF2B5EF4-FFF2-40B4-BE49-F238E27FC236}">
                      <a16:creationId xmlns:a16="http://schemas.microsoft.com/office/drawing/2014/main" id="{A50718BF-38EA-6083-DB15-84CB76FBA0E5}"/>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86" name="Google Shape;12500;p89">
                  <a:extLst>
                    <a:ext uri="{FF2B5EF4-FFF2-40B4-BE49-F238E27FC236}">
                      <a16:creationId xmlns:a16="http://schemas.microsoft.com/office/drawing/2014/main" id="{3C84C93C-DF1E-1E53-E77D-EAA583DE4064}"/>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87" name="Google Shape;12501;p89">
                  <a:extLst>
                    <a:ext uri="{FF2B5EF4-FFF2-40B4-BE49-F238E27FC236}">
                      <a16:creationId xmlns:a16="http://schemas.microsoft.com/office/drawing/2014/main" id="{0F56407F-5E3C-D853-4CB4-E847B75CEA57}"/>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88" name="Google Shape;12502;p89">
                  <a:extLst>
                    <a:ext uri="{FF2B5EF4-FFF2-40B4-BE49-F238E27FC236}">
                      <a16:creationId xmlns:a16="http://schemas.microsoft.com/office/drawing/2014/main" id="{45D3C204-9777-CA86-929F-2331728AFA7F}"/>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89" name="Google Shape;12503;p89">
                  <a:extLst>
                    <a:ext uri="{FF2B5EF4-FFF2-40B4-BE49-F238E27FC236}">
                      <a16:creationId xmlns:a16="http://schemas.microsoft.com/office/drawing/2014/main" id="{8B16DDC7-3F2D-FBC4-C8F4-E3313677D840}"/>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90" name="Google Shape;12504;p89">
                  <a:extLst>
                    <a:ext uri="{FF2B5EF4-FFF2-40B4-BE49-F238E27FC236}">
                      <a16:creationId xmlns:a16="http://schemas.microsoft.com/office/drawing/2014/main" id="{020E47EE-B9CD-250A-B0B7-4E40ADEAC0FB}"/>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91" name="Google Shape;12505;p89">
                  <a:extLst>
                    <a:ext uri="{FF2B5EF4-FFF2-40B4-BE49-F238E27FC236}">
                      <a16:creationId xmlns:a16="http://schemas.microsoft.com/office/drawing/2014/main" id="{B37C956E-3B13-F9E5-9AAD-4A61933C9E96}"/>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92" name="Google Shape;12506;p89">
                  <a:extLst>
                    <a:ext uri="{FF2B5EF4-FFF2-40B4-BE49-F238E27FC236}">
                      <a16:creationId xmlns:a16="http://schemas.microsoft.com/office/drawing/2014/main" id="{487EB5E5-D345-975D-97F4-6A9BA8E96AAA}"/>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93" name="Google Shape;12507;p89">
                  <a:extLst>
                    <a:ext uri="{FF2B5EF4-FFF2-40B4-BE49-F238E27FC236}">
                      <a16:creationId xmlns:a16="http://schemas.microsoft.com/office/drawing/2014/main" id="{D5ACA76D-404F-BAC6-D859-AC9401D520CB}"/>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65" name="Google Shape;12515;p89">
                <a:extLst>
                  <a:ext uri="{FF2B5EF4-FFF2-40B4-BE49-F238E27FC236}">
                    <a16:creationId xmlns:a16="http://schemas.microsoft.com/office/drawing/2014/main" id="{F9806008-B87C-BE5A-E523-828C25798474}"/>
                  </a:ext>
                </a:extLst>
              </p:cNvPr>
              <p:cNvGrpSpPr/>
              <p:nvPr/>
            </p:nvGrpSpPr>
            <p:grpSpPr>
              <a:xfrm>
                <a:off x="6192681" y="3474318"/>
                <a:ext cx="641288" cy="603112"/>
                <a:chOff x="-4211975" y="2783850"/>
                <a:chExt cx="291450" cy="274100"/>
              </a:xfrm>
              <a:grpFill/>
            </p:grpSpPr>
            <p:sp>
              <p:nvSpPr>
                <p:cNvPr id="682" name="Google Shape;12516;p89">
                  <a:extLst>
                    <a:ext uri="{FF2B5EF4-FFF2-40B4-BE49-F238E27FC236}">
                      <a16:creationId xmlns:a16="http://schemas.microsoft.com/office/drawing/2014/main" id="{B19CCC1A-8605-0480-B39D-DB34F1BDEBFF}"/>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83" name="Google Shape;12517;p89">
                  <a:extLst>
                    <a:ext uri="{FF2B5EF4-FFF2-40B4-BE49-F238E27FC236}">
                      <a16:creationId xmlns:a16="http://schemas.microsoft.com/office/drawing/2014/main" id="{186E0736-85BC-F643-1DD4-4BC9BB25A3D1}"/>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84" name="Google Shape;12518;p89">
                  <a:extLst>
                    <a:ext uri="{FF2B5EF4-FFF2-40B4-BE49-F238E27FC236}">
                      <a16:creationId xmlns:a16="http://schemas.microsoft.com/office/drawing/2014/main" id="{26776CBE-7FB3-AF90-C570-D809AAB42F04}"/>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666" name="Google Shape;12528;p89">
                <a:extLst>
                  <a:ext uri="{FF2B5EF4-FFF2-40B4-BE49-F238E27FC236}">
                    <a16:creationId xmlns:a16="http://schemas.microsoft.com/office/drawing/2014/main" id="{4AF3E5BC-20BA-02D2-B092-433B53C09714}"/>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667" name="Google Shape;12540;p89">
                <a:extLst>
                  <a:ext uri="{FF2B5EF4-FFF2-40B4-BE49-F238E27FC236}">
                    <a16:creationId xmlns:a16="http://schemas.microsoft.com/office/drawing/2014/main" id="{DB387DB3-9DEB-83F3-F6E9-DBA47E0B8D49}"/>
                  </a:ext>
                </a:extLst>
              </p:cNvPr>
              <p:cNvGrpSpPr/>
              <p:nvPr/>
            </p:nvGrpSpPr>
            <p:grpSpPr>
              <a:xfrm>
                <a:off x="2893270" y="3454375"/>
                <a:ext cx="644698" cy="642992"/>
                <a:chOff x="-5635975" y="2757075"/>
                <a:chExt cx="293000" cy="292225"/>
              </a:xfrm>
              <a:grpFill/>
            </p:grpSpPr>
            <p:sp>
              <p:nvSpPr>
                <p:cNvPr id="680" name="Google Shape;12541;p89">
                  <a:extLst>
                    <a:ext uri="{FF2B5EF4-FFF2-40B4-BE49-F238E27FC236}">
                      <a16:creationId xmlns:a16="http://schemas.microsoft.com/office/drawing/2014/main" id="{1E762FC7-23C6-FDDC-8DE3-3EE49EB494A5}"/>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81" name="Google Shape;12542;p89">
                  <a:extLst>
                    <a:ext uri="{FF2B5EF4-FFF2-40B4-BE49-F238E27FC236}">
                      <a16:creationId xmlns:a16="http://schemas.microsoft.com/office/drawing/2014/main" id="{9B9F6193-A283-1B8E-B4F6-38986114A3A8}"/>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68" name="Google Shape;12549;p89">
                <a:extLst>
                  <a:ext uri="{FF2B5EF4-FFF2-40B4-BE49-F238E27FC236}">
                    <a16:creationId xmlns:a16="http://schemas.microsoft.com/office/drawing/2014/main" id="{B35DE962-2FF3-F264-B443-45449350CDCC}"/>
                  </a:ext>
                </a:extLst>
              </p:cNvPr>
              <p:cNvGrpSpPr/>
              <p:nvPr/>
            </p:nvGrpSpPr>
            <p:grpSpPr>
              <a:xfrm>
                <a:off x="7003473" y="3453523"/>
                <a:ext cx="641288" cy="644698"/>
                <a:chOff x="-3852025" y="2764950"/>
                <a:chExt cx="291450" cy="293000"/>
              </a:xfrm>
              <a:grpFill/>
            </p:grpSpPr>
            <p:sp>
              <p:nvSpPr>
                <p:cNvPr id="678" name="Google Shape;12550;p89">
                  <a:extLst>
                    <a:ext uri="{FF2B5EF4-FFF2-40B4-BE49-F238E27FC236}">
                      <a16:creationId xmlns:a16="http://schemas.microsoft.com/office/drawing/2014/main" id="{B5A53654-BD99-9EAC-40E3-1F3714CBAC7C}"/>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79" name="Google Shape;12551;p89">
                  <a:extLst>
                    <a:ext uri="{FF2B5EF4-FFF2-40B4-BE49-F238E27FC236}">
                      <a16:creationId xmlns:a16="http://schemas.microsoft.com/office/drawing/2014/main" id="{B055FE5C-B81A-6E1D-36FA-0DE1438169B3}"/>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69" name="Google Shape;12554;p89">
                <a:extLst>
                  <a:ext uri="{FF2B5EF4-FFF2-40B4-BE49-F238E27FC236}">
                    <a16:creationId xmlns:a16="http://schemas.microsoft.com/office/drawing/2014/main" id="{C07CC541-1801-0249-10BB-3B50BAFB751C}"/>
                  </a:ext>
                </a:extLst>
              </p:cNvPr>
              <p:cNvGrpSpPr/>
              <p:nvPr/>
            </p:nvGrpSpPr>
            <p:grpSpPr>
              <a:xfrm>
                <a:off x="11152667" y="3454376"/>
                <a:ext cx="641288" cy="642992"/>
                <a:chOff x="-2060175" y="2768875"/>
                <a:chExt cx="291450" cy="292225"/>
              </a:xfrm>
              <a:grpFill/>
            </p:grpSpPr>
            <p:sp>
              <p:nvSpPr>
                <p:cNvPr id="676" name="Google Shape;12555;p89">
                  <a:extLst>
                    <a:ext uri="{FF2B5EF4-FFF2-40B4-BE49-F238E27FC236}">
                      <a16:creationId xmlns:a16="http://schemas.microsoft.com/office/drawing/2014/main" id="{CAA3F8E1-D6F1-9E76-A8DE-7CEC6F51AA2A}"/>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77" name="Google Shape;12556;p89">
                  <a:extLst>
                    <a:ext uri="{FF2B5EF4-FFF2-40B4-BE49-F238E27FC236}">
                      <a16:creationId xmlns:a16="http://schemas.microsoft.com/office/drawing/2014/main" id="{5F69B26B-58E4-990D-1572-44F160342E90}"/>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670" name="Google Shape;12566;p89">
                <a:extLst>
                  <a:ext uri="{FF2B5EF4-FFF2-40B4-BE49-F238E27FC236}">
                    <a16:creationId xmlns:a16="http://schemas.microsoft.com/office/drawing/2014/main" id="{41804276-5C85-1EC1-70A4-3841854265FD}"/>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671" name="Google Shape;12580;p89">
                <a:extLst>
                  <a:ext uri="{FF2B5EF4-FFF2-40B4-BE49-F238E27FC236}">
                    <a16:creationId xmlns:a16="http://schemas.microsoft.com/office/drawing/2014/main" id="{576D38CA-51E1-715E-39E1-8A7B2DFED698}"/>
                  </a:ext>
                </a:extLst>
              </p:cNvPr>
              <p:cNvGrpSpPr/>
              <p:nvPr/>
            </p:nvGrpSpPr>
            <p:grpSpPr>
              <a:xfrm>
                <a:off x="7973122" y="3454376"/>
                <a:ext cx="414267" cy="642992"/>
                <a:chOff x="-3443250" y="2765725"/>
                <a:chExt cx="188275" cy="292225"/>
              </a:xfrm>
              <a:grpFill/>
            </p:grpSpPr>
            <p:sp>
              <p:nvSpPr>
                <p:cNvPr id="672" name="Google Shape;12581;p89">
                  <a:extLst>
                    <a:ext uri="{FF2B5EF4-FFF2-40B4-BE49-F238E27FC236}">
                      <a16:creationId xmlns:a16="http://schemas.microsoft.com/office/drawing/2014/main" id="{D0C22CAD-64FF-90E9-2B2D-3D7110FE9501}"/>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73" name="Google Shape;12582;p89">
                  <a:extLst>
                    <a:ext uri="{FF2B5EF4-FFF2-40B4-BE49-F238E27FC236}">
                      <a16:creationId xmlns:a16="http://schemas.microsoft.com/office/drawing/2014/main" id="{F15BF2CA-4EAD-CC60-DEDF-19512FC8D96B}"/>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74" name="Google Shape;12583;p89">
                  <a:extLst>
                    <a:ext uri="{FF2B5EF4-FFF2-40B4-BE49-F238E27FC236}">
                      <a16:creationId xmlns:a16="http://schemas.microsoft.com/office/drawing/2014/main" id="{AF720A18-5040-7D36-11C0-ACDA4A8702DE}"/>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75" name="Google Shape;12584;p89">
                  <a:extLst>
                    <a:ext uri="{FF2B5EF4-FFF2-40B4-BE49-F238E27FC236}">
                      <a16:creationId xmlns:a16="http://schemas.microsoft.com/office/drawing/2014/main" id="{0E8DD0D0-5881-93E9-F76F-9FAA0635D7B0}"/>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grpSp>
          <p:nvGrpSpPr>
            <p:cNvPr id="475" name="Group 474">
              <a:extLst>
                <a:ext uri="{FF2B5EF4-FFF2-40B4-BE49-F238E27FC236}">
                  <a16:creationId xmlns:a16="http://schemas.microsoft.com/office/drawing/2014/main" id="{7D6A6E9F-FB10-5BC1-43C7-D4D0377A5E32}"/>
                </a:ext>
              </a:extLst>
            </p:cNvPr>
            <p:cNvGrpSpPr/>
            <p:nvPr/>
          </p:nvGrpSpPr>
          <p:grpSpPr>
            <a:xfrm>
              <a:off x="397192" y="1548962"/>
              <a:ext cx="11397616" cy="650754"/>
              <a:chOff x="397192" y="1883391"/>
              <a:chExt cx="11397616" cy="650754"/>
            </a:xfrm>
            <a:grpFill/>
          </p:grpSpPr>
          <p:sp>
            <p:nvSpPr>
              <p:cNvPr id="616" name="Google Shape;12422;p89">
                <a:extLst>
                  <a:ext uri="{FF2B5EF4-FFF2-40B4-BE49-F238E27FC236}">
                    <a16:creationId xmlns:a16="http://schemas.microsoft.com/office/drawing/2014/main" id="{E0923E42-D269-4DB6-8B3C-3455C44A8434}"/>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617" name="Google Shape;12427;p89">
                <a:extLst>
                  <a:ext uri="{FF2B5EF4-FFF2-40B4-BE49-F238E27FC236}">
                    <a16:creationId xmlns:a16="http://schemas.microsoft.com/office/drawing/2014/main" id="{5452F84D-7FF0-6770-4C39-29A5A99F15A9}"/>
                  </a:ext>
                </a:extLst>
              </p:cNvPr>
              <p:cNvGrpSpPr/>
              <p:nvPr/>
            </p:nvGrpSpPr>
            <p:grpSpPr>
              <a:xfrm>
                <a:off x="4523765" y="1886197"/>
                <a:ext cx="644752" cy="640848"/>
                <a:chOff x="-4932650" y="2046625"/>
                <a:chExt cx="293025" cy="291250"/>
              </a:xfrm>
              <a:grpFill/>
            </p:grpSpPr>
            <p:sp>
              <p:nvSpPr>
                <p:cNvPr id="656" name="Google Shape;12428;p89">
                  <a:extLst>
                    <a:ext uri="{FF2B5EF4-FFF2-40B4-BE49-F238E27FC236}">
                      <a16:creationId xmlns:a16="http://schemas.microsoft.com/office/drawing/2014/main" id="{3B208CF4-70BB-9D77-2990-7A9CCD4878A0}"/>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57" name="Google Shape;12429;p89">
                  <a:extLst>
                    <a:ext uri="{FF2B5EF4-FFF2-40B4-BE49-F238E27FC236}">
                      <a16:creationId xmlns:a16="http://schemas.microsoft.com/office/drawing/2014/main" id="{67BE52EC-E94E-1D04-91C4-6E6C4DAF0762}"/>
                    </a:ext>
                  </a:extLst>
                </p:cNvPr>
                <p:cNvSpPr/>
                <p:nvPr/>
              </p:nvSpPr>
              <p:spPr>
                <a:xfrm>
                  <a:off x="-4802675" y="2115050"/>
                  <a:ext cx="122100" cy="86075"/>
                </a:xfrm>
                <a:custGeom>
                  <a:avLst/>
                  <a:gdLst/>
                  <a:ahLst/>
                  <a:cxnLst/>
                  <a:rect l="l" t="t" r="r" b="b"/>
                  <a:pathLst>
                    <a:path w="4884" h="3442"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18" name="Google Shape;12434;p89">
                <a:extLst>
                  <a:ext uri="{FF2B5EF4-FFF2-40B4-BE49-F238E27FC236}">
                    <a16:creationId xmlns:a16="http://schemas.microsoft.com/office/drawing/2014/main" id="{36DB4BE7-904E-7C3A-397E-4772CAFD7CB6}"/>
                  </a:ext>
                </a:extLst>
              </p:cNvPr>
              <p:cNvGrpSpPr/>
              <p:nvPr/>
            </p:nvGrpSpPr>
            <p:grpSpPr>
              <a:xfrm>
                <a:off x="8665202" y="1924126"/>
                <a:ext cx="641288" cy="564991"/>
                <a:chOff x="-3137650" y="2067900"/>
                <a:chExt cx="291450" cy="256775"/>
              </a:xfrm>
              <a:grpFill/>
            </p:grpSpPr>
            <p:sp>
              <p:nvSpPr>
                <p:cNvPr id="653" name="Google Shape;12435;p89">
                  <a:extLst>
                    <a:ext uri="{FF2B5EF4-FFF2-40B4-BE49-F238E27FC236}">
                      <a16:creationId xmlns:a16="http://schemas.microsoft.com/office/drawing/2014/main" id="{4EB02346-E906-E61D-486E-F5D6C536DF27}"/>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54" name="Google Shape;12436;p89">
                  <a:extLst>
                    <a:ext uri="{FF2B5EF4-FFF2-40B4-BE49-F238E27FC236}">
                      <a16:creationId xmlns:a16="http://schemas.microsoft.com/office/drawing/2014/main" id="{2A47F806-64A8-3707-AAAC-7AF65EFA5AC6}"/>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55" name="Google Shape;12437;p89">
                  <a:extLst>
                    <a:ext uri="{FF2B5EF4-FFF2-40B4-BE49-F238E27FC236}">
                      <a16:creationId xmlns:a16="http://schemas.microsoft.com/office/drawing/2014/main" id="{B309B669-40B0-EB00-FC89-2100DF2A2F6E}"/>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619" name="Google Shape;12454;p89">
                <a:extLst>
                  <a:ext uri="{FF2B5EF4-FFF2-40B4-BE49-F238E27FC236}">
                    <a16:creationId xmlns:a16="http://schemas.microsoft.com/office/drawing/2014/main" id="{5A8E05EE-455E-25FA-A969-F10D51B1BC06}"/>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620" name="Google Shape;12461;p89">
                <a:extLst>
                  <a:ext uri="{FF2B5EF4-FFF2-40B4-BE49-F238E27FC236}">
                    <a16:creationId xmlns:a16="http://schemas.microsoft.com/office/drawing/2014/main" id="{88AFE184-75E7-608A-1697-6117F41E1B05}"/>
                  </a:ext>
                </a:extLst>
              </p:cNvPr>
              <p:cNvGrpSpPr/>
              <p:nvPr/>
            </p:nvGrpSpPr>
            <p:grpSpPr>
              <a:xfrm>
                <a:off x="5349172" y="1883391"/>
                <a:ext cx="646458" cy="646458"/>
                <a:chOff x="-4573475" y="2045850"/>
                <a:chExt cx="293800" cy="293800"/>
              </a:xfrm>
              <a:grpFill/>
            </p:grpSpPr>
            <p:sp>
              <p:nvSpPr>
                <p:cNvPr id="651" name="Google Shape;12462;p89">
                  <a:extLst>
                    <a:ext uri="{FF2B5EF4-FFF2-40B4-BE49-F238E27FC236}">
                      <a16:creationId xmlns:a16="http://schemas.microsoft.com/office/drawing/2014/main" id="{551B69EB-ED20-7BF5-37F1-792C4EFDA255}"/>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52" name="Google Shape;12463;p89">
                  <a:extLst>
                    <a:ext uri="{FF2B5EF4-FFF2-40B4-BE49-F238E27FC236}">
                      <a16:creationId xmlns:a16="http://schemas.microsoft.com/office/drawing/2014/main" id="{07A0B312-9356-5078-4BE5-A46AE3333481}"/>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21" name="Google Shape;12473;p89">
                <a:extLst>
                  <a:ext uri="{FF2B5EF4-FFF2-40B4-BE49-F238E27FC236}">
                    <a16:creationId xmlns:a16="http://schemas.microsoft.com/office/drawing/2014/main" id="{86B15F5E-9C4C-D7E8-0FFC-4C5B6669D698}"/>
                  </a:ext>
                </a:extLst>
              </p:cNvPr>
              <p:cNvGrpSpPr/>
              <p:nvPr/>
            </p:nvGrpSpPr>
            <p:grpSpPr>
              <a:xfrm>
                <a:off x="9511570" y="1885950"/>
                <a:ext cx="632212" cy="641343"/>
                <a:chOff x="-2777700" y="2049775"/>
                <a:chExt cx="287325" cy="291475"/>
              </a:xfrm>
              <a:grpFill/>
            </p:grpSpPr>
            <p:sp>
              <p:nvSpPr>
                <p:cNvPr id="648" name="Google Shape;12474;p89">
                  <a:extLst>
                    <a:ext uri="{FF2B5EF4-FFF2-40B4-BE49-F238E27FC236}">
                      <a16:creationId xmlns:a16="http://schemas.microsoft.com/office/drawing/2014/main" id="{6C567864-1AF2-5789-0B7D-42C8C3146A1E}"/>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49" name="Google Shape;12475;p89">
                  <a:extLst>
                    <a:ext uri="{FF2B5EF4-FFF2-40B4-BE49-F238E27FC236}">
                      <a16:creationId xmlns:a16="http://schemas.microsoft.com/office/drawing/2014/main" id="{85706506-9686-EFCA-8A45-F70F9B17891F}"/>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50" name="Google Shape;12476;p89">
                  <a:extLst>
                    <a:ext uri="{FF2B5EF4-FFF2-40B4-BE49-F238E27FC236}">
                      <a16:creationId xmlns:a16="http://schemas.microsoft.com/office/drawing/2014/main" id="{9193D1A7-BDEC-273E-BAC7-69366280AA8F}"/>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22" name="Google Shape;12508;p89">
                <a:extLst>
                  <a:ext uri="{FF2B5EF4-FFF2-40B4-BE49-F238E27FC236}">
                    <a16:creationId xmlns:a16="http://schemas.microsoft.com/office/drawing/2014/main" id="{9699BEC6-EF3F-6427-145B-0EB606925A72}"/>
                  </a:ext>
                </a:extLst>
              </p:cNvPr>
              <p:cNvGrpSpPr/>
              <p:nvPr/>
            </p:nvGrpSpPr>
            <p:grpSpPr>
              <a:xfrm>
                <a:off x="6173618" y="1886830"/>
                <a:ext cx="643048" cy="639583"/>
                <a:chOff x="-4211975" y="2046625"/>
                <a:chExt cx="292250" cy="290675"/>
              </a:xfrm>
              <a:grpFill/>
            </p:grpSpPr>
            <p:sp>
              <p:nvSpPr>
                <p:cNvPr id="646" name="Google Shape;12509;p89">
                  <a:extLst>
                    <a:ext uri="{FF2B5EF4-FFF2-40B4-BE49-F238E27FC236}">
                      <a16:creationId xmlns:a16="http://schemas.microsoft.com/office/drawing/2014/main" id="{FCC3874F-F5E7-2E22-EB81-2FFA65AF2AB9}"/>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47" name="Google Shape;12510;p89">
                  <a:extLst>
                    <a:ext uri="{FF2B5EF4-FFF2-40B4-BE49-F238E27FC236}">
                      <a16:creationId xmlns:a16="http://schemas.microsoft.com/office/drawing/2014/main" id="{20731176-8661-D1CC-5319-E011A482639C}"/>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623" name="Google Shape;12519;p89">
                <a:extLst>
                  <a:ext uri="{FF2B5EF4-FFF2-40B4-BE49-F238E27FC236}">
                    <a16:creationId xmlns:a16="http://schemas.microsoft.com/office/drawing/2014/main" id="{B85358EE-8D59-F2CB-B405-786105310DE2}"/>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624" name="Google Shape;12532;p89">
                <a:extLst>
                  <a:ext uri="{FF2B5EF4-FFF2-40B4-BE49-F238E27FC236}">
                    <a16:creationId xmlns:a16="http://schemas.microsoft.com/office/drawing/2014/main" id="{7F5D2CFC-9014-D449-C4B0-BF6175074F68}"/>
                  </a:ext>
                </a:extLst>
              </p:cNvPr>
              <p:cNvGrpSpPr/>
              <p:nvPr/>
            </p:nvGrpSpPr>
            <p:grpSpPr>
              <a:xfrm>
                <a:off x="2875060" y="1885975"/>
                <a:ext cx="644752" cy="641288"/>
                <a:chOff x="-5635200" y="2037975"/>
                <a:chExt cx="293025" cy="291450"/>
              </a:xfrm>
              <a:grpFill/>
            </p:grpSpPr>
            <p:sp>
              <p:nvSpPr>
                <p:cNvPr id="644" name="Google Shape;12533;p89">
                  <a:extLst>
                    <a:ext uri="{FF2B5EF4-FFF2-40B4-BE49-F238E27FC236}">
                      <a16:creationId xmlns:a16="http://schemas.microsoft.com/office/drawing/2014/main" id="{3CFF04ED-AFA5-0CF0-693B-D6AB1B0D5B44}"/>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45" name="Google Shape;12534;p89">
                  <a:extLst>
                    <a:ext uri="{FF2B5EF4-FFF2-40B4-BE49-F238E27FC236}">
                      <a16:creationId xmlns:a16="http://schemas.microsoft.com/office/drawing/2014/main" id="{9106F9CE-12D7-F1F4-1965-A3A136A48998}"/>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25" name="Google Shape;12543;p89">
                <a:extLst>
                  <a:ext uri="{FF2B5EF4-FFF2-40B4-BE49-F238E27FC236}">
                    <a16:creationId xmlns:a16="http://schemas.microsoft.com/office/drawing/2014/main" id="{D4A0D4D1-DD93-1FC4-9132-3E8C1264623C}"/>
                  </a:ext>
                </a:extLst>
              </p:cNvPr>
              <p:cNvGrpSpPr/>
              <p:nvPr/>
            </p:nvGrpSpPr>
            <p:grpSpPr>
              <a:xfrm>
                <a:off x="6983557" y="1885975"/>
                <a:ext cx="644752" cy="641288"/>
                <a:chOff x="-3854375" y="2046625"/>
                <a:chExt cx="293025" cy="291450"/>
              </a:xfrm>
              <a:grpFill/>
            </p:grpSpPr>
            <p:sp>
              <p:nvSpPr>
                <p:cNvPr id="642" name="Google Shape;12544;p89">
                  <a:extLst>
                    <a:ext uri="{FF2B5EF4-FFF2-40B4-BE49-F238E27FC236}">
                      <a16:creationId xmlns:a16="http://schemas.microsoft.com/office/drawing/2014/main" id="{28AD072F-05C1-D26A-0D7A-4B8C2CCD5B99}"/>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43" name="Google Shape;12545;p89">
                  <a:extLst>
                    <a:ext uri="{FF2B5EF4-FFF2-40B4-BE49-F238E27FC236}">
                      <a16:creationId xmlns:a16="http://schemas.microsoft.com/office/drawing/2014/main" id="{0A5C355B-55D8-4980-C859-B84E1D3E4488}"/>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626" name="Google Shape;12552;p89">
                <a:extLst>
                  <a:ext uri="{FF2B5EF4-FFF2-40B4-BE49-F238E27FC236}">
                    <a16:creationId xmlns:a16="http://schemas.microsoft.com/office/drawing/2014/main" id="{7DFE4A74-91DE-3543-7A91-BC0AD1F7E9E9}"/>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627" name="Google Shape;12561;p89">
                <a:extLst>
                  <a:ext uri="{FF2B5EF4-FFF2-40B4-BE49-F238E27FC236}">
                    <a16:creationId xmlns:a16="http://schemas.microsoft.com/office/drawing/2014/main" id="{727080B8-5D10-C152-BA93-5B0BC80C6E23}"/>
                  </a:ext>
                </a:extLst>
              </p:cNvPr>
              <p:cNvGrpSpPr/>
              <p:nvPr/>
            </p:nvGrpSpPr>
            <p:grpSpPr>
              <a:xfrm>
                <a:off x="3710685" y="1885124"/>
                <a:ext cx="643048" cy="642992"/>
                <a:chOff x="-5276050" y="2037975"/>
                <a:chExt cx="292250" cy="292225"/>
              </a:xfrm>
              <a:grpFill/>
            </p:grpSpPr>
            <p:sp>
              <p:nvSpPr>
                <p:cNvPr id="639" name="Google Shape;12562;p89">
                  <a:extLst>
                    <a:ext uri="{FF2B5EF4-FFF2-40B4-BE49-F238E27FC236}">
                      <a16:creationId xmlns:a16="http://schemas.microsoft.com/office/drawing/2014/main" id="{8225CA2C-5396-A131-2C61-C49A2C4D122A}"/>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40" name="Google Shape;12563;p89">
                  <a:extLst>
                    <a:ext uri="{FF2B5EF4-FFF2-40B4-BE49-F238E27FC236}">
                      <a16:creationId xmlns:a16="http://schemas.microsoft.com/office/drawing/2014/main" id="{9809FEC8-4244-08BF-4B6C-796C38534683}"/>
                    </a:ext>
                  </a:extLst>
                </p:cNvPr>
                <p:cNvSpPr/>
                <p:nvPr/>
              </p:nvSpPr>
              <p:spPr>
                <a:xfrm>
                  <a:off x="-5224050" y="2107875"/>
                  <a:ext cx="51200" cy="49825"/>
                </a:xfrm>
                <a:custGeom>
                  <a:avLst/>
                  <a:gdLst/>
                  <a:ahLst/>
                  <a:cxnLst/>
                  <a:rect l="l" t="t" r="r" b="b"/>
                  <a:pathLst>
                    <a:path w="2048" h="1992"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41" name="Google Shape;12564;p89">
                  <a:extLst>
                    <a:ext uri="{FF2B5EF4-FFF2-40B4-BE49-F238E27FC236}">
                      <a16:creationId xmlns:a16="http://schemas.microsoft.com/office/drawing/2014/main" id="{E43D131F-CAA2-2F91-BC47-8E9D421706E4}"/>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28" name="Google Shape;12567;p89">
                <a:extLst>
                  <a:ext uri="{FF2B5EF4-FFF2-40B4-BE49-F238E27FC236}">
                    <a16:creationId xmlns:a16="http://schemas.microsoft.com/office/drawing/2014/main" id="{E74B94FE-EB7D-DADB-7AE0-A939B2170D5A}"/>
                  </a:ext>
                </a:extLst>
              </p:cNvPr>
              <p:cNvGrpSpPr/>
              <p:nvPr/>
            </p:nvGrpSpPr>
            <p:grpSpPr>
              <a:xfrm>
                <a:off x="7915085" y="1885975"/>
                <a:ext cx="493975" cy="641288"/>
                <a:chOff x="-3462150" y="2046625"/>
                <a:chExt cx="224500" cy="291450"/>
              </a:xfrm>
              <a:grpFill/>
            </p:grpSpPr>
            <p:sp>
              <p:nvSpPr>
                <p:cNvPr id="632" name="Google Shape;12568;p89">
                  <a:extLst>
                    <a:ext uri="{FF2B5EF4-FFF2-40B4-BE49-F238E27FC236}">
                      <a16:creationId xmlns:a16="http://schemas.microsoft.com/office/drawing/2014/main" id="{5F33D965-49AA-A838-F33E-40D23DB42313}"/>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33" name="Google Shape;12569;p89">
                  <a:extLst>
                    <a:ext uri="{FF2B5EF4-FFF2-40B4-BE49-F238E27FC236}">
                      <a16:creationId xmlns:a16="http://schemas.microsoft.com/office/drawing/2014/main" id="{F1AE8DD0-EF4C-C215-1663-4CD5C36E6D37}"/>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34" name="Google Shape;12570;p89">
                  <a:extLst>
                    <a:ext uri="{FF2B5EF4-FFF2-40B4-BE49-F238E27FC236}">
                      <a16:creationId xmlns:a16="http://schemas.microsoft.com/office/drawing/2014/main" id="{69431A95-99B4-45BB-25D1-0EBC982E1ED3}"/>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35" name="Google Shape;12571;p89">
                  <a:extLst>
                    <a:ext uri="{FF2B5EF4-FFF2-40B4-BE49-F238E27FC236}">
                      <a16:creationId xmlns:a16="http://schemas.microsoft.com/office/drawing/2014/main" id="{8574DE2F-556B-445C-1768-8A723EC39AAE}"/>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36" name="Google Shape;12572;p89">
                  <a:extLst>
                    <a:ext uri="{FF2B5EF4-FFF2-40B4-BE49-F238E27FC236}">
                      <a16:creationId xmlns:a16="http://schemas.microsoft.com/office/drawing/2014/main" id="{8960D6F5-C861-7F68-42AD-3E1D71E45919}"/>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37" name="Google Shape;12573;p89">
                  <a:extLst>
                    <a:ext uri="{FF2B5EF4-FFF2-40B4-BE49-F238E27FC236}">
                      <a16:creationId xmlns:a16="http://schemas.microsoft.com/office/drawing/2014/main" id="{4BC15090-B319-008A-586C-5BD1E8A476A3}"/>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38" name="Google Shape;12574;p89">
                  <a:extLst>
                    <a:ext uri="{FF2B5EF4-FFF2-40B4-BE49-F238E27FC236}">
                      <a16:creationId xmlns:a16="http://schemas.microsoft.com/office/drawing/2014/main" id="{63A689F3-7A90-F2DE-830C-7CDB7A39B205}"/>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629" name="Google Shape;12602;p89">
                <a:extLst>
                  <a:ext uri="{FF2B5EF4-FFF2-40B4-BE49-F238E27FC236}">
                    <a16:creationId xmlns:a16="http://schemas.microsoft.com/office/drawing/2014/main" id="{978F88AA-46B9-95E8-E0C4-AD7E7D39D2F9}"/>
                  </a:ext>
                </a:extLst>
              </p:cNvPr>
              <p:cNvGrpSpPr/>
              <p:nvPr/>
            </p:nvGrpSpPr>
            <p:grpSpPr>
              <a:xfrm>
                <a:off x="2063594" y="1908370"/>
                <a:ext cx="624120" cy="625775"/>
                <a:chOff x="6679825" y="2693700"/>
                <a:chExt cx="257875" cy="258575"/>
              </a:xfrm>
              <a:grpFill/>
            </p:grpSpPr>
            <p:sp>
              <p:nvSpPr>
                <p:cNvPr id="630" name="Google Shape;12603;p89">
                  <a:extLst>
                    <a:ext uri="{FF2B5EF4-FFF2-40B4-BE49-F238E27FC236}">
                      <a16:creationId xmlns:a16="http://schemas.microsoft.com/office/drawing/2014/main" id="{4257B825-71FB-FEC7-EE09-59F86CB9EA5A}"/>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31" name="Google Shape;12604;p89">
                  <a:extLst>
                    <a:ext uri="{FF2B5EF4-FFF2-40B4-BE49-F238E27FC236}">
                      <a16:creationId xmlns:a16="http://schemas.microsoft.com/office/drawing/2014/main" id="{219D29A8-27E7-EA57-DC99-D93B7359D44A}"/>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grpSp>
          <p:nvGrpSpPr>
            <p:cNvPr id="476" name="Group 475">
              <a:extLst>
                <a:ext uri="{FF2B5EF4-FFF2-40B4-BE49-F238E27FC236}">
                  <a16:creationId xmlns:a16="http://schemas.microsoft.com/office/drawing/2014/main" id="{C79CE97A-17CD-096F-06FB-CB42E358156E}"/>
                </a:ext>
              </a:extLst>
            </p:cNvPr>
            <p:cNvGrpSpPr/>
            <p:nvPr/>
          </p:nvGrpSpPr>
          <p:grpSpPr>
            <a:xfrm>
              <a:off x="401737" y="2551020"/>
              <a:ext cx="11393071" cy="646514"/>
              <a:chOff x="401737" y="2659314"/>
              <a:chExt cx="11393071" cy="646514"/>
            </a:xfrm>
            <a:grpFill/>
          </p:grpSpPr>
          <p:grpSp>
            <p:nvGrpSpPr>
              <p:cNvPr id="564" name="Google Shape;12423;p89">
                <a:extLst>
                  <a:ext uri="{FF2B5EF4-FFF2-40B4-BE49-F238E27FC236}">
                    <a16:creationId xmlns:a16="http://schemas.microsoft.com/office/drawing/2014/main" id="{5C9923CB-33C4-FB9A-8697-DBCFC39347C9}"/>
                  </a:ext>
                </a:extLst>
              </p:cNvPr>
              <p:cNvGrpSpPr/>
              <p:nvPr/>
            </p:nvGrpSpPr>
            <p:grpSpPr>
              <a:xfrm>
                <a:off x="401737" y="2661924"/>
                <a:ext cx="649923" cy="641288"/>
                <a:chOff x="-6713450" y="2397900"/>
                <a:chExt cx="295375" cy="291450"/>
              </a:xfrm>
              <a:grpFill/>
            </p:grpSpPr>
            <p:sp>
              <p:nvSpPr>
                <p:cNvPr id="614" name="Google Shape;12424;p89">
                  <a:extLst>
                    <a:ext uri="{FF2B5EF4-FFF2-40B4-BE49-F238E27FC236}">
                      <a16:creationId xmlns:a16="http://schemas.microsoft.com/office/drawing/2014/main" id="{676FAC45-C746-B09B-CC8E-751252FD73FB}"/>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15" name="Google Shape;12425;p89">
                  <a:extLst>
                    <a:ext uri="{FF2B5EF4-FFF2-40B4-BE49-F238E27FC236}">
                      <a16:creationId xmlns:a16="http://schemas.microsoft.com/office/drawing/2014/main" id="{1468B595-3D9A-CB85-779F-F5703951D088}"/>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565" name="Google Shape;12430;p89">
                <a:extLst>
                  <a:ext uri="{FF2B5EF4-FFF2-40B4-BE49-F238E27FC236}">
                    <a16:creationId xmlns:a16="http://schemas.microsoft.com/office/drawing/2014/main" id="{4AAF84BC-32F9-34E0-639B-6589E83005D8}"/>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566" name="Google Shape;12438;p89">
                <a:extLst>
                  <a:ext uri="{FF2B5EF4-FFF2-40B4-BE49-F238E27FC236}">
                    <a16:creationId xmlns:a16="http://schemas.microsoft.com/office/drawing/2014/main" id="{C512340C-1D83-97AA-A0AB-7E2BA53B5F7C}"/>
                  </a:ext>
                </a:extLst>
              </p:cNvPr>
              <p:cNvGrpSpPr/>
              <p:nvPr/>
            </p:nvGrpSpPr>
            <p:grpSpPr>
              <a:xfrm>
                <a:off x="8665202" y="2661183"/>
                <a:ext cx="641288" cy="642773"/>
                <a:chOff x="-3137650" y="2408950"/>
                <a:chExt cx="291450" cy="292125"/>
              </a:xfrm>
              <a:grpFill/>
            </p:grpSpPr>
            <p:sp>
              <p:nvSpPr>
                <p:cNvPr id="609" name="Google Shape;12439;p89">
                  <a:extLst>
                    <a:ext uri="{FF2B5EF4-FFF2-40B4-BE49-F238E27FC236}">
                      <a16:creationId xmlns:a16="http://schemas.microsoft.com/office/drawing/2014/main" id="{626C73F2-642E-C92B-9400-6185D4DF7769}"/>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10" name="Google Shape;12440;p89">
                  <a:extLst>
                    <a:ext uri="{FF2B5EF4-FFF2-40B4-BE49-F238E27FC236}">
                      <a16:creationId xmlns:a16="http://schemas.microsoft.com/office/drawing/2014/main" id="{809303BC-F836-F0AB-1FC1-963BB0C2FD1D}"/>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11" name="Google Shape;12441;p89">
                  <a:extLst>
                    <a:ext uri="{FF2B5EF4-FFF2-40B4-BE49-F238E27FC236}">
                      <a16:creationId xmlns:a16="http://schemas.microsoft.com/office/drawing/2014/main" id="{236DA8B8-9354-B0AE-4CD7-FF57E44E7A72}"/>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12" name="Google Shape;12442;p89">
                  <a:extLst>
                    <a:ext uri="{FF2B5EF4-FFF2-40B4-BE49-F238E27FC236}">
                      <a16:creationId xmlns:a16="http://schemas.microsoft.com/office/drawing/2014/main" id="{D8BF3911-2A33-1F0C-3206-136776517D31}"/>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13" name="Google Shape;12443;p89">
                  <a:extLst>
                    <a:ext uri="{FF2B5EF4-FFF2-40B4-BE49-F238E27FC236}">
                      <a16:creationId xmlns:a16="http://schemas.microsoft.com/office/drawing/2014/main" id="{1793ADB4-AB22-E4CE-3D42-3224BBBDF482}"/>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567" name="Google Shape;12455;p89">
                <a:extLst>
                  <a:ext uri="{FF2B5EF4-FFF2-40B4-BE49-F238E27FC236}">
                    <a16:creationId xmlns:a16="http://schemas.microsoft.com/office/drawing/2014/main" id="{8F5C8250-684A-70A8-5911-DACE9C468F3E}"/>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568" name="Google Shape;12464;p89">
                <a:extLst>
                  <a:ext uri="{FF2B5EF4-FFF2-40B4-BE49-F238E27FC236}">
                    <a16:creationId xmlns:a16="http://schemas.microsoft.com/office/drawing/2014/main" id="{BC011D7F-9A7B-459F-D343-780E53FAB551}"/>
                  </a:ext>
                </a:extLst>
              </p:cNvPr>
              <p:cNvGrpSpPr/>
              <p:nvPr/>
            </p:nvGrpSpPr>
            <p:grpSpPr>
              <a:xfrm>
                <a:off x="5348293" y="2659314"/>
                <a:ext cx="648218" cy="646514"/>
                <a:chOff x="-4570325" y="2405775"/>
                <a:chExt cx="294600" cy="293825"/>
              </a:xfrm>
              <a:grpFill/>
            </p:grpSpPr>
            <p:sp>
              <p:nvSpPr>
                <p:cNvPr id="607" name="Google Shape;12465;p89">
                  <a:extLst>
                    <a:ext uri="{FF2B5EF4-FFF2-40B4-BE49-F238E27FC236}">
                      <a16:creationId xmlns:a16="http://schemas.microsoft.com/office/drawing/2014/main" id="{372AA4E3-5773-3CC9-920E-EA871657B7C4}"/>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08" name="Google Shape;12466;p89">
                  <a:extLst>
                    <a:ext uri="{FF2B5EF4-FFF2-40B4-BE49-F238E27FC236}">
                      <a16:creationId xmlns:a16="http://schemas.microsoft.com/office/drawing/2014/main" id="{431BB44A-650B-3F4A-0C0A-4EB0D6C0FD91}"/>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69" name="Google Shape;12477;p89">
                <a:extLst>
                  <a:ext uri="{FF2B5EF4-FFF2-40B4-BE49-F238E27FC236}">
                    <a16:creationId xmlns:a16="http://schemas.microsoft.com/office/drawing/2014/main" id="{807C4D4B-4B4C-5AC1-37F3-3039ED0BE4E1}"/>
                  </a:ext>
                </a:extLst>
              </p:cNvPr>
              <p:cNvGrpSpPr/>
              <p:nvPr/>
            </p:nvGrpSpPr>
            <p:grpSpPr>
              <a:xfrm>
                <a:off x="9506180" y="2661954"/>
                <a:ext cx="642992" cy="641232"/>
                <a:chOff x="-2571737" y="2403625"/>
                <a:chExt cx="292225" cy="291425"/>
              </a:xfrm>
              <a:grpFill/>
            </p:grpSpPr>
            <p:sp>
              <p:nvSpPr>
                <p:cNvPr id="600" name="Google Shape;12478;p89">
                  <a:extLst>
                    <a:ext uri="{FF2B5EF4-FFF2-40B4-BE49-F238E27FC236}">
                      <a16:creationId xmlns:a16="http://schemas.microsoft.com/office/drawing/2014/main" id="{C2BA814A-14CC-2A10-EDA1-941003E7E476}"/>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01" name="Google Shape;12479;p89">
                  <a:extLst>
                    <a:ext uri="{FF2B5EF4-FFF2-40B4-BE49-F238E27FC236}">
                      <a16:creationId xmlns:a16="http://schemas.microsoft.com/office/drawing/2014/main" id="{C3057708-B0CD-45C5-8085-6CF06DE57308}"/>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02" name="Google Shape;12480;p89">
                  <a:extLst>
                    <a:ext uri="{FF2B5EF4-FFF2-40B4-BE49-F238E27FC236}">
                      <a16:creationId xmlns:a16="http://schemas.microsoft.com/office/drawing/2014/main" id="{78C3C1A0-F0BD-50AE-669A-4EF79583756A}"/>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03" name="Google Shape;12481;p89">
                  <a:extLst>
                    <a:ext uri="{FF2B5EF4-FFF2-40B4-BE49-F238E27FC236}">
                      <a16:creationId xmlns:a16="http://schemas.microsoft.com/office/drawing/2014/main" id="{E5D43975-3506-7B20-4AEA-B8AF766B2816}"/>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04" name="Google Shape;12482;p89">
                  <a:extLst>
                    <a:ext uri="{FF2B5EF4-FFF2-40B4-BE49-F238E27FC236}">
                      <a16:creationId xmlns:a16="http://schemas.microsoft.com/office/drawing/2014/main" id="{F735D201-8F6F-41C5-62FC-E62E499790F6}"/>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05" name="Google Shape;12483;p89">
                  <a:extLst>
                    <a:ext uri="{FF2B5EF4-FFF2-40B4-BE49-F238E27FC236}">
                      <a16:creationId xmlns:a16="http://schemas.microsoft.com/office/drawing/2014/main" id="{4D781F73-CF8F-4D17-DA9F-51AB1977C757}"/>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606" name="Google Shape;12484;p89">
                  <a:extLst>
                    <a:ext uri="{FF2B5EF4-FFF2-40B4-BE49-F238E27FC236}">
                      <a16:creationId xmlns:a16="http://schemas.microsoft.com/office/drawing/2014/main" id="{CF812D41-DFEC-D9DA-954C-57B31B662F9E}"/>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70" name="Google Shape;12511;p89">
                <a:extLst>
                  <a:ext uri="{FF2B5EF4-FFF2-40B4-BE49-F238E27FC236}">
                    <a16:creationId xmlns:a16="http://schemas.microsoft.com/office/drawing/2014/main" id="{D4B162E9-29E0-2D15-90D7-D04738FCD414}"/>
                  </a:ext>
                </a:extLst>
              </p:cNvPr>
              <p:cNvGrpSpPr/>
              <p:nvPr/>
            </p:nvGrpSpPr>
            <p:grpSpPr>
              <a:xfrm>
                <a:off x="6249888" y="2659314"/>
                <a:ext cx="490509" cy="646514"/>
                <a:chOff x="-4178875" y="2405775"/>
                <a:chExt cx="222925" cy="293825"/>
              </a:xfrm>
              <a:grpFill/>
            </p:grpSpPr>
            <p:sp>
              <p:nvSpPr>
                <p:cNvPr id="597" name="Google Shape;12512;p89">
                  <a:extLst>
                    <a:ext uri="{FF2B5EF4-FFF2-40B4-BE49-F238E27FC236}">
                      <a16:creationId xmlns:a16="http://schemas.microsoft.com/office/drawing/2014/main" id="{E9F18254-B020-1029-7327-8A2E406EBA65}"/>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98" name="Google Shape;12513;p89">
                  <a:extLst>
                    <a:ext uri="{FF2B5EF4-FFF2-40B4-BE49-F238E27FC236}">
                      <a16:creationId xmlns:a16="http://schemas.microsoft.com/office/drawing/2014/main" id="{A5F056DA-37E3-2F07-F17E-E36785A2B82E}"/>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99" name="Google Shape;12514;p89">
                  <a:extLst>
                    <a:ext uri="{FF2B5EF4-FFF2-40B4-BE49-F238E27FC236}">
                      <a16:creationId xmlns:a16="http://schemas.microsoft.com/office/drawing/2014/main" id="{5C90FEA6-66B3-0848-44D0-78D85B67ADB1}"/>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71" name="Google Shape;12520;p89">
                <a:extLst>
                  <a:ext uri="{FF2B5EF4-FFF2-40B4-BE49-F238E27FC236}">
                    <a16:creationId xmlns:a16="http://schemas.microsoft.com/office/drawing/2014/main" id="{4724344A-1838-C390-788D-C6F8D0DA4DA4}"/>
                  </a:ext>
                </a:extLst>
              </p:cNvPr>
              <p:cNvGrpSpPr/>
              <p:nvPr/>
            </p:nvGrpSpPr>
            <p:grpSpPr>
              <a:xfrm>
                <a:off x="10314963" y="2661925"/>
                <a:ext cx="641288" cy="641288"/>
                <a:chOff x="-2419325" y="2408150"/>
                <a:chExt cx="291450" cy="291450"/>
              </a:xfrm>
              <a:grpFill/>
            </p:grpSpPr>
            <p:sp>
              <p:nvSpPr>
                <p:cNvPr id="590" name="Google Shape;12521;p89">
                  <a:extLst>
                    <a:ext uri="{FF2B5EF4-FFF2-40B4-BE49-F238E27FC236}">
                      <a16:creationId xmlns:a16="http://schemas.microsoft.com/office/drawing/2014/main" id="{5AEC82BE-CBD8-4A1D-DB60-24C2D7A99E0F}"/>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91" name="Google Shape;12522;p89">
                  <a:extLst>
                    <a:ext uri="{FF2B5EF4-FFF2-40B4-BE49-F238E27FC236}">
                      <a16:creationId xmlns:a16="http://schemas.microsoft.com/office/drawing/2014/main" id="{B1EB715D-EB0B-84B1-1A43-ADB7C1E9713F}"/>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92" name="Google Shape;12523;p89">
                  <a:extLst>
                    <a:ext uri="{FF2B5EF4-FFF2-40B4-BE49-F238E27FC236}">
                      <a16:creationId xmlns:a16="http://schemas.microsoft.com/office/drawing/2014/main" id="{D8D26EF5-845C-0354-4A26-4BFC6C76E652}"/>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93" name="Google Shape;12524;p89">
                  <a:extLst>
                    <a:ext uri="{FF2B5EF4-FFF2-40B4-BE49-F238E27FC236}">
                      <a16:creationId xmlns:a16="http://schemas.microsoft.com/office/drawing/2014/main" id="{42B43724-B472-435C-0F2B-1DB50EBE3B7C}"/>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94" name="Google Shape;12525;p89">
                  <a:extLst>
                    <a:ext uri="{FF2B5EF4-FFF2-40B4-BE49-F238E27FC236}">
                      <a16:creationId xmlns:a16="http://schemas.microsoft.com/office/drawing/2014/main" id="{7739596A-098C-E616-078E-3AE7DF39811A}"/>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95" name="Google Shape;12526;p89">
                  <a:extLst>
                    <a:ext uri="{FF2B5EF4-FFF2-40B4-BE49-F238E27FC236}">
                      <a16:creationId xmlns:a16="http://schemas.microsoft.com/office/drawing/2014/main" id="{5224A5DC-A196-606D-6CE7-EBF777A23C35}"/>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96" name="Google Shape;12527;p89">
                  <a:extLst>
                    <a:ext uri="{FF2B5EF4-FFF2-40B4-BE49-F238E27FC236}">
                      <a16:creationId xmlns:a16="http://schemas.microsoft.com/office/drawing/2014/main" id="{D53B987D-B704-7A44-9430-295756DD4B02}"/>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72" name="Google Shape;12535;p89">
                <a:extLst>
                  <a:ext uri="{FF2B5EF4-FFF2-40B4-BE49-F238E27FC236}">
                    <a16:creationId xmlns:a16="http://schemas.microsoft.com/office/drawing/2014/main" id="{F7C32742-95DF-2527-0EA1-831E4FD35F47}"/>
                  </a:ext>
                </a:extLst>
              </p:cNvPr>
              <p:cNvGrpSpPr/>
              <p:nvPr/>
            </p:nvGrpSpPr>
            <p:grpSpPr>
              <a:xfrm>
                <a:off x="2872448" y="2661924"/>
                <a:ext cx="649979" cy="641288"/>
                <a:chOff x="-5637575" y="2397900"/>
                <a:chExt cx="295400" cy="291450"/>
              </a:xfrm>
              <a:grpFill/>
            </p:grpSpPr>
            <p:sp>
              <p:nvSpPr>
                <p:cNvPr id="586" name="Google Shape;12536;p89">
                  <a:extLst>
                    <a:ext uri="{FF2B5EF4-FFF2-40B4-BE49-F238E27FC236}">
                      <a16:creationId xmlns:a16="http://schemas.microsoft.com/office/drawing/2014/main" id="{EC696E78-47F1-3CF5-CC70-B981D243974A}"/>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87" name="Google Shape;12537;p89">
                  <a:extLst>
                    <a:ext uri="{FF2B5EF4-FFF2-40B4-BE49-F238E27FC236}">
                      <a16:creationId xmlns:a16="http://schemas.microsoft.com/office/drawing/2014/main" id="{9F9FDF5D-89A7-2CCF-C1ED-CF8EA3DB9133}"/>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88" name="Google Shape;12538;p89">
                  <a:extLst>
                    <a:ext uri="{FF2B5EF4-FFF2-40B4-BE49-F238E27FC236}">
                      <a16:creationId xmlns:a16="http://schemas.microsoft.com/office/drawing/2014/main" id="{19EF25E2-4F10-0DE7-D1E8-3DB495D261E6}"/>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89" name="Google Shape;12539;p89">
                  <a:extLst>
                    <a:ext uri="{FF2B5EF4-FFF2-40B4-BE49-F238E27FC236}">
                      <a16:creationId xmlns:a16="http://schemas.microsoft.com/office/drawing/2014/main" id="{97A19001-7387-CB60-9BCF-7E1DB26A4122}"/>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73" name="Google Shape;12546;p89">
                <a:extLst>
                  <a:ext uri="{FF2B5EF4-FFF2-40B4-BE49-F238E27FC236}">
                    <a16:creationId xmlns:a16="http://schemas.microsoft.com/office/drawing/2014/main" id="{BF8EF9CB-A7FA-5F43-86C8-12D20AC1B762}"/>
                  </a:ext>
                </a:extLst>
              </p:cNvPr>
              <p:cNvGrpSpPr/>
              <p:nvPr/>
            </p:nvGrpSpPr>
            <p:grpSpPr>
              <a:xfrm>
                <a:off x="6981824" y="2659341"/>
                <a:ext cx="648218" cy="646458"/>
                <a:chOff x="-3854375" y="2405000"/>
                <a:chExt cx="294600" cy="293800"/>
              </a:xfrm>
              <a:grpFill/>
            </p:grpSpPr>
            <p:sp>
              <p:nvSpPr>
                <p:cNvPr id="584" name="Google Shape;12547;p89">
                  <a:extLst>
                    <a:ext uri="{FF2B5EF4-FFF2-40B4-BE49-F238E27FC236}">
                      <a16:creationId xmlns:a16="http://schemas.microsoft.com/office/drawing/2014/main" id="{974EF6A2-7632-2FB6-3E46-1574411B874C}"/>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85" name="Google Shape;12548;p89">
                  <a:extLst>
                    <a:ext uri="{FF2B5EF4-FFF2-40B4-BE49-F238E27FC236}">
                      <a16:creationId xmlns:a16="http://schemas.microsoft.com/office/drawing/2014/main" id="{E17825E2-2644-0611-3F23-4171B2C02599}"/>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574" name="Google Shape;12553;p89">
                <a:extLst>
                  <a:ext uri="{FF2B5EF4-FFF2-40B4-BE49-F238E27FC236}">
                    <a16:creationId xmlns:a16="http://schemas.microsoft.com/office/drawing/2014/main" id="{F17007CF-EB98-6623-D199-A2DD396CB1A9}"/>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75" name="Google Shape;12565;p89">
                <a:extLst>
                  <a:ext uri="{FF2B5EF4-FFF2-40B4-BE49-F238E27FC236}">
                    <a16:creationId xmlns:a16="http://schemas.microsoft.com/office/drawing/2014/main" id="{51B1B8CF-CED2-63AA-3399-56DA2F390B0E}"/>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576" name="Google Shape;12575;p89">
                <a:extLst>
                  <a:ext uri="{FF2B5EF4-FFF2-40B4-BE49-F238E27FC236}">
                    <a16:creationId xmlns:a16="http://schemas.microsoft.com/office/drawing/2014/main" id="{7F76318F-5A25-E300-8099-04AF7400AA18}"/>
                  </a:ext>
                </a:extLst>
              </p:cNvPr>
              <p:cNvGrpSpPr/>
              <p:nvPr/>
            </p:nvGrpSpPr>
            <p:grpSpPr>
              <a:xfrm>
                <a:off x="7877844" y="2660193"/>
                <a:ext cx="568457" cy="644753"/>
                <a:chOff x="-3478675" y="2405775"/>
                <a:chExt cx="258350" cy="293025"/>
              </a:xfrm>
              <a:grpFill/>
            </p:grpSpPr>
            <p:sp>
              <p:nvSpPr>
                <p:cNvPr id="580" name="Google Shape;12576;p89">
                  <a:extLst>
                    <a:ext uri="{FF2B5EF4-FFF2-40B4-BE49-F238E27FC236}">
                      <a16:creationId xmlns:a16="http://schemas.microsoft.com/office/drawing/2014/main" id="{395C6C5E-E8FF-C81D-78B6-9B0CAD065F52}"/>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81" name="Google Shape;12577;p89">
                  <a:extLst>
                    <a:ext uri="{FF2B5EF4-FFF2-40B4-BE49-F238E27FC236}">
                      <a16:creationId xmlns:a16="http://schemas.microsoft.com/office/drawing/2014/main" id="{6912FD3D-436C-9923-2868-FB3C5C2478AD}"/>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82" name="Google Shape;12578;p89">
                  <a:extLst>
                    <a:ext uri="{FF2B5EF4-FFF2-40B4-BE49-F238E27FC236}">
                      <a16:creationId xmlns:a16="http://schemas.microsoft.com/office/drawing/2014/main" id="{233A32E1-93E6-9101-3729-5C219EFD206E}"/>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83" name="Google Shape;12579;p89">
                  <a:extLst>
                    <a:ext uri="{FF2B5EF4-FFF2-40B4-BE49-F238E27FC236}">
                      <a16:creationId xmlns:a16="http://schemas.microsoft.com/office/drawing/2014/main" id="{38F05447-64EE-F582-0B4D-C096409D117B}"/>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77" name="Google Shape;12605;p89">
                <a:extLst>
                  <a:ext uri="{FF2B5EF4-FFF2-40B4-BE49-F238E27FC236}">
                    <a16:creationId xmlns:a16="http://schemas.microsoft.com/office/drawing/2014/main" id="{46D94CBE-7491-37D3-9568-5847146DDB25}"/>
                  </a:ext>
                </a:extLst>
              </p:cNvPr>
              <p:cNvGrpSpPr/>
              <p:nvPr/>
            </p:nvGrpSpPr>
            <p:grpSpPr>
              <a:xfrm>
                <a:off x="2047704" y="2664512"/>
                <a:ext cx="640885" cy="635902"/>
                <a:chOff x="6790450" y="3119050"/>
                <a:chExt cx="262750" cy="260675"/>
              </a:xfrm>
              <a:grpFill/>
            </p:grpSpPr>
            <p:sp>
              <p:nvSpPr>
                <p:cNvPr id="578" name="Google Shape;12606;p89">
                  <a:extLst>
                    <a:ext uri="{FF2B5EF4-FFF2-40B4-BE49-F238E27FC236}">
                      <a16:creationId xmlns:a16="http://schemas.microsoft.com/office/drawing/2014/main" id="{8EB883E9-7595-1896-EB3F-76D94D9865FD}"/>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79" name="Google Shape;12607;p89">
                  <a:extLst>
                    <a:ext uri="{FF2B5EF4-FFF2-40B4-BE49-F238E27FC236}">
                      <a16:creationId xmlns:a16="http://schemas.microsoft.com/office/drawing/2014/main" id="{5EE67E7C-C05C-A001-8F0A-959ED9001223}"/>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grpSp>
          <p:nvGrpSpPr>
            <p:cNvPr id="477" name="Group 476">
              <a:extLst>
                <a:ext uri="{FF2B5EF4-FFF2-40B4-BE49-F238E27FC236}">
                  <a16:creationId xmlns:a16="http://schemas.microsoft.com/office/drawing/2014/main" id="{242F7EB7-C370-1DA3-903F-35E63E969953}"/>
                </a:ext>
              </a:extLst>
            </p:cNvPr>
            <p:cNvGrpSpPr/>
            <p:nvPr/>
          </p:nvGrpSpPr>
          <p:grpSpPr>
            <a:xfrm>
              <a:off x="2040531" y="5542392"/>
              <a:ext cx="8060013" cy="620859"/>
              <a:chOff x="2040531" y="5123204"/>
              <a:chExt cx="8060013" cy="620859"/>
            </a:xfrm>
            <a:grpFill/>
          </p:grpSpPr>
          <p:grpSp>
            <p:nvGrpSpPr>
              <p:cNvPr id="530" name="Google Shape;12608;p89">
                <a:extLst>
                  <a:ext uri="{FF2B5EF4-FFF2-40B4-BE49-F238E27FC236}">
                    <a16:creationId xmlns:a16="http://schemas.microsoft.com/office/drawing/2014/main" id="{F0CC3CEC-73F9-B258-84A8-E84CF2707DF7}"/>
                  </a:ext>
                </a:extLst>
              </p:cNvPr>
              <p:cNvGrpSpPr/>
              <p:nvPr/>
            </p:nvGrpSpPr>
            <p:grpSpPr>
              <a:xfrm>
                <a:off x="9554815" y="5123204"/>
                <a:ext cx="545729" cy="620859"/>
                <a:chOff x="7660859" y="2571753"/>
                <a:chExt cx="366561" cy="417024"/>
              </a:xfrm>
              <a:grpFill/>
            </p:grpSpPr>
            <p:sp>
              <p:nvSpPr>
                <p:cNvPr id="561" name="Google Shape;12609;p89">
                  <a:extLst>
                    <a:ext uri="{FF2B5EF4-FFF2-40B4-BE49-F238E27FC236}">
                      <a16:creationId xmlns:a16="http://schemas.microsoft.com/office/drawing/2014/main" id="{B79664C7-41E4-3234-4D8A-0288052CC8CD}"/>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62" name="Google Shape;12610;p89">
                  <a:extLst>
                    <a:ext uri="{FF2B5EF4-FFF2-40B4-BE49-F238E27FC236}">
                      <a16:creationId xmlns:a16="http://schemas.microsoft.com/office/drawing/2014/main" id="{CD4FA922-F981-8A4F-062B-A4D08E7B210F}"/>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63" name="Google Shape;12611;p89">
                  <a:extLst>
                    <a:ext uri="{FF2B5EF4-FFF2-40B4-BE49-F238E27FC236}">
                      <a16:creationId xmlns:a16="http://schemas.microsoft.com/office/drawing/2014/main" id="{EBCBEA3D-E47D-146D-731C-FEE8A93C628F}"/>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31" name="Google Shape;12612;p89">
                <a:extLst>
                  <a:ext uri="{FF2B5EF4-FFF2-40B4-BE49-F238E27FC236}">
                    <a16:creationId xmlns:a16="http://schemas.microsoft.com/office/drawing/2014/main" id="{A6C857BD-CD33-431C-E568-B1D95157FF5B}"/>
                  </a:ext>
                </a:extLst>
              </p:cNvPr>
              <p:cNvGrpSpPr/>
              <p:nvPr/>
            </p:nvGrpSpPr>
            <p:grpSpPr>
              <a:xfrm>
                <a:off x="5797695" y="5123204"/>
                <a:ext cx="620859" cy="620859"/>
                <a:chOff x="5566722" y="2571753"/>
                <a:chExt cx="417024" cy="417024"/>
              </a:xfrm>
              <a:grpFill/>
            </p:grpSpPr>
            <p:sp>
              <p:nvSpPr>
                <p:cNvPr id="559" name="Google Shape;12613;p89">
                  <a:extLst>
                    <a:ext uri="{FF2B5EF4-FFF2-40B4-BE49-F238E27FC236}">
                      <a16:creationId xmlns:a16="http://schemas.microsoft.com/office/drawing/2014/main" id="{6D991871-14CB-621A-B5C6-81493BAA8679}"/>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60" name="Google Shape;12614;p89">
                  <a:extLst>
                    <a:ext uri="{FF2B5EF4-FFF2-40B4-BE49-F238E27FC236}">
                      <a16:creationId xmlns:a16="http://schemas.microsoft.com/office/drawing/2014/main" id="{1EB42AEB-D17C-9FBA-4549-306EA9B0D395}"/>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32" name="Google Shape;12615;p89">
                <a:extLst>
                  <a:ext uri="{FF2B5EF4-FFF2-40B4-BE49-F238E27FC236}">
                    <a16:creationId xmlns:a16="http://schemas.microsoft.com/office/drawing/2014/main" id="{26391027-C4F2-CDF8-294C-7F97685262C3}"/>
                  </a:ext>
                </a:extLst>
              </p:cNvPr>
              <p:cNvGrpSpPr/>
              <p:nvPr/>
            </p:nvGrpSpPr>
            <p:grpSpPr>
              <a:xfrm>
                <a:off x="6736981" y="5279039"/>
                <a:ext cx="620845" cy="309187"/>
                <a:chOff x="6090251" y="2676413"/>
                <a:chExt cx="417014" cy="207677"/>
              </a:xfrm>
              <a:grpFill/>
            </p:grpSpPr>
            <p:sp>
              <p:nvSpPr>
                <p:cNvPr id="555" name="Google Shape;12616;p89">
                  <a:extLst>
                    <a:ext uri="{FF2B5EF4-FFF2-40B4-BE49-F238E27FC236}">
                      <a16:creationId xmlns:a16="http://schemas.microsoft.com/office/drawing/2014/main" id="{AB730599-4D2F-A263-D611-E42BE7E57E50}"/>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56" name="Google Shape;12617;p89">
                  <a:extLst>
                    <a:ext uri="{FF2B5EF4-FFF2-40B4-BE49-F238E27FC236}">
                      <a16:creationId xmlns:a16="http://schemas.microsoft.com/office/drawing/2014/main" id="{6FFE0B14-3831-90CA-97A0-5CDF9BBCDF0A}"/>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57" name="Google Shape;12618;p89">
                  <a:extLst>
                    <a:ext uri="{FF2B5EF4-FFF2-40B4-BE49-F238E27FC236}">
                      <a16:creationId xmlns:a16="http://schemas.microsoft.com/office/drawing/2014/main" id="{7EA6EC4E-7E48-131F-193E-AF695C0181B6}"/>
                    </a:ext>
                  </a:extLst>
                </p:cNvPr>
                <p:cNvSpPr/>
                <p:nvPr/>
              </p:nvSpPr>
              <p:spPr>
                <a:xfrm>
                  <a:off x="6311758" y="2676413"/>
                  <a:ext cx="135446" cy="207677"/>
                </a:xfrm>
                <a:custGeom>
                  <a:avLst/>
                  <a:gdLst/>
                  <a:ahLst/>
                  <a:cxnLst/>
                  <a:rect l="l" t="t" r="r" b="b"/>
                  <a:pathLst>
                    <a:path w="6488"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58" name="Google Shape;12619;p89">
                  <a:extLst>
                    <a:ext uri="{FF2B5EF4-FFF2-40B4-BE49-F238E27FC236}">
                      <a16:creationId xmlns:a16="http://schemas.microsoft.com/office/drawing/2014/main" id="{0B090842-BBE6-4FD8-4EEE-FC3938444231}"/>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33" name="Google Shape;12620;p89">
                <a:extLst>
                  <a:ext uri="{FF2B5EF4-FFF2-40B4-BE49-F238E27FC236}">
                    <a16:creationId xmlns:a16="http://schemas.microsoft.com/office/drawing/2014/main" id="{93FC21F2-A844-6A54-7701-DE77DA456D47}"/>
                  </a:ext>
                </a:extLst>
              </p:cNvPr>
              <p:cNvGrpSpPr/>
              <p:nvPr/>
            </p:nvGrpSpPr>
            <p:grpSpPr>
              <a:xfrm>
                <a:off x="8615531" y="5123204"/>
                <a:ext cx="620859" cy="620859"/>
                <a:chOff x="7137330" y="2571753"/>
                <a:chExt cx="417024" cy="417024"/>
              </a:xfrm>
              <a:grpFill/>
            </p:grpSpPr>
            <p:sp>
              <p:nvSpPr>
                <p:cNvPr id="552" name="Google Shape;12621;p89">
                  <a:extLst>
                    <a:ext uri="{FF2B5EF4-FFF2-40B4-BE49-F238E27FC236}">
                      <a16:creationId xmlns:a16="http://schemas.microsoft.com/office/drawing/2014/main" id="{1A11391E-BAE8-E319-0F00-54AAD895E31F}"/>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53" name="Google Shape;12622;p89">
                  <a:extLst>
                    <a:ext uri="{FF2B5EF4-FFF2-40B4-BE49-F238E27FC236}">
                      <a16:creationId xmlns:a16="http://schemas.microsoft.com/office/drawing/2014/main" id="{BBE14783-8523-A654-5037-44574062993D}"/>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54" name="Google Shape;12623;p89">
                  <a:extLst>
                    <a:ext uri="{FF2B5EF4-FFF2-40B4-BE49-F238E27FC236}">
                      <a16:creationId xmlns:a16="http://schemas.microsoft.com/office/drawing/2014/main" id="{2CADC662-E6CE-67B1-4293-B3CC6904BDC3}"/>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34" name="Google Shape;12624;p89">
                <a:extLst>
                  <a:ext uri="{FF2B5EF4-FFF2-40B4-BE49-F238E27FC236}">
                    <a16:creationId xmlns:a16="http://schemas.microsoft.com/office/drawing/2014/main" id="{8ABCD9C5-45FD-23F7-C439-586143B988F1}"/>
                  </a:ext>
                </a:extLst>
              </p:cNvPr>
              <p:cNvGrpSpPr/>
              <p:nvPr/>
            </p:nvGrpSpPr>
            <p:grpSpPr>
              <a:xfrm>
                <a:off x="7676248" y="5123204"/>
                <a:ext cx="620859" cy="620859"/>
                <a:chOff x="6613801" y="2571753"/>
                <a:chExt cx="417024" cy="417024"/>
              </a:xfrm>
              <a:grpFill/>
            </p:grpSpPr>
            <p:sp>
              <p:nvSpPr>
                <p:cNvPr id="547" name="Google Shape;12625;p89">
                  <a:extLst>
                    <a:ext uri="{FF2B5EF4-FFF2-40B4-BE49-F238E27FC236}">
                      <a16:creationId xmlns:a16="http://schemas.microsoft.com/office/drawing/2014/main" id="{B9DDDFF2-55FC-6757-A4AE-B6097F3FBF3F}"/>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48" name="Google Shape;12626;p89">
                  <a:extLst>
                    <a:ext uri="{FF2B5EF4-FFF2-40B4-BE49-F238E27FC236}">
                      <a16:creationId xmlns:a16="http://schemas.microsoft.com/office/drawing/2014/main" id="{95E34B17-F0E4-AF8F-10C1-6AB86DECAD41}"/>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49" name="Google Shape;12627;p89">
                  <a:extLst>
                    <a:ext uri="{FF2B5EF4-FFF2-40B4-BE49-F238E27FC236}">
                      <a16:creationId xmlns:a16="http://schemas.microsoft.com/office/drawing/2014/main" id="{B6B9EE4A-B71F-5C23-68AB-4AC68788E976}"/>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50" name="Google Shape;12628;p89">
                  <a:extLst>
                    <a:ext uri="{FF2B5EF4-FFF2-40B4-BE49-F238E27FC236}">
                      <a16:creationId xmlns:a16="http://schemas.microsoft.com/office/drawing/2014/main" id="{EC3C4ECD-D74E-DA18-6A8E-A9D58496A445}"/>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51" name="Google Shape;12629;p89">
                  <a:extLst>
                    <a:ext uri="{FF2B5EF4-FFF2-40B4-BE49-F238E27FC236}">
                      <a16:creationId xmlns:a16="http://schemas.microsoft.com/office/drawing/2014/main" id="{BDCEDA5A-183A-A34F-E038-1ED9791B6C8A}"/>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35" name="Google Shape;12633;p89">
                <a:extLst>
                  <a:ext uri="{FF2B5EF4-FFF2-40B4-BE49-F238E27FC236}">
                    <a16:creationId xmlns:a16="http://schemas.microsoft.com/office/drawing/2014/main" id="{216E89E2-7564-207A-BD7C-8C1E2C7AF636}"/>
                  </a:ext>
                </a:extLst>
              </p:cNvPr>
              <p:cNvGrpSpPr/>
              <p:nvPr/>
            </p:nvGrpSpPr>
            <p:grpSpPr>
              <a:xfrm>
                <a:off x="2040531" y="5215345"/>
                <a:ext cx="620859" cy="436577"/>
                <a:chOff x="3476576" y="2633631"/>
                <a:chExt cx="417024" cy="293244"/>
              </a:xfrm>
              <a:grpFill/>
            </p:grpSpPr>
            <p:sp>
              <p:nvSpPr>
                <p:cNvPr id="545" name="Google Shape;12634;p89">
                  <a:extLst>
                    <a:ext uri="{FF2B5EF4-FFF2-40B4-BE49-F238E27FC236}">
                      <a16:creationId xmlns:a16="http://schemas.microsoft.com/office/drawing/2014/main" id="{8903131C-69FF-8BF2-7FB1-ACCA91F050B4}"/>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46" name="Google Shape;12635;p89">
                  <a:extLst>
                    <a:ext uri="{FF2B5EF4-FFF2-40B4-BE49-F238E27FC236}">
                      <a16:creationId xmlns:a16="http://schemas.microsoft.com/office/drawing/2014/main" id="{54471530-0EB1-29E3-FDE2-2FEE6D97C239}"/>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36" name="Google Shape;12636;p89">
                <a:extLst>
                  <a:ext uri="{FF2B5EF4-FFF2-40B4-BE49-F238E27FC236}">
                    <a16:creationId xmlns:a16="http://schemas.microsoft.com/office/drawing/2014/main" id="{C68794CD-EC40-0A74-E0C2-5BF02B484DFB}"/>
                  </a:ext>
                </a:extLst>
              </p:cNvPr>
              <p:cNvGrpSpPr/>
              <p:nvPr/>
            </p:nvGrpSpPr>
            <p:grpSpPr>
              <a:xfrm>
                <a:off x="2979814" y="5123312"/>
                <a:ext cx="620890" cy="620641"/>
                <a:chOff x="3988564" y="2571836"/>
                <a:chExt cx="417045" cy="416878"/>
              </a:xfrm>
              <a:grpFill/>
            </p:grpSpPr>
            <p:sp>
              <p:nvSpPr>
                <p:cNvPr id="543" name="Google Shape;12637;p89">
                  <a:extLst>
                    <a:ext uri="{FF2B5EF4-FFF2-40B4-BE49-F238E27FC236}">
                      <a16:creationId xmlns:a16="http://schemas.microsoft.com/office/drawing/2014/main" id="{7E3C00BA-F9FB-371A-835C-E035A87994EE}"/>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44" name="Google Shape;12638;p89">
                  <a:extLst>
                    <a:ext uri="{FF2B5EF4-FFF2-40B4-BE49-F238E27FC236}">
                      <a16:creationId xmlns:a16="http://schemas.microsoft.com/office/drawing/2014/main" id="{455D4970-F049-A4E3-496B-028CCA49FC77}"/>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37" name="Google Shape;12639;p89">
                <a:extLst>
                  <a:ext uri="{FF2B5EF4-FFF2-40B4-BE49-F238E27FC236}">
                    <a16:creationId xmlns:a16="http://schemas.microsoft.com/office/drawing/2014/main" id="{22A83D9B-233D-1D43-AE76-9AA411294379}"/>
                  </a:ext>
                </a:extLst>
              </p:cNvPr>
              <p:cNvGrpSpPr/>
              <p:nvPr/>
            </p:nvGrpSpPr>
            <p:grpSpPr>
              <a:xfrm>
                <a:off x="3919129" y="5123204"/>
                <a:ext cx="620859" cy="620859"/>
                <a:chOff x="4500573" y="2571753"/>
                <a:chExt cx="417024" cy="417024"/>
              </a:xfrm>
              <a:grpFill/>
            </p:grpSpPr>
            <p:sp>
              <p:nvSpPr>
                <p:cNvPr id="541" name="Google Shape;12640;p89">
                  <a:extLst>
                    <a:ext uri="{FF2B5EF4-FFF2-40B4-BE49-F238E27FC236}">
                      <a16:creationId xmlns:a16="http://schemas.microsoft.com/office/drawing/2014/main" id="{027913FA-8B21-869B-7336-DB83661CC5C6}"/>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42" name="Google Shape;12641;p89">
                  <a:extLst>
                    <a:ext uri="{FF2B5EF4-FFF2-40B4-BE49-F238E27FC236}">
                      <a16:creationId xmlns:a16="http://schemas.microsoft.com/office/drawing/2014/main" id="{40E05774-6051-EE1F-53DC-3DA97D10E0AA}"/>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538" name="Google Shape;12642;p89">
                <a:extLst>
                  <a:ext uri="{FF2B5EF4-FFF2-40B4-BE49-F238E27FC236}">
                    <a16:creationId xmlns:a16="http://schemas.microsoft.com/office/drawing/2014/main" id="{D06E923A-9B4E-BC12-04E4-CB16772FA376}"/>
                  </a:ext>
                </a:extLst>
              </p:cNvPr>
              <p:cNvGrpSpPr/>
              <p:nvPr/>
            </p:nvGrpSpPr>
            <p:grpSpPr>
              <a:xfrm>
                <a:off x="4858412" y="5123204"/>
                <a:ext cx="620859" cy="620859"/>
                <a:chOff x="5012603" y="2571753"/>
                <a:chExt cx="417024" cy="417024"/>
              </a:xfrm>
              <a:grpFill/>
            </p:grpSpPr>
            <p:sp>
              <p:nvSpPr>
                <p:cNvPr id="539" name="Google Shape;12643;p89">
                  <a:extLst>
                    <a:ext uri="{FF2B5EF4-FFF2-40B4-BE49-F238E27FC236}">
                      <a16:creationId xmlns:a16="http://schemas.microsoft.com/office/drawing/2014/main" id="{308DACE2-5857-D177-8CC8-2B04CC63910B}"/>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40" name="Google Shape;12644;p89">
                  <a:extLst>
                    <a:ext uri="{FF2B5EF4-FFF2-40B4-BE49-F238E27FC236}">
                      <a16:creationId xmlns:a16="http://schemas.microsoft.com/office/drawing/2014/main" id="{82B9F4F7-18F6-D3C0-BA45-2A7F2CED5FFC}"/>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grpSp>
          <p:nvGrpSpPr>
            <p:cNvPr id="478" name="Group 477">
              <a:extLst>
                <a:ext uri="{FF2B5EF4-FFF2-40B4-BE49-F238E27FC236}">
                  <a16:creationId xmlns:a16="http://schemas.microsoft.com/office/drawing/2014/main" id="{4D7548F9-BA86-0B3B-B14F-0039EBFAF3F3}"/>
                </a:ext>
              </a:extLst>
            </p:cNvPr>
            <p:cNvGrpSpPr/>
            <p:nvPr/>
          </p:nvGrpSpPr>
          <p:grpSpPr>
            <a:xfrm>
              <a:off x="397214" y="4545124"/>
              <a:ext cx="11386542" cy="645964"/>
              <a:chOff x="397214" y="4323264"/>
              <a:chExt cx="11386542" cy="645964"/>
            </a:xfrm>
            <a:grpFill/>
          </p:grpSpPr>
          <p:sp>
            <p:nvSpPr>
              <p:cNvPr id="479" name="Google Shape;12453;p89">
                <a:extLst>
                  <a:ext uri="{FF2B5EF4-FFF2-40B4-BE49-F238E27FC236}">
                    <a16:creationId xmlns:a16="http://schemas.microsoft.com/office/drawing/2014/main" id="{8EFEE0B3-DD86-561F-A499-0D165375F677}"/>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480" name="Google Shape;12489;p89">
                <a:extLst>
                  <a:ext uri="{FF2B5EF4-FFF2-40B4-BE49-F238E27FC236}">
                    <a16:creationId xmlns:a16="http://schemas.microsoft.com/office/drawing/2014/main" id="{4597A6BC-9A1A-66C3-7E48-92DA7D473A0F}"/>
                  </a:ext>
                </a:extLst>
              </p:cNvPr>
              <p:cNvGrpSpPr/>
              <p:nvPr/>
            </p:nvGrpSpPr>
            <p:grpSpPr>
              <a:xfrm>
                <a:off x="3714261" y="4323264"/>
                <a:ext cx="642992" cy="645964"/>
                <a:chOff x="-1333975" y="2365850"/>
                <a:chExt cx="292225" cy="293575"/>
              </a:xfrm>
              <a:grpFill/>
            </p:grpSpPr>
            <p:sp>
              <p:nvSpPr>
                <p:cNvPr id="522" name="Google Shape;12490;p89">
                  <a:extLst>
                    <a:ext uri="{FF2B5EF4-FFF2-40B4-BE49-F238E27FC236}">
                      <a16:creationId xmlns:a16="http://schemas.microsoft.com/office/drawing/2014/main" id="{981B8C57-5828-DD77-1A93-1D32810358A4}"/>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23" name="Google Shape;12491;p89">
                  <a:extLst>
                    <a:ext uri="{FF2B5EF4-FFF2-40B4-BE49-F238E27FC236}">
                      <a16:creationId xmlns:a16="http://schemas.microsoft.com/office/drawing/2014/main" id="{08DDA630-009C-755F-C0E8-8D07C5B2B9DC}"/>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24" name="Google Shape;12492;p89">
                  <a:extLst>
                    <a:ext uri="{FF2B5EF4-FFF2-40B4-BE49-F238E27FC236}">
                      <a16:creationId xmlns:a16="http://schemas.microsoft.com/office/drawing/2014/main" id="{5F21C39E-AF2B-9F9B-E245-C69502E02EDD}"/>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25" name="Google Shape;12493;p89">
                  <a:extLst>
                    <a:ext uri="{FF2B5EF4-FFF2-40B4-BE49-F238E27FC236}">
                      <a16:creationId xmlns:a16="http://schemas.microsoft.com/office/drawing/2014/main" id="{962413BD-F591-1E6E-76C3-64E2E0AC2A5D}"/>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26" name="Google Shape;12494;p89">
                  <a:extLst>
                    <a:ext uri="{FF2B5EF4-FFF2-40B4-BE49-F238E27FC236}">
                      <a16:creationId xmlns:a16="http://schemas.microsoft.com/office/drawing/2014/main" id="{AEFD85EC-6DD1-2BB4-868F-E3F40923E29B}"/>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27" name="Google Shape;12495;p89">
                  <a:extLst>
                    <a:ext uri="{FF2B5EF4-FFF2-40B4-BE49-F238E27FC236}">
                      <a16:creationId xmlns:a16="http://schemas.microsoft.com/office/drawing/2014/main" id="{CBE85620-67F0-3F8E-AF5A-111FEAA77FDC}"/>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28" name="Google Shape;12496;p89">
                  <a:extLst>
                    <a:ext uri="{FF2B5EF4-FFF2-40B4-BE49-F238E27FC236}">
                      <a16:creationId xmlns:a16="http://schemas.microsoft.com/office/drawing/2014/main" id="{1D80BE50-0B75-1827-6529-859115FAFCFC}"/>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29" name="Google Shape;12497;p89">
                  <a:extLst>
                    <a:ext uri="{FF2B5EF4-FFF2-40B4-BE49-F238E27FC236}">
                      <a16:creationId xmlns:a16="http://schemas.microsoft.com/office/drawing/2014/main" id="{399FC3D9-8B26-D127-3D4B-F756D962283D}"/>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81" name="Google Shape;12529;p89">
                <a:extLst>
                  <a:ext uri="{FF2B5EF4-FFF2-40B4-BE49-F238E27FC236}">
                    <a16:creationId xmlns:a16="http://schemas.microsoft.com/office/drawing/2014/main" id="{9F4414C9-BFBF-DE8A-9D80-9D96E4D39208}"/>
                  </a:ext>
                </a:extLst>
              </p:cNvPr>
              <p:cNvGrpSpPr/>
              <p:nvPr/>
            </p:nvGrpSpPr>
            <p:grpSpPr>
              <a:xfrm>
                <a:off x="6232997" y="4324751"/>
                <a:ext cx="641288" cy="642992"/>
                <a:chOff x="-1333200" y="2770450"/>
                <a:chExt cx="291450" cy="292225"/>
              </a:xfrm>
              <a:grpFill/>
            </p:grpSpPr>
            <p:sp>
              <p:nvSpPr>
                <p:cNvPr id="520" name="Google Shape;12530;p89">
                  <a:extLst>
                    <a:ext uri="{FF2B5EF4-FFF2-40B4-BE49-F238E27FC236}">
                      <a16:creationId xmlns:a16="http://schemas.microsoft.com/office/drawing/2014/main" id="{58FD638C-2C63-B265-E071-7ADC51B1CDA1}"/>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21" name="Google Shape;12531;p89">
                  <a:extLst>
                    <a:ext uri="{FF2B5EF4-FFF2-40B4-BE49-F238E27FC236}">
                      <a16:creationId xmlns:a16="http://schemas.microsoft.com/office/drawing/2014/main" id="{0540B4E3-37CD-2F42-45FF-00174D375F7E}"/>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82" name="Google Shape;12557;p89">
                <a:extLst>
                  <a:ext uri="{FF2B5EF4-FFF2-40B4-BE49-F238E27FC236}">
                    <a16:creationId xmlns:a16="http://schemas.microsoft.com/office/drawing/2014/main" id="{044EB9E0-D0A2-8BE0-434A-52CF2999FD1A}"/>
                  </a:ext>
                </a:extLst>
              </p:cNvPr>
              <p:cNvGrpSpPr/>
              <p:nvPr/>
            </p:nvGrpSpPr>
            <p:grpSpPr>
              <a:xfrm>
                <a:off x="2029476" y="4325600"/>
                <a:ext cx="642992" cy="641288"/>
                <a:chOff x="-937025" y="2064750"/>
                <a:chExt cx="292225" cy="291450"/>
              </a:xfrm>
              <a:grpFill/>
            </p:grpSpPr>
            <p:sp>
              <p:nvSpPr>
                <p:cNvPr id="517" name="Google Shape;12558;p89">
                  <a:extLst>
                    <a:ext uri="{FF2B5EF4-FFF2-40B4-BE49-F238E27FC236}">
                      <a16:creationId xmlns:a16="http://schemas.microsoft.com/office/drawing/2014/main" id="{7B3E9EB0-21E7-AB66-2537-F212F2792D49}"/>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18" name="Google Shape;12559;p89">
                  <a:extLst>
                    <a:ext uri="{FF2B5EF4-FFF2-40B4-BE49-F238E27FC236}">
                      <a16:creationId xmlns:a16="http://schemas.microsoft.com/office/drawing/2014/main" id="{8BF9A2A0-40AE-043B-CCF5-B73D42DE3C51}"/>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19" name="Google Shape;12560;p89">
                  <a:extLst>
                    <a:ext uri="{FF2B5EF4-FFF2-40B4-BE49-F238E27FC236}">
                      <a16:creationId xmlns:a16="http://schemas.microsoft.com/office/drawing/2014/main" id="{AA416A61-B066-F2B2-26A6-81A48726FDC0}"/>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83" name="Google Shape;12585;p89">
                <a:extLst>
                  <a:ext uri="{FF2B5EF4-FFF2-40B4-BE49-F238E27FC236}">
                    <a16:creationId xmlns:a16="http://schemas.microsoft.com/office/drawing/2014/main" id="{C74BCC1B-78EC-6763-D1CE-FD42A8E4A53D}"/>
                  </a:ext>
                </a:extLst>
              </p:cNvPr>
              <p:cNvGrpSpPr/>
              <p:nvPr/>
            </p:nvGrpSpPr>
            <p:grpSpPr>
              <a:xfrm>
                <a:off x="397214" y="4323868"/>
                <a:ext cx="566751" cy="644753"/>
                <a:chOff x="-1684475" y="2049000"/>
                <a:chExt cx="257575" cy="293025"/>
              </a:xfrm>
              <a:grpFill/>
            </p:grpSpPr>
            <p:sp>
              <p:nvSpPr>
                <p:cNvPr id="513" name="Google Shape;12586;p89">
                  <a:extLst>
                    <a:ext uri="{FF2B5EF4-FFF2-40B4-BE49-F238E27FC236}">
                      <a16:creationId xmlns:a16="http://schemas.microsoft.com/office/drawing/2014/main" id="{76E4D3C7-A65B-117E-3ACC-5F1684467418}"/>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14" name="Google Shape;12587;p89">
                  <a:extLst>
                    <a:ext uri="{FF2B5EF4-FFF2-40B4-BE49-F238E27FC236}">
                      <a16:creationId xmlns:a16="http://schemas.microsoft.com/office/drawing/2014/main" id="{09E376AB-A983-6167-26B0-BFAF7147B94B}"/>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15" name="Google Shape;12588;p89">
                  <a:extLst>
                    <a:ext uri="{FF2B5EF4-FFF2-40B4-BE49-F238E27FC236}">
                      <a16:creationId xmlns:a16="http://schemas.microsoft.com/office/drawing/2014/main" id="{6FEE634D-F413-C383-7933-0E447D55E4B5}"/>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16" name="Google Shape;12589;p89">
                  <a:extLst>
                    <a:ext uri="{FF2B5EF4-FFF2-40B4-BE49-F238E27FC236}">
                      <a16:creationId xmlns:a16="http://schemas.microsoft.com/office/drawing/2014/main" id="{C767EA98-56B3-9726-183F-425F1CCD8E25}"/>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484" name="Google Shape;12590;p89">
                <a:extLst>
                  <a:ext uri="{FF2B5EF4-FFF2-40B4-BE49-F238E27FC236}">
                    <a16:creationId xmlns:a16="http://schemas.microsoft.com/office/drawing/2014/main" id="{D91FE7AF-AE6E-72EB-CC3F-3C43F076BFA4}"/>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85" name="Google Shape;12592;p89">
                <a:extLst>
                  <a:ext uri="{FF2B5EF4-FFF2-40B4-BE49-F238E27FC236}">
                    <a16:creationId xmlns:a16="http://schemas.microsoft.com/office/drawing/2014/main" id="{9F27AFCC-EC4E-BED9-CF21-2660C33900AE}"/>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86" name="Google Shape;12593;p89">
                <a:extLst>
                  <a:ext uri="{FF2B5EF4-FFF2-40B4-BE49-F238E27FC236}">
                    <a16:creationId xmlns:a16="http://schemas.microsoft.com/office/drawing/2014/main" id="{880FD2A1-D9F3-8CDA-911A-905CB7B176F1}"/>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87" name="Google Shape;12594;p89">
                <a:extLst>
                  <a:ext uri="{FF2B5EF4-FFF2-40B4-BE49-F238E27FC236}">
                    <a16:creationId xmlns:a16="http://schemas.microsoft.com/office/drawing/2014/main" id="{3FF8C9F0-CF9C-6CC6-AF09-83DD4F47264E}"/>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88" name="Google Shape;12595;p89">
                <a:extLst>
                  <a:ext uri="{FF2B5EF4-FFF2-40B4-BE49-F238E27FC236}">
                    <a16:creationId xmlns:a16="http://schemas.microsoft.com/office/drawing/2014/main" id="{983F13C2-3D21-FC42-9695-05455953FA56}"/>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89" name="Google Shape;12596;p89">
                <a:extLst>
                  <a:ext uri="{FF2B5EF4-FFF2-40B4-BE49-F238E27FC236}">
                    <a16:creationId xmlns:a16="http://schemas.microsoft.com/office/drawing/2014/main" id="{37F27979-A40D-4A71-35D6-CCDB90C69608}"/>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90" name="Google Shape;12597;p89">
                <a:extLst>
                  <a:ext uri="{FF2B5EF4-FFF2-40B4-BE49-F238E27FC236}">
                    <a16:creationId xmlns:a16="http://schemas.microsoft.com/office/drawing/2014/main" id="{2162850C-A065-6CC4-A66A-974CAF84BF3B}"/>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491" name="Google Shape;12598;p89">
                <a:extLst>
                  <a:ext uri="{FF2B5EF4-FFF2-40B4-BE49-F238E27FC236}">
                    <a16:creationId xmlns:a16="http://schemas.microsoft.com/office/drawing/2014/main" id="{7DEF3EB6-F21A-6B48-4F8D-4B1ECD7EE0FB}"/>
                  </a:ext>
                </a:extLst>
              </p:cNvPr>
              <p:cNvGrpSpPr/>
              <p:nvPr/>
            </p:nvGrpSpPr>
            <p:grpSpPr>
              <a:xfrm>
                <a:off x="4600743" y="4323869"/>
                <a:ext cx="566751" cy="644753"/>
                <a:chOff x="-919700" y="2420750"/>
                <a:chExt cx="257575" cy="293025"/>
              </a:xfrm>
              <a:grpFill/>
            </p:grpSpPr>
            <p:sp>
              <p:nvSpPr>
                <p:cNvPr id="510" name="Google Shape;12599;p89">
                  <a:extLst>
                    <a:ext uri="{FF2B5EF4-FFF2-40B4-BE49-F238E27FC236}">
                      <a16:creationId xmlns:a16="http://schemas.microsoft.com/office/drawing/2014/main" id="{F720A2A2-B22C-9195-A806-F05F0CED5E03}"/>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11" name="Google Shape;12600;p89">
                  <a:extLst>
                    <a:ext uri="{FF2B5EF4-FFF2-40B4-BE49-F238E27FC236}">
                      <a16:creationId xmlns:a16="http://schemas.microsoft.com/office/drawing/2014/main" id="{548BBB48-3051-48CC-B7D4-1E77515FBAE0}"/>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12" name="Google Shape;12601;p89">
                  <a:extLst>
                    <a:ext uri="{FF2B5EF4-FFF2-40B4-BE49-F238E27FC236}">
                      <a16:creationId xmlns:a16="http://schemas.microsoft.com/office/drawing/2014/main" id="{15F054A0-05AD-AC9F-CD28-C5E5B0E9815C}"/>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92" name="Google Shape;12630;p89">
                <a:extLst>
                  <a:ext uri="{FF2B5EF4-FFF2-40B4-BE49-F238E27FC236}">
                    <a16:creationId xmlns:a16="http://schemas.microsoft.com/office/drawing/2014/main" id="{EB6F3D19-25C6-C01B-7121-E8592BEBDBA6}"/>
                  </a:ext>
                </a:extLst>
              </p:cNvPr>
              <p:cNvGrpSpPr/>
              <p:nvPr/>
            </p:nvGrpSpPr>
            <p:grpSpPr>
              <a:xfrm>
                <a:off x="11162866" y="4335825"/>
                <a:ext cx="620890" cy="620890"/>
                <a:chOff x="2964567" y="2571753"/>
                <a:chExt cx="417045" cy="417045"/>
              </a:xfrm>
              <a:grpFill/>
            </p:grpSpPr>
            <p:sp>
              <p:nvSpPr>
                <p:cNvPr id="508" name="Google Shape;12631;p89">
                  <a:extLst>
                    <a:ext uri="{FF2B5EF4-FFF2-40B4-BE49-F238E27FC236}">
                      <a16:creationId xmlns:a16="http://schemas.microsoft.com/office/drawing/2014/main" id="{E34327B5-CBD5-8CF1-9143-53D6652EC598}"/>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09" name="Google Shape;12632;p89">
                  <a:extLst>
                    <a:ext uri="{FF2B5EF4-FFF2-40B4-BE49-F238E27FC236}">
                      <a16:creationId xmlns:a16="http://schemas.microsoft.com/office/drawing/2014/main" id="{CFEC1E71-B06A-3B77-A841-B23EC8722002}"/>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493" name="Google Shape;12645;p89">
                <a:extLst>
                  <a:ext uri="{FF2B5EF4-FFF2-40B4-BE49-F238E27FC236}">
                    <a16:creationId xmlns:a16="http://schemas.microsoft.com/office/drawing/2014/main" id="{86BD5B24-1FFE-279F-AB5F-5C278705418C}"/>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494" name="Google Shape;12646;p89">
                <a:extLst>
                  <a:ext uri="{FF2B5EF4-FFF2-40B4-BE49-F238E27FC236}">
                    <a16:creationId xmlns:a16="http://schemas.microsoft.com/office/drawing/2014/main" id="{94C44DAC-348C-D0BF-1D4E-9B57424255B5}"/>
                  </a:ext>
                </a:extLst>
              </p:cNvPr>
              <p:cNvGrpSpPr/>
              <p:nvPr/>
            </p:nvGrpSpPr>
            <p:grpSpPr>
              <a:xfrm>
                <a:off x="7848323" y="4335840"/>
                <a:ext cx="620922" cy="620859"/>
                <a:chOff x="812101" y="2571761"/>
                <a:chExt cx="417066" cy="417024"/>
              </a:xfrm>
              <a:grpFill/>
            </p:grpSpPr>
            <p:sp>
              <p:nvSpPr>
                <p:cNvPr id="504" name="Google Shape;12647;p89">
                  <a:extLst>
                    <a:ext uri="{FF2B5EF4-FFF2-40B4-BE49-F238E27FC236}">
                      <a16:creationId xmlns:a16="http://schemas.microsoft.com/office/drawing/2014/main" id="{360AD17F-766F-2EE7-C361-15B53FE07276}"/>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05" name="Google Shape;12648;p89">
                  <a:extLst>
                    <a:ext uri="{FF2B5EF4-FFF2-40B4-BE49-F238E27FC236}">
                      <a16:creationId xmlns:a16="http://schemas.microsoft.com/office/drawing/2014/main" id="{4A1488D3-4A69-C4D0-1AE7-F2E66F1F0132}"/>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06" name="Google Shape;12649;p89">
                  <a:extLst>
                    <a:ext uri="{FF2B5EF4-FFF2-40B4-BE49-F238E27FC236}">
                      <a16:creationId xmlns:a16="http://schemas.microsoft.com/office/drawing/2014/main" id="{8B2BEBD3-9C19-C9EE-214B-E1EE702A95AC}"/>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07" name="Google Shape;12650;p89">
                  <a:extLst>
                    <a:ext uri="{FF2B5EF4-FFF2-40B4-BE49-F238E27FC236}">
                      <a16:creationId xmlns:a16="http://schemas.microsoft.com/office/drawing/2014/main" id="{0B7DA2F5-DCC1-6A2A-AD35-C26AC90135AA}"/>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nvGrpSpPr>
              <p:cNvPr id="495" name="Google Shape;12651;p89">
                <a:extLst>
                  <a:ext uri="{FF2B5EF4-FFF2-40B4-BE49-F238E27FC236}">
                    <a16:creationId xmlns:a16="http://schemas.microsoft.com/office/drawing/2014/main" id="{C392FF77-D35B-DFD4-469A-E5C185279F72}"/>
                  </a:ext>
                </a:extLst>
              </p:cNvPr>
              <p:cNvGrpSpPr/>
              <p:nvPr/>
            </p:nvGrpSpPr>
            <p:grpSpPr>
              <a:xfrm>
                <a:off x="8641703" y="4335840"/>
                <a:ext cx="620859" cy="620859"/>
                <a:chOff x="1323129" y="2571761"/>
                <a:chExt cx="417024" cy="417024"/>
              </a:xfrm>
              <a:grpFill/>
            </p:grpSpPr>
            <p:sp>
              <p:nvSpPr>
                <p:cNvPr id="500" name="Google Shape;12652;p89">
                  <a:extLst>
                    <a:ext uri="{FF2B5EF4-FFF2-40B4-BE49-F238E27FC236}">
                      <a16:creationId xmlns:a16="http://schemas.microsoft.com/office/drawing/2014/main" id="{B38FDDCE-F766-AD4A-EC47-5A128D6FF336}"/>
                    </a:ext>
                  </a:extLst>
                </p:cNvPr>
                <p:cNvSpPr/>
                <p:nvPr/>
              </p:nvSpPr>
              <p:spPr>
                <a:xfrm>
                  <a:off x="1385007" y="2719183"/>
                  <a:ext cx="73337" cy="219907"/>
                </a:xfrm>
                <a:custGeom>
                  <a:avLst/>
                  <a:gdLst/>
                  <a:ahLst/>
                  <a:cxnLst/>
                  <a:rect l="l" t="t" r="r" b="b"/>
                  <a:pathLst>
                    <a:path w="3513"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01" name="Google Shape;12653;p89">
                  <a:extLst>
                    <a:ext uri="{FF2B5EF4-FFF2-40B4-BE49-F238E27FC236}">
                      <a16:creationId xmlns:a16="http://schemas.microsoft.com/office/drawing/2014/main" id="{89DCFD9E-07B6-824C-0800-C897DB4B5A5A}"/>
                    </a:ext>
                  </a:extLst>
                </p:cNvPr>
                <p:cNvSpPr/>
                <p:nvPr/>
              </p:nvSpPr>
              <p:spPr>
                <a:xfrm>
                  <a:off x="1385007" y="2621430"/>
                  <a:ext cx="73337" cy="73337"/>
                </a:xfrm>
                <a:custGeom>
                  <a:avLst/>
                  <a:gdLst/>
                  <a:ahLst/>
                  <a:cxnLst/>
                  <a:rect l="l" t="t" r="r" b="b"/>
                  <a:pathLst>
                    <a:path w="3513" h="3513"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02" name="Google Shape;12654;p89">
                  <a:extLst>
                    <a:ext uri="{FF2B5EF4-FFF2-40B4-BE49-F238E27FC236}">
                      <a16:creationId xmlns:a16="http://schemas.microsoft.com/office/drawing/2014/main" id="{CD48DF31-64C9-7910-4C2D-77914351C520}"/>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503" name="Google Shape;12655;p89">
                  <a:extLst>
                    <a:ext uri="{FF2B5EF4-FFF2-40B4-BE49-F238E27FC236}">
                      <a16:creationId xmlns:a16="http://schemas.microsoft.com/office/drawing/2014/main" id="{A28D416F-71C9-BDCD-77B4-3C6CD0DED370}"/>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sp>
            <p:nvSpPr>
              <p:cNvPr id="496" name="Google Shape;12656;p89">
                <a:extLst>
                  <a:ext uri="{FF2B5EF4-FFF2-40B4-BE49-F238E27FC236}">
                    <a16:creationId xmlns:a16="http://schemas.microsoft.com/office/drawing/2014/main" id="{B37CCD40-61CE-1593-7630-8C2E567D7C25}"/>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nvGrpSpPr>
              <p:cNvPr id="497" name="Google Shape;12657;p89">
                <a:extLst>
                  <a:ext uri="{FF2B5EF4-FFF2-40B4-BE49-F238E27FC236}">
                    <a16:creationId xmlns:a16="http://schemas.microsoft.com/office/drawing/2014/main" id="{1DC19969-A14C-1079-80B2-A26D537D8B0D}"/>
                  </a:ext>
                </a:extLst>
              </p:cNvPr>
              <p:cNvGrpSpPr/>
              <p:nvPr/>
            </p:nvGrpSpPr>
            <p:grpSpPr>
              <a:xfrm>
                <a:off x="10373678" y="4335921"/>
                <a:ext cx="621823" cy="620890"/>
                <a:chOff x="2344476" y="2571761"/>
                <a:chExt cx="417671" cy="417045"/>
              </a:xfrm>
              <a:grpFill/>
            </p:grpSpPr>
            <p:sp>
              <p:nvSpPr>
                <p:cNvPr id="498" name="Google Shape;12658;p89">
                  <a:extLst>
                    <a:ext uri="{FF2B5EF4-FFF2-40B4-BE49-F238E27FC236}">
                      <a16:creationId xmlns:a16="http://schemas.microsoft.com/office/drawing/2014/main" id="{D78B0ABB-7920-5DB5-D802-B382B3195287}"/>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sp>
              <p:nvSpPr>
                <p:cNvPr id="499" name="Google Shape;12659;p89">
                  <a:extLst>
                    <a:ext uri="{FF2B5EF4-FFF2-40B4-BE49-F238E27FC236}">
                      <a16:creationId xmlns:a16="http://schemas.microsoft.com/office/drawing/2014/main" id="{447379CE-5DCA-4C84-CE55-8D0DCE9A4DE5}"/>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tx1">
                        <a:lumMod val="75000"/>
                        <a:lumOff val="25000"/>
                      </a:schemeClr>
                    </a:solidFill>
                    <a:effectLst/>
                    <a:uLnTx/>
                    <a:uFillTx/>
                    <a:latin typeface="Segoe"/>
                  </a:endParaRPr>
                </a:p>
              </p:txBody>
            </p:sp>
          </p:grpSp>
        </p:grpSp>
      </p:grpSp>
    </p:spTree>
    <p:extLst>
      <p:ext uri="{BB962C8B-B14F-4D97-AF65-F5344CB8AC3E}">
        <p14:creationId xmlns:p14="http://schemas.microsoft.com/office/powerpoint/2010/main" val="4132090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858;p60">
            <a:extLst>
              <a:ext uri="{FF2B5EF4-FFF2-40B4-BE49-F238E27FC236}">
                <a16:creationId xmlns:a16="http://schemas.microsoft.com/office/drawing/2014/main" id="{74C21A40-6323-092A-BB14-79BBDD63657F}"/>
              </a:ext>
            </a:extLst>
          </p:cNvPr>
          <p:cNvSpPr txBox="1"/>
          <p:nvPr/>
        </p:nvSpPr>
        <p:spPr>
          <a:xfrm>
            <a:off x="1135063" y="1309688"/>
            <a:ext cx="9921875" cy="800100"/>
          </a:xfrm>
          <a:prstGeom prst="rect">
            <a:avLst/>
          </a:prstGeom>
        </p:spPr>
        <p:txBody>
          <a:bodyPr spcFirstLastPara="1" vert="horz" wrap="square" lIns="121900" tIns="121900" rIns="121900" bIns="1219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396" indent="0">
              <a:buFont typeface="Arial" panose="020B0604020202020204" pitchFamily="34" charset="0"/>
              <a:buNone/>
            </a:pPr>
            <a:r>
              <a:rPr lang="en-US" sz="1600" dirty="0">
                <a:solidFill>
                  <a:schemeClr val="tx1">
                    <a:lumMod val="85000"/>
                    <a:lumOff val="15000"/>
                  </a:schemeClr>
                </a:solidFill>
                <a:latin typeface="Segoe"/>
                <a:ea typeface="Arial"/>
                <a:cs typeface="Arial" panose="020B0604020202020204" pitchFamily="34" charset="0"/>
                <a:sym typeface="Arial"/>
              </a:rPr>
              <a:t>You can add and edit some </a:t>
            </a:r>
            <a:r>
              <a:rPr lang="en-US" sz="1600" b="1" dirty="0">
                <a:solidFill>
                  <a:schemeClr val="accent1"/>
                </a:solidFill>
                <a:uFill>
                  <a:noFill/>
                </a:uFill>
                <a:latin typeface="Segoe"/>
                <a:ea typeface="Arial"/>
                <a:cs typeface="Arial" panose="020B0604020202020204" pitchFamily="34" charset="0"/>
                <a:sym typeface="Arial"/>
              </a:rPr>
              <a:t>shapes</a:t>
            </a:r>
            <a:r>
              <a:rPr lang="en-US" sz="1600" dirty="0">
                <a:solidFill>
                  <a:schemeClr val="tx1">
                    <a:lumMod val="85000"/>
                    <a:lumOff val="15000"/>
                  </a:schemeClr>
                </a:solidFill>
                <a:latin typeface="Segoe"/>
                <a:ea typeface="Arial"/>
                <a:cs typeface="Arial" panose="020B0604020202020204" pitchFamily="34" charset="0"/>
                <a:sym typeface="Arial"/>
              </a:rPr>
              <a:t> to your presentation to present your data in a visual way.</a:t>
            </a:r>
          </a:p>
        </p:txBody>
      </p:sp>
      <p:sp>
        <p:nvSpPr>
          <p:cNvPr id="6" name="Google Shape;2859;p60">
            <a:extLst>
              <a:ext uri="{FF2B5EF4-FFF2-40B4-BE49-F238E27FC236}">
                <a16:creationId xmlns:a16="http://schemas.microsoft.com/office/drawing/2014/main" id="{80B179FA-5351-9CDF-F9AD-38994A58A007}"/>
              </a:ext>
            </a:extLst>
          </p:cNvPr>
          <p:cNvSpPr txBox="1"/>
          <p:nvPr/>
        </p:nvSpPr>
        <p:spPr>
          <a:xfrm>
            <a:off x="1134417" y="2275989"/>
            <a:ext cx="9923166" cy="3909200"/>
          </a:xfrm>
          <a:prstGeom prst="rect">
            <a:avLst/>
          </a:prstGeom>
          <a:noFill/>
          <a:ln>
            <a:noFill/>
          </a:ln>
        </p:spPr>
        <p:txBody>
          <a:bodyPr spcFirstLastPara="1" wrap="square" lIns="121900" tIns="121900" rIns="121900" bIns="121900" anchor="t" anchorCtr="0">
            <a:noAutofit/>
          </a:bodyPr>
          <a:lstStyle/>
          <a:p>
            <a:pPr marL="609585" marR="0" lvl="0" indent="-397923" algn="l" defTabSz="1219170" rtl="0" eaLnBrk="1" fontAlgn="auto" latinLnBrk="0" hangingPunct="1">
              <a:lnSpc>
                <a:spcPct val="115000"/>
              </a:lnSpc>
              <a:spcBef>
                <a:spcPct val="0"/>
              </a:spcBef>
              <a:spcAft>
                <a:spcPct val="0"/>
              </a:spcAft>
              <a:buClr>
                <a:schemeClr val="tx1">
                  <a:lumMod val="75000"/>
                  <a:lumOff val="25000"/>
                </a:schemeClr>
              </a:buClr>
              <a:buSzPts val="1100"/>
              <a:buFont typeface="Arial"/>
              <a:buChar char="●"/>
              <a:defRPr/>
            </a:pPr>
            <a:r>
              <a:rPr kumimoji="0" lang="en"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rPr>
              <a:t>Choose your favourite infographic and insert it in your presentation using Ctrl C + Ctrl V or Cmd C + Cmd V in Mac.</a:t>
            </a:r>
            <a:endParaRPr kumimoji="0" sz="1600" b="0" i="0" u="none" strike="noStrike" kern="0" cap="none" spc="0" normalizeH="0" baseline="0" noProof="0" dirty="0">
              <a:ln>
                <a:noFill/>
              </a:ln>
              <a:solidFill>
                <a:schemeClr val="tx1">
                  <a:lumMod val="85000"/>
                  <a:lumOff val="15000"/>
                </a:schemeClr>
              </a:solidFill>
              <a:effectLst/>
              <a:uLnTx/>
              <a:uFillTx/>
              <a:latin typeface="Segoe"/>
              <a:cs typeface="Arial" pitchFamily="34" charset="0"/>
              <a:sym typeface="Arial"/>
            </a:endParaRPr>
          </a:p>
          <a:p>
            <a:pPr marL="609585" marR="0" lvl="0" indent="-397923" algn="l" defTabSz="1219170" rtl="0" eaLnBrk="1" fontAlgn="auto" latinLnBrk="0" hangingPunct="1">
              <a:lnSpc>
                <a:spcPct val="115000"/>
              </a:lnSpc>
              <a:spcBef>
                <a:spcPct val="0"/>
              </a:spcBef>
              <a:spcAft>
                <a:spcPct val="0"/>
              </a:spcAft>
              <a:buClr>
                <a:schemeClr val="tx1">
                  <a:lumMod val="75000"/>
                  <a:lumOff val="25000"/>
                </a:schemeClr>
              </a:buClr>
              <a:buSzPts val="1100"/>
              <a:buFont typeface="Proxima Nova"/>
              <a:buChar char="●"/>
              <a:defRPr/>
            </a:pPr>
            <a:r>
              <a:rPr kumimoji="0" lang="en"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rPr>
              <a:t>Select one of the parts and </a:t>
            </a:r>
            <a:r>
              <a:rPr kumimoji="0" lang="en" sz="1600" b="1" i="0" u="none" strike="noStrike" kern="0" cap="none" spc="0" normalizeH="0" baseline="0" noProof="0" dirty="0">
                <a:ln>
                  <a:noFill/>
                </a:ln>
                <a:solidFill>
                  <a:schemeClr val="accent1"/>
                </a:solidFill>
                <a:effectLst/>
                <a:uLnTx/>
                <a:uFillTx/>
                <a:latin typeface="Segoe"/>
                <a:cs typeface="Arial" panose="020B0604020202020204" pitchFamily="34" charset="0"/>
                <a:sym typeface="Arial"/>
              </a:rPr>
              <a:t>ungroup</a:t>
            </a:r>
            <a:r>
              <a:rPr kumimoji="0" lang="en"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rPr>
              <a:t> it by right-clicking and choosing “Ungroup”. </a:t>
            </a:r>
            <a:endParaRPr kumimoji="0"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endParaRPr>
          </a:p>
          <a:p>
            <a:pPr marL="609585" marR="0" lvl="0" indent="-397923" algn="l" defTabSz="1219170" rtl="0" eaLnBrk="1" fontAlgn="auto" latinLnBrk="0" hangingPunct="1">
              <a:lnSpc>
                <a:spcPct val="115000"/>
              </a:lnSpc>
              <a:spcBef>
                <a:spcPct val="0"/>
              </a:spcBef>
              <a:spcAft>
                <a:spcPct val="0"/>
              </a:spcAft>
              <a:buClr>
                <a:schemeClr val="tx1">
                  <a:lumMod val="75000"/>
                  <a:lumOff val="25000"/>
                </a:schemeClr>
              </a:buClr>
              <a:buSzPts val="1100"/>
              <a:buFont typeface="Proxima Nova"/>
              <a:buChar char="●"/>
              <a:defRPr/>
            </a:pPr>
            <a:r>
              <a:rPr kumimoji="0" lang="en" sz="1600" b="1" i="0" u="none" strike="noStrike" kern="0" cap="none" spc="0" normalizeH="0" baseline="0" noProof="0" dirty="0">
                <a:ln>
                  <a:noFill/>
                </a:ln>
                <a:solidFill>
                  <a:schemeClr val="accent1"/>
                </a:solidFill>
                <a:effectLst/>
                <a:uLnTx/>
                <a:uFillTx/>
                <a:latin typeface="Segoe"/>
                <a:cs typeface="Arial" panose="020B0604020202020204" pitchFamily="34" charset="0"/>
                <a:sym typeface="Arial"/>
              </a:rPr>
              <a:t>Change the color</a:t>
            </a:r>
            <a:r>
              <a:rPr kumimoji="0" lang="en" sz="1600" b="0" i="0" u="none" strike="noStrike" kern="0" cap="none" spc="0" normalizeH="0" baseline="0" noProof="0" dirty="0">
                <a:ln>
                  <a:noFill/>
                </a:ln>
                <a:solidFill>
                  <a:schemeClr val="accent2"/>
                </a:solidFill>
                <a:effectLst/>
                <a:uLnTx/>
                <a:uFillTx/>
                <a:latin typeface="Segoe"/>
                <a:cs typeface="Arial" panose="020B0604020202020204" pitchFamily="34" charset="0"/>
                <a:sym typeface="Arial"/>
              </a:rPr>
              <a:t> </a:t>
            </a:r>
            <a:r>
              <a:rPr kumimoji="0" lang="en"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rPr>
              <a:t>by clicking on the paint bucket. </a:t>
            </a:r>
            <a:endParaRPr kumimoji="0"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endParaRPr>
          </a:p>
          <a:p>
            <a:pPr marL="609585" marR="0" lvl="0" indent="-397923" algn="l" defTabSz="1219170" rtl="0" eaLnBrk="1" fontAlgn="auto" latinLnBrk="0" hangingPunct="1">
              <a:lnSpc>
                <a:spcPct val="115000"/>
              </a:lnSpc>
              <a:spcBef>
                <a:spcPct val="0"/>
              </a:spcBef>
              <a:spcAft>
                <a:spcPct val="0"/>
              </a:spcAft>
              <a:buClr>
                <a:schemeClr val="tx1">
                  <a:lumMod val="75000"/>
                  <a:lumOff val="25000"/>
                </a:schemeClr>
              </a:buClr>
              <a:buSzPts val="1100"/>
              <a:buFont typeface="Proxima Nova"/>
              <a:buChar char="●"/>
              <a:defRPr/>
            </a:pPr>
            <a:r>
              <a:rPr kumimoji="0" lang="en"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rPr>
              <a:t>Then </a:t>
            </a:r>
            <a:r>
              <a:rPr kumimoji="0" lang="en" sz="1600" b="1" i="0" u="none" strike="noStrike" kern="0" cap="none" spc="0" normalizeH="0" baseline="0" noProof="0" dirty="0">
                <a:ln>
                  <a:noFill/>
                </a:ln>
                <a:solidFill>
                  <a:schemeClr val="accent1"/>
                </a:solidFill>
                <a:effectLst/>
                <a:uLnTx/>
                <a:uFillTx/>
                <a:latin typeface="Segoe"/>
                <a:cs typeface="Arial" panose="020B0604020202020204" pitchFamily="34" charset="0"/>
                <a:sym typeface="Arial"/>
              </a:rPr>
              <a:t>resize</a:t>
            </a:r>
            <a:r>
              <a:rPr kumimoji="0" lang="en"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rPr>
              <a:t> the element by clicking and dragging one of the square-shaped points of its bounding box (the cursor should look like a double-headed arrow). Remember to hold Shift while dragging to keep the proportions.</a:t>
            </a:r>
            <a:endParaRPr kumimoji="0"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endParaRPr>
          </a:p>
          <a:p>
            <a:pPr marL="609585" marR="0" lvl="0" indent="-397923" algn="l" defTabSz="1219170" rtl="0" eaLnBrk="1" fontAlgn="auto" latinLnBrk="0" hangingPunct="1">
              <a:lnSpc>
                <a:spcPct val="115000"/>
              </a:lnSpc>
              <a:spcBef>
                <a:spcPct val="0"/>
              </a:spcBef>
              <a:spcAft>
                <a:spcPct val="0"/>
              </a:spcAft>
              <a:buClr>
                <a:schemeClr val="tx1">
                  <a:lumMod val="75000"/>
                  <a:lumOff val="25000"/>
                </a:schemeClr>
              </a:buClr>
              <a:buSzPts val="1100"/>
              <a:buFont typeface="Proxima Nova"/>
              <a:buChar char="●"/>
              <a:defRPr/>
            </a:pPr>
            <a:r>
              <a:rPr kumimoji="0" lang="en" sz="1600" b="1" i="0" u="none" strike="noStrike" kern="0" cap="none" spc="0" normalizeH="0" baseline="0" noProof="0" dirty="0">
                <a:ln>
                  <a:noFill/>
                </a:ln>
                <a:solidFill>
                  <a:schemeClr val="accent1"/>
                </a:solidFill>
                <a:effectLst/>
                <a:uLnTx/>
                <a:uFillTx/>
                <a:latin typeface="Segoe"/>
                <a:cs typeface="Arial" panose="020B0604020202020204" pitchFamily="34" charset="0"/>
                <a:sym typeface="Arial"/>
              </a:rPr>
              <a:t>Group</a:t>
            </a:r>
            <a:r>
              <a:rPr kumimoji="0" lang="en"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rPr>
              <a:t> the elements again by selecting them, right-clicking and choosing “Group”.</a:t>
            </a:r>
            <a:endParaRPr kumimoji="0"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endParaRPr>
          </a:p>
          <a:p>
            <a:pPr marL="609585" marR="0" lvl="0" indent="-397923" algn="l" defTabSz="1219170" rtl="0" eaLnBrk="1" fontAlgn="auto" latinLnBrk="0" hangingPunct="1">
              <a:lnSpc>
                <a:spcPct val="115000"/>
              </a:lnSpc>
              <a:spcBef>
                <a:spcPct val="0"/>
              </a:spcBef>
              <a:spcAft>
                <a:spcPct val="0"/>
              </a:spcAft>
              <a:buClr>
                <a:schemeClr val="tx1">
                  <a:lumMod val="75000"/>
                  <a:lumOff val="25000"/>
                </a:schemeClr>
              </a:buClr>
              <a:buSzPts val="1100"/>
              <a:buFont typeface="Arial"/>
              <a:buChar char="●"/>
              <a:defRPr/>
            </a:pPr>
            <a:r>
              <a:rPr kumimoji="0" lang="en"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rPr>
              <a:t>Repeat the steps above with the other parts and when you’re done editing, copy the end result and paste it into your presentation.</a:t>
            </a:r>
            <a:endParaRPr kumimoji="0"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endParaRPr>
          </a:p>
          <a:p>
            <a:pPr marL="609585" marR="0" lvl="0" indent="-397923" algn="l" defTabSz="1219170" rtl="0" eaLnBrk="1" fontAlgn="auto" latinLnBrk="0" hangingPunct="1">
              <a:lnSpc>
                <a:spcPct val="115000"/>
              </a:lnSpc>
              <a:spcBef>
                <a:spcPct val="0"/>
              </a:spcBef>
              <a:spcAft>
                <a:spcPct val="0"/>
              </a:spcAft>
              <a:buClr>
                <a:schemeClr val="tx1">
                  <a:lumMod val="75000"/>
                  <a:lumOff val="25000"/>
                </a:schemeClr>
              </a:buClr>
              <a:buSzPts val="1100"/>
              <a:buFont typeface="Proxima Nova"/>
              <a:buChar char="●"/>
              <a:defRPr/>
            </a:pPr>
            <a:r>
              <a:rPr kumimoji="0" lang="en"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rPr>
              <a:t>Remember to choose the </a:t>
            </a:r>
            <a:r>
              <a:rPr kumimoji="0" lang="en" sz="1600" b="0" i="0" u="none" strike="noStrike" kern="0" cap="none" spc="0" normalizeH="0" baseline="0" noProof="0" dirty="0">
                <a:ln>
                  <a:noFill/>
                </a:ln>
                <a:solidFill>
                  <a:schemeClr val="accent1"/>
                </a:solidFill>
                <a:effectLst/>
                <a:uLnTx/>
                <a:uFillTx/>
                <a:latin typeface="Segoe"/>
                <a:cs typeface="Arial" panose="020B0604020202020204" pitchFamily="34" charset="0"/>
                <a:sym typeface="Arial"/>
              </a:rPr>
              <a:t>“</a:t>
            </a:r>
            <a:r>
              <a:rPr kumimoji="0" lang="en" sz="1600" b="1" i="0" u="none" strike="noStrike" kern="0" cap="none" spc="0" normalizeH="0" baseline="0" noProof="0" dirty="0">
                <a:ln>
                  <a:noFill/>
                </a:ln>
                <a:solidFill>
                  <a:schemeClr val="accent1"/>
                </a:solidFill>
                <a:effectLst/>
                <a:uLnTx/>
                <a:uFillTx/>
                <a:latin typeface="Segoe"/>
                <a:cs typeface="Arial" panose="020B0604020202020204" pitchFamily="34" charset="0"/>
                <a:sym typeface="Arial"/>
              </a:rPr>
              <a:t>Keep source formatting</a:t>
            </a:r>
            <a:r>
              <a:rPr kumimoji="0" lang="en" sz="1600" b="0" i="0" u="none" strike="noStrike" kern="0" cap="none" spc="0" normalizeH="0" baseline="0" noProof="0" dirty="0">
                <a:ln>
                  <a:noFill/>
                </a:ln>
                <a:solidFill>
                  <a:schemeClr val="accent1"/>
                </a:solidFill>
                <a:effectLst/>
                <a:uLnTx/>
                <a:uFillTx/>
                <a:latin typeface="Segoe"/>
                <a:cs typeface="Arial" panose="020B0604020202020204" pitchFamily="34" charset="0"/>
                <a:sym typeface="Arial"/>
              </a:rPr>
              <a:t>”</a:t>
            </a:r>
            <a:r>
              <a:rPr kumimoji="0" lang="en" sz="1600" b="0" i="0" u="none" strike="noStrike" kern="0" cap="none" spc="0" normalizeH="0" baseline="0" noProof="0" dirty="0">
                <a:ln>
                  <a:noFill/>
                </a:ln>
                <a:solidFill>
                  <a:schemeClr val="tx1">
                    <a:lumMod val="85000"/>
                    <a:lumOff val="15000"/>
                  </a:schemeClr>
                </a:solidFill>
                <a:effectLst/>
                <a:uLnTx/>
                <a:uFillTx/>
                <a:latin typeface="Segoe"/>
                <a:cs typeface="Arial" panose="020B0604020202020204" pitchFamily="34" charset="0"/>
                <a:sym typeface="Arial"/>
              </a:rPr>
              <a:t> option so that it keeps the design. For more info, please </a:t>
            </a:r>
            <a:r>
              <a:rPr kumimoji="0" lang="en" sz="1600" b="0" i="0" u="none" strike="noStrike" kern="0" cap="none" spc="0" normalizeH="0" baseline="0" noProof="0">
                <a:ln>
                  <a:noFill/>
                </a:ln>
                <a:solidFill>
                  <a:schemeClr val="tx1">
                    <a:lumMod val="85000"/>
                    <a:lumOff val="15000"/>
                  </a:schemeClr>
                </a:solidFill>
                <a:effectLst/>
                <a:uLnTx/>
                <a:uFillTx/>
                <a:latin typeface="Segoe"/>
                <a:cs typeface="Arial" panose="020B0604020202020204" pitchFamily="34" charset="0"/>
                <a:sym typeface="Arial"/>
              </a:rPr>
              <a:t>visit </a:t>
            </a:r>
            <a:r>
              <a:rPr kumimoji="0" lang="en" sz="1600" b="1" i="0" u="none" strike="noStrike" kern="0" cap="none" spc="0" normalizeH="0" baseline="0" noProof="0">
                <a:ln>
                  <a:noFill/>
                </a:ln>
                <a:solidFill>
                  <a:schemeClr val="accent1"/>
                </a:solidFill>
                <a:effectLst/>
                <a:uLnTx/>
                <a:uFill>
                  <a:noFill/>
                </a:uFill>
                <a:latin typeface="Segoe"/>
                <a:cs typeface="Arial" panose="020B0604020202020204" pitchFamily="34" charset="0"/>
                <a:sym typeface="Arial"/>
                <a:hlinkClick r:id="rId2">
                  <a:extLst>
                    <a:ext uri="{A12FA001-AC4F-418D-AE19-62706E023703}">
                      <ahyp:hlinkClr xmlns:ahyp="http://schemas.microsoft.com/office/drawing/2018/hyperlinkcolor" val="tx"/>
                    </a:ext>
                  </a:extLst>
                </a:hlinkClick>
              </a:rPr>
              <a:t>Slideegg </a:t>
            </a:r>
            <a:r>
              <a:rPr kumimoji="0" lang="en" sz="1600" b="1" i="0" u="none" strike="noStrike" kern="0" cap="none" spc="0" normalizeH="0" baseline="0" noProof="0" dirty="0">
                <a:ln>
                  <a:noFill/>
                </a:ln>
                <a:solidFill>
                  <a:schemeClr val="accent1"/>
                </a:solidFill>
                <a:effectLst/>
                <a:uLnTx/>
                <a:uFill>
                  <a:noFill/>
                </a:uFill>
                <a:latin typeface="Segoe"/>
                <a:cs typeface="Arial" panose="020B0604020202020204" pitchFamily="34" charset="0"/>
                <a:sym typeface="Arial"/>
                <a:hlinkClick r:id="rId2">
                  <a:extLst>
                    <a:ext uri="{A12FA001-AC4F-418D-AE19-62706E023703}">
                      <ahyp:hlinkClr xmlns:ahyp="http://schemas.microsoft.com/office/drawing/2018/hyperlinkcolor" val="tx"/>
                    </a:ext>
                  </a:extLst>
                </a:hlinkClick>
              </a:rPr>
              <a:t>(Tips &amp; Tricks)</a:t>
            </a:r>
            <a:r>
              <a:rPr kumimoji="0" lang="en" sz="1600" b="0" i="0" u="none" strike="noStrike" kern="0" cap="none" spc="0" normalizeH="0" baseline="0" noProof="0" dirty="0">
                <a:ln>
                  <a:noFill/>
                </a:ln>
                <a:solidFill>
                  <a:schemeClr val="accent1"/>
                </a:solidFill>
                <a:effectLst/>
                <a:uLnTx/>
                <a:uFillTx/>
                <a:latin typeface="Segoe"/>
                <a:cs typeface="Arial" panose="020B0604020202020204" pitchFamily="34" charset="0"/>
                <a:sym typeface="Arial"/>
              </a:rPr>
              <a:t>.</a:t>
            </a:r>
            <a:endParaRPr kumimoji="0" sz="1600" b="0" i="0" u="none" strike="noStrike" kern="0" cap="none" spc="0" normalizeH="0" baseline="0" noProof="0" dirty="0">
              <a:ln>
                <a:noFill/>
              </a:ln>
              <a:solidFill>
                <a:schemeClr val="accent1"/>
              </a:solidFill>
              <a:effectLst/>
              <a:uLnTx/>
              <a:uFillTx/>
              <a:latin typeface="Segoe"/>
              <a:cs typeface="Arial" panose="020B0604020202020204" pitchFamily="34" charset="0"/>
              <a:sym typeface="Arial"/>
            </a:endParaRPr>
          </a:p>
        </p:txBody>
      </p:sp>
      <p:sp>
        <p:nvSpPr>
          <p:cNvPr id="7" name="Rectangle 6">
            <a:extLst>
              <a:ext uri="{FF2B5EF4-FFF2-40B4-BE49-F238E27FC236}">
                <a16:creationId xmlns:a16="http://schemas.microsoft.com/office/drawing/2014/main" id="{2345220D-279F-47ED-A3F2-2EB1243FCAC2}"/>
              </a:ext>
            </a:extLst>
          </p:cNvPr>
          <p:cNvSpPr/>
          <p:nvPr/>
        </p:nvSpPr>
        <p:spPr>
          <a:xfrm>
            <a:off x="3805951" y="656221"/>
            <a:ext cx="4580100" cy="590931"/>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ct val="0"/>
              </a:spcAft>
              <a:buClr>
                <a:srgbClr val="000000"/>
              </a:buClr>
              <a:buSzPts val="1100"/>
              <a:buFontTx/>
              <a:buNone/>
              <a:defRPr/>
            </a:pPr>
            <a:r>
              <a:rPr kumimoji="0" lang="en" sz="3600" b="1" i="0" u="none" strike="noStrike" kern="1200" cap="none" spc="0" normalizeH="0" baseline="0" noProof="0" dirty="0">
                <a:ln>
                  <a:noFill/>
                </a:ln>
                <a:solidFill>
                  <a:schemeClr val="accent1"/>
                </a:solidFill>
                <a:effectLst/>
                <a:uLnTx/>
                <a:uFillTx/>
                <a:latin typeface="Segoe"/>
                <a:ea typeface="Cambria" panose="02040503050406030204" pitchFamily="18" charset="0"/>
                <a:sym typeface="Arial"/>
              </a:rPr>
              <a:t>How To Edit Shapes</a:t>
            </a:r>
            <a:endParaRPr kumimoji="0" lang="en-US" sz="3600" b="1" i="0" u="none" strike="noStrike" kern="1200" cap="none" spc="0" normalizeH="0" baseline="0" noProof="0" dirty="0">
              <a:ln>
                <a:noFill/>
              </a:ln>
              <a:solidFill>
                <a:schemeClr val="accent1"/>
              </a:solidFill>
              <a:effectLst/>
              <a:uLnTx/>
              <a:uFillTx/>
              <a:latin typeface="Segoe"/>
              <a:ea typeface="Cambria" panose="02040503050406030204" pitchFamily="18" charset="0"/>
            </a:endParaRPr>
          </a:p>
        </p:txBody>
      </p:sp>
    </p:spTree>
    <p:extLst>
      <p:ext uri="{BB962C8B-B14F-4D97-AF65-F5344CB8AC3E}">
        <p14:creationId xmlns:p14="http://schemas.microsoft.com/office/powerpoint/2010/main" val="3960554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5C81FD-F661-0905-94ED-8EF0AC018730}"/>
              </a:ext>
            </a:extLst>
          </p:cNvPr>
          <p:cNvSpPr/>
          <p:nvPr/>
        </p:nvSpPr>
        <p:spPr>
          <a:xfrm>
            <a:off x="3115056" y="656221"/>
            <a:ext cx="5961890" cy="590931"/>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ct val="0"/>
              </a:spcAft>
              <a:buClr>
                <a:srgbClr val="000000"/>
              </a:buClr>
              <a:buSzPts val="1100"/>
              <a:buFontTx/>
              <a:buNone/>
              <a:defRPr/>
            </a:pPr>
            <a:r>
              <a:rPr kumimoji="0" lang="en-US" sz="3600" b="1" i="0" u="none" strike="noStrike" kern="1200" cap="none" spc="0" normalizeH="0" baseline="0" noProof="0" dirty="0">
                <a:ln>
                  <a:noFill/>
                </a:ln>
                <a:solidFill>
                  <a:schemeClr val="accent1"/>
                </a:solidFill>
                <a:effectLst/>
                <a:uLnTx/>
                <a:uFillTx/>
                <a:latin typeface="Segoe"/>
                <a:ea typeface="Cambria" panose="02040503050406030204" pitchFamily="18" charset="0"/>
              </a:rPr>
              <a:t>Terms Of Use (Free Users)</a:t>
            </a:r>
          </a:p>
        </p:txBody>
      </p:sp>
      <p:grpSp>
        <p:nvGrpSpPr>
          <p:cNvPr id="3" name="Group 2">
            <a:extLst>
              <a:ext uri="{FF2B5EF4-FFF2-40B4-BE49-F238E27FC236}">
                <a16:creationId xmlns:a16="http://schemas.microsoft.com/office/drawing/2014/main" id="{BA78A601-8940-F19C-7ACA-C8EC8DDADEED}"/>
              </a:ext>
            </a:extLst>
          </p:cNvPr>
          <p:cNvGrpSpPr/>
          <p:nvPr/>
        </p:nvGrpSpPr>
        <p:grpSpPr>
          <a:xfrm>
            <a:off x="1523999" y="1731282"/>
            <a:ext cx="9659816" cy="4187339"/>
            <a:chOff x="1523999" y="1838157"/>
            <a:chExt cx="9659816" cy="4187339"/>
          </a:xfrm>
        </p:grpSpPr>
        <p:sp>
          <p:nvSpPr>
            <p:cNvPr id="4" name="Rectangle 3">
              <a:extLst>
                <a:ext uri="{FF2B5EF4-FFF2-40B4-BE49-F238E27FC236}">
                  <a16:creationId xmlns:a16="http://schemas.microsoft.com/office/drawing/2014/main" id="{D4C9539C-8E43-D8C1-EB29-0E046D22CDFE}"/>
                </a:ext>
              </a:extLst>
            </p:cNvPr>
            <p:cNvSpPr/>
            <p:nvPr/>
          </p:nvSpPr>
          <p:spPr>
            <a:xfrm>
              <a:off x="1523999" y="1838157"/>
              <a:ext cx="9659816" cy="3447098"/>
            </a:xfrm>
            <a:prstGeom prst="rect">
              <a:avLst/>
            </a:prstGeom>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If you are a free subscriber, you should </a:t>
              </a:r>
              <a:r>
                <a:rPr kumimoji="0" lang="en-US" sz="1600" b="0" i="0" u="none" strike="noStrike" kern="1200" cap="none" spc="0" normalizeH="0" baseline="0" noProof="0">
                  <a:ln>
                    <a:noFill/>
                  </a:ln>
                  <a:solidFill>
                    <a:schemeClr val="tx1">
                      <a:lumMod val="85000"/>
                      <a:lumOff val="15000"/>
                    </a:schemeClr>
                  </a:solidFill>
                  <a:effectLst/>
                  <a:uLnTx/>
                  <a:uFillTx/>
                  <a:latin typeface="Segoe"/>
                  <a:cs typeface="Arial" panose="020B0604020202020204" pitchFamily="34" charset="0"/>
                </a:rPr>
                <a:t>credit</a:t>
              </a:r>
              <a:r>
                <a:rPr kumimoji="0" lang="en-US" sz="1600" b="1" i="0" u="none" strike="noStrike" kern="1200" cap="none" spc="0" normalizeH="0" baseline="0" noProof="0">
                  <a:ln>
                    <a:noFill/>
                  </a:ln>
                  <a:solidFill>
                    <a:schemeClr val="tx1">
                      <a:lumMod val="85000"/>
                      <a:lumOff val="15000"/>
                    </a:schemeClr>
                  </a:solidFill>
                  <a:effectLst/>
                  <a:uLnTx/>
                  <a:uFillTx/>
                  <a:latin typeface="Segoe"/>
                  <a:cs typeface="Arial" panose="020B0604020202020204" pitchFamily="34" charset="0"/>
                </a:rPr>
                <a:t> </a:t>
              </a:r>
              <a:r>
                <a:rPr kumimoji="0" lang="en-US" sz="1600" b="1" i="0" u="sng" strike="noStrike" kern="1200" cap="none" spc="0" normalizeH="0" baseline="0" noProof="0">
                  <a:ln>
                    <a:noFill/>
                  </a:ln>
                  <a:solidFill>
                    <a:schemeClr val="accent1"/>
                  </a:solidFill>
                  <a:effectLst/>
                  <a:uLnTx/>
                  <a:uFillTx/>
                  <a:latin typeface="Segoe"/>
                  <a:cs typeface="Arial" panose="020B0604020202020204" pitchFamily="34" charset="0"/>
                  <a:hlinkClick r:id="rId2">
                    <a:extLst>
                      <a:ext uri="{A12FA001-AC4F-418D-AE19-62706E023703}">
                        <ahyp:hlinkClr xmlns:ahyp="http://schemas.microsoft.com/office/drawing/2018/hyperlinkcolor" val="tx"/>
                      </a:ext>
                    </a:extLst>
                  </a:hlinkClick>
                </a:rPr>
                <a:t>SlideEgg</a:t>
              </a:r>
              <a:r>
                <a:rPr kumimoji="0" lang="en-US" sz="1600" b="1" i="0" u="none" strike="noStrike" kern="1200" cap="none" spc="0" normalizeH="0" baseline="0" noProof="0">
                  <a:ln>
                    <a:noFill/>
                  </a:ln>
                  <a:solidFill>
                    <a:schemeClr val="tx1">
                      <a:lumMod val="85000"/>
                      <a:lumOff val="15000"/>
                    </a:schemeClr>
                  </a:solidFill>
                  <a:effectLst/>
                  <a:uLnTx/>
                  <a:uFillTx/>
                  <a:latin typeface="Segoe"/>
                  <a:cs typeface="Arial" panose="020B0604020202020204" pitchFamily="34" charset="0"/>
                </a:rPr>
                <a:t> </a:t>
              </a: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by keeping the</a:t>
              </a:r>
              <a:r>
                <a:rPr kumimoji="0" lang="en-US" sz="1600" b="0" i="0" u="none" strike="noStrike" kern="1200" cap="none" spc="0" normalizeH="0" baseline="0" noProof="0" dirty="0">
                  <a:ln>
                    <a:noFill/>
                  </a:ln>
                  <a:solidFill>
                    <a:schemeClr val="accent1"/>
                  </a:solidFill>
                  <a:effectLst/>
                  <a:uLnTx/>
                  <a:uFillTx/>
                  <a:latin typeface="Segoe"/>
                  <a:cs typeface="Arial" panose="020B0604020202020204" pitchFamily="34" charset="0"/>
                </a:rPr>
                <a:t> “</a:t>
              </a:r>
              <a:r>
                <a:rPr kumimoji="0" lang="en-US" sz="1600" b="1" i="0" u="none" strike="noStrike" kern="1200" cap="none" spc="0" normalizeH="0" baseline="0" noProof="0" dirty="0">
                  <a:ln>
                    <a:noFill/>
                  </a:ln>
                  <a:solidFill>
                    <a:schemeClr val="accent1"/>
                  </a:solidFill>
                  <a:effectLst/>
                  <a:uLnTx/>
                  <a:uFillTx/>
                  <a:latin typeface="Segoe"/>
                  <a:cs typeface="Arial" panose="020B0604020202020204" pitchFamily="34" charset="0"/>
                </a:rPr>
                <a:t>Thank You”</a:t>
              </a:r>
              <a:r>
                <a:rPr kumimoji="0" lang="en-US" sz="1600" b="0" i="0" u="none" strike="noStrike" kern="1200" cap="none" spc="0" normalizeH="0" baseline="0" noProof="0" dirty="0">
                  <a:ln>
                    <a:noFill/>
                  </a:ln>
                  <a:solidFill>
                    <a:schemeClr val="accent2"/>
                  </a:solidFill>
                  <a:effectLst/>
                  <a:uLnTx/>
                  <a:uFillTx/>
                  <a:latin typeface="Segoe"/>
                  <a:cs typeface="Arial" panose="020B0604020202020204" pitchFamily="34" charset="0"/>
                </a:rPr>
                <a:t> </a:t>
              </a: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slide.</a:t>
              </a:r>
            </a:p>
            <a:p>
              <a:pPr marL="0" marR="0" lvl="0" indent="0" algn="l" defTabSz="914400" rtl="0" eaLnBrk="1" fontAlgn="auto" latinLnBrk="0" hangingPunct="1">
                <a:lnSpc>
                  <a:spcPct val="100000"/>
                </a:lnSpc>
                <a:spcBef>
                  <a:spcPct val="0"/>
                </a:spcBef>
                <a:spcAft>
                  <a:spcPct val="0"/>
                </a:spcAft>
                <a:buClrTx/>
                <a:buSzTx/>
                <a:buFontTx/>
                <a:buNone/>
                <a:defRPr/>
              </a:pP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Kindly refer to the following slide for the Terms of Use for premium users.</a:t>
              </a:r>
            </a:p>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600" b="1" i="0" u="none" strike="noStrike" kern="1200" cap="none" spc="0" normalizeH="0" baseline="0" noProof="0" dirty="0">
                <a:ln>
                  <a:noFill/>
                </a:ln>
                <a:solidFill>
                  <a:schemeClr val="accent2"/>
                </a:solidFill>
                <a:effectLst/>
                <a:uLnTx/>
                <a:uFillTx/>
                <a:latin typeface="Segoe"/>
                <a:cs typeface="Arial" pitchFamily="34" charset="0"/>
              </a:endParaRPr>
            </a:p>
            <a:p>
              <a:pPr marL="0" marR="0" lvl="0" indent="0" algn="l" defTabSz="914400" rtl="0" eaLnBrk="1" fontAlgn="auto" latinLnBrk="0" hangingPunct="1">
                <a:lnSpc>
                  <a:spcPct val="100000"/>
                </a:lnSpc>
                <a:spcBef>
                  <a:spcPts val="600"/>
                </a:spcBef>
                <a:spcAft>
                  <a:spcPct val="0"/>
                </a:spcAft>
                <a:buClrTx/>
                <a:buSzTx/>
                <a:buFontTx/>
                <a:buNone/>
                <a:defRPr/>
              </a:pPr>
              <a:r>
                <a:rPr kumimoji="0" lang="en-US" b="1" i="0" u="sng" strike="noStrike" kern="1200" cap="none" spc="0" normalizeH="0" baseline="0" noProof="0" dirty="0">
                  <a:ln>
                    <a:noFill/>
                  </a:ln>
                  <a:solidFill>
                    <a:schemeClr val="accent1"/>
                  </a:solidFill>
                  <a:effectLst/>
                  <a:uLnTx/>
                  <a:uFillTx/>
                  <a:latin typeface="Segoe"/>
                  <a:cs typeface="Arial" panose="020B0604020202020204" pitchFamily="34" charset="0"/>
                </a:rPr>
                <a:t>You can:</a:t>
              </a:r>
              <a:endParaRPr kumimoji="0" lang="en-US" sz="1600" b="1" i="0" u="sng" strike="noStrike" kern="1200" cap="none" spc="0" normalizeH="0" baseline="0" noProof="0" dirty="0">
                <a:ln>
                  <a:noFill/>
                </a:ln>
                <a:solidFill>
                  <a:schemeClr val="accent1"/>
                </a:solidFill>
                <a:effectLst/>
                <a:uLnTx/>
                <a:uFillTx/>
                <a:latin typeface="Segoe"/>
                <a:cs typeface="Arial" pitchFamily="34" charset="0"/>
              </a:endParaRPr>
            </a:p>
            <a:p>
              <a:pPr marL="285750" marR="0" lvl="0" indent="-285750" algn="l" defTabSz="914400" rtl="0" eaLnBrk="1" fontAlgn="auto" latinLnBrk="0" hangingPunct="1">
                <a:lnSpc>
                  <a:spcPct val="100000"/>
                </a:lnSpc>
                <a:spcBef>
                  <a:spcPts val="600"/>
                </a:spcBef>
                <a:spcAft>
                  <a:spcPct val="0"/>
                </a:spcAft>
                <a:buClrTx/>
                <a:buSzTx/>
                <a:buFont typeface="Arial" panose="020B0604020202020204" pitchFamily="34" charset="0"/>
                <a:buChar char="•"/>
                <a:defRPr/>
              </a:pP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Customize or edit this template</a:t>
              </a:r>
            </a:p>
            <a:p>
              <a:pPr marL="285750" marR="0" lvl="0" indent="-2857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Use this template for both business and personal endeavors.</a:t>
              </a:r>
            </a:p>
            <a:p>
              <a:pPr marL="171450" marR="0" lvl="0" indent="-171450" algn="l" defTabSz="914400" rtl="0" eaLnBrk="1" fontAlgn="auto" latinLnBrk="0" hangingPunct="1">
                <a:lnSpc>
                  <a:spcPct val="100000"/>
                </a:lnSpc>
                <a:spcBef>
                  <a:spcPct val="0"/>
                </a:spcBef>
                <a:spcAft>
                  <a:spcPct val="0"/>
                </a:spcAft>
                <a:buClrTx/>
                <a:buSzTx/>
                <a:buFont typeface="Wingdings" panose="05000000000000000000" pitchFamily="2" charset="2"/>
                <a:buChar char="v"/>
                <a:defRPr/>
              </a:pPr>
              <a:endPar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endParaRPr>
            </a:p>
            <a:p>
              <a:pPr marL="0" marR="0" lvl="0" indent="0" algn="l" defTabSz="914400" rtl="0" eaLnBrk="1" fontAlgn="auto" latinLnBrk="0" hangingPunct="1">
                <a:lnSpc>
                  <a:spcPct val="100000"/>
                </a:lnSpc>
                <a:spcBef>
                  <a:spcPts val="600"/>
                </a:spcBef>
                <a:spcAft>
                  <a:spcPct val="0"/>
                </a:spcAft>
                <a:buClrTx/>
                <a:buSzTx/>
                <a:buFontTx/>
                <a:buNone/>
                <a:defRPr/>
              </a:pPr>
              <a:r>
                <a:rPr kumimoji="0" lang="en-US" b="1" i="0" u="sng" strike="noStrike" kern="1200" cap="none" spc="0" normalizeH="0" baseline="0" noProof="0" dirty="0">
                  <a:ln>
                    <a:noFill/>
                  </a:ln>
                  <a:solidFill>
                    <a:schemeClr val="accent1"/>
                  </a:solidFill>
                  <a:effectLst/>
                  <a:uLnTx/>
                  <a:uFillTx/>
                  <a:latin typeface="Segoe"/>
                  <a:cs typeface="Arial" panose="020B0604020202020204" pitchFamily="34" charset="0"/>
                </a:rPr>
                <a:t>You can not:</a:t>
              </a:r>
            </a:p>
            <a:p>
              <a:pPr marL="285750" marR="0" lvl="0" indent="-285750" algn="l" defTabSz="914400" rtl="0" eaLnBrk="1" fontAlgn="auto" latinLnBrk="0" hangingPunct="1">
                <a:lnSpc>
                  <a:spcPct val="100000"/>
                </a:lnSpc>
                <a:spcBef>
                  <a:spcPts val="600"/>
                </a:spcBef>
                <a:spcAft>
                  <a:spcPct val="0"/>
                </a:spcAft>
                <a:buClrTx/>
                <a:buSzTx/>
                <a:buFont typeface="Arial" panose="020B0604020202020204" pitchFamily="34" charset="0"/>
                <a:buChar char="•"/>
                <a:defRPr/>
              </a:pP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Sell, rent, or </a:t>
              </a:r>
              <a:r>
                <a:rPr kumimoji="0" lang="en-US" sz="1600" b="0" i="0" u="none" strike="noStrike" kern="1200" cap="none" spc="0" normalizeH="0" baseline="0" noProof="0">
                  <a:ln>
                    <a:noFill/>
                  </a:ln>
                  <a:solidFill>
                    <a:schemeClr val="tx1">
                      <a:lumMod val="85000"/>
                      <a:lumOff val="15000"/>
                    </a:schemeClr>
                  </a:solidFill>
                  <a:effectLst/>
                  <a:uLnTx/>
                  <a:uFillTx/>
                  <a:latin typeface="Segoe"/>
                  <a:cs typeface="Arial" panose="020B0604020202020204" pitchFamily="34" charset="0"/>
                </a:rPr>
                <a:t>second-license SlideEgg </a:t>
              </a: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content or its altered version.</a:t>
              </a:r>
              <a:b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b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Promulgate, unless explicitly permitted</a:t>
              </a:r>
              <a:r>
                <a:rPr kumimoji="0" lang="en-US" sz="1600" b="0" i="0" u="none" strike="noStrike" kern="1200" cap="none" spc="0" normalizeH="0" baseline="0" noProof="0">
                  <a:ln>
                    <a:noFill/>
                  </a:ln>
                  <a:solidFill>
                    <a:schemeClr val="tx1">
                      <a:lumMod val="85000"/>
                      <a:lumOff val="15000"/>
                    </a:schemeClr>
                  </a:solidFill>
                  <a:effectLst/>
                  <a:uLnTx/>
                  <a:uFillTx/>
                  <a:latin typeface="Segoe"/>
                  <a:cs typeface="Arial" panose="020B0604020202020204" pitchFamily="34" charset="0"/>
                </a:rPr>
                <a:t>, SlideEgg </a:t>
              </a: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content, </a:t>
              </a:r>
              <a:r>
                <a:rPr kumimoji="0" lang="en-US" sz="1600" b="0" i="0" u="none" strike="noStrike" kern="1200" cap="none" spc="0" normalizeH="0" baseline="0" noProof="0">
                  <a:ln>
                    <a:noFill/>
                  </a:ln>
                  <a:solidFill>
                    <a:schemeClr val="tx1">
                      <a:lumMod val="85000"/>
                      <a:lumOff val="15000"/>
                    </a:schemeClr>
                  </a:solidFill>
                  <a:effectLst/>
                  <a:uLnTx/>
                  <a:uFillTx/>
                  <a:latin typeface="Segoe"/>
                  <a:cs typeface="Arial" panose="020B0604020202020204" pitchFamily="34" charset="0"/>
                </a:rPr>
                <a:t>by SlideEgg.</a:t>
              </a:r>
              <a:endPar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endParaRPr>
            </a:p>
            <a:p>
              <a:pPr marL="285750" marR="0" lvl="0" indent="-2857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en-US" sz="1600" b="0" i="0" u="none" strike="noStrike" kern="1200" cap="none" spc="0" normalizeH="0" baseline="0" noProof="0">
                  <a:ln>
                    <a:noFill/>
                  </a:ln>
                  <a:solidFill>
                    <a:schemeClr val="tx1">
                      <a:lumMod val="85000"/>
                      <a:lumOff val="15000"/>
                    </a:schemeClr>
                  </a:solidFill>
                  <a:effectLst/>
                  <a:uLnTx/>
                  <a:uFillTx/>
                  <a:latin typeface="Segoe"/>
                  <a:cs typeface="Arial" panose="020B0604020202020204" pitchFamily="34" charset="0"/>
                </a:rPr>
                <a:t>Incorporate SlideEgg </a:t>
              </a: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content in any database or file online or offline.</a:t>
              </a:r>
            </a:p>
            <a:p>
              <a:pPr marL="285750" marR="0" lvl="0" indent="-2857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en-US" sz="1600" b="0" i="0" u="none" strike="noStrike" kern="1200" cap="none" spc="0" normalizeH="0" baseline="0" noProof="0">
                  <a:ln>
                    <a:noFill/>
                  </a:ln>
                  <a:solidFill>
                    <a:schemeClr val="tx1">
                      <a:lumMod val="85000"/>
                      <a:lumOff val="15000"/>
                    </a:schemeClr>
                  </a:solidFill>
                  <a:effectLst/>
                  <a:uLnTx/>
                  <a:uFillTx/>
                  <a:latin typeface="Segoe"/>
                  <a:cs typeface="Arial" panose="020B0604020202020204" pitchFamily="34" charset="0"/>
                </a:rPr>
                <a:t>Obtain SlideEgg </a:t>
              </a: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content’s copyright.</a:t>
              </a:r>
              <a:endParaRPr kumimoji="0" lang="en-US" sz="1600" b="1"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endParaRPr>
            </a:p>
          </p:txBody>
        </p:sp>
        <p:sp>
          <p:nvSpPr>
            <p:cNvPr id="5" name="Rectangle 4">
              <a:extLst>
                <a:ext uri="{FF2B5EF4-FFF2-40B4-BE49-F238E27FC236}">
                  <a16:creationId xmlns:a16="http://schemas.microsoft.com/office/drawing/2014/main" id="{051BD6B3-9407-D683-7E3E-B17F1D25E33F}"/>
                </a:ext>
              </a:extLst>
            </p:cNvPr>
            <p:cNvSpPr/>
            <p:nvPr/>
          </p:nvSpPr>
          <p:spPr>
            <a:xfrm>
              <a:off x="1523999" y="5656164"/>
              <a:ext cx="8677055" cy="369332"/>
            </a:xfrm>
            <a:prstGeom prst="rect">
              <a:avLst/>
            </a:prstGeom>
          </p:spPr>
          <p:txBody>
            <a:bodyPr wrap="none">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Kindly refer to our </a:t>
              </a:r>
              <a:r>
                <a:rPr kumimoji="0" lang="en-US" b="1" i="0" u="sng" strike="noStrike" kern="1200" cap="none" spc="0" normalizeH="0" baseline="0" noProof="0" dirty="0">
                  <a:ln>
                    <a:noFill/>
                  </a:ln>
                  <a:solidFill>
                    <a:schemeClr val="accent1"/>
                  </a:solidFill>
                  <a:effectLst/>
                  <a:uLnTx/>
                  <a:uFillTx/>
                  <a:latin typeface="Segoe"/>
                  <a:cs typeface="Arial" panose="020B0604020202020204" pitchFamily="34" charset="0"/>
                  <a:hlinkClick r:id="rId3">
                    <a:extLst>
                      <a:ext uri="{A12FA001-AC4F-418D-AE19-62706E023703}">
                        <ahyp:hlinkClr xmlns:ahyp="http://schemas.microsoft.com/office/drawing/2018/hyperlinkcolor" val="tx"/>
                      </a:ext>
                    </a:extLst>
                  </a:hlinkClick>
                </a:rPr>
                <a:t>Tutorial</a:t>
              </a:r>
              <a:r>
                <a:rPr kumimoji="0" lang="en-US"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 page or </a:t>
              </a:r>
              <a:r>
                <a:rPr kumimoji="0" lang="en-US" b="1" i="0" u="sng" strike="noStrike" kern="1200" cap="none" spc="0" normalizeH="0" baseline="0" noProof="0" dirty="0">
                  <a:ln>
                    <a:noFill/>
                  </a:ln>
                  <a:solidFill>
                    <a:schemeClr val="accent1"/>
                  </a:solidFill>
                  <a:effectLst/>
                  <a:uLnTx/>
                  <a:uFillTx/>
                  <a:latin typeface="Segoe"/>
                  <a:cs typeface="Arial" panose="020B0604020202020204" pitchFamily="34" charset="0"/>
                  <a:hlinkClick r:id="rId4">
                    <a:extLst>
                      <a:ext uri="{A12FA001-AC4F-418D-AE19-62706E023703}">
                        <ahyp:hlinkClr xmlns:ahyp="http://schemas.microsoft.com/office/drawing/2018/hyperlinkcolor" val="tx"/>
                      </a:ext>
                    </a:extLst>
                  </a:hlinkClick>
                </a:rPr>
                <a:t>FAQ</a:t>
              </a:r>
              <a:r>
                <a:rPr kumimoji="0" lang="en-US"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 for advanced slide modification guidelines.</a:t>
              </a:r>
            </a:p>
          </p:txBody>
        </p:sp>
      </p:grpSp>
    </p:spTree>
    <p:extLst>
      <p:ext uri="{BB962C8B-B14F-4D97-AF65-F5344CB8AC3E}">
        <p14:creationId xmlns:p14="http://schemas.microsoft.com/office/powerpoint/2010/main" val="3736720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632297-1F4A-F153-CEAC-DF69DF210DDC}"/>
              </a:ext>
            </a:extLst>
          </p:cNvPr>
          <p:cNvSpPr/>
          <p:nvPr/>
        </p:nvSpPr>
        <p:spPr>
          <a:xfrm>
            <a:off x="2202147" y="656221"/>
            <a:ext cx="7787709" cy="646331"/>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ct val="0"/>
              </a:spcAft>
              <a:buClr>
                <a:srgbClr val="000000"/>
              </a:buClr>
              <a:buSzPts val="1100"/>
              <a:buFontTx/>
              <a:buNone/>
              <a:defRPr/>
            </a:pPr>
            <a:r>
              <a:rPr kumimoji="0" lang="en-US" sz="4000" b="1" i="0" u="none" strike="noStrike" kern="1200" cap="none" spc="0" normalizeH="0" baseline="0" noProof="0">
                <a:ln>
                  <a:noFill/>
                </a:ln>
                <a:solidFill>
                  <a:schemeClr val="accent1"/>
                </a:solidFill>
                <a:effectLst/>
                <a:uLnTx/>
                <a:uFillTx/>
                <a:latin typeface="Segoe"/>
                <a:ea typeface="Cambria" panose="02040503050406030204" pitchFamily="18" charset="0"/>
              </a:rPr>
              <a:t>Terms Of Use (Premium Users)</a:t>
            </a:r>
          </a:p>
        </p:txBody>
      </p:sp>
      <p:grpSp>
        <p:nvGrpSpPr>
          <p:cNvPr id="3" name="Group 2">
            <a:extLst>
              <a:ext uri="{FF2B5EF4-FFF2-40B4-BE49-F238E27FC236}">
                <a16:creationId xmlns:a16="http://schemas.microsoft.com/office/drawing/2014/main" id="{702D4B2E-A6D1-62CF-FD1D-D00AFF4BADB9}"/>
              </a:ext>
            </a:extLst>
          </p:cNvPr>
          <p:cNvGrpSpPr/>
          <p:nvPr/>
        </p:nvGrpSpPr>
        <p:grpSpPr>
          <a:xfrm>
            <a:off x="1571501" y="1727343"/>
            <a:ext cx="9048998" cy="4316354"/>
            <a:chOff x="1524000" y="1846094"/>
            <a:chExt cx="9048998" cy="4316354"/>
          </a:xfrm>
        </p:grpSpPr>
        <p:sp>
          <p:nvSpPr>
            <p:cNvPr id="4" name="Rectangle 3">
              <a:extLst>
                <a:ext uri="{FF2B5EF4-FFF2-40B4-BE49-F238E27FC236}">
                  <a16:creationId xmlns:a16="http://schemas.microsoft.com/office/drawing/2014/main" id="{739F82AF-28E8-4475-04A4-ED624C71FEEF}"/>
                </a:ext>
              </a:extLst>
            </p:cNvPr>
            <p:cNvSpPr/>
            <p:nvPr/>
          </p:nvSpPr>
          <p:spPr>
            <a:xfrm>
              <a:off x="1524000" y="1846094"/>
              <a:ext cx="9048998" cy="3416320"/>
            </a:xfrm>
            <a:prstGeom prst="rect">
              <a:avLst/>
            </a:prstGeom>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Being a premium subscriber, you have the privilege of using this PPT template</a:t>
              </a:r>
            </a:p>
            <a:p>
              <a:pPr marL="0" marR="0" lvl="0" indent="0" algn="l" defTabSz="914400" rtl="0" eaLnBrk="1" fontAlgn="auto" latinLnBrk="0" hangingPunct="1">
                <a:lnSpc>
                  <a:spcPct val="100000"/>
                </a:lnSpc>
                <a:spcBef>
                  <a:spcPct val="0"/>
                </a:spcBef>
                <a:spcAft>
                  <a:spcPct val="0"/>
                </a:spcAft>
                <a:buClrTx/>
                <a:buSzTx/>
                <a:buFontTx/>
                <a:buNone/>
                <a:defRPr/>
              </a:pP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without giving attribution </a:t>
              </a:r>
              <a:r>
                <a:rPr kumimoji="0" lang="en-US" sz="1400" b="0" i="0" u="none" strike="noStrike" kern="1200" cap="none" spc="0" normalizeH="0" baseline="0" noProof="0">
                  <a:ln>
                    <a:noFill/>
                  </a:ln>
                  <a:solidFill>
                    <a:schemeClr val="tx1">
                      <a:lumMod val="85000"/>
                      <a:lumOff val="15000"/>
                    </a:schemeClr>
                  </a:solidFill>
                  <a:effectLst/>
                  <a:uLnTx/>
                  <a:uFillTx/>
                  <a:latin typeface="Segoe"/>
                  <a:cs typeface="Arial" panose="020B0604020202020204" pitchFamily="34" charset="0"/>
                </a:rPr>
                <a:t>to </a:t>
              </a:r>
              <a:r>
                <a:rPr kumimoji="0" lang="en-US" sz="1400" b="1" i="0" u="sng" strike="noStrike" kern="1200" cap="none" spc="0" normalizeH="0" baseline="0" noProof="0">
                  <a:ln>
                    <a:noFill/>
                  </a:ln>
                  <a:solidFill>
                    <a:schemeClr val="accent1"/>
                  </a:solidFill>
                  <a:effectLst/>
                  <a:uLnTx/>
                  <a:uFillTx/>
                  <a:latin typeface="Segoe"/>
                  <a:cs typeface="Arial" panose="020B0604020202020204" pitchFamily="34" charset="0"/>
                  <a:hlinkClick r:id="rId2">
                    <a:extLst>
                      <a:ext uri="{A12FA001-AC4F-418D-AE19-62706E023703}">
                        <ahyp:hlinkClr xmlns:ahyp="http://schemas.microsoft.com/office/drawing/2018/hyperlinkcolor" val="tx"/>
                      </a:ext>
                    </a:extLst>
                  </a:hlinkClick>
                </a:rPr>
                <a:t>SlideEgg </a:t>
              </a: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or keeping the </a:t>
              </a:r>
              <a:r>
                <a:rPr kumimoji="0" lang="en-US" sz="1400" b="1" i="0" u="none" strike="noStrike" kern="1200" cap="none" spc="0" normalizeH="0" baseline="0" noProof="0" dirty="0">
                  <a:ln>
                    <a:noFill/>
                  </a:ln>
                  <a:solidFill>
                    <a:schemeClr val="accent1"/>
                  </a:solidFill>
                  <a:effectLst/>
                  <a:uLnTx/>
                  <a:uFillTx/>
                  <a:latin typeface="Segoe"/>
                  <a:cs typeface="Arial" panose="020B0604020202020204" pitchFamily="34" charset="0"/>
                </a:rPr>
                <a:t>“Thank You”</a:t>
              </a:r>
              <a:r>
                <a:rPr kumimoji="0" lang="en-US" sz="1400" b="1" i="0" u="none" strike="noStrike" kern="1200" cap="none" spc="0" normalizeH="0" baseline="0" noProof="0" dirty="0">
                  <a:ln>
                    <a:noFill/>
                  </a:ln>
                  <a:solidFill>
                    <a:schemeClr val="accent2"/>
                  </a:solidFill>
                  <a:effectLst/>
                  <a:uLnTx/>
                  <a:uFillTx/>
                  <a:latin typeface="Segoe"/>
                  <a:cs typeface="Arial" panose="020B0604020202020204" pitchFamily="34" charset="0"/>
                </a:rPr>
                <a:t> </a:t>
              </a: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slide.</a:t>
              </a:r>
            </a:p>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endParaRPr>
            </a:p>
            <a:p>
              <a:pPr marL="0" marR="0" lvl="0" indent="0" algn="l" defTabSz="914400" rtl="0" eaLnBrk="1" fontAlgn="auto" latinLnBrk="0" hangingPunct="1">
                <a:lnSpc>
                  <a:spcPct val="100000"/>
                </a:lnSpc>
                <a:spcBef>
                  <a:spcPts val="600"/>
                </a:spcBef>
                <a:spcAft>
                  <a:spcPct val="0"/>
                </a:spcAft>
                <a:buClrTx/>
                <a:buSzTx/>
                <a:buFontTx/>
                <a:buNone/>
                <a:defRPr/>
              </a:pPr>
              <a:r>
                <a:rPr kumimoji="0" lang="en-US" sz="1400" b="1" i="0" u="sng" strike="noStrike" kern="1200" cap="none" spc="0" normalizeH="0" baseline="0" noProof="0" dirty="0">
                  <a:ln>
                    <a:noFill/>
                  </a:ln>
                  <a:solidFill>
                    <a:schemeClr val="accent1"/>
                  </a:solidFill>
                  <a:effectLst/>
                  <a:uLnTx/>
                  <a:uFillTx/>
                  <a:latin typeface="Segoe"/>
                  <a:cs typeface="Arial" panose="020B0604020202020204" pitchFamily="34" charset="0"/>
                </a:rPr>
                <a:t>You can:</a:t>
              </a:r>
            </a:p>
            <a:p>
              <a:pPr marL="285750" marR="0" lvl="0" indent="-285750" algn="l" defTabSz="914400" rtl="0" eaLnBrk="1" fontAlgn="auto" latinLnBrk="0" hangingPunct="1">
                <a:lnSpc>
                  <a:spcPct val="100000"/>
                </a:lnSpc>
                <a:spcBef>
                  <a:spcPts val="600"/>
                </a:spcBef>
                <a:spcAft>
                  <a:spcPct val="0"/>
                </a:spcAft>
                <a:buClrTx/>
                <a:buSzTx/>
                <a:buFont typeface="Arial" panose="020B0604020202020204" pitchFamily="34" charset="0"/>
                <a:buChar char="•"/>
                <a:defRPr/>
              </a:pP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Customize or edit this template.</a:t>
              </a:r>
            </a:p>
            <a:p>
              <a:pPr marL="285750" marR="0" lvl="0" indent="-2857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Use this template for both business and personal endeavors.</a:t>
              </a:r>
            </a:p>
            <a:p>
              <a:pPr marL="285750" marR="0" lvl="0" indent="-2857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Circulate or share the editable format of this template with anyone you want.</a:t>
              </a:r>
            </a:p>
            <a:p>
              <a:pPr marL="285750" marR="0" lvl="0"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v"/>
                <a:defRPr/>
              </a:pPr>
              <a:endPar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endParaRPr>
            </a:p>
            <a:p>
              <a:pPr marL="0" marR="0" lvl="0" indent="0" algn="l" defTabSz="914400" rtl="0" eaLnBrk="1" fontAlgn="auto" latinLnBrk="0" hangingPunct="1">
                <a:lnSpc>
                  <a:spcPct val="100000"/>
                </a:lnSpc>
                <a:spcBef>
                  <a:spcPts val="600"/>
                </a:spcBef>
                <a:spcAft>
                  <a:spcPct val="0"/>
                </a:spcAft>
                <a:buClrTx/>
                <a:buSzTx/>
                <a:buFontTx/>
                <a:buNone/>
                <a:defRPr/>
              </a:pPr>
              <a:r>
                <a:rPr kumimoji="0" lang="en-US" sz="1400" b="1" i="0" u="sng" strike="noStrike" kern="1200" cap="none" spc="0" normalizeH="0" baseline="0" noProof="0" dirty="0">
                  <a:ln>
                    <a:noFill/>
                  </a:ln>
                  <a:solidFill>
                    <a:schemeClr val="accent1"/>
                  </a:solidFill>
                  <a:effectLst/>
                  <a:uLnTx/>
                  <a:uFillTx/>
                  <a:latin typeface="Segoe"/>
                  <a:cs typeface="Arial" panose="020B0604020202020204" pitchFamily="34" charset="0"/>
                </a:rPr>
                <a:t>You can not:</a:t>
              </a:r>
            </a:p>
            <a:p>
              <a:pPr marL="285750" marR="0" lvl="0" indent="-285750" algn="l" defTabSz="914400" rtl="0" eaLnBrk="1" fontAlgn="auto" latinLnBrk="0" hangingPunct="1">
                <a:lnSpc>
                  <a:spcPct val="100000"/>
                </a:lnSpc>
                <a:spcBef>
                  <a:spcPts val="600"/>
                </a:spcBef>
                <a:spcAft>
                  <a:spcPct val="0"/>
                </a:spcAft>
                <a:buClrTx/>
                <a:buSzTx/>
                <a:buFont typeface="Arial" panose="020B0604020202020204" pitchFamily="34" charset="0"/>
                <a:buChar char="•"/>
                <a:defRPr/>
              </a:pP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Sell, rent or </a:t>
              </a:r>
              <a:r>
                <a:rPr kumimoji="0" lang="en-US" sz="1400" b="0" i="0" u="none" strike="noStrike" kern="1200" cap="none" spc="0" normalizeH="0" baseline="0" noProof="0">
                  <a:ln>
                    <a:noFill/>
                  </a:ln>
                  <a:solidFill>
                    <a:schemeClr val="tx1">
                      <a:lumMod val="85000"/>
                      <a:lumOff val="15000"/>
                    </a:schemeClr>
                  </a:solidFill>
                  <a:effectLst/>
                  <a:uLnTx/>
                  <a:uFillTx/>
                  <a:latin typeface="Segoe"/>
                  <a:cs typeface="Arial" panose="020B0604020202020204" pitchFamily="34" charset="0"/>
                </a:rPr>
                <a:t>second-license SlideEgg </a:t>
              </a: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content or the altered version of it.</a:t>
              </a:r>
              <a:b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b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Promulgate or include the templates in any other services database</a:t>
              </a:r>
            </a:p>
            <a:p>
              <a:pPr marL="285750" marR="0" lvl="0" indent="-2857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that performs as distribution or resale platform, unless explicitly permitted, </a:t>
              </a:r>
              <a:r>
                <a:rPr kumimoji="0" lang="en-US" sz="1400" b="0" i="0" u="none" strike="noStrike" kern="1200" cap="none" spc="0" normalizeH="0" baseline="0" noProof="0">
                  <a:ln>
                    <a:noFill/>
                  </a:ln>
                  <a:solidFill>
                    <a:schemeClr val="tx1">
                      <a:lumMod val="85000"/>
                      <a:lumOff val="15000"/>
                    </a:schemeClr>
                  </a:solidFill>
                  <a:effectLst/>
                  <a:uLnTx/>
                  <a:uFillTx/>
                  <a:latin typeface="Segoe"/>
                  <a:cs typeface="Arial" panose="020B0604020202020204" pitchFamily="34" charset="0"/>
                </a:rPr>
                <a:t>by SlideEgg.</a:t>
              </a:r>
              <a:endPar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endParaRPr>
            </a:p>
            <a:p>
              <a:pPr marL="285750" marR="0" lvl="0" indent="-2857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Incorporate the elements used </a:t>
              </a:r>
              <a:r>
                <a:rPr kumimoji="0" lang="en-US" sz="1400" b="0" i="0" u="none" strike="noStrike" kern="1200" cap="none" spc="0" normalizeH="0" baseline="0" noProof="0">
                  <a:ln>
                    <a:noFill/>
                  </a:ln>
                  <a:solidFill>
                    <a:schemeClr val="tx1">
                      <a:lumMod val="85000"/>
                      <a:lumOff val="15000"/>
                    </a:schemeClr>
                  </a:solidFill>
                  <a:effectLst/>
                  <a:uLnTx/>
                  <a:uFillTx/>
                  <a:latin typeface="Segoe"/>
                  <a:cs typeface="Arial" panose="020B0604020202020204" pitchFamily="34" charset="0"/>
                </a:rPr>
                <a:t>in SlideEgg </a:t>
              </a: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templates separately.</a:t>
              </a:r>
            </a:p>
            <a:p>
              <a:pPr marL="285750" marR="0" lvl="0" indent="-2857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en-US" sz="1400" b="0" i="0" u="none" strike="noStrike" kern="1200" cap="none" spc="0" normalizeH="0" baseline="0" noProof="0">
                  <a:ln>
                    <a:noFill/>
                  </a:ln>
                  <a:solidFill>
                    <a:schemeClr val="tx1">
                      <a:lumMod val="85000"/>
                      <a:lumOff val="15000"/>
                    </a:schemeClr>
                  </a:solidFill>
                  <a:effectLst/>
                  <a:uLnTx/>
                  <a:uFillTx/>
                  <a:latin typeface="Segoe"/>
                  <a:cs typeface="Arial" panose="020B0604020202020204" pitchFamily="34" charset="0"/>
                </a:rPr>
                <a:t>Obtain SlideEgg </a:t>
              </a:r>
              <a:r>
                <a:rPr kumimoji="0" lang="en-US" sz="14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copyright for the elements used in this template as a logo or trademark.</a:t>
              </a:r>
              <a:endParaRPr kumimoji="0" lang="en-US" sz="1400" b="1" i="0" u="none" strike="noStrike" kern="1200" cap="none" spc="0" normalizeH="0" baseline="0" noProof="0" dirty="0">
                <a:ln>
                  <a:noFill/>
                </a:ln>
                <a:solidFill>
                  <a:schemeClr val="tx1">
                    <a:lumMod val="85000"/>
                    <a:lumOff val="15000"/>
                  </a:schemeClr>
                </a:solidFill>
                <a:effectLst/>
                <a:uLnTx/>
                <a:uFillTx/>
                <a:latin typeface="Segoe"/>
                <a:cs typeface="Arial" pitchFamily="34" charset="0"/>
              </a:endParaRPr>
            </a:p>
          </p:txBody>
        </p:sp>
        <p:sp>
          <p:nvSpPr>
            <p:cNvPr id="5" name="Rectangle 4">
              <a:extLst>
                <a:ext uri="{FF2B5EF4-FFF2-40B4-BE49-F238E27FC236}">
                  <a16:creationId xmlns:a16="http://schemas.microsoft.com/office/drawing/2014/main" id="{0266B9A4-CAAD-7F75-FC22-999B359C80C6}"/>
                </a:ext>
              </a:extLst>
            </p:cNvPr>
            <p:cNvSpPr/>
            <p:nvPr/>
          </p:nvSpPr>
          <p:spPr>
            <a:xfrm>
              <a:off x="1610141" y="5823894"/>
              <a:ext cx="8876716" cy="338554"/>
            </a:xfrm>
            <a:prstGeom prst="rect">
              <a:avLst/>
            </a:prstGeom>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Kindly refer to our </a:t>
              </a:r>
              <a:r>
                <a:rPr kumimoji="0" lang="en-US" sz="1600" b="1" i="0" u="sng" strike="noStrike" kern="1200" cap="none" spc="0" normalizeH="0" baseline="0" noProof="0" dirty="0">
                  <a:ln>
                    <a:noFill/>
                  </a:ln>
                  <a:solidFill>
                    <a:schemeClr val="accent1"/>
                  </a:solidFill>
                  <a:effectLst/>
                  <a:uLnTx/>
                  <a:uFillTx/>
                  <a:latin typeface="Segoe"/>
                  <a:cs typeface="Arial" panose="020B0604020202020204" pitchFamily="34" charset="0"/>
                  <a:hlinkClick r:id="rId3">
                    <a:extLst>
                      <a:ext uri="{A12FA001-AC4F-418D-AE19-62706E023703}">
                        <ahyp:hlinkClr xmlns:ahyp="http://schemas.microsoft.com/office/drawing/2018/hyperlinkcolor" val="tx"/>
                      </a:ext>
                    </a:extLst>
                  </a:hlinkClick>
                </a:rPr>
                <a:t>Tutorial</a:t>
              </a: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 page or </a:t>
              </a:r>
              <a:r>
                <a:rPr kumimoji="0" lang="en-US" sz="1600" b="1" i="0" u="sng" strike="noStrike" kern="1200" cap="none" spc="0" normalizeH="0" baseline="0" noProof="0" dirty="0">
                  <a:ln>
                    <a:noFill/>
                  </a:ln>
                  <a:solidFill>
                    <a:schemeClr val="accent1"/>
                  </a:solidFill>
                  <a:effectLst/>
                  <a:uLnTx/>
                  <a:uFillTx/>
                  <a:latin typeface="Segoe"/>
                  <a:cs typeface="Arial" panose="020B0604020202020204" pitchFamily="34" charset="0"/>
                  <a:hlinkClick r:id="rId4">
                    <a:extLst>
                      <a:ext uri="{A12FA001-AC4F-418D-AE19-62706E023703}">
                        <ahyp:hlinkClr xmlns:ahyp="http://schemas.microsoft.com/office/drawing/2018/hyperlinkcolor" val="tx"/>
                      </a:ext>
                    </a:extLst>
                  </a:hlinkClick>
                </a:rPr>
                <a:t>FAQ</a:t>
              </a:r>
              <a:r>
                <a:rPr kumimoji="0" lang="en-US" sz="1600" b="0" i="0" u="none" strike="noStrike" kern="1200" cap="none" spc="0" normalizeH="0" baseline="0" noProof="0" dirty="0">
                  <a:ln>
                    <a:noFill/>
                  </a:ln>
                  <a:solidFill>
                    <a:schemeClr val="tx1">
                      <a:lumMod val="85000"/>
                      <a:lumOff val="15000"/>
                    </a:schemeClr>
                  </a:solidFill>
                  <a:effectLst/>
                  <a:uLnTx/>
                  <a:uFillTx/>
                  <a:latin typeface="Segoe"/>
                  <a:cs typeface="Arial" panose="020B0604020202020204" pitchFamily="34" charset="0"/>
                </a:rPr>
                <a:t> for advanced slide modification guidelines.</a:t>
              </a:r>
            </a:p>
          </p:txBody>
        </p:sp>
      </p:grpSp>
    </p:spTree>
    <p:extLst>
      <p:ext uri="{BB962C8B-B14F-4D97-AF65-F5344CB8AC3E}">
        <p14:creationId xmlns:p14="http://schemas.microsoft.com/office/powerpoint/2010/main" val="1556780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80BD22A6-456A-83D3-BFBC-702DA738E93B}"/>
              </a:ext>
            </a:extLst>
          </p:cNvPr>
          <p:cNvSpPr/>
          <p:nvPr/>
        </p:nvSpPr>
        <p:spPr>
          <a:xfrm>
            <a:off x="5186184" y="-1061"/>
            <a:ext cx="7009212" cy="6865895"/>
          </a:xfrm>
          <a:custGeom>
            <a:avLst/>
            <a:gdLst>
              <a:gd name="connsiteX0" fmla="*/ 7009213 w 7009212"/>
              <a:gd name="connsiteY0" fmla="*/ 0 h 6865895"/>
              <a:gd name="connsiteX1" fmla="*/ 7009213 w 7009212"/>
              <a:gd name="connsiteY1" fmla="*/ 3760841 h 6865895"/>
              <a:gd name="connsiteX2" fmla="*/ 5666734 w 7009212"/>
              <a:gd name="connsiteY2" fmla="*/ 6865896 h 6865895"/>
              <a:gd name="connsiteX3" fmla="*/ 0 w 7009212"/>
              <a:gd name="connsiteY3" fmla="*/ 6865896 h 6865895"/>
              <a:gd name="connsiteX4" fmla="*/ 3261955 w 7009212"/>
              <a:gd name="connsiteY4" fmla="*/ 0 h 6865895"/>
              <a:gd name="connsiteX5" fmla="*/ 7009213 w 7009212"/>
              <a:gd name="connsiteY5" fmla="*/ 0 h 686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09212" h="6865895">
                <a:moveTo>
                  <a:pt x="7009213" y="0"/>
                </a:moveTo>
                <a:lnTo>
                  <a:pt x="7009213" y="3760841"/>
                </a:lnTo>
                <a:lnTo>
                  <a:pt x="5666734" y="6865896"/>
                </a:lnTo>
                <a:lnTo>
                  <a:pt x="0" y="6865896"/>
                </a:lnTo>
                <a:lnTo>
                  <a:pt x="3261955" y="0"/>
                </a:lnTo>
                <a:lnTo>
                  <a:pt x="7009213" y="0"/>
                </a:lnTo>
                <a:close/>
              </a:path>
            </a:pathLst>
          </a:custGeom>
          <a:no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A3FB384A-6576-7B11-D3DB-C5F3461EB078}"/>
              </a:ext>
            </a:extLst>
          </p:cNvPr>
          <p:cNvSpPr/>
          <p:nvPr/>
        </p:nvSpPr>
        <p:spPr>
          <a:xfrm rot="17661601">
            <a:off x="4485948" y="4908753"/>
            <a:ext cx="4273315" cy="16980"/>
          </a:xfrm>
          <a:custGeom>
            <a:avLst/>
            <a:gdLst>
              <a:gd name="connsiteX0" fmla="*/ -1569 w 4273315"/>
              <a:gd name="connsiteY0" fmla="*/ -718 h 16980"/>
              <a:gd name="connsiteX1" fmla="*/ 4271745 w 4273315"/>
              <a:gd name="connsiteY1" fmla="*/ -718 h 16980"/>
              <a:gd name="connsiteX2" fmla="*/ 4271745 w 4273315"/>
              <a:gd name="connsiteY2" fmla="*/ 16263 h 16980"/>
              <a:gd name="connsiteX3" fmla="*/ -1569 w 4273315"/>
              <a:gd name="connsiteY3" fmla="*/ 16263 h 16980"/>
            </a:gdLst>
            <a:ahLst/>
            <a:cxnLst>
              <a:cxn ang="0">
                <a:pos x="connsiteX0" y="connsiteY0"/>
              </a:cxn>
              <a:cxn ang="0">
                <a:pos x="connsiteX1" y="connsiteY1"/>
              </a:cxn>
              <a:cxn ang="0">
                <a:pos x="connsiteX2" y="connsiteY2"/>
              </a:cxn>
              <a:cxn ang="0">
                <a:pos x="connsiteX3" y="connsiteY3"/>
              </a:cxn>
            </a:cxnLst>
            <a:rect l="l" t="t" r="r" b="b"/>
            <a:pathLst>
              <a:path w="4273315" h="16980">
                <a:moveTo>
                  <a:pt x="-1569" y="-718"/>
                </a:moveTo>
                <a:lnTo>
                  <a:pt x="4271745" y="-718"/>
                </a:lnTo>
                <a:lnTo>
                  <a:pt x="4271745" y="16263"/>
                </a:lnTo>
                <a:lnTo>
                  <a:pt x="-1569" y="16263"/>
                </a:lnTo>
                <a:close/>
              </a:path>
            </a:pathLst>
          </a:custGeom>
          <a:solidFill>
            <a:srgbClr val="FFFFFF"/>
          </a:solid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TextBox 57">
            <a:extLst>
              <a:ext uri="{FF2B5EF4-FFF2-40B4-BE49-F238E27FC236}">
                <a16:creationId xmlns:a16="http://schemas.microsoft.com/office/drawing/2014/main" id="{982938F5-65B8-9E0A-F4B7-8F1DC6214600}"/>
              </a:ext>
            </a:extLst>
          </p:cNvPr>
          <p:cNvSpPr txBox="1"/>
          <p:nvPr/>
        </p:nvSpPr>
        <p:spPr>
          <a:xfrm>
            <a:off x="5712366" y="4473878"/>
            <a:ext cx="318724" cy="2952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3" b="0" i="0" u="none" strike="noStrike" kern="1200" cap="none" spc="0" normalizeH="0" baseline="0" noProof="0">
                <a:ln/>
                <a:solidFill>
                  <a:srgbClr val="282828"/>
                </a:solidFill>
                <a:effectLst/>
                <a:uLnTx/>
                <a:uFillTx/>
                <a:latin typeface="Arial"/>
                <a:ea typeface="+mn-ea"/>
                <a:cs typeface="Arial"/>
                <a:sym typeface="Arial"/>
                <a:rtl val="0"/>
              </a:rPr>
              <a:t>, </a:t>
            </a:r>
          </a:p>
        </p:txBody>
      </p:sp>
      <p:sp>
        <p:nvSpPr>
          <p:cNvPr id="2" name="TextBox 1">
            <a:extLst>
              <a:ext uri="{FF2B5EF4-FFF2-40B4-BE49-F238E27FC236}">
                <a16:creationId xmlns:a16="http://schemas.microsoft.com/office/drawing/2014/main" id="{BEDF0B63-858B-65AA-0C49-85100F52ACB1}"/>
              </a:ext>
            </a:extLst>
          </p:cNvPr>
          <p:cNvSpPr txBox="1"/>
          <p:nvPr/>
        </p:nvSpPr>
        <p:spPr>
          <a:xfrm>
            <a:off x="2444983" y="6276029"/>
            <a:ext cx="60980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2971800" algn="l"/>
              </a:tabLst>
              <a:defRPr/>
            </a:pPr>
            <a:r>
              <a:rPr kumimoji="0" lang="en-US" sz="1600" b="0" i="0" u="sng"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www.italkedtech.com</a:t>
            </a:r>
            <a:endPar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endParaRPr>
          </a:p>
        </p:txBody>
      </p:sp>
      <p:sp>
        <p:nvSpPr>
          <p:cNvPr id="5" name="TextBox 4">
            <a:extLst>
              <a:ext uri="{FF2B5EF4-FFF2-40B4-BE49-F238E27FC236}">
                <a16:creationId xmlns:a16="http://schemas.microsoft.com/office/drawing/2014/main" id="{658134A1-1C2E-0AF9-6A92-732CFC913868}"/>
              </a:ext>
            </a:extLst>
          </p:cNvPr>
          <p:cNvSpPr txBox="1"/>
          <p:nvPr/>
        </p:nvSpPr>
        <p:spPr>
          <a:xfrm>
            <a:off x="2242446" y="2350186"/>
            <a:ext cx="6503132"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We respect your valuable time with </a:t>
            </a:r>
            <a:r>
              <a:rPr kumimoji="0" lang="en-US" sz="16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If you have any questions, please reach us</a:t>
            </a:r>
          </a:p>
        </p:txBody>
      </p:sp>
      <p:grpSp>
        <p:nvGrpSpPr>
          <p:cNvPr id="7" name="Group 6">
            <a:extLst>
              <a:ext uri="{FF2B5EF4-FFF2-40B4-BE49-F238E27FC236}">
                <a16:creationId xmlns:a16="http://schemas.microsoft.com/office/drawing/2014/main" id="{A6EB6932-0A73-80DE-595D-712B4D850874}"/>
              </a:ext>
            </a:extLst>
          </p:cNvPr>
          <p:cNvGrpSpPr/>
          <p:nvPr/>
        </p:nvGrpSpPr>
        <p:grpSpPr>
          <a:xfrm>
            <a:off x="4657690" y="3981368"/>
            <a:ext cx="1699094" cy="460814"/>
            <a:chOff x="3889500" y="3338261"/>
            <a:chExt cx="2814220" cy="763249"/>
          </a:xfrm>
        </p:grpSpPr>
        <p:pic>
          <p:nvPicPr>
            <p:cNvPr id="14" name="Picture 4" descr="Facebook icon circle Logo PNG Vector (EPS) Free Download">
              <a:hlinkClick r:id="rId3"/>
              <a:extLst>
                <a:ext uri="{FF2B5EF4-FFF2-40B4-BE49-F238E27FC236}">
                  <a16:creationId xmlns:a16="http://schemas.microsoft.com/office/drawing/2014/main" id="{427F4E0F-53C5-C8DB-22A7-778723EED7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500" y="3338261"/>
              <a:ext cx="730592" cy="73059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Youtube PNG images free download">
              <a:hlinkClick r:id="rId5"/>
              <a:extLst>
                <a:ext uri="{FF2B5EF4-FFF2-40B4-BE49-F238E27FC236}">
                  <a16:creationId xmlns:a16="http://schemas.microsoft.com/office/drawing/2014/main" id="{64B451FA-0051-978D-B606-597DB1D9A98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3173" y="3370498"/>
              <a:ext cx="1019843" cy="7211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LinkedIn Logo – Free PNG format download (2022)">
              <a:hlinkClick r:id="rId7"/>
              <a:extLst>
                <a:ext uri="{FF2B5EF4-FFF2-40B4-BE49-F238E27FC236}">
                  <a16:creationId xmlns:a16="http://schemas.microsoft.com/office/drawing/2014/main" id="{AF94A4E7-3300-CA86-EF5F-E702C1D84B5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0289" y="3373956"/>
              <a:ext cx="1293431" cy="72755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7EC2B98A-951A-514C-6A46-5AA1CBA9AF9B}"/>
              </a:ext>
            </a:extLst>
          </p:cNvPr>
          <p:cNvSpPr/>
          <p:nvPr/>
        </p:nvSpPr>
        <p:spPr>
          <a:xfrm>
            <a:off x="2981977" y="5564113"/>
            <a:ext cx="502407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CREDIT:</a:t>
            </a: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a:t>
            </a:r>
            <a:r>
              <a:rPr kumimoji="0" lang="en-US" sz="12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created this PowerPoint 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Let this slide be kept for attribution.</a:t>
            </a:r>
          </a:p>
        </p:txBody>
      </p:sp>
      <p:sp>
        <p:nvSpPr>
          <p:cNvPr id="13" name="Rectangle 12">
            <a:extLst>
              <a:ext uri="{FF2B5EF4-FFF2-40B4-BE49-F238E27FC236}">
                <a16:creationId xmlns:a16="http://schemas.microsoft.com/office/drawing/2014/main" id="{3344CD4C-D14D-3B12-D2DF-8A842A11AD6B}"/>
              </a:ext>
            </a:extLst>
          </p:cNvPr>
          <p:cNvSpPr/>
          <p:nvPr/>
        </p:nvSpPr>
        <p:spPr>
          <a:xfrm>
            <a:off x="2981977" y="4826645"/>
            <a:ext cx="5024070"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Do you have a design request, please visit our </a:t>
            </a:r>
            <a:r>
              <a:rPr kumimoji="0" lang="en-US" sz="1600" b="1" i="0" u="sng"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hlinkClick r:id="rId9">
                  <a:extLst>
                    <a:ext uri="{A12FA001-AC4F-418D-AE19-62706E023703}">
                      <ahyp:hlinkClr xmlns:ahyp="http://schemas.microsoft.com/office/drawing/2018/hyperlinkcolor" val="tx"/>
                    </a:ext>
                  </a:extLst>
                </a:hlinkClick>
              </a:rPr>
              <a:t>redesign</a:t>
            </a: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page.</a:t>
            </a:r>
          </a:p>
        </p:txBody>
      </p:sp>
      <p:pic>
        <p:nvPicPr>
          <p:cNvPr id="4" name="Picture 3" descr="A person with a beard smiling&#10;&#10;Description automatically generated">
            <a:extLst>
              <a:ext uri="{FF2B5EF4-FFF2-40B4-BE49-F238E27FC236}">
                <a16:creationId xmlns:a16="http://schemas.microsoft.com/office/drawing/2014/main" id="{DF86675F-6A3A-44B3-446D-7FC90551CF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75871" y="403384"/>
            <a:ext cx="1264414" cy="1686699"/>
          </a:xfrm>
          <a:prstGeom prst="rect">
            <a:avLst/>
          </a:prstGeom>
        </p:spPr>
      </p:pic>
      <p:pic>
        <p:nvPicPr>
          <p:cNvPr id="10" name="Picture 9" descr="A blue and yellow logo&#10;&#10;Description automatically generated">
            <a:extLst>
              <a:ext uri="{FF2B5EF4-FFF2-40B4-BE49-F238E27FC236}">
                <a16:creationId xmlns:a16="http://schemas.microsoft.com/office/drawing/2014/main" id="{C175A64B-C05A-557E-D349-7BF6500A57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98208" y="126661"/>
            <a:ext cx="2095804" cy="2095804"/>
          </a:xfrm>
          <a:prstGeom prst="rect">
            <a:avLst/>
          </a:prstGeom>
        </p:spPr>
      </p:pic>
    </p:spTree>
    <p:extLst>
      <p:ext uri="{BB962C8B-B14F-4D97-AF65-F5344CB8AC3E}">
        <p14:creationId xmlns:p14="http://schemas.microsoft.com/office/powerpoint/2010/main" val="3149324679"/>
      </p:ext>
    </p:extLst>
  </p:cSld>
  <p:clrMapOvr>
    <a:masterClrMapping/>
  </p:clrMapOvr>
</p:sld>
</file>

<file path=ppt/theme/theme1.xml><?xml version="1.0" encoding="utf-8"?>
<a:theme xmlns:a="http://schemas.openxmlformats.org/drawingml/2006/main" name="Office Theme">
  <a:themeElements>
    <a:clrScheme name="Custom 90">
      <a:dk1>
        <a:sysClr val="windowText" lastClr="000000"/>
      </a:dk1>
      <a:lt1>
        <a:sysClr val="window" lastClr="FFFFFF"/>
      </a:lt1>
      <a:dk2>
        <a:srgbClr val="44546A"/>
      </a:dk2>
      <a:lt2>
        <a:srgbClr val="E7E6E6"/>
      </a:lt2>
      <a:accent1>
        <a:srgbClr val="FEC200"/>
      </a:accent1>
      <a:accent2>
        <a:srgbClr val="FE9B00"/>
      </a:accent2>
      <a:accent3>
        <a:srgbClr val="1DA1F2"/>
      </a:accent3>
      <a:accent4>
        <a:srgbClr val="FF0000"/>
      </a:accent4>
      <a:accent5>
        <a:srgbClr val="5B9BD5"/>
      </a:accent5>
      <a:accent6>
        <a:srgbClr val="4DC2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40">
      <a:dk1>
        <a:srgbClr val="000000"/>
      </a:dk1>
      <a:lt1>
        <a:srgbClr val="FFFFFF"/>
      </a:lt1>
      <a:dk2>
        <a:srgbClr val="595959"/>
      </a:dk2>
      <a:lt2>
        <a:srgbClr val="EFEFEF"/>
      </a:lt2>
      <a:accent1>
        <a:srgbClr val="033B3D"/>
      </a:accent1>
      <a:accent2>
        <a:srgbClr val="0D4A3A"/>
      </a:accent2>
      <a:accent3>
        <a:srgbClr val="2D5731"/>
      </a:accent3>
      <a:accent4>
        <a:srgbClr val="526126"/>
      </a:accent4>
      <a:accent5>
        <a:srgbClr val="7B6823"/>
      </a:accent5>
      <a:accent6>
        <a:srgbClr val="024668"/>
      </a:accent6>
      <a:hlink>
        <a:srgbClr val="00354C"/>
      </a:hlink>
      <a:folHlink>
        <a:srgbClr val="0097A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1225</Words>
  <Application>Microsoft Office PowerPoint</Application>
  <PresentationFormat>Widescreen</PresentationFormat>
  <Paragraphs>121</Paragraphs>
  <Slides>16</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Arial</vt:lpstr>
      <vt:lpstr>Calibri</vt:lpstr>
      <vt:lpstr>Calibri Light</vt:lpstr>
      <vt:lpstr>Montserrat</vt:lpstr>
      <vt:lpstr>Proxima Nova</vt:lpstr>
      <vt:lpstr>Segoe</vt:lpstr>
      <vt:lpstr>Segoe UI</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SlideEgg</dc:creator>
  <cp:lastModifiedBy>Islam Soliman</cp:lastModifiedBy>
  <cp:revision>79</cp:revision>
  <dcterms:created xsi:type="dcterms:W3CDTF">2023-08-25T05:31:54Z</dcterms:created>
  <dcterms:modified xsi:type="dcterms:W3CDTF">2023-09-07T19:31:12Z</dcterms:modified>
</cp:coreProperties>
</file>