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57" r:id="rId4"/>
    <p:sldId id="282" r:id="rId5"/>
    <p:sldId id="258" r:id="rId6"/>
    <p:sldId id="259" r:id="rId7"/>
    <p:sldId id="260" r:id="rId8"/>
    <p:sldId id="261" r:id="rId9"/>
    <p:sldId id="262" r:id="rId10"/>
    <p:sldId id="283" r:id="rId11"/>
    <p:sldId id="268" r:id="rId12"/>
    <p:sldId id="269" r:id="rId13"/>
    <p:sldId id="263" r:id="rId14"/>
    <p:sldId id="264" r:id="rId15"/>
    <p:sldId id="265" r:id="rId16"/>
    <p:sldId id="266" r:id="rId17"/>
    <p:sldId id="267" r:id="rId18"/>
    <p:sldId id="280" r:id="rId19"/>
    <p:sldId id="284" r:id="rId20"/>
    <p:sldId id="276" r:id="rId21"/>
    <p:sldId id="271" r:id="rId22"/>
    <p:sldId id="272" r:id="rId23"/>
    <p:sldId id="273" r:id="rId24"/>
    <p:sldId id="274" r:id="rId25"/>
    <p:sldId id="275" r:id="rId26"/>
    <p:sldId id="277" r:id="rId27"/>
    <p:sldId id="278" r:id="rId28"/>
    <p:sldId id="279" r:id="rId29"/>
    <p:sldId id="285" r:id="rId30"/>
    <p:sldId id="270" r:id="rId31"/>
    <p:sldId id="281" r:id="rId32"/>
    <p:sldId id="292" r:id="rId33"/>
    <p:sldId id="1049" r:id="rId34"/>
    <p:sldId id="1050" r:id="rId35"/>
    <p:sldId id="1051" r:id="rId36"/>
    <p:sldId id="1052" r:id="rId37"/>
    <p:sldId id="32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4617" autoAdjust="0"/>
  </p:normalViewPr>
  <p:slideViewPr>
    <p:cSldViewPr snapToGrid="0">
      <p:cViewPr varScale="1">
        <p:scale>
          <a:sx n="77" d="100"/>
          <a:sy n="77" d="100"/>
        </p:scale>
        <p:origin x="46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F12ED9-2CF9-42E2-BEAC-83F27C45D048}" type="datetimeFigureOut">
              <a:rPr lang="en-US" smtClean="0"/>
              <a:t>9/8/2023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608926-C7AF-46CF-8A2B-70526EBA16CA}" type="slidenum">
              <a:rPr lang="en-US" smtClean="0"/>
              <a:t>‹#›</a:t>
            </a:fld>
            <a:endParaRPr lang="en-US"/>
          </a:p>
        </p:txBody>
      </p:sp>
    </p:spTree>
    <p:extLst>
      <p:ext uri="{BB962C8B-B14F-4D97-AF65-F5344CB8AC3E}">
        <p14:creationId xmlns:p14="http://schemas.microsoft.com/office/powerpoint/2010/main" val="3080431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A808-BEB9-2640-006C-2B843FE518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25161C-EEAA-CB49-9CA6-7F0226DA5E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2F2306-EA04-4826-6B05-8C98AE14C3DA}"/>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5" name="Footer Placeholder 4">
            <a:extLst>
              <a:ext uri="{FF2B5EF4-FFF2-40B4-BE49-F238E27FC236}">
                <a16:creationId xmlns:a16="http://schemas.microsoft.com/office/drawing/2014/main" id="{992B3646-2E92-42B1-C2CC-349F5376F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5E13F6-1329-9316-BBAC-78B7B6C388FC}"/>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2708372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0B24-4CBC-E6AB-D20A-15DBAD3953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CDA319-C545-FA74-8144-FD61CE0964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836F8B-4527-1689-25BA-A99D89686E1C}"/>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5" name="Footer Placeholder 4">
            <a:extLst>
              <a:ext uri="{FF2B5EF4-FFF2-40B4-BE49-F238E27FC236}">
                <a16:creationId xmlns:a16="http://schemas.microsoft.com/office/drawing/2014/main" id="{2FCF2BEF-16FC-3D86-D135-4031A5C7D4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ECDD8-A946-7BCB-93E4-A3C47D041707}"/>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3503960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9DE9C-EF9C-5E18-C69B-E21AE76263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08C621-25E5-A3D9-39DE-AFF45DCAAF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12F508-2B3E-C779-87BB-1DA034F10466}"/>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5" name="Footer Placeholder 4">
            <a:extLst>
              <a:ext uri="{FF2B5EF4-FFF2-40B4-BE49-F238E27FC236}">
                <a16:creationId xmlns:a16="http://schemas.microsoft.com/office/drawing/2014/main" id="{9618C1EC-9E64-C003-B6DB-8812A5C485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4EDD81-1416-BF28-FD0E-19DD431C7D76}"/>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3134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A3755-01FE-A1FD-AE83-945AC901FF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7FAF78-28A9-E59B-EC15-0DA73A16CC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39F8AC-5253-DC11-6996-7E0DF582F9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A3C123-C6FB-5772-1E23-7DF018E09CB5}"/>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6" name="Footer Placeholder 5">
            <a:extLst>
              <a:ext uri="{FF2B5EF4-FFF2-40B4-BE49-F238E27FC236}">
                <a16:creationId xmlns:a16="http://schemas.microsoft.com/office/drawing/2014/main" id="{868008A9-D845-798D-4E37-DEBDA297FD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85391-054A-8994-3D4F-92EF8583E4F5}"/>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2729978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BCEC1-C1E0-05EB-51D7-F2821C863D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4BEA93-BCEA-096C-16CB-C1D8C59EE0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B7195B-6C6A-B1E9-D723-C01ADA8897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0A7B60-F7AB-9305-0847-5E00DD659A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E29541-4D45-98E1-EDB6-D7EB0CE62E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EF21C5-862A-8E03-7C8C-FC5542021230}"/>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8" name="Footer Placeholder 7">
            <a:extLst>
              <a:ext uri="{FF2B5EF4-FFF2-40B4-BE49-F238E27FC236}">
                <a16:creationId xmlns:a16="http://schemas.microsoft.com/office/drawing/2014/main" id="{25A7D566-5F40-18AB-5674-063EEBC964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17A348-1AB2-B681-0F19-0F78EF336E81}"/>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1380841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E140E-2608-6993-8B7B-6FA7E302E0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55A771-A111-2C27-5874-781C0DCFE085}"/>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4" name="Footer Placeholder 3">
            <a:extLst>
              <a:ext uri="{FF2B5EF4-FFF2-40B4-BE49-F238E27FC236}">
                <a16:creationId xmlns:a16="http://schemas.microsoft.com/office/drawing/2014/main" id="{A8E8E768-0A09-8833-59BF-C3EA2B8373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6AF7FE-5232-10C5-EE8F-891B505A118F}"/>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2578365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E7AA60-3973-5CF1-F42B-6028299352AE}"/>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3" name="Footer Placeholder 2">
            <a:extLst>
              <a:ext uri="{FF2B5EF4-FFF2-40B4-BE49-F238E27FC236}">
                <a16:creationId xmlns:a16="http://schemas.microsoft.com/office/drawing/2014/main" id="{A9DBFB3C-706B-60DA-C603-2835EF49A6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0E891D-5175-7282-8C5E-99CAB68F6FEB}"/>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688724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4BC2-BC1D-8151-1A0C-1DC136286C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88F3AB-EE08-C834-C6F7-900D48E9FB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2A1F01-CD09-CCE8-5311-CD5818A3D7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32D42-3BB1-84C3-7114-E66B3F1BA679}"/>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6" name="Footer Placeholder 5">
            <a:extLst>
              <a:ext uri="{FF2B5EF4-FFF2-40B4-BE49-F238E27FC236}">
                <a16:creationId xmlns:a16="http://schemas.microsoft.com/office/drawing/2014/main" id="{F164870A-3052-B979-240F-8713A9373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61A0F4-07CD-EB18-682F-F38BA9A56653}"/>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3103820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E3E95-8DF5-B697-B51D-5EA4911BA7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AFB235-3DB9-34E4-1D04-8F65402D13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8668B5-93EA-A7F9-E0BB-C8537A67A9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3A4EA0-0111-EABD-CB34-F685776DEEBA}"/>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6" name="Footer Placeholder 5">
            <a:extLst>
              <a:ext uri="{FF2B5EF4-FFF2-40B4-BE49-F238E27FC236}">
                <a16:creationId xmlns:a16="http://schemas.microsoft.com/office/drawing/2014/main" id="{A0579482-A92B-A42B-6ED7-AEF511808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2B525B-014F-8D7E-2F4D-AC673C78114A}"/>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2827594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43CAB-6C63-A720-7315-16323C7EEB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0F4536-27E8-E02F-D8FE-F6879852DF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DC1693-0113-515A-5B1B-EC40AB7E75AE}"/>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5" name="Footer Placeholder 4">
            <a:extLst>
              <a:ext uri="{FF2B5EF4-FFF2-40B4-BE49-F238E27FC236}">
                <a16:creationId xmlns:a16="http://schemas.microsoft.com/office/drawing/2014/main" id="{CA2A9F95-0082-343B-CE76-F5523E646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7808B-6FA6-5370-31FF-267A5DE7BFA9}"/>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3965872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301F97-E260-767A-9D44-DE11A971D9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2E6F5C-3049-7691-70FD-560A912E78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58E97F-C3F5-4AB4-0DED-2C16B5F88D05}"/>
              </a:ext>
            </a:extLst>
          </p:cNvPr>
          <p:cNvSpPr>
            <a:spLocks noGrp="1"/>
          </p:cNvSpPr>
          <p:nvPr>
            <p:ph type="dt" sz="half" idx="10"/>
          </p:nvPr>
        </p:nvSpPr>
        <p:spPr/>
        <p:txBody>
          <a:bodyPr/>
          <a:lstStyle/>
          <a:p>
            <a:fld id="{EE9E8333-41D0-41BE-A15F-51E60B5BAF53}" type="datetimeFigureOut">
              <a:rPr lang="en-US" smtClean="0"/>
              <a:t>9/8/2023</a:t>
            </a:fld>
            <a:endParaRPr lang="en-US"/>
          </a:p>
        </p:txBody>
      </p:sp>
      <p:sp>
        <p:nvSpPr>
          <p:cNvPr id="5" name="Footer Placeholder 4">
            <a:extLst>
              <a:ext uri="{FF2B5EF4-FFF2-40B4-BE49-F238E27FC236}">
                <a16:creationId xmlns:a16="http://schemas.microsoft.com/office/drawing/2014/main" id="{CF296244-8489-15AF-C039-99D034B749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88B994-EEAC-9A2E-8959-990F9DC6FAB3}"/>
              </a:ext>
            </a:extLst>
          </p:cNvPr>
          <p:cNvSpPr>
            <a:spLocks noGrp="1"/>
          </p:cNvSpPr>
          <p:nvPr>
            <p:ph type="sldNum" sz="quarter" idx="12"/>
          </p:nvPr>
        </p:nvSpPr>
        <p:spPr/>
        <p:txBody>
          <a:bodyPr/>
          <a:lstStyle/>
          <a:p>
            <a:fld id="{2E327036-10E0-4ED7-BF88-31CFA91F5D69}" type="slidenum">
              <a:rPr lang="en-US" smtClean="0"/>
              <a:t>‹#›</a:t>
            </a:fld>
            <a:endParaRPr lang="en-US"/>
          </a:p>
        </p:txBody>
      </p:sp>
    </p:spTree>
    <p:extLst>
      <p:ext uri="{BB962C8B-B14F-4D97-AF65-F5344CB8AC3E}">
        <p14:creationId xmlns:p14="http://schemas.microsoft.com/office/powerpoint/2010/main" val="2077740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30411-0163-4B13-89FE-F257FAC259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A9C06F-0DE7-4504-815D-E0AD67C24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603E74-B29C-4F04-AFB6-C69DE1F65190}"/>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C3301E17-C08A-4759-982E-397049804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C5895-F4AC-47EF-A207-8457855906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008504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0ABB-205B-4C1F-94F2-5FB6248DF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3ADA85-D3A1-460E-A414-E956BFE26A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09378-2B4D-406B-B98E-FFCA9F637B2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B269941E-CBB7-4275-B2AD-BBE786E5B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5005E-AD41-4982-9434-BDDDEA5AAC4F}"/>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73607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EE59-2C96-4307-9C39-37A78581D5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F15FB-AB0A-4832-A83C-5B3232E171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D2F649-0563-4AF2-B9D6-FD8567B87C8E}"/>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D7DED0F0-C4DF-4458-B2A0-B5F561EFA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D825A3-FC04-4DA2-8C1D-7DF4C5C9799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699897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7C3AD-F69F-4657-B131-70705B83CD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4C91DC-B4CB-4D9E-87DC-75B494B8D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872812-00F2-48F7-A95B-4841783361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7BA63A-8F3E-4A8E-97F5-8FF31D70B697}"/>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296B1475-C624-45C1-AD6A-DE5E08C641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DEF3DA-8255-4A22-A9CD-7B18A3F790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727661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B4DC-F5D7-4981-B66B-BAC8E88D97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00B395-6D5A-4801-9785-7C10C526F7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400E8E-6DE5-4923-8923-C8645A722B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646225-6934-4572-A214-F800D9D0DA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4B5A8-B125-4574-949E-89B5DB49E0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5408E9-A997-4A0B-B22E-7E6956D0117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8" name="Footer Placeholder 7">
            <a:extLst>
              <a:ext uri="{FF2B5EF4-FFF2-40B4-BE49-F238E27FC236}">
                <a16:creationId xmlns:a16="http://schemas.microsoft.com/office/drawing/2014/main" id="{8F058024-B396-481B-A1B3-DE007C3A53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BB28DB-0EB8-423B-BA09-CD7E0153718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795320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BDD2-9CFA-4EC5-A00F-3E8667E45C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08DE36-D524-4D3C-9996-961C8FCD6CB1}"/>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4" name="Footer Placeholder 3">
            <a:extLst>
              <a:ext uri="{FF2B5EF4-FFF2-40B4-BE49-F238E27FC236}">
                <a16:creationId xmlns:a16="http://schemas.microsoft.com/office/drawing/2014/main" id="{713B9DC6-3183-4CE4-B4B8-2A1AFD500D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EB73C9-5CC0-4083-A3D1-10A8D274567E}"/>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795053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FE54B2-39AC-4E07-A794-FE05EF797C54}"/>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3" name="Footer Placeholder 2">
            <a:extLst>
              <a:ext uri="{FF2B5EF4-FFF2-40B4-BE49-F238E27FC236}">
                <a16:creationId xmlns:a16="http://schemas.microsoft.com/office/drawing/2014/main" id="{0D76C31E-9CBD-4364-9747-0B088674C3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61F4A7-6797-4302-A839-2F0F41676C99}"/>
              </a:ext>
            </a:extLst>
          </p:cNvPr>
          <p:cNvSpPr>
            <a:spLocks noGrp="1"/>
          </p:cNvSpPr>
          <p:nvPr>
            <p:ph type="sldNum" sz="quarter" idx="12"/>
          </p:nvPr>
        </p:nvSpPr>
        <p:spPr/>
        <p:txBody>
          <a:bodyPr/>
          <a:lstStyle/>
          <a:p>
            <a:fld id="{754692E7-E29C-4701-8865-056B6E54FC72}" type="slidenum">
              <a:rPr lang="en-US" smtClean="0"/>
              <a:t>‹#›</a:t>
            </a:fld>
            <a:endParaRPr lang="en-US"/>
          </a:p>
        </p:txBody>
      </p:sp>
      <p:grpSp>
        <p:nvGrpSpPr>
          <p:cNvPr id="14" name="Graphic 12">
            <a:extLst>
              <a:ext uri="{FF2B5EF4-FFF2-40B4-BE49-F238E27FC236}">
                <a16:creationId xmlns:a16="http://schemas.microsoft.com/office/drawing/2014/main" id="{ECC12DB3-9420-A67F-21FA-F1B3EA778DCB}"/>
              </a:ext>
            </a:extLst>
          </p:cNvPr>
          <p:cNvGrpSpPr/>
          <p:nvPr/>
        </p:nvGrpSpPr>
        <p:grpSpPr>
          <a:xfrm>
            <a:off x="-72" y="13430"/>
            <a:ext cx="12192298" cy="6831725"/>
            <a:chOff x="-72" y="13430"/>
            <a:chExt cx="12192298" cy="6831725"/>
          </a:xfrm>
          <a:solidFill>
            <a:schemeClr val="bg1">
              <a:lumMod val="95000"/>
            </a:schemeClr>
          </a:solidFill>
        </p:grpSpPr>
        <p:sp>
          <p:nvSpPr>
            <p:cNvPr id="15" name="Freeform: Shape 14">
              <a:extLst>
                <a:ext uri="{FF2B5EF4-FFF2-40B4-BE49-F238E27FC236}">
                  <a16:creationId xmlns:a16="http://schemas.microsoft.com/office/drawing/2014/main" id="{C997D0CA-6D08-AA78-2F34-2AB598C1DB49}"/>
                </a:ext>
              </a:extLst>
            </p:cNvPr>
            <p:cNvSpPr/>
            <p:nvPr/>
          </p:nvSpPr>
          <p:spPr>
            <a:xfrm>
              <a:off x="3205377" y="931529"/>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5113B42E-1A91-C51D-3DA9-A0A7D6A9E736}"/>
                </a:ext>
              </a:extLst>
            </p:cNvPr>
            <p:cNvSpPr/>
            <p:nvPr/>
          </p:nvSpPr>
          <p:spPr>
            <a:xfrm>
              <a:off x="795949" y="1177769"/>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AA375D78-F0D2-743C-4B76-AC40B7069472}"/>
                </a:ext>
              </a:extLst>
            </p:cNvPr>
            <p:cNvSpPr/>
            <p:nvPr/>
          </p:nvSpPr>
          <p:spPr>
            <a:xfrm>
              <a:off x="840962" y="1142462"/>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590" y="83452"/>
                    <a:pt x="23866"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618C5A9A-D539-9DF3-B79A-4105161BB2FD}"/>
                </a:ext>
              </a:extLst>
            </p:cNvPr>
            <p:cNvSpPr/>
            <p:nvPr/>
          </p:nvSpPr>
          <p:spPr>
            <a:xfrm>
              <a:off x="959990"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7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9" y="255306"/>
                    <a:pt x="22253" y="253779"/>
                  </a:cubicBezTo>
                  <a:lnTo>
                    <a:pt x="145530" y="210971"/>
                  </a:lnTo>
                  <a:cubicBezTo>
                    <a:pt x="152372" y="208596"/>
                    <a:pt x="149432" y="197664"/>
                    <a:pt x="142533"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A3EA8A41-1D77-5794-A556-1EAB85316976}"/>
                </a:ext>
              </a:extLst>
            </p:cNvPr>
            <p:cNvSpPr/>
            <p:nvPr/>
          </p:nvSpPr>
          <p:spPr>
            <a:xfrm>
              <a:off x="665161" y="1134663"/>
              <a:ext cx="150489" cy="253760"/>
            </a:xfrm>
            <a:custGeom>
              <a:avLst/>
              <a:gdLst>
                <a:gd name="connsiteX0" fmla="*/ 10302 w 150489"/>
                <a:gd name="connsiteY0" fmla="*/ 70239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7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39 h 253760"/>
                <a:gd name="connsiteX15" fmla="*/ 10302 w 150489"/>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39"/>
                  </a:moveTo>
                  <a:cubicBezTo>
                    <a:pt x="11358" y="58059"/>
                    <a:pt x="15052" y="46255"/>
                    <a:pt x="21141" y="35650"/>
                  </a:cubicBezTo>
                  <a:cubicBezTo>
                    <a:pt x="26155" y="26960"/>
                    <a:pt x="36220" y="11504"/>
                    <a:pt x="47644" y="11768"/>
                  </a:cubicBezTo>
                  <a:cubicBezTo>
                    <a:pt x="65438" y="12182"/>
                    <a:pt x="58105" y="38911"/>
                    <a:pt x="55975" y="49260"/>
                  </a:cubicBezTo>
                  <a:cubicBezTo>
                    <a:pt x="53223" y="62681"/>
                    <a:pt x="50471" y="76096"/>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24BE3163-42F0-DB23-E36A-62C25210B5E2}"/>
                </a:ext>
              </a:extLst>
            </p:cNvPr>
            <p:cNvSpPr/>
            <p:nvPr/>
          </p:nvSpPr>
          <p:spPr>
            <a:xfrm>
              <a:off x="1116492" y="1075615"/>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6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6"/>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60E3FF11-5A5F-FA32-5DA7-29AE47EF00CB}"/>
                </a:ext>
              </a:extLst>
            </p:cNvPr>
            <p:cNvSpPr/>
            <p:nvPr/>
          </p:nvSpPr>
          <p:spPr>
            <a:xfrm>
              <a:off x="1119124" y="1100950"/>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4553CB63-5643-9821-C524-BF380FE09DC4}"/>
                </a:ext>
              </a:extLst>
            </p:cNvPr>
            <p:cNvSpPr/>
            <p:nvPr/>
          </p:nvSpPr>
          <p:spPr>
            <a:xfrm>
              <a:off x="1264666"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2 w 141284"/>
                <a:gd name="connsiteY3" fmla="*/ 166055 h 165939"/>
                <a:gd name="connsiteX4" fmla="*/ 136266 w 141284"/>
                <a:gd name="connsiteY4" fmla="*/ 132917 h 165939"/>
                <a:gd name="connsiteX5" fmla="*/ 133251 w 141284"/>
                <a:gd name="connsiteY5" fmla="*/ 122003 h 165939"/>
                <a:gd name="connsiteX6" fmla="*/ 14214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2" y="166055"/>
                  </a:cubicBezTo>
                  <a:lnTo>
                    <a:pt x="136266" y="132917"/>
                  </a:lnTo>
                  <a:cubicBezTo>
                    <a:pt x="143260" y="131032"/>
                    <a:pt x="140281" y="120062"/>
                    <a:pt x="133251" y="122003"/>
                  </a:cubicBezTo>
                  <a:lnTo>
                    <a:pt x="14214" y="155141"/>
                  </a:lnTo>
                  <a:lnTo>
                    <a:pt x="21359" y="160607"/>
                  </a:lnTo>
                  <a:cubicBezTo>
                    <a:pt x="17683" y="108984"/>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1D501C24-6543-47EF-7FF4-B46FD0D9745D}"/>
                </a:ext>
              </a:extLst>
            </p:cNvPr>
            <p:cNvSpPr/>
            <p:nvPr/>
          </p:nvSpPr>
          <p:spPr>
            <a:xfrm>
              <a:off x="1367846"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1"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A1453A5A-3A9C-38D6-097C-5344A8A667CB}"/>
                </a:ext>
              </a:extLst>
            </p:cNvPr>
            <p:cNvSpPr/>
            <p:nvPr/>
          </p:nvSpPr>
          <p:spPr>
            <a:xfrm>
              <a:off x="1408664" y="2075622"/>
              <a:ext cx="251189" cy="314640"/>
            </a:xfrm>
            <a:custGeom>
              <a:avLst/>
              <a:gdLst>
                <a:gd name="connsiteX0" fmla="*/ 159484 w 251189"/>
                <a:gd name="connsiteY0" fmla="*/ 815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9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7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5"/>
                  </a:moveTo>
                  <a:lnTo>
                    <a:pt x="22767" y="51710"/>
                  </a:lnTo>
                  <a:lnTo>
                    <a:pt x="3107" y="59023"/>
                  </a:lnTo>
                  <a:cubicBezTo>
                    <a:pt x="129" y="59892"/>
                    <a:pt x="-1624" y="62972"/>
                    <a:pt x="-852" y="65979"/>
                  </a:cubicBezTo>
                  <a:lnTo>
                    <a:pt x="71550" y="280866"/>
                  </a:lnTo>
                  <a:lnTo>
                    <a:pt x="81654" y="310799"/>
                  </a:lnTo>
                  <a:cubicBezTo>
                    <a:pt x="82483" y="313811"/>
                    <a:pt x="85593" y="315585"/>
                    <a:pt x="88609" y="314759"/>
                  </a:cubicBezTo>
                  <a:cubicBezTo>
                    <a:pt x="88609" y="314759"/>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25" name="Freeform: Shape 24">
              <a:extLst>
                <a:ext uri="{FF2B5EF4-FFF2-40B4-BE49-F238E27FC236}">
                  <a16:creationId xmlns:a16="http://schemas.microsoft.com/office/drawing/2014/main" id="{2C44E73F-1AE8-42CC-A3A0-2691E1DF40DD}"/>
                </a:ext>
              </a:extLst>
            </p:cNvPr>
            <p:cNvSpPr/>
            <p:nvPr/>
          </p:nvSpPr>
          <p:spPr>
            <a:xfrm>
              <a:off x="1449429" y="2220772"/>
              <a:ext cx="132157" cy="54540"/>
            </a:xfrm>
            <a:custGeom>
              <a:avLst/>
              <a:gdLst>
                <a:gd name="connsiteX0" fmla="*/ 124242 w 132157"/>
                <a:gd name="connsiteY0" fmla="*/ 677 h 54540"/>
                <a:gd name="connsiteX1" fmla="*/ 2831 w 132157"/>
                <a:gd name="connsiteY1" fmla="*/ 43616 h 54540"/>
                <a:gd name="connsiteX2" fmla="*/ 5847 w 132157"/>
                <a:gd name="connsiteY2" fmla="*/ 54511 h 54540"/>
                <a:gd name="connsiteX3" fmla="*/ 127258 w 132157"/>
                <a:gd name="connsiteY3" fmla="*/ 11572 h 54540"/>
                <a:gd name="connsiteX4" fmla="*/ 124242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2" y="677"/>
                  </a:moveTo>
                  <a:lnTo>
                    <a:pt x="2831" y="43616"/>
                  </a:lnTo>
                  <a:cubicBezTo>
                    <a:pt x="-3973" y="46010"/>
                    <a:pt x="-1052" y="56943"/>
                    <a:pt x="5847" y="54511"/>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26" name="Freeform: Shape 25">
              <a:extLst>
                <a:ext uri="{FF2B5EF4-FFF2-40B4-BE49-F238E27FC236}">
                  <a16:creationId xmlns:a16="http://schemas.microsoft.com/office/drawing/2014/main" id="{48FFE974-5004-A01D-08CA-ACB0C0CA32A8}"/>
                </a:ext>
              </a:extLst>
            </p:cNvPr>
            <p:cNvSpPr/>
            <p:nvPr/>
          </p:nvSpPr>
          <p:spPr>
            <a:xfrm>
              <a:off x="1660512"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27" name="Freeform: Shape 26">
              <a:extLst>
                <a:ext uri="{FF2B5EF4-FFF2-40B4-BE49-F238E27FC236}">
                  <a16:creationId xmlns:a16="http://schemas.microsoft.com/office/drawing/2014/main" id="{5710C8F4-0B6C-508A-5641-ECD73C416B25}"/>
                </a:ext>
              </a:extLst>
            </p:cNvPr>
            <p:cNvSpPr/>
            <p:nvPr/>
          </p:nvSpPr>
          <p:spPr>
            <a:xfrm>
              <a:off x="1669075" y="2213159"/>
              <a:ext cx="87497" cy="34877"/>
            </a:xfrm>
            <a:custGeom>
              <a:avLst/>
              <a:gdLst>
                <a:gd name="connsiteX0" fmla="*/ 79503 w 87497"/>
                <a:gd name="connsiteY0" fmla="*/ 599 h 34877"/>
                <a:gd name="connsiteX1" fmla="*/ 2916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6" y="24011"/>
                  </a:lnTo>
                  <a:cubicBezTo>
                    <a:pt x="-4020" y="26141"/>
                    <a:pt x="-1061" y="37055"/>
                    <a:pt x="5914" y="34925"/>
                  </a:cubicBezTo>
                  <a:lnTo>
                    <a:pt x="82500" y="11494"/>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35A28BB1-C2FE-F96B-E75C-847636C0CD0F}"/>
                </a:ext>
              </a:extLst>
            </p:cNvPr>
            <p:cNvSpPr/>
            <p:nvPr/>
          </p:nvSpPr>
          <p:spPr>
            <a:xfrm>
              <a:off x="1779437" y="2049782"/>
              <a:ext cx="245267" cy="213936"/>
            </a:xfrm>
            <a:custGeom>
              <a:avLst/>
              <a:gdLst>
                <a:gd name="connsiteX0" fmla="*/ -718 w 245267"/>
                <a:gd name="connsiteY0" fmla="*/ 54855 h 213936"/>
                <a:gd name="connsiteX1" fmla="*/ 53946 w 245267"/>
                <a:gd name="connsiteY1" fmla="*/ 191138 h 213936"/>
                <a:gd name="connsiteX2" fmla="*/ 61674 w 245267"/>
                <a:gd name="connsiteY2" fmla="*/ 210440 h 213936"/>
                <a:gd name="connsiteX3" fmla="*/ 72570 w 245267"/>
                <a:gd name="connsiteY3" fmla="*/ 207443 h 213936"/>
                <a:gd name="connsiteX4" fmla="*/ 53833 w 245267"/>
                <a:gd name="connsiteY4" fmla="*/ 97907 h 213936"/>
                <a:gd name="connsiteX5" fmla="*/ 61373 w 245267"/>
                <a:gd name="connsiteY5" fmla="*/ 63130 h 213936"/>
                <a:gd name="connsiteX6" fmla="*/ 97753 w 245267"/>
                <a:gd name="connsiteY6" fmla="*/ 46938 h 213936"/>
                <a:gd name="connsiteX7" fmla="*/ 117564 w 245267"/>
                <a:gd name="connsiteY7" fmla="*/ 77946 h 213936"/>
                <a:gd name="connsiteX8" fmla="*/ 130457 w 245267"/>
                <a:gd name="connsiteY8" fmla="*/ 113100 h 213936"/>
                <a:gd name="connsiteX9" fmla="*/ 147252 w 245267"/>
                <a:gd name="connsiteY9" fmla="*/ 166860 h 213936"/>
                <a:gd name="connsiteX10" fmla="*/ 158166 w 245267"/>
                <a:gd name="connsiteY10" fmla="*/ 163863 h 213936"/>
                <a:gd name="connsiteX11" fmla="*/ 142125 w 245267"/>
                <a:gd name="connsiteY11" fmla="*/ 52065 h 213936"/>
                <a:gd name="connsiteX12" fmla="*/ 159278 w 245267"/>
                <a:gd name="connsiteY12" fmla="*/ 18135 h 213936"/>
                <a:gd name="connsiteX13" fmla="*/ 195941 w 245267"/>
                <a:gd name="connsiteY13" fmla="*/ 28352 h 213936"/>
                <a:gd name="connsiteX14" fmla="*/ 214942 w 245267"/>
                <a:gd name="connsiteY14" fmla="*/ 81791 h 213936"/>
                <a:gd name="connsiteX15" fmla="*/ 233037 w 245267"/>
                <a:gd name="connsiteY15" fmla="*/ 137756 h 213936"/>
                <a:gd name="connsiteX16" fmla="*/ 243951 w 245267"/>
                <a:gd name="connsiteY16" fmla="*/ 134740 h 213936"/>
                <a:gd name="connsiteX17" fmla="*/ 209419 w 245267"/>
                <a:gd name="connsiteY17" fmla="*/ 31952 h 213936"/>
                <a:gd name="connsiteX18" fmla="*/ 193151 w 245267"/>
                <a:gd name="connsiteY18" fmla="*/ 6015 h 213936"/>
                <a:gd name="connsiteX19" fmla="*/ 161371 w 245267"/>
                <a:gd name="connsiteY19" fmla="*/ 3546 h 213936"/>
                <a:gd name="connsiteX20" fmla="*/ 136263 w 245267"/>
                <a:gd name="connsiteY20" fmla="*/ 124844 h 213936"/>
                <a:gd name="connsiteX21" fmla="*/ 147252 w 245267"/>
                <a:gd name="connsiteY21" fmla="*/ 166803 h 213936"/>
                <a:gd name="connsiteX22" fmla="*/ 158166 w 245267"/>
                <a:gd name="connsiteY22" fmla="*/ 163806 h 213936"/>
                <a:gd name="connsiteX23" fmla="*/ 140956 w 245267"/>
                <a:gd name="connsiteY23" fmla="*/ 108859 h 213936"/>
                <a:gd name="connsiteX24" fmla="*/ 126216 w 245267"/>
                <a:gd name="connsiteY24" fmla="*/ 69501 h 213936"/>
                <a:gd name="connsiteX25" fmla="*/ 104444 w 245267"/>
                <a:gd name="connsiteY25" fmla="*/ 37758 h 213936"/>
                <a:gd name="connsiteX26" fmla="*/ 46010 w 245267"/>
                <a:gd name="connsiteY26" fmla="*/ 72555 h 213936"/>
                <a:gd name="connsiteX27" fmla="*/ 47726 w 245267"/>
                <a:gd name="connsiteY27" fmla="*/ 154098 h 213936"/>
                <a:gd name="connsiteX28" fmla="*/ 61806 w 245267"/>
                <a:gd name="connsiteY28" fmla="*/ 210384 h 213936"/>
                <a:gd name="connsiteX29" fmla="*/ 72702 w 245267"/>
                <a:gd name="connsiteY29" fmla="*/ 207387 h 213936"/>
                <a:gd name="connsiteX30" fmla="*/ 18037 w 245267"/>
                <a:gd name="connsiteY30" fmla="*/ 71084 h 213936"/>
                <a:gd name="connsiteX31" fmla="*/ 10309 w 245267"/>
                <a:gd name="connsiteY31" fmla="*/ 51782 h 213936"/>
                <a:gd name="connsiteX32" fmla="*/ -605 w 245267"/>
                <a:gd name="connsiteY32" fmla="*/ 54798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6">
                  <a:moveTo>
                    <a:pt x="-718" y="54855"/>
                  </a:moveTo>
                  <a:cubicBezTo>
                    <a:pt x="17472" y="100282"/>
                    <a:pt x="35700" y="145710"/>
                    <a:pt x="53946" y="191138"/>
                  </a:cubicBezTo>
                  <a:cubicBezTo>
                    <a:pt x="56453" y="197572"/>
                    <a:pt x="59036" y="204007"/>
                    <a:pt x="61674" y="210440"/>
                  </a:cubicBezTo>
                  <a:cubicBezTo>
                    <a:pt x="64313" y="217019"/>
                    <a:pt x="74869" y="214493"/>
                    <a:pt x="72570" y="207443"/>
                  </a:cubicBezTo>
                  <a:cubicBezTo>
                    <a:pt x="61071" y="172760"/>
                    <a:pt x="52495" y="134532"/>
                    <a:pt x="53833" y="97907"/>
                  </a:cubicBezTo>
                  <a:cubicBezTo>
                    <a:pt x="54267" y="86032"/>
                    <a:pt x="56019" y="73893"/>
                    <a:pt x="61373" y="63130"/>
                  </a:cubicBezTo>
                  <a:cubicBezTo>
                    <a:pt x="67951" y="49784"/>
                    <a:pt x="82786" y="37174"/>
                    <a:pt x="97753" y="46938"/>
                  </a:cubicBezTo>
                  <a:cubicBezTo>
                    <a:pt x="108045" y="53648"/>
                    <a:pt x="113096" y="67032"/>
                    <a:pt x="117564" y="77946"/>
                  </a:cubicBezTo>
                  <a:cubicBezTo>
                    <a:pt x="122295" y="89500"/>
                    <a:pt x="126461" y="101282"/>
                    <a:pt x="130457" y="113100"/>
                  </a:cubicBezTo>
                  <a:cubicBezTo>
                    <a:pt x="136451" y="130881"/>
                    <a:pt x="142050" y="148802"/>
                    <a:pt x="147252" y="166860"/>
                  </a:cubicBezTo>
                  <a:lnTo>
                    <a:pt x="158166" y="163863"/>
                  </a:lnTo>
                  <a:cubicBezTo>
                    <a:pt x="146687" y="129236"/>
                    <a:pt x="136753" y="88464"/>
                    <a:pt x="142125" y="52065"/>
                  </a:cubicBezTo>
                  <a:cubicBezTo>
                    <a:pt x="144010" y="39228"/>
                    <a:pt x="148986" y="26637"/>
                    <a:pt x="159278" y="18135"/>
                  </a:cubicBezTo>
                  <a:cubicBezTo>
                    <a:pt x="173830" y="6166"/>
                    <a:pt x="188834" y="12575"/>
                    <a:pt x="195941" y="28352"/>
                  </a:cubicBezTo>
                  <a:cubicBezTo>
                    <a:pt x="203651" y="45430"/>
                    <a:pt x="208947" y="64053"/>
                    <a:pt x="214942" y="81791"/>
                  </a:cubicBezTo>
                  <a:cubicBezTo>
                    <a:pt x="221219" y="100352"/>
                    <a:pt x="227250" y="119006"/>
                    <a:pt x="233037" y="137756"/>
                  </a:cubicBezTo>
                  <a:cubicBezTo>
                    <a:pt x="235186" y="144674"/>
                    <a:pt x="246119" y="141714"/>
                    <a:pt x="243951" y="134740"/>
                  </a:cubicBezTo>
                  <a:cubicBezTo>
                    <a:pt x="233245" y="100226"/>
                    <a:pt x="221859" y="65882"/>
                    <a:pt x="209419" y="31952"/>
                  </a:cubicBezTo>
                  <a:cubicBezTo>
                    <a:pt x="205894" y="22301"/>
                    <a:pt x="201671" y="12349"/>
                    <a:pt x="193151" y="6015"/>
                  </a:cubicBezTo>
                  <a:cubicBezTo>
                    <a:pt x="183802" y="-567"/>
                    <a:pt x="171625" y="-1514"/>
                    <a:pt x="161371" y="3546"/>
                  </a:cubicBezTo>
                  <a:cubicBezTo>
                    <a:pt x="118016" y="23677"/>
                    <a:pt x="128591" y="87879"/>
                    <a:pt x="136263" y="124844"/>
                  </a:cubicBezTo>
                  <a:cubicBezTo>
                    <a:pt x="139128" y="139028"/>
                    <a:pt x="142785" y="153039"/>
                    <a:pt x="147252" y="166803"/>
                  </a:cubicBezTo>
                  <a:cubicBezTo>
                    <a:pt x="149533" y="173664"/>
                    <a:pt x="160183" y="170856"/>
                    <a:pt x="158166" y="163806"/>
                  </a:cubicBezTo>
                  <a:cubicBezTo>
                    <a:pt x="152888" y="145347"/>
                    <a:pt x="147158" y="127030"/>
                    <a:pt x="140956" y="108859"/>
                  </a:cubicBezTo>
                  <a:cubicBezTo>
                    <a:pt x="136451" y="95664"/>
                    <a:pt x="131720" y="82470"/>
                    <a:pt x="126216" y="69501"/>
                  </a:cubicBezTo>
                  <a:cubicBezTo>
                    <a:pt x="121202" y="57720"/>
                    <a:pt x="115340" y="45241"/>
                    <a:pt x="104444" y="37758"/>
                  </a:cubicBezTo>
                  <a:cubicBezTo>
                    <a:pt x="77414" y="19134"/>
                    <a:pt x="52344" y="47918"/>
                    <a:pt x="46010" y="72555"/>
                  </a:cubicBezTo>
                  <a:cubicBezTo>
                    <a:pt x="39149" y="98944"/>
                    <a:pt x="42938" y="127746"/>
                    <a:pt x="47726" y="154098"/>
                  </a:cubicBezTo>
                  <a:cubicBezTo>
                    <a:pt x="51100" y="173165"/>
                    <a:pt x="55812" y="191971"/>
                    <a:pt x="61806" y="210384"/>
                  </a:cubicBezTo>
                  <a:lnTo>
                    <a:pt x="72702" y="207387"/>
                  </a:lnTo>
                  <a:lnTo>
                    <a:pt x="18037" y="71084"/>
                  </a:lnTo>
                  <a:cubicBezTo>
                    <a:pt x="15455" y="64662"/>
                    <a:pt x="12891" y="58229"/>
                    <a:pt x="10309" y="51782"/>
                  </a:cubicBezTo>
                  <a:cubicBezTo>
                    <a:pt x="7632" y="45109"/>
                    <a:pt x="-3319" y="48012"/>
                    <a:pt x="-605" y="54798"/>
                  </a:cubicBezTo>
                  <a:close/>
                </a:path>
              </a:pathLst>
            </a:custGeom>
            <a:grpFill/>
            <a:ln w="1885" cap="flat">
              <a:noFill/>
              <a:prstDash val="solid"/>
              <a:miter/>
            </a:ln>
          </p:spPr>
          <p:txBody>
            <a:bodyPr rtlCol="0" anchor="ctr"/>
            <a:lstStyle/>
            <a:p>
              <a:endParaRPr lang="en-IN"/>
            </a:p>
          </p:txBody>
        </p:sp>
        <p:sp>
          <p:nvSpPr>
            <p:cNvPr id="29" name="Freeform: Shape 28">
              <a:extLst>
                <a:ext uri="{FF2B5EF4-FFF2-40B4-BE49-F238E27FC236}">
                  <a16:creationId xmlns:a16="http://schemas.microsoft.com/office/drawing/2014/main" id="{AAE1A74A-95E1-16DD-B7D2-E8B482116ACC}"/>
                </a:ext>
              </a:extLst>
            </p:cNvPr>
            <p:cNvSpPr/>
            <p:nvPr/>
          </p:nvSpPr>
          <p:spPr>
            <a:xfrm>
              <a:off x="2034198"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5 w 143481"/>
                <a:gd name="connsiteY8" fmla="*/ 118476 h 162495"/>
                <a:gd name="connsiteX9" fmla="*/ 16201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1" y="139757"/>
                    <a:pt x="18915" y="118476"/>
                  </a:cubicBezTo>
                  <a:cubicBezTo>
                    <a:pt x="9981" y="95536"/>
                    <a:pt x="5042" y="64509"/>
                    <a:pt x="16201" y="41512"/>
                  </a:cubicBezTo>
                  <a:cubicBezTo>
                    <a:pt x="26606" y="20043"/>
                    <a:pt x="57426"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A1898FC5-2933-D96D-E71F-1AC9C84D3588}"/>
                </a:ext>
              </a:extLst>
            </p:cNvPr>
            <p:cNvSpPr/>
            <p:nvPr/>
          </p:nvSpPr>
          <p:spPr>
            <a:xfrm>
              <a:off x="2080321" y="1867397"/>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9 h 106986"/>
                <a:gd name="connsiteX5" fmla="*/ 103742 w 108543"/>
                <a:gd name="connsiteY5" fmla="*/ 80976 h 106986"/>
                <a:gd name="connsiteX6" fmla="*/ 100726 w 108543"/>
                <a:gd name="connsiteY6" fmla="*/ 70062 h 106986"/>
                <a:gd name="connsiteX7" fmla="*/ 36825 w 108543"/>
                <a:gd name="connsiteY7" fmla="*/ 96093 h 106986"/>
                <a:gd name="connsiteX8" fmla="*/ 43988 w 108543"/>
                <a:gd name="connsiteY8" fmla="*/ 101541 h 106986"/>
                <a:gd name="connsiteX9" fmla="*/ 61726 w 108543"/>
                <a:gd name="connsiteY9" fmla="*/ 6633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3"/>
                    <a:pt x="32679" y="101541"/>
                  </a:cubicBezTo>
                  <a:cubicBezTo>
                    <a:pt x="32679" y="104858"/>
                    <a:pt x="36449" y="108402"/>
                    <a:pt x="39842" y="106989"/>
                  </a:cubicBezTo>
                  <a:lnTo>
                    <a:pt x="103742" y="80976"/>
                  </a:lnTo>
                  <a:cubicBezTo>
                    <a:pt x="110396" y="78261"/>
                    <a:pt x="107512" y="67329"/>
                    <a:pt x="100726" y="70062"/>
                  </a:cubicBezTo>
                  <a:lnTo>
                    <a:pt x="36825" y="96093"/>
                  </a:lnTo>
                  <a:lnTo>
                    <a:pt x="43988" y="101541"/>
                  </a:lnTo>
                  <a:cubicBezTo>
                    <a:pt x="43988" y="72437"/>
                    <a:pt x="98653" y="32721"/>
                    <a:pt x="61726" y="6633"/>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C4363FED-20E2-B2EB-1147-AE0267DB546D}"/>
                </a:ext>
              </a:extLst>
            </p:cNvPr>
            <p:cNvSpPr/>
            <p:nvPr/>
          </p:nvSpPr>
          <p:spPr>
            <a:xfrm>
              <a:off x="5153162" y="2726975"/>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1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7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1"/>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49B64AE1-3E65-DF2A-02E5-CD7B7318ADB7}"/>
                </a:ext>
              </a:extLst>
            </p:cNvPr>
            <p:cNvSpPr/>
            <p:nvPr/>
          </p:nvSpPr>
          <p:spPr>
            <a:xfrm>
              <a:off x="5193926" y="2872030"/>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6D536E11-C872-4951-9237-46134BBD2545}"/>
                </a:ext>
              </a:extLst>
            </p:cNvPr>
            <p:cNvSpPr/>
            <p:nvPr/>
          </p:nvSpPr>
          <p:spPr>
            <a:xfrm>
              <a:off x="5405010"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FEB4C020-2576-732F-114B-756EED541C8E}"/>
                </a:ext>
              </a:extLst>
            </p:cNvPr>
            <p:cNvSpPr/>
            <p:nvPr/>
          </p:nvSpPr>
          <p:spPr>
            <a:xfrm>
              <a:off x="5413591" y="2864417"/>
              <a:ext cx="87497" cy="34877"/>
            </a:xfrm>
            <a:custGeom>
              <a:avLst/>
              <a:gdLst>
                <a:gd name="connsiteX0" fmla="*/ 79484 w 87497"/>
                <a:gd name="connsiteY0" fmla="*/ 599 h 34877"/>
                <a:gd name="connsiteX1" fmla="*/ 2917 w 87497"/>
                <a:gd name="connsiteY1" fmla="*/ 24011 h 34877"/>
                <a:gd name="connsiteX2" fmla="*/ 5914 w 87497"/>
                <a:gd name="connsiteY2" fmla="*/ 34925 h 34877"/>
                <a:gd name="connsiteX3" fmla="*/ 82500 w 87497"/>
                <a:gd name="connsiteY3" fmla="*/ 11495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484" y="599"/>
                  </a:moveTo>
                  <a:lnTo>
                    <a:pt x="2917" y="24011"/>
                  </a:lnTo>
                  <a:cubicBezTo>
                    <a:pt x="-4020" y="26141"/>
                    <a:pt x="-1061" y="37055"/>
                    <a:pt x="5914" y="34925"/>
                  </a:cubicBezTo>
                  <a:lnTo>
                    <a:pt x="82500" y="11495"/>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3CFD8019-2211-3878-BDAC-59C305F70757}"/>
                </a:ext>
              </a:extLst>
            </p:cNvPr>
            <p:cNvSpPr/>
            <p:nvPr/>
          </p:nvSpPr>
          <p:spPr>
            <a:xfrm>
              <a:off x="5523934"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1 h 213932"/>
                <a:gd name="connsiteX12" fmla="*/ 159278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2"/>
                    <a:pt x="59036" y="204008"/>
                    <a:pt x="61675" y="210436"/>
                  </a:cubicBezTo>
                  <a:cubicBezTo>
                    <a:pt x="64314" y="217015"/>
                    <a:pt x="74869" y="214489"/>
                    <a:pt x="72570" y="207439"/>
                  </a:cubicBezTo>
                  <a:cubicBezTo>
                    <a:pt x="61071" y="172755"/>
                    <a:pt x="52495" y="134528"/>
                    <a:pt x="53833" y="97903"/>
                  </a:cubicBezTo>
                  <a:cubicBezTo>
                    <a:pt x="54267" y="86028"/>
                    <a:pt x="56020" y="73889"/>
                    <a:pt x="61373" y="63125"/>
                  </a:cubicBezTo>
                  <a:cubicBezTo>
                    <a:pt x="67952" y="49780"/>
                    <a:pt x="82786" y="37169"/>
                    <a:pt x="97753" y="46934"/>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4"/>
                    <a:pt x="142125" y="52061"/>
                  </a:cubicBezTo>
                  <a:cubicBezTo>
                    <a:pt x="144010" y="39224"/>
                    <a:pt x="148987" y="26632"/>
                    <a:pt x="159278" y="18131"/>
                  </a:cubicBezTo>
                  <a:cubicBezTo>
                    <a:pt x="173830" y="6162"/>
                    <a:pt x="188835" y="12476"/>
                    <a:pt x="195941" y="28348"/>
                  </a:cubicBezTo>
                  <a:cubicBezTo>
                    <a:pt x="203651" y="45425"/>
                    <a:pt x="208948" y="64049"/>
                    <a:pt x="214942" y="81787"/>
                  </a:cubicBezTo>
                  <a:cubicBezTo>
                    <a:pt x="221219" y="100354"/>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3" y="166799"/>
                  </a:cubicBezTo>
                  <a:cubicBezTo>
                    <a:pt x="149533" y="173660"/>
                    <a:pt x="160183"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2" y="154094"/>
                  </a:cubicBezTo>
                  <a:cubicBezTo>
                    <a:pt x="51006" y="173151"/>
                    <a:pt x="55718" y="191963"/>
                    <a:pt x="61712" y="210379"/>
                  </a:cubicBezTo>
                  <a:lnTo>
                    <a:pt x="72607" y="207382"/>
                  </a:lnTo>
                  <a:lnTo>
                    <a:pt x="18038" y="71080"/>
                  </a:lnTo>
                  <a:cubicBezTo>
                    <a:pt x="15455" y="64652"/>
                    <a:pt x="1289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6" name="Freeform: Shape 35">
              <a:extLst>
                <a:ext uri="{FF2B5EF4-FFF2-40B4-BE49-F238E27FC236}">
                  <a16:creationId xmlns:a16="http://schemas.microsoft.com/office/drawing/2014/main" id="{CFE8E050-6525-A69A-B77F-C04814411527}"/>
                </a:ext>
              </a:extLst>
            </p:cNvPr>
            <p:cNvSpPr/>
            <p:nvPr/>
          </p:nvSpPr>
          <p:spPr>
            <a:xfrm>
              <a:off x="5778696"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7" name="Freeform: Shape 36">
              <a:extLst>
                <a:ext uri="{FF2B5EF4-FFF2-40B4-BE49-F238E27FC236}">
                  <a16:creationId xmlns:a16="http://schemas.microsoft.com/office/drawing/2014/main" id="{44677403-DC05-5771-92F5-7A0DCD46529C}"/>
                </a:ext>
              </a:extLst>
            </p:cNvPr>
            <p:cNvSpPr/>
            <p:nvPr/>
          </p:nvSpPr>
          <p:spPr>
            <a:xfrm>
              <a:off x="5824818"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 name="Freeform: Shape 37">
              <a:extLst>
                <a:ext uri="{FF2B5EF4-FFF2-40B4-BE49-F238E27FC236}">
                  <a16:creationId xmlns:a16="http://schemas.microsoft.com/office/drawing/2014/main" id="{BEB86FDE-BCF5-3A19-C0C9-A05603A547F3}"/>
                </a:ext>
              </a:extLst>
            </p:cNvPr>
            <p:cNvSpPr/>
            <p:nvPr/>
          </p:nvSpPr>
          <p:spPr>
            <a:xfrm>
              <a:off x="1874523" y="1031522"/>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 name="Freeform: Shape 38">
              <a:extLst>
                <a:ext uri="{FF2B5EF4-FFF2-40B4-BE49-F238E27FC236}">
                  <a16:creationId xmlns:a16="http://schemas.microsoft.com/office/drawing/2014/main" id="{0A89C924-8855-88D9-AC63-405D5158754E}"/>
                </a:ext>
              </a:extLst>
            </p:cNvPr>
            <p:cNvSpPr/>
            <p:nvPr/>
          </p:nvSpPr>
          <p:spPr>
            <a:xfrm>
              <a:off x="1895459"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 name="Freeform: Shape 39">
              <a:extLst>
                <a:ext uri="{FF2B5EF4-FFF2-40B4-BE49-F238E27FC236}">
                  <a16:creationId xmlns:a16="http://schemas.microsoft.com/office/drawing/2014/main" id="{CFB3F4DD-BC59-EAFF-9356-6A6ADADCAC3D}"/>
                </a:ext>
              </a:extLst>
            </p:cNvPr>
            <p:cNvSpPr/>
            <p:nvPr/>
          </p:nvSpPr>
          <p:spPr>
            <a:xfrm>
              <a:off x="1990447"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1" name="Freeform: Shape 40">
              <a:extLst>
                <a:ext uri="{FF2B5EF4-FFF2-40B4-BE49-F238E27FC236}">
                  <a16:creationId xmlns:a16="http://schemas.microsoft.com/office/drawing/2014/main" id="{F3A70B90-2F39-6857-0894-0FF540F328D4}"/>
                </a:ext>
              </a:extLst>
            </p:cNvPr>
            <p:cNvSpPr/>
            <p:nvPr/>
          </p:nvSpPr>
          <p:spPr>
            <a:xfrm>
              <a:off x="2047800" y="1213051"/>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89"/>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40"/>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2" name="Freeform: Shape 41">
              <a:extLst>
                <a:ext uri="{FF2B5EF4-FFF2-40B4-BE49-F238E27FC236}">
                  <a16:creationId xmlns:a16="http://schemas.microsoft.com/office/drawing/2014/main" id="{DD5C63C5-2F63-F366-E737-BEAEF5A3EC3C}"/>
                </a:ext>
              </a:extLst>
            </p:cNvPr>
            <p:cNvSpPr/>
            <p:nvPr/>
          </p:nvSpPr>
          <p:spPr>
            <a:xfrm>
              <a:off x="2123678" y="978734"/>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7"/>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1" y="59762"/>
                    <a:pt x="142551" y="93937"/>
                  </a:cubicBezTo>
                  <a:cubicBezTo>
                    <a:pt x="154370" y="140420"/>
                    <a:pt x="160647" y="201494"/>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3" name="Freeform: Shape 42">
              <a:extLst>
                <a:ext uri="{FF2B5EF4-FFF2-40B4-BE49-F238E27FC236}">
                  <a16:creationId xmlns:a16="http://schemas.microsoft.com/office/drawing/2014/main" id="{80372367-F044-890D-CBC2-85781DCA7702}"/>
                </a:ext>
              </a:extLst>
            </p:cNvPr>
            <p:cNvSpPr/>
            <p:nvPr/>
          </p:nvSpPr>
          <p:spPr>
            <a:xfrm>
              <a:off x="4815079" y="1845830"/>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5" y="169742"/>
                    <a:pt x="24532" y="251908"/>
                  </a:cubicBezTo>
                  <a:cubicBezTo>
                    <a:pt x="25136" y="259109"/>
                    <a:pt x="36464" y="259184"/>
                    <a:pt x="35842" y="251908"/>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44" name="Freeform: Shape 43">
              <a:extLst>
                <a:ext uri="{FF2B5EF4-FFF2-40B4-BE49-F238E27FC236}">
                  <a16:creationId xmlns:a16="http://schemas.microsoft.com/office/drawing/2014/main" id="{ECDCCC16-9BC7-C7DE-4780-F2BB65A89307}"/>
                </a:ext>
              </a:extLst>
            </p:cNvPr>
            <p:cNvSpPr/>
            <p:nvPr/>
          </p:nvSpPr>
          <p:spPr>
            <a:xfrm>
              <a:off x="4836016"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5" name="Freeform: Shape 44">
              <a:extLst>
                <a:ext uri="{FF2B5EF4-FFF2-40B4-BE49-F238E27FC236}">
                  <a16:creationId xmlns:a16="http://schemas.microsoft.com/office/drawing/2014/main" id="{E9B276CC-BA1F-4D7A-C09D-A5753BE88881}"/>
                </a:ext>
              </a:extLst>
            </p:cNvPr>
            <p:cNvSpPr/>
            <p:nvPr/>
          </p:nvSpPr>
          <p:spPr>
            <a:xfrm>
              <a:off x="4931004"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6" name="Freeform: Shape 45">
              <a:extLst>
                <a:ext uri="{FF2B5EF4-FFF2-40B4-BE49-F238E27FC236}">
                  <a16:creationId xmlns:a16="http://schemas.microsoft.com/office/drawing/2014/main" id="{B8A87447-7DD4-28BD-E76B-9546F7DA40D9}"/>
                </a:ext>
              </a:extLst>
            </p:cNvPr>
            <p:cNvSpPr/>
            <p:nvPr/>
          </p:nvSpPr>
          <p:spPr>
            <a:xfrm>
              <a:off x="4988356" y="202735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90"/>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7" name="Freeform: Shape 46">
              <a:extLst>
                <a:ext uri="{FF2B5EF4-FFF2-40B4-BE49-F238E27FC236}">
                  <a16:creationId xmlns:a16="http://schemas.microsoft.com/office/drawing/2014/main" id="{EE2D61D6-8143-0D6C-4CF8-8329E25C8A05}"/>
                </a:ext>
              </a:extLst>
            </p:cNvPr>
            <p:cNvSpPr/>
            <p:nvPr/>
          </p:nvSpPr>
          <p:spPr>
            <a:xfrm>
              <a:off x="5064234" y="1793042"/>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6"/>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1" y="59763"/>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8" name="Freeform: Shape 47">
              <a:extLst>
                <a:ext uri="{FF2B5EF4-FFF2-40B4-BE49-F238E27FC236}">
                  <a16:creationId xmlns:a16="http://schemas.microsoft.com/office/drawing/2014/main" id="{17C36F86-6FCF-BC38-92E5-EB8182842459}"/>
                </a:ext>
              </a:extLst>
            </p:cNvPr>
            <p:cNvSpPr/>
            <p:nvPr/>
          </p:nvSpPr>
          <p:spPr>
            <a:xfrm>
              <a:off x="3132809" y="909169"/>
              <a:ext cx="213364" cy="209812"/>
            </a:xfrm>
            <a:custGeom>
              <a:avLst/>
              <a:gdLst>
                <a:gd name="connsiteX0" fmla="*/ 124538 w 213364"/>
                <a:gd name="connsiteY0" fmla="*/ 3242 h 209812"/>
                <a:gd name="connsiteX1" fmla="*/ 90269 w 213364"/>
                <a:gd name="connsiteY1" fmla="*/ 75870 h 209812"/>
                <a:gd name="connsiteX2" fmla="*/ 97998 w 213364"/>
                <a:gd name="connsiteY2" fmla="*/ 73834 h 209812"/>
                <a:gd name="connsiteX3" fmla="*/ 23428 w 213364"/>
                <a:gd name="connsiteY3" fmla="*/ 39320 h 209812"/>
                <a:gd name="connsiteX4" fmla="*/ 15681 w 213364"/>
                <a:gd name="connsiteY4" fmla="*/ 41356 h 209812"/>
                <a:gd name="connsiteX5" fmla="*/ -379 w 213364"/>
                <a:gd name="connsiteY5" fmla="*/ 78245 h 209812"/>
                <a:gd name="connsiteX6" fmla="*/ 1638 w 213364"/>
                <a:gd name="connsiteY6" fmla="*/ 85974 h 209812"/>
                <a:gd name="connsiteX7" fmla="*/ 77150 w 213364"/>
                <a:gd name="connsiteY7" fmla="*/ 120789 h 209812"/>
                <a:gd name="connsiteX8" fmla="*/ 75114 w 213364"/>
                <a:gd name="connsiteY8" fmla="*/ 113061 h 209812"/>
                <a:gd name="connsiteX9" fmla="*/ 42448 w 213364"/>
                <a:gd name="connsiteY9" fmla="*/ 186763 h 209812"/>
                <a:gd name="connsiteX10" fmla="*/ 44766 w 213364"/>
                <a:gd name="connsiteY10" fmla="*/ 194610 h 209812"/>
                <a:gd name="connsiteX11" fmla="*/ 45841 w 213364"/>
                <a:gd name="connsiteY11" fmla="*/ 195057 h 209812"/>
                <a:gd name="connsiteX12" fmla="*/ 81824 w 213364"/>
                <a:gd name="connsiteY12" fmla="*/ 209929 h 209812"/>
                <a:gd name="connsiteX13" fmla="*/ 88215 w 213364"/>
                <a:gd name="connsiteY13" fmla="*/ 207328 h 209812"/>
                <a:gd name="connsiteX14" fmla="*/ 122955 w 213364"/>
                <a:gd name="connsiteY14" fmla="*/ 134380 h 209812"/>
                <a:gd name="connsiteX15" fmla="*/ 112606 w 213364"/>
                <a:gd name="connsiteY15" fmla="*/ 130025 h 209812"/>
                <a:gd name="connsiteX16" fmla="*/ 112437 w 213364"/>
                <a:gd name="connsiteY16" fmla="*/ 131024 h 209812"/>
                <a:gd name="connsiteX17" fmla="*/ 115019 w 213364"/>
                <a:gd name="connsiteY17" fmla="*/ 137414 h 209812"/>
                <a:gd name="connsiteX18" fmla="*/ 186233 w 213364"/>
                <a:gd name="connsiteY18" fmla="*/ 169572 h 209812"/>
                <a:gd name="connsiteX19" fmla="*/ 193980 w 213364"/>
                <a:gd name="connsiteY19" fmla="*/ 167536 h 209812"/>
                <a:gd name="connsiteX20" fmla="*/ 211662 w 213364"/>
                <a:gd name="connsiteY20" fmla="*/ 130760 h 209812"/>
                <a:gd name="connsiteX21" fmla="*/ 209626 w 213364"/>
                <a:gd name="connsiteY21" fmla="*/ 123032 h 209812"/>
                <a:gd name="connsiteX22" fmla="*/ 138223 w 213364"/>
                <a:gd name="connsiteY22" fmla="*/ 90497 h 209812"/>
                <a:gd name="connsiteX23" fmla="*/ 140240 w 213364"/>
                <a:gd name="connsiteY23" fmla="*/ 98245 h 209812"/>
                <a:gd name="connsiteX24" fmla="*/ 173246 w 213364"/>
                <a:gd name="connsiteY24" fmla="*/ 26880 h 209812"/>
                <a:gd name="connsiteX25" fmla="*/ 171229 w 213364"/>
                <a:gd name="connsiteY25" fmla="*/ 19132 h 209812"/>
                <a:gd name="connsiteX26" fmla="*/ 132266 w 213364"/>
                <a:gd name="connsiteY26" fmla="*/ 1187 h 209812"/>
                <a:gd name="connsiteX27" fmla="*/ 126611 w 213364"/>
                <a:gd name="connsiteY27" fmla="*/ 10952 h 209812"/>
                <a:gd name="connsiteX28" fmla="*/ 165574 w 213364"/>
                <a:gd name="connsiteY28" fmla="*/ 28897 h 209812"/>
                <a:gd name="connsiteX29" fmla="*/ 163538 w 213364"/>
                <a:gd name="connsiteY29" fmla="*/ 21168 h 209812"/>
                <a:gd name="connsiteX30" fmla="*/ 130532 w 213364"/>
                <a:gd name="connsiteY30" fmla="*/ 92533 h 209812"/>
                <a:gd name="connsiteX31" fmla="*/ 132568 w 213364"/>
                <a:gd name="connsiteY31" fmla="*/ 100262 h 209812"/>
                <a:gd name="connsiteX32" fmla="*/ 203971 w 213364"/>
                <a:gd name="connsiteY32" fmla="*/ 132796 h 209812"/>
                <a:gd name="connsiteX33" fmla="*/ 201954 w 213364"/>
                <a:gd name="connsiteY33" fmla="*/ 125049 h 209812"/>
                <a:gd name="connsiteX34" fmla="*/ 184273 w 213364"/>
                <a:gd name="connsiteY34" fmla="*/ 161844 h 209812"/>
                <a:gd name="connsiteX35" fmla="*/ 192001 w 213364"/>
                <a:gd name="connsiteY35" fmla="*/ 159808 h 209812"/>
                <a:gd name="connsiteX36" fmla="*/ 120787 w 213364"/>
                <a:gd name="connsiteY36" fmla="*/ 127631 h 209812"/>
                <a:gd name="connsiteX37" fmla="*/ 123388 w 213364"/>
                <a:gd name="connsiteY37" fmla="*/ 134021 h 209812"/>
                <a:gd name="connsiteX38" fmla="*/ 123577 w 213364"/>
                <a:gd name="connsiteY38" fmla="*/ 133022 h 209812"/>
                <a:gd name="connsiteX39" fmla="*/ 113247 w 213364"/>
                <a:gd name="connsiteY39" fmla="*/ 128668 h 209812"/>
                <a:gd name="connsiteX40" fmla="*/ 78488 w 213364"/>
                <a:gd name="connsiteY40" fmla="*/ 201598 h 209812"/>
                <a:gd name="connsiteX41" fmla="*/ 84878 w 213364"/>
                <a:gd name="connsiteY41" fmla="*/ 198996 h 209812"/>
                <a:gd name="connsiteX42" fmla="*/ 48894 w 213364"/>
                <a:gd name="connsiteY42" fmla="*/ 184143 h 209812"/>
                <a:gd name="connsiteX43" fmla="*/ 52268 w 213364"/>
                <a:gd name="connsiteY43" fmla="*/ 192437 h 209812"/>
                <a:gd name="connsiteX44" fmla="*/ 84935 w 213364"/>
                <a:gd name="connsiteY44" fmla="*/ 118753 h 209812"/>
                <a:gd name="connsiteX45" fmla="*/ 82899 w 213364"/>
                <a:gd name="connsiteY45" fmla="*/ 111006 h 209812"/>
                <a:gd name="connsiteX46" fmla="*/ 7406 w 213364"/>
                <a:gd name="connsiteY46" fmla="*/ 76191 h 209812"/>
                <a:gd name="connsiteX47" fmla="*/ 9442 w 213364"/>
                <a:gd name="connsiteY47" fmla="*/ 83938 h 209812"/>
                <a:gd name="connsiteX48" fmla="*/ 25502 w 213364"/>
                <a:gd name="connsiteY48" fmla="*/ 47049 h 209812"/>
                <a:gd name="connsiteX49" fmla="*/ 17773 w 213364"/>
                <a:gd name="connsiteY49" fmla="*/ 49066 h 209812"/>
                <a:gd name="connsiteX50" fmla="*/ 92343 w 213364"/>
                <a:gd name="connsiteY50" fmla="*/ 83580 h 209812"/>
                <a:gd name="connsiteX51" fmla="*/ 100090 w 213364"/>
                <a:gd name="connsiteY51" fmla="*/ 81563 h 209812"/>
                <a:gd name="connsiteX52" fmla="*/ 134359 w 213364"/>
                <a:gd name="connsiteY52" fmla="*/ 8916 h 209812"/>
                <a:gd name="connsiteX53" fmla="*/ 124538 w 213364"/>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2">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16"/>
                    <a:pt x="53324" y="162183"/>
                    <a:pt x="42448" y="186763"/>
                  </a:cubicBezTo>
                  <a:cubicBezTo>
                    <a:pt x="40921" y="189572"/>
                    <a:pt x="41957" y="193085"/>
                    <a:pt x="44766" y="194610"/>
                  </a:cubicBezTo>
                  <a:cubicBezTo>
                    <a:pt x="45105" y="194793"/>
                    <a:pt x="45464" y="194944"/>
                    <a:pt x="45841" y="195057"/>
                  </a:cubicBezTo>
                  <a:lnTo>
                    <a:pt x="81824" y="209929"/>
                  </a:lnTo>
                  <a:cubicBezTo>
                    <a:pt x="84294" y="210612"/>
                    <a:pt x="86914" y="209545"/>
                    <a:pt x="88215" y="207328"/>
                  </a:cubicBezTo>
                  <a:cubicBezTo>
                    <a:pt x="99788" y="183012"/>
                    <a:pt x="111362" y="158696"/>
                    <a:pt x="122955" y="134380"/>
                  </a:cubicBezTo>
                  <a:lnTo>
                    <a:pt x="112606" y="130025"/>
                  </a:lnTo>
                  <a:lnTo>
                    <a:pt x="112437" y="131024"/>
                  </a:lnTo>
                  <a:cubicBezTo>
                    <a:pt x="111796" y="133490"/>
                    <a:pt x="112851" y="136086"/>
                    <a:pt x="115019" y="137414"/>
                  </a:cubicBezTo>
                  <a:lnTo>
                    <a:pt x="186233" y="169572"/>
                  </a:lnTo>
                  <a:cubicBezTo>
                    <a:pt x="188834" y="170741"/>
                    <a:pt x="192548" y="170515"/>
                    <a:pt x="193980" y="167536"/>
                  </a:cubicBezTo>
                  <a:cubicBezTo>
                    <a:pt x="199862" y="155284"/>
                    <a:pt x="205761" y="143026"/>
                    <a:pt x="211662" y="130760"/>
                  </a:cubicBezTo>
                  <a:cubicBezTo>
                    <a:pt x="212868" y="128235"/>
                    <a:pt x="212585" y="124370"/>
                    <a:pt x="209626" y="123032"/>
                  </a:cubicBezTo>
                  <a:lnTo>
                    <a:pt x="138223" y="90497"/>
                  </a:lnTo>
                  <a:cubicBezTo>
                    <a:pt x="138901" y="93080"/>
                    <a:pt x="139580" y="95662"/>
                    <a:pt x="140240" y="98245"/>
                  </a:cubicBezTo>
                  <a:cubicBezTo>
                    <a:pt x="151248" y="74456"/>
                    <a:pt x="162256" y="50668"/>
                    <a:pt x="173246" y="26880"/>
                  </a:cubicBezTo>
                  <a:cubicBezTo>
                    <a:pt x="174433" y="24316"/>
                    <a:pt x="174207" y="20508"/>
                    <a:pt x="171229" y="19132"/>
                  </a:cubicBezTo>
                  <a:lnTo>
                    <a:pt x="132266" y="1187"/>
                  </a:lnTo>
                  <a:cubicBezTo>
                    <a:pt x="125707" y="-1828"/>
                    <a:pt x="119958" y="7917"/>
                    <a:pt x="126611" y="10952"/>
                  </a:cubicBezTo>
                  <a:lnTo>
                    <a:pt x="165574" y="28897"/>
                  </a:lnTo>
                  <a:lnTo>
                    <a:pt x="163538" y="21168"/>
                  </a:lnTo>
                  <a:cubicBezTo>
                    <a:pt x="152549" y="44957"/>
                    <a:pt x="141560" y="68745"/>
                    <a:pt x="130532" y="92533"/>
                  </a:cubicBezTo>
                  <a:cubicBezTo>
                    <a:pt x="129364" y="95078"/>
                    <a:pt x="129590" y="98904"/>
                    <a:pt x="132568" y="100262"/>
                  </a:cubicBezTo>
                  <a:lnTo>
                    <a:pt x="203971" y="132796"/>
                  </a:lnTo>
                  <a:cubicBezTo>
                    <a:pt x="203292" y="130214"/>
                    <a:pt x="202614" y="127631"/>
                    <a:pt x="201954" y="125049"/>
                  </a:cubicBezTo>
                  <a:cubicBezTo>
                    <a:pt x="196054" y="137326"/>
                    <a:pt x="190154" y="149591"/>
                    <a:pt x="184273" y="161844"/>
                  </a:cubicBezTo>
                  <a:lnTo>
                    <a:pt x="192001" y="159808"/>
                  </a:lnTo>
                  <a:lnTo>
                    <a:pt x="120787" y="127631"/>
                  </a:lnTo>
                  <a:lnTo>
                    <a:pt x="123388" y="134021"/>
                  </a:lnTo>
                  <a:lnTo>
                    <a:pt x="123577" y="133022"/>
                  </a:lnTo>
                  <a:cubicBezTo>
                    <a:pt x="124670" y="127179"/>
                    <a:pt x="116188" y="122467"/>
                    <a:pt x="113247" y="128668"/>
                  </a:cubicBezTo>
                  <a:cubicBezTo>
                    <a:pt x="101654" y="152960"/>
                    <a:pt x="90081" y="177268"/>
                    <a:pt x="78488" y="201598"/>
                  </a:cubicBezTo>
                  <a:lnTo>
                    <a:pt x="84878" y="198996"/>
                  </a:lnTo>
                  <a:lnTo>
                    <a:pt x="48894" y="184143"/>
                  </a:lnTo>
                  <a:lnTo>
                    <a:pt x="52268" y="192437"/>
                  </a:lnTo>
                  <a:lnTo>
                    <a:pt x="84935" y="118753"/>
                  </a:lnTo>
                  <a:cubicBezTo>
                    <a:pt x="86084"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49" name="Freeform: Shape 48">
              <a:extLst>
                <a:ext uri="{FF2B5EF4-FFF2-40B4-BE49-F238E27FC236}">
                  <a16:creationId xmlns:a16="http://schemas.microsoft.com/office/drawing/2014/main" id="{8DBD7605-A095-33A3-0DA0-4C899133444B}"/>
                </a:ext>
              </a:extLst>
            </p:cNvPr>
            <p:cNvSpPr/>
            <p:nvPr/>
          </p:nvSpPr>
          <p:spPr>
            <a:xfrm>
              <a:off x="497951" y="2453568"/>
              <a:ext cx="176234" cy="175363"/>
            </a:xfrm>
            <a:custGeom>
              <a:avLst/>
              <a:gdLst>
                <a:gd name="connsiteX0" fmla="*/ 21399 w 176234"/>
                <a:gd name="connsiteY0" fmla="*/ 29176 h 175363"/>
                <a:gd name="connsiteX1" fmla="*/ 58967 w 176234"/>
                <a:gd name="connsiteY1" fmla="*/ 87327 h 175363"/>
                <a:gd name="connsiteX2" fmla="*/ 61003 w 176234"/>
                <a:gd name="connsiteY2" fmla="*/ 79599 h 175363"/>
                <a:gd name="connsiteX3" fmla="*/ 1777 w 176234"/>
                <a:gd name="connsiteY3" fmla="*/ 118467 h 175363"/>
                <a:gd name="connsiteX4" fmla="*/ -259 w 176234"/>
                <a:gd name="connsiteY4" fmla="*/ 126195 h 175363"/>
                <a:gd name="connsiteX5" fmla="*/ -259 w 176234"/>
                <a:gd name="connsiteY5" fmla="*/ 126214 h 175363"/>
                <a:gd name="connsiteX6" fmla="*/ 19420 w 176234"/>
                <a:gd name="connsiteY6" fmla="*/ 154771 h 175363"/>
                <a:gd name="connsiteX7" fmla="*/ 27149 w 176234"/>
                <a:gd name="connsiteY7" fmla="*/ 156788 h 175363"/>
                <a:gd name="connsiteX8" fmla="*/ 27167 w 176234"/>
                <a:gd name="connsiteY8" fmla="*/ 156788 h 175363"/>
                <a:gd name="connsiteX9" fmla="*/ 87034 w 176234"/>
                <a:gd name="connsiteY9" fmla="*/ 117392 h 175363"/>
                <a:gd name="connsiteX10" fmla="*/ 79287 w 176234"/>
                <a:gd name="connsiteY10" fmla="*/ 115357 h 175363"/>
                <a:gd name="connsiteX11" fmla="*/ 118362 w 176234"/>
                <a:gd name="connsiteY11" fmla="*/ 172811 h 175363"/>
                <a:gd name="connsiteX12" fmla="*/ 126110 w 176234"/>
                <a:gd name="connsiteY12" fmla="*/ 174846 h 175363"/>
                <a:gd name="connsiteX13" fmla="*/ 153366 w 176234"/>
                <a:gd name="connsiteY13" fmla="*/ 155280 h 175363"/>
                <a:gd name="connsiteX14" fmla="*/ 155402 w 176234"/>
                <a:gd name="connsiteY14" fmla="*/ 147533 h 175363"/>
                <a:gd name="connsiteX15" fmla="*/ 117835 w 176234"/>
                <a:gd name="connsiteY15" fmla="*/ 88892 h 175363"/>
                <a:gd name="connsiteX16" fmla="*/ 108956 w 176234"/>
                <a:gd name="connsiteY16" fmla="*/ 95734 h 175363"/>
                <a:gd name="connsiteX17" fmla="*/ 109597 w 176234"/>
                <a:gd name="connsiteY17" fmla="*/ 96337 h 175363"/>
                <a:gd name="connsiteX18" fmla="*/ 116440 w 176234"/>
                <a:gd name="connsiteY18" fmla="*/ 97223 h 175363"/>
                <a:gd name="connsiteX19" fmla="*/ 172423 w 176234"/>
                <a:gd name="connsiteY19" fmla="*/ 59750 h 175363"/>
                <a:gd name="connsiteX20" fmla="*/ 174459 w 176234"/>
                <a:gd name="connsiteY20" fmla="*/ 52003 h 175363"/>
                <a:gd name="connsiteX21" fmla="*/ 155609 w 176234"/>
                <a:gd name="connsiteY21" fmla="*/ 22314 h 175363"/>
                <a:gd name="connsiteX22" fmla="*/ 147881 w 176234"/>
                <a:gd name="connsiteY22" fmla="*/ 20298 h 175363"/>
                <a:gd name="connsiteX23" fmla="*/ 91520 w 176234"/>
                <a:gd name="connsiteY23" fmla="*/ 57752 h 175363"/>
                <a:gd name="connsiteX24" fmla="*/ 99268 w 176234"/>
                <a:gd name="connsiteY24" fmla="*/ 59769 h 175363"/>
                <a:gd name="connsiteX25" fmla="*/ 62039 w 176234"/>
                <a:gd name="connsiteY25" fmla="*/ 3125 h 175363"/>
                <a:gd name="connsiteX26" fmla="*/ 54311 w 176234"/>
                <a:gd name="connsiteY26" fmla="*/ 1090 h 175363"/>
                <a:gd name="connsiteX27" fmla="*/ 23435 w 176234"/>
                <a:gd name="connsiteY27" fmla="*/ 21428 h 175363"/>
                <a:gd name="connsiteX28" fmla="*/ 29090 w 176234"/>
                <a:gd name="connsiteY28" fmla="*/ 31211 h 175363"/>
                <a:gd name="connsiteX29" fmla="*/ 59966 w 176234"/>
                <a:gd name="connsiteY29" fmla="*/ 10854 h 175363"/>
                <a:gd name="connsiteX30" fmla="*/ 52219 w 176234"/>
                <a:gd name="connsiteY30" fmla="*/ 8837 h 175363"/>
                <a:gd name="connsiteX31" fmla="*/ 89428 w 176234"/>
                <a:gd name="connsiteY31" fmla="*/ 65480 h 175363"/>
                <a:gd name="connsiteX32" fmla="*/ 97156 w 176234"/>
                <a:gd name="connsiteY32" fmla="*/ 67516 h 175363"/>
                <a:gd name="connsiteX33" fmla="*/ 97175 w 176234"/>
                <a:gd name="connsiteY33" fmla="*/ 67516 h 175363"/>
                <a:gd name="connsiteX34" fmla="*/ 153498 w 176234"/>
                <a:gd name="connsiteY34" fmla="*/ 30062 h 175363"/>
                <a:gd name="connsiteX35" fmla="*/ 145751 w 176234"/>
                <a:gd name="connsiteY35" fmla="*/ 28026 h 175363"/>
                <a:gd name="connsiteX36" fmla="*/ 164601 w 176234"/>
                <a:gd name="connsiteY36" fmla="*/ 57714 h 175363"/>
                <a:gd name="connsiteX37" fmla="*/ 166618 w 176234"/>
                <a:gd name="connsiteY37" fmla="*/ 49986 h 175363"/>
                <a:gd name="connsiteX38" fmla="*/ 110653 w 176234"/>
                <a:gd name="connsiteY38" fmla="*/ 87459 h 175363"/>
                <a:gd name="connsiteX39" fmla="*/ 117495 w 176234"/>
                <a:gd name="connsiteY39" fmla="*/ 88345 h 175363"/>
                <a:gd name="connsiteX40" fmla="*/ 116854 w 176234"/>
                <a:gd name="connsiteY40" fmla="*/ 87742 h 175363"/>
                <a:gd name="connsiteX41" fmla="*/ 107976 w 176234"/>
                <a:gd name="connsiteY41" fmla="*/ 94603 h 175363"/>
                <a:gd name="connsiteX42" fmla="*/ 145544 w 176234"/>
                <a:gd name="connsiteY42" fmla="*/ 153245 h 175363"/>
                <a:gd name="connsiteX43" fmla="*/ 147561 w 176234"/>
                <a:gd name="connsiteY43" fmla="*/ 145497 h 175363"/>
                <a:gd name="connsiteX44" fmla="*/ 120304 w 176234"/>
                <a:gd name="connsiteY44" fmla="*/ 165082 h 175363"/>
                <a:gd name="connsiteX45" fmla="*/ 128032 w 176234"/>
                <a:gd name="connsiteY45" fmla="*/ 167118 h 175363"/>
                <a:gd name="connsiteX46" fmla="*/ 88957 w 176234"/>
                <a:gd name="connsiteY46" fmla="*/ 109645 h 175363"/>
                <a:gd name="connsiteX47" fmla="*/ 81228 w 176234"/>
                <a:gd name="connsiteY47" fmla="*/ 107609 h 175363"/>
                <a:gd name="connsiteX48" fmla="*/ 21399 w 176234"/>
                <a:gd name="connsiteY48" fmla="*/ 147024 h 175363"/>
                <a:gd name="connsiteX49" fmla="*/ 29147 w 176234"/>
                <a:gd name="connsiteY49" fmla="*/ 149060 h 175363"/>
                <a:gd name="connsiteX50" fmla="*/ 9468 w 176234"/>
                <a:gd name="connsiteY50" fmla="*/ 120503 h 175363"/>
                <a:gd name="connsiteX51" fmla="*/ 7432 w 176234"/>
                <a:gd name="connsiteY51" fmla="*/ 128231 h 175363"/>
                <a:gd name="connsiteX52" fmla="*/ 66657 w 176234"/>
                <a:gd name="connsiteY52" fmla="*/ 89363 h 175363"/>
                <a:gd name="connsiteX53" fmla="*/ 68674 w 176234"/>
                <a:gd name="connsiteY53" fmla="*/ 81616 h 175363"/>
                <a:gd name="connsiteX54" fmla="*/ 31126 w 176234"/>
                <a:gd name="connsiteY54" fmla="*/ 23464 h 175363"/>
                <a:gd name="connsiteX55" fmla="*/ 21399 w 176234"/>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3">
                  <a:moveTo>
                    <a:pt x="21399" y="29176"/>
                  </a:moveTo>
                  <a:cubicBezTo>
                    <a:pt x="33972" y="48553"/>
                    <a:pt x="46488" y="67931"/>
                    <a:pt x="58967" y="87327"/>
                  </a:cubicBezTo>
                  <a:lnTo>
                    <a:pt x="61003" y="79599"/>
                  </a:lnTo>
                  <a:lnTo>
                    <a:pt x="1777" y="118467"/>
                  </a:lnTo>
                  <a:cubicBezTo>
                    <a:pt x="-919" y="120031"/>
                    <a:pt x="-1842" y="123500"/>
                    <a:pt x="-259" y="126195"/>
                  </a:cubicBezTo>
                  <a:cubicBezTo>
                    <a:pt x="-259" y="126195"/>
                    <a:pt x="-259" y="126214"/>
                    <a:pt x="-259" y="126214"/>
                  </a:cubicBezTo>
                  <a:lnTo>
                    <a:pt x="19420" y="154771"/>
                  </a:lnTo>
                  <a:cubicBezTo>
                    <a:pt x="21004" y="157467"/>
                    <a:pt x="24453" y="158372"/>
                    <a:pt x="27149" y="156788"/>
                  </a:cubicBezTo>
                  <a:cubicBezTo>
                    <a:pt x="27167" y="156788"/>
                    <a:pt x="27167" y="156788"/>
                    <a:pt x="27167" y="156788"/>
                  </a:cubicBezTo>
                  <a:lnTo>
                    <a:pt x="87034" y="117392"/>
                  </a:lnTo>
                  <a:lnTo>
                    <a:pt x="79287" y="115357"/>
                  </a:lnTo>
                  <a:lnTo>
                    <a:pt x="118362" y="172811"/>
                  </a:lnTo>
                  <a:cubicBezTo>
                    <a:pt x="119965" y="175167"/>
                    <a:pt x="123489" y="176731"/>
                    <a:pt x="126110" y="174846"/>
                  </a:cubicBezTo>
                  <a:lnTo>
                    <a:pt x="153366" y="155280"/>
                  </a:lnTo>
                  <a:cubicBezTo>
                    <a:pt x="156024" y="153659"/>
                    <a:pt x="156929" y="150247"/>
                    <a:pt x="155402" y="147533"/>
                  </a:cubicBezTo>
                  <a:cubicBezTo>
                    <a:pt x="142829" y="127986"/>
                    <a:pt x="130313" y="108439"/>
                    <a:pt x="117835" y="88892"/>
                  </a:cubicBezTo>
                  <a:lnTo>
                    <a:pt x="108956" y="95734"/>
                  </a:lnTo>
                  <a:lnTo>
                    <a:pt x="109597" y="96337"/>
                  </a:lnTo>
                  <a:cubicBezTo>
                    <a:pt x="111426" y="98109"/>
                    <a:pt x="114215" y="98467"/>
                    <a:pt x="116440" y="97223"/>
                  </a:cubicBezTo>
                  <a:lnTo>
                    <a:pt x="172423" y="59750"/>
                  </a:lnTo>
                  <a:cubicBezTo>
                    <a:pt x="175081" y="58129"/>
                    <a:pt x="175986" y="54717"/>
                    <a:pt x="174459" y="52003"/>
                  </a:cubicBezTo>
                  <a:lnTo>
                    <a:pt x="155609" y="22314"/>
                  </a:lnTo>
                  <a:cubicBezTo>
                    <a:pt x="154026" y="19626"/>
                    <a:pt x="150576" y="18725"/>
                    <a:pt x="147881"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76"/>
                    <a:pt x="94461" y="69099"/>
                    <a:pt x="97156" y="67516"/>
                  </a:cubicBezTo>
                  <a:cubicBezTo>
                    <a:pt x="97156" y="67516"/>
                    <a:pt x="97175" y="67516"/>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0"/>
                    <a:pt x="133065" y="133698"/>
                    <a:pt x="145544" y="153245"/>
                  </a:cubicBezTo>
                  <a:cubicBezTo>
                    <a:pt x="146222" y="150662"/>
                    <a:pt x="146882" y="148080"/>
                    <a:pt x="147561" y="145497"/>
                  </a:cubicBezTo>
                  <a:lnTo>
                    <a:pt x="120304" y="165082"/>
                  </a:lnTo>
                  <a:lnTo>
                    <a:pt x="128032" y="167118"/>
                  </a:lnTo>
                  <a:lnTo>
                    <a:pt x="88957" y="109645"/>
                  </a:lnTo>
                  <a:cubicBezTo>
                    <a:pt x="87392" y="106950"/>
                    <a:pt x="83924" y="106045"/>
                    <a:pt x="81228" y="107609"/>
                  </a:cubicBezTo>
                  <a:lnTo>
                    <a:pt x="21399" y="147024"/>
                  </a:lnTo>
                  <a:lnTo>
                    <a:pt x="29147" y="149060"/>
                  </a:lnTo>
                  <a:lnTo>
                    <a:pt x="9468" y="120503"/>
                  </a:lnTo>
                  <a:lnTo>
                    <a:pt x="7432" y="128231"/>
                  </a:lnTo>
                  <a:lnTo>
                    <a:pt x="66657" y="89363"/>
                  </a:lnTo>
                  <a:cubicBezTo>
                    <a:pt x="69297" y="87742"/>
                    <a:pt x="70201" y="84311"/>
                    <a:pt x="68674" y="81616"/>
                  </a:cubicBezTo>
                  <a:lnTo>
                    <a:pt x="31126"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0" name="Freeform: Shape 49">
              <a:extLst>
                <a:ext uri="{FF2B5EF4-FFF2-40B4-BE49-F238E27FC236}">
                  <a16:creationId xmlns:a16="http://schemas.microsoft.com/office/drawing/2014/main" id="{ACC64EA0-AC7B-4C93-2BF3-E54A4CE6A6F0}"/>
                </a:ext>
              </a:extLst>
            </p:cNvPr>
            <p:cNvSpPr/>
            <p:nvPr/>
          </p:nvSpPr>
          <p:spPr>
            <a:xfrm>
              <a:off x="4466759" y="2890978"/>
              <a:ext cx="176234" cy="175266"/>
            </a:xfrm>
            <a:custGeom>
              <a:avLst/>
              <a:gdLst>
                <a:gd name="connsiteX0" fmla="*/ 21399 w 176234"/>
                <a:gd name="connsiteY0" fmla="*/ 29079 h 175266"/>
                <a:gd name="connsiteX1" fmla="*/ 58967 w 176234"/>
                <a:gd name="connsiteY1" fmla="*/ 87231 h 175266"/>
                <a:gd name="connsiteX2" fmla="*/ 61003 w 176234"/>
                <a:gd name="connsiteY2" fmla="*/ 79502 h 175266"/>
                <a:gd name="connsiteX3" fmla="*/ 1777 w 176234"/>
                <a:gd name="connsiteY3" fmla="*/ 118370 h 175266"/>
                <a:gd name="connsiteX4" fmla="*/ -259 w 176234"/>
                <a:gd name="connsiteY4" fmla="*/ 126099 h 175266"/>
                <a:gd name="connsiteX5" fmla="*/ -259 w 176234"/>
                <a:gd name="connsiteY5" fmla="*/ 126118 h 175266"/>
                <a:gd name="connsiteX6" fmla="*/ 19420 w 176234"/>
                <a:gd name="connsiteY6" fmla="*/ 154675 h 175266"/>
                <a:gd name="connsiteX7" fmla="*/ 27149 w 176234"/>
                <a:gd name="connsiteY7" fmla="*/ 156692 h 175266"/>
                <a:gd name="connsiteX8" fmla="*/ 27168 w 176234"/>
                <a:gd name="connsiteY8" fmla="*/ 156692 h 175266"/>
                <a:gd name="connsiteX9" fmla="*/ 87034 w 176234"/>
                <a:gd name="connsiteY9" fmla="*/ 117296 h 175266"/>
                <a:gd name="connsiteX10" fmla="*/ 79287 w 176234"/>
                <a:gd name="connsiteY10" fmla="*/ 115260 h 175266"/>
                <a:gd name="connsiteX11" fmla="*/ 118362 w 176234"/>
                <a:gd name="connsiteY11" fmla="*/ 172714 h 175266"/>
                <a:gd name="connsiteX12" fmla="*/ 126110 w 176234"/>
                <a:gd name="connsiteY12" fmla="*/ 174750 h 175266"/>
                <a:gd name="connsiteX13" fmla="*/ 153366 w 176234"/>
                <a:gd name="connsiteY13" fmla="*/ 155184 h 175266"/>
                <a:gd name="connsiteX14" fmla="*/ 155402 w 176234"/>
                <a:gd name="connsiteY14" fmla="*/ 147437 h 175266"/>
                <a:gd name="connsiteX15" fmla="*/ 117834 w 176234"/>
                <a:gd name="connsiteY15" fmla="*/ 88795 h 175266"/>
                <a:gd name="connsiteX16" fmla="*/ 108956 w 176234"/>
                <a:gd name="connsiteY16" fmla="*/ 95638 h 175266"/>
                <a:gd name="connsiteX17" fmla="*/ 109597 w 176234"/>
                <a:gd name="connsiteY17" fmla="*/ 96241 h 175266"/>
                <a:gd name="connsiteX18" fmla="*/ 116440 w 176234"/>
                <a:gd name="connsiteY18" fmla="*/ 97127 h 175266"/>
                <a:gd name="connsiteX19" fmla="*/ 172424 w 176234"/>
                <a:gd name="connsiteY19" fmla="*/ 59654 h 175266"/>
                <a:gd name="connsiteX20" fmla="*/ 174459 w 176234"/>
                <a:gd name="connsiteY20" fmla="*/ 51906 h 175266"/>
                <a:gd name="connsiteX21" fmla="*/ 155609 w 176234"/>
                <a:gd name="connsiteY21" fmla="*/ 22218 h 175266"/>
                <a:gd name="connsiteX22" fmla="*/ 147881 w 176234"/>
                <a:gd name="connsiteY22" fmla="*/ 20201 h 175266"/>
                <a:gd name="connsiteX23" fmla="*/ 91520 w 176234"/>
                <a:gd name="connsiteY23" fmla="*/ 57656 h 175266"/>
                <a:gd name="connsiteX24" fmla="*/ 99268 w 176234"/>
                <a:gd name="connsiteY24" fmla="*/ 59672 h 175266"/>
                <a:gd name="connsiteX25" fmla="*/ 62040 w 176234"/>
                <a:gd name="connsiteY25" fmla="*/ 3123 h 175266"/>
                <a:gd name="connsiteX26" fmla="*/ 54311 w 176234"/>
                <a:gd name="connsiteY26" fmla="*/ 1088 h 175266"/>
                <a:gd name="connsiteX27" fmla="*/ 23435 w 176234"/>
                <a:gd name="connsiteY27" fmla="*/ 21426 h 175266"/>
                <a:gd name="connsiteX28" fmla="*/ 29090 w 176234"/>
                <a:gd name="connsiteY28" fmla="*/ 31209 h 175266"/>
                <a:gd name="connsiteX29" fmla="*/ 59966 w 176234"/>
                <a:gd name="connsiteY29" fmla="*/ 10852 h 175266"/>
                <a:gd name="connsiteX30" fmla="*/ 52219 w 176234"/>
                <a:gd name="connsiteY30" fmla="*/ 8835 h 175266"/>
                <a:gd name="connsiteX31" fmla="*/ 89428 w 176234"/>
                <a:gd name="connsiteY31" fmla="*/ 65384 h 175266"/>
                <a:gd name="connsiteX32" fmla="*/ 97156 w 176234"/>
                <a:gd name="connsiteY32" fmla="*/ 67420 h 175266"/>
                <a:gd name="connsiteX33" fmla="*/ 97175 w 176234"/>
                <a:gd name="connsiteY33" fmla="*/ 67420 h 175266"/>
                <a:gd name="connsiteX34" fmla="*/ 153498 w 176234"/>
                <a:gd name="connsiteY34" fmla="*/ 29965 h 175266"/>
                <a:gd name="connsiteX35" fmla="*/ 145751 w 176234"/>
                <a:gd name="connsiteY35" fmla="*/ 27930 h 175266"/>
                <a:gd name="connsiteX36" fmla="*/ 164601 w 176234"/>
                <a:gd name="connsiteY36" fmla="*/ 57618 h 175266"/>
                <a:gd name="connsiteX37" fmla="*/ 166618 w 176234"/>
                <a:gd name="connsiteY37" fmla="*/ 49889 h 175266"/>
                <a:gd name="connsiteX38" fmla="*/ 110653 w 176234"/>
                <a:gd name="connsiteY38" fmla="*/ 87363 h 175266"/>
                <a:gd name="connsiteX39" fmla="*/ 117495 w 176234"/>
                <a:gd name="connsiteY39" fmla="*/ 88249 h 175266"/>
                <a:gd name="connsiteX40" fmla="*/ 116854 w 176234"/>
                <a:gd name="connsiteY40" fmla="*/ 87646 h 175266"/>
                <a:gd name="connsiteX41" fmla="*/ 107976 w 176234"/>
                <a:gd name="connsiteY41" fmla="*/ 94507 h 175266"/>
                <a:gd name="connsiteX42" fmla="*/ 145544 w 176234"/>
                <a:gd name="connsiteY42" fmla="*/ 153148 h 175266"/>
                <a:gd name="connsiteX43" fmla="*/ 147561 w 176234"/>
                <a:gd name="connsiteY43" fmla="*/ 145401 h 175266"/>
                <a:gd name="connsiteX44" fmla="*/ 120360 w 176234"/>
                <a:gd name="connsiteY44" fmla="*/ 164986 h 175266"/>
                <a:gd name="connsiteX45" fmla="*/ 128089 w 176234"/>
                <a:gd name="connsiteY45" fmla="*/ 167022 h 175266"/>
                <a:gd name="connsiteX46" fmla="*/ 89014 w 176234"/>
                <a:gd name="connsiteY46" fmla="*/ 109549 h 175266"/>
                <a:gd name="connsiteX47" fmla="*/ 81285 w 176234"/>
                <a:gd name="connsiteY47" fmla="*/ 107513 h 175266"/>
                <a:gd name="connsiteX48" fmla="*/ 21418 w 176234"/>
                <a:gd name="connsiteY48" fmla="*/ 146928 h 175266"/>
                <a:gd name="connsiteX49" fmla="*/ 29166 w 176234"/>
                <a:gd name="connsiteY49" fmla="*/ 148963 h 175266"/>
                <a:gd name="connsiteX50" fmla="*/ 9486 w 176234"/>
                <a:gd name="connsiteY50" fmla="*/ 120406 h 175266"/>
                <a:gd name="connsiteX51" fmla="*/ 7451 w 176234"/>
                <a:gd name="connsiteY51" fmla="*/ 128135 h 175266"/>
                <a:gd name="connsiteX52" fmla="*/ 66677 w 176234"/>
                <a:gd name="connsiteY52" fmla="*/ 89267 h 175266"/>
                <a:gd name="connsiteX53" fmla="*/ 68694 w 176234"/>
                <a:gd name="connsiteY53" fmla="*/ 81519 h 175266"/>
                <a:gd name="connsiteX54" fmla="*/ 31145 w 176234"/>
                <a:gd name="connsiteY54" fmla="*/ 23368 h 175266"/>
                <a:gd name="connsiteX55" fmla="*/ 21399 w 176234"/>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266">
                  <a:moveTo>
                    <a:pt x="21399" y="29079"/>
                  </a:moveTo>
                  <a:cubicBezTo>
                    <a:pt x="33972" y="48457"/>
                    <a:pt x="46489" y="67834"/>
                    <a:pt x="58967" y="87231"/>
                  </a:cubicBezTo>
                  <a:lnTo>
                    <a:pt x="61003" y="79502"/>
                  </a:lnTo>
                  <a:lnTo>
                    <a:pt x="1777" y="118370"/>
                  </a:lnTo>
                  <a:cubicBezTo>
                    <a:pt x="-919" y="119935"/>
                    <a:pt x="-1842" y="123403"/>
                    <a:pt x="-259" y="126099"/>
                  </a:cubicBezTo>
                  <a:cubicBezTo>
                    <a:pt x="-259" y="126099"/>
                    <a:pt x="-259" y="126118"/>
                    <a:pt x="-259" y="126118"/>
                  </a:cubicBezTo>
                  <a:lnTo>
                    <a:pt x="19420" y="154675"/>
                  </a:lnTo>
                  <a:cubicBezTo>
                    <a:pt x="21004" y="157371"/>
                    <a:pt x="24453" y="158275"/>
                    <a:pt x="27149" y="156692"/>
                  </a:cubicBezTo>
                  <a:cubicBezTo>
                    <a:pt x="27168" y="156692"/>
                    <a:pt x="27168" y="156692"/>
                    <a:pt x="27168" y="156692"/>
                  </a:cubicBezTo>
                  <a:lnTo>
                    <a:pt x="87034" y="117296"/>
                  </a:lnTo>
                  <a:lnTo>
                    <a:pt x="79287" y="115260"/>
                  </a:lnTo>
                  <a:lnTo>
                    <a:pt x="118362" y="172714"/>
                  </a:lnTo>
                  <a:cubicBezTo>
                    <a:pt x="119965" y="175071"/>
                    <a:pt x="123489" y="176635"/>
                    <a:pt x="126110" y="174750"/>
                  </a:cubicBezTo>
                  <a:lnTo>
                    <a:pt x="153366" y="155184"/>
                  </a:lnTo>
                  <a:cubicBezTo>
                    <a:pt x="156024" y="153563"/>
                    <a:pt x="156929" y="150151"/>
                    <a:pt x="155402" y="147437"/>
                  </a:cubicBezTo>
                  <a:cubicBezTo>
                    <a:pt x="142829" y="127890"/>
                    <a:pt x="130313" y="108342"/>
                    <a:pt x="117834" y="88795"/>
                  </a:cubicBezTo>
                  <a:lnTo>
                    <a:pt x="108956" y="95638"/>
                  </a:lnTo>
                  <a:lnTo>
                    <a:pt x="109597" y="96241"/>
                  </a:lnTo>
                  <a:cubicBezTo>
                    <a:pt x="111426" y="98013"/>
                    <a:pt x="114215" y="98371"/>
                    <a:pt x="116440" y="97127"/>
                  </a:cubicBezTo>
                  <a:lnTo>
                    <a:pt x="172424" y="59654"/>
                  </a:lnTo>
                  <a:cubicBezTo>
                    <a:pt x="175081" y="58032"/>
                    <a:pt x="175986" y="54621"/>
                    <a:pt x="174459" y="51906"/>
                  </a:cubicBezTo>
                  <a:lnTo>
                    <a:pt x="155609" y="22218"/>
                  </a:lnTo>
                  <a:cubicBezTo>
                    <a:pt x="154026" y="19523"/>
                    <a:pt x="150577" y="18637"/>
                    <a:pt x="147881" y="20201"/>
                  </a:cubicBezTo>
                  <a:lnTo>
                    <a:pt x="91520" y="57656"/>
                  </a:lnTo>
                  <a:lnTo>
                    <a:pt x="99268" y="59672"/>
                  </a:lnTo>
                  <a:cubicBezTo>
                    <a:pt x="86846" y="40823"/>
                    <a:pt x="74423" y="21973"/>
                    <a:pt x="62040" y="3123"/>
                  </a:cubicBezTo>
                  <a:cubicBezTo>
                    <a:pt x="60475" y="428"/>
                    <a:pt x="57006" y="-477"/>
                    <a:pt x="54311" y="1088"/>
                  </a:cubicBezTo>
                  <a:lnTo>
                    <a:pt x="23435" y="21426"/>
                  </a:lnTo>
                  <a:cubicBezTo>
                    <a:pt x="17385" y="25423"/>
                    <a:pt x="23040" y="35224"/>
                    <a:pt x="29090" y="31209"/>
                  </a:cubicBezTo>
                  <a:lnTo>
                    <a:pt x="59966" y="10852"/>
                  </a:lnTo>
                  <a:lnTo>
                    <a:pt x="52219" y="8835"/>
                  </a:lnTo>
                  <a:lnTo>
                    <a:pt x="89428" y="65384"/>
                  </a:lnTo>
                  <a:cubicBezTo>
                    <a:pt x="90992" y="68080"/>
                    <a:pt x="94461" y="69003"/>
                    <a:pt x="97156" y="67420"/>
                  </a:cubicBezTo>
                  <a:cubicBezTo>
                    <a:pt x="97156" y="67420"/>
                    <a:pt x="97175" y="67420"/>
                    <a:pt x="97175" y="67420"/>
                  </a:cubicBezTo>
                  <a:lnTo>
                    <a:pt x="153498" y="29965"/>
                  </a:lnTo>
                  <a:lnTo>
                    <a:pt x="145751" y="27930"/>
                  </a:lnTo>
                  <a:lnTo>
                    <a:pt x="164601" y="57618"/>
                  </a:lnTo>
                  <a:cubicBezTo>
                    <a:pt x="165280" y="55035"/>
                    <a:pt x="165939" y="52453"/>
                    <a:pt x="166618" y="49889"/>
                  </a:cubicBezTo>
                  <a:lnTo>
                    <a:pt x="110653" y="87363"/>
                  </a:lnTo>
                  <a:lnTo>
                    <a:pt x="117495" y="88249"/>
                  </a:lnTo>
                  <a:lnTo>
                    <a:pt x="116854" y="87646"/>
                  </a:lnTo>
                  <a:cubicBezTo>
                    <a:pt x="112293" y="83480"/>
                    <a:pt x="104357" y="88871"/>
                    <a:pt x="107976" y="94507"/>
                  </a:cubicBezTo>
                  <a:cubicBezTo>
                    <a:pt x="120549" y="114054"/>
                    <a:pt x="133065" y="133601"/>
                    <a:pt x="145544" y="153148"/>
                  </a:cubicBezTo>
                  <a:cubicBezTo>
                    <a:pt x="146222" y="150566"/>
                    <a:pt x="146882" y="147984"/>
                    <a:pt x="147561" y="145401"/>
                  </a:cubicBezTo>
                  <a:lnTo>
                    <a:pt x="120360" y="164986"/>
                  </a:lnTo>
                  <a:lnTo>
                    <a:pt x="128089" y="167022"/>
                  </a:lnTo>
                  <a:lnTo>
                    <a:pt x="89014" y="109549"/>
                  </a:lnTo>
                  <a:cubicBezTo>
                    <a:pt x="87449" y="106853"/>
                    <a:pt x="83980" y="105949"/>
                    <a:pt x="81285" y="107513"/>
                  </a:cubicBezTo>
                  <a:lnTo>
                    <a:pt x="21418" y="146928"/>
                  </a:lnTo>
                  <a:lnTo>
                    <a:pt x="29166" y="148963"/>
                  </a:lnTo>
                  <a:lnTo>
                    <a:pt x="9486" y="120406"/>
                  </a:lnTo>
                  <a:lnTo>
                    <a:pt x="7451" y="128135"/>
                  </a:lnTo>
                  <a:lnTo>
                    <a:pt x="66677" y="89267"/>
                  </a:lnTo>
                  <a:cubicBezTo>
                    <a:pt x="69315" y="87646"/>
                    <a:pt x="70220" y="84215"/>
                    <a:pt x="68694" y="81519"/>
                  </a:cubicBezTo>
                  <a:lnTo>
                    <a:pt x="31145" y="23368"/>
                  </a:lnTo>
                  <a:cubicBezTo>
                    <a:pt x="27243" y="17279"/>
                    <a:pt x="17441" y="22934"/>
                    <a:pt x="21399" y="29079"/>
                  </a:cubicBezTo>
                  <a:close/>
                </a:path>
              </a:pathLst>
            </a:custGeom>
            <a:grpFill/>
            <a:ln w="1885" cap="flat">
              <a:noFill/>
              <a:prstDash val="solid"/>
              <a:miter/>
            </a:ln>
          </p:spPr>
          <p:txBody>
            <a:bodyPr rtlCol="0" anchor="ctr"/>
            <a:lstStyle/>
            <a:p>
              <a:endParaRPr lang="en-IN"/>
            </a:p>
          </p:txBody>
        </p:sp>
        <p:sp>
          <p:nvSpPr>
            <p:cNvPr id="51" name="Freeform: Shape 50">
              <a:extLst>
                <a:ext uri="{FF2B5EF4-FFF2-40B4-BE49-F238E27FC236}">
                  <a16:creationId xmlns:a16="http://schemas.microsoft.com/office/drawing/2014/main" id="{3DEDA5A3-546F-BEF1-0F13-1DEDC29C92C6}"/>
                </a:ext>
              </a:extLst>
            </p:cNvPr>
            <p:cNvSpPr/>
            <p:nvPr/>
          </p:nvSpPr>
          <p:spPr>
            <a:xfrm>
              <a:off x="4330099" y="189090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9 w 176215"/>
                <a:gd name="connsiteY9" fmla="*/ 117449 h 175419"/>
                <a:gd name="connsiteX10" fmla="*/ 79381 w 176215"/>
                <a:gd name="connsiteY10" fmla="*/ 115413 h 175419"/>
                <a:gd name="connsiteX11" fmla="*/ 118457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5 w 176215"/>
                <a:gd name="connsiteY19" fmla="*/ 59750 h 175419"/>
                <a:gd name="connsiteX20" fmla="*/ 174440 w 176215"/>
                <a:gd name="connsiteY20" fmla="*/ 52003 h 175419"/>
                <a:gd name="connsiteX21" fmla="*/ 155591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40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7 w 176215"/>
                <a:gd name="connsiteY50" fmla="*/ 120503 h 175419"/>
                <a:gd name="connsiteX51" fmla="*/ 7432 w 176215"/>
                <a:gd name="connsiteY51" fmla="*/ 128231 h 175419"/>
                <a:gd name="connsiteX52" fmla="*/ 66639 w 176215"/>
                <a:gd name="connsiteY52" fmla="*/ 89363 h 175419"/>
                <a:gd name="connsiteX53" fmla="*/ 68656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9"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9" y="117449"/>
                  </a:lnTo>
                  <a:lnTo>
                    <a:pt x="79381" y="115413"/>
                  </a:lnTo>
                  <a:lnTo>
                    <a:pt x="118457"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7" y="98475"/>
                    <a:pt x="116421" y="97223"/>
                  </a:cubicBezTo>
                  <a:lnTo>
                    <a:pt x="172405" y="59750"/>
                  </a:lnTo>
                  <a:cubicBezTo>
                    <a:pt x="175062" y="58136"/>
                    <a:pt x="175967" y="54712"/>
                    <a:pt x="174440" y="52003"/>
                  </a:cubicBezTo>
                  <a:lnTo>
                    <a:pt x="155591" y="22314"/>
                  </a:lnTo>
                  <a:cubicBezTo>
                    <a:pt x="154007" y="19626"/>
                    <a:pt x="150558" y="18725"/>
                    <a:pt x="147862" y="20298"/>
                  </a:cubicBezTo>
                  <a:lnTo>
                    <a:pt x="91520" y="57752"/>
                  </a:lnTo>
                  <a:lnTo>
                    <a:pt x="99268" y="59769"/>
                  </a:lnTo>
                  <a:cubicBezTo>
                    <a:pt x="86846" y="40919"/>
                    <a:pt x="74423" y="22037"/>
                    <a:pt x="62040" y="3125"/>
                  </a:cubicBezTo>
                  <a:cubicBezTo>
                    <a:pt x="60475" y="432"/>
                    <a:pt x="57006" y="-481"/>
                    <a:pt x="54311" y="1090"/>
                  </a:cubicBezTo>
                  <a:lnTo>
                    <a:pt x="23435" y="21428"/>
                  </a:lnTo>
                  <a:cubicBezTo>
                    <a:pt x="17385" y="25425"/>
                    <a:pt x="23040" y="35226"/>
                    <a:pt x="29090" y="31211"/>
                  </a:cubicBezTo>
                  <a:lnTo>
                    <a:pt x="59966" y="10854"/>
                  </a:lnTo>
                  <a:lnTo>
                    <a:pt x="52219" y="8837"/>
                  </a:lnTo>
                  <a:lnTo>
                    <a:pt x="89428" y="65480"/>
                  </a:lnTo>
                  <a:cubicBezTo>
                    <a:pt x="90992" y="68180"/>
                    <a:pt x="94461" y="69096"/>
                    <a:pt x="97156" y="67525"/>
                  </a:cubicBezTo>
                  <a:cubicBezTo>
                    <a:pt x="97156" y="67522"/>
                    <a:pt x="97175" y="67520"/>
                    <a:pt x="97175" y="67516"/>
                  </a:cubicBezTo>
                  <a:lnTo>
                    <a:pt x="153498" y="30062"/>
                  </a:lnTo>
                  <a:lnTo>
                    <a:pt x="145751" y="28026"/>
                  </a:lnTo>
                  <a:lnTo>
                    <a:pt x="164601" y="57714"/>
                  </a:lnTo>
                  <a:cubicBezTo>
                    <a:pt x="165280"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7" y="120503"/>
                  </a:lnTo>
                  <a:lnTo>
                    <a:pt x="7432" y="128231"/>
                  </a:lnTo>
                  <a:lnTo>
                    <a:pt x="66639" y="89363"/>
                  </a:lnTo>
                  <a:cubicBezTo>
                    <a:pt x="69278" y="87744"/>
                    <a:pt x="70182" y="84321"/>
                    <a:pt x="68656"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2" name="Freeform: Shape 51">
              <a:extLst>
                <a:ext uri="{FF2B5EF4-FFF2-40B4-BE49-F238E27FC236}">
                  <a16:creationId xmlns:a16="http://schemas.microsoft.com/office/drawing/2014/main" id="{2929C61B-A0AB-0EAB-FEBA-5D0E4E5AED47}"/>
                </a:ext>
              </a:extLst>
            </p:cNvPr>
            <p:cNvSpPr/>
            <p:nvPr/>
          </p:nvSpPr>
          <p:spPr>
            <a:xfrm>
              <a:off x="1225550" y="186074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8 w 176215"/>
                <a:gd name="connsiteY9" fmla="*/ 117449 h 175419"/>
                <a:gd name="connsiteX10" fmla="*/ 79381 w 176215"/>
                <a:gd name="connsiteY10" fmla="*/ 115413 h 175419"/>
                <a:gd name="connsiteX11" fmla="*/ 118456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4 w 176215"/>
                <a:gd name="connsiteY19" fmla="*/ 59750 h 175419"/>
                <a:gd name="connsiteX20" fmla="*/ 174440 w 176215"/>
                <a:gd name="connsiteY20" fmla="*/ 52003 h 175419"/>
                <a:gd name="connsiteX21" fmla="*/ 155590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39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8 w 176215"/>
                <a:gd name="connsiteY50" fmla="*/ 120503 h 175419"/>
                <a:gd name="connsiteX51" fmla="*/ 7432 w 176215"/>
                <a:gd name="connsiteY51" fmla="*/ 128231 h 175419"/>
                <a:gd name="connsiteX52" fmla="*/ 66639 w 176215"/>
                <a:gd name="connsiteY52" fmla="*/ 89363 h 175419"/>
                <a:gd name="connsiteX53" fmla="*/ 68655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8"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8" y="117449"/>
                  </a:lnTo>
                  <a:lnTo>
                    <a:pt x="79381" y="115413"/>
                  </a:lnTo>
                  <a:lnTo>
                    <a:pt x="118456"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6" y="98475"/>
                    <a:pt x="116421" y="97223"/>
                  </a:cubicBezTo>
                  <a:lnTo>
                    <a:pt x="172404" y="59750"/>
                  </a:lnTo>
                  <a:cubicBezTo>
                    <a:pt x="175062" y="58136"/>
                    <a:pt x="175967" y="54712"/>
                    <a:pt x="174440" y="52003"/>
                  </a:cubicBezTo>
                  <a:lnTo>
                    <a:pt x="155590" y="22314"/>
                  </a:lnTo>
                  <a:cubicBezTo>
                    <a:pt x="154007" y="19626"/>
                    <a:pt x="150558" y="18725"/>
                    <a:pt x="147862"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80"/>
                    <a:pt x="94461" y="69096"/>
                    <a:pt x="97156" y="67525"/>
                  </a:cubicBezTo>
                  <a:cubicBezTo>
                    <a:pt x="97156" y="67522"/>
                    <a:pt x="97175" y="67520"/>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8" y="120503"/>
                  </a:lnTo>
                  <a:lnTo>
                    <a:pt x="7432" y="128231"/>
                  </a:lnTo>
                  <a:lnTo>
                    <a:pt x="66639" y="89363"/>
                  </a:lnTo>
                  <a:cubicBezTo>
                    <a:pt x="69278" y="87744"/>
                    <a:pt x="70182" y="84321"/>
                    <a:pt x="68655"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3" name="Freeform: Shape 52">
              <a:extLst>
                <a:ext uri="{FF2B5EF4-FFF2-40B4-BE49-F238E27FC236}">
                  <a16:creationId xmlns:a16="http://schemas.microsoft.com/office/drawing/2014/main" id="{A0601150-37C4-8245-21DE-E67A8B004417}"/>
                </a:ext>
              </a:extLst>
            </p:cNvPr>
            <p:cNvSpPr/>
            <p:nvPr/>
          </p:nvSpPr>
          <p:spPr>
            <a:xfrm>
              <a:off x="2710443" y="2636083"/>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5"/>
                  </a:cubicBezTo>
                  <a:lnTo>
                    <a:pt x="48027" y="17684"/>
                  </a:lnTo>
                  <a:lnTo>
                    <a:pt x="32457" y="2095"/>
                  </a:lnTo>
                  <a:cubicBezTo>
                    <a:pt x="27311" y="-3069"/>
                    <a:pt x="19263" y="4923"/>
                    <a:pt x="24446"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54" name="Freeform: Shape 53">
              <a:extLst>
                <a:ext uri="{FF2B5EF4-FFF2-40B4-BE49-F238E27FC236}">
                  <a16:creationId xmlns:a16="http://schemas.microsoft.com/office/drawing/2014/main" id="{51304DB4-98DB-077E-25CE-4E6F2E0B5BA3}"/>
                </a:ext>
              </a:extLst>
            </p:cNvPr>
            <p:cNvSpPr/>
            <p:nvPr/>
          </p:nvSpPr>
          <p:spPr>
            <a:xfrm>
              <a:off x="1872514" y="753477"/>
              <a:ext cx="163703" cy="151412"/>
            </a:xfrm>
            <a:custGeom>
              <a:avLst/>
              <a:gdLst>
                <a:gd name="connsiteX0" fmla="*/ 887 w 163703"/>
                <a:gd name="connsiteY0" fmla="*/ 124778 h 151412"/>
                <a:gd name="connsiteX1" fmla="*/ 23808 w 163703"/>
                <a:gd name="connsiteY1" fmla="*/ 150131 h 151412"/>
                <a:gd name="connsiteX2" fmla="*/ 31801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2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2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6 w 163703"/>
                <a:gd name="connsiteY18" fmla="*/ 142120 h 151412"/>
                <a:gd name="connsiteX19" fmla="*/ 8785 w 163703"/>
                <a:gd name="connsiteY19" fmla="*/ 116767 h 151412"/>
                <a:gd name="connsiteX20" fmla="*/ 887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887" y="124778"/>
                  </a:moveTo>
                  <a:cubicBezTo>
                    <a:pt x="8540" y="133223"/>
                    <a:pt x="16174" y="141673"/>
                    <a:pt x="23808" y="150131"/>
                  </a:cubicBezTo>
                  <a:cubicBezTo>
                    <a:pt x="26051" y="152267"/>
                    <a:pt x="29558" y="152267"/>
                    <a:pt x="31801" y="150131"/>
                  </a:cubicBezTo>
                  <a:lnTo>
                    <a:pt x="144899" y="50718"/>
                  </a:lnTo>
                  <a:lnTo>
                    <a:pt x="161072" y="36505"/>
                  </a:lnTo>
                  <a:cubicBezTo>
                    <a:pt x="163202" y="34269"/>
                    <a:pt x="163202" y="30749"/>
                    <a:pt x="161072" y="28513"/>
                  </a:cubicBezTo>
                  <a:lnTo>
                    <a:pt x="138792" y="1954"/>
                  </a:lnTo>
                  <a:cubicBezTo>
                    <a:pt x="136737" y="-497"/>
                    <a:pt x="132910" y="69"/>
                    <a:pt x="130780" y="1954"/>
                  </a:cubicBezTo>
                  <a:lnTo>
                    <a:pt x="17305" y="102196"/>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55" name="Freeform: Shape 54">
              <a:extLst>
                <a:ext uri="{FF2B5EF4-FFF2-40B4-BE49-F238E27FC236}">
                  <a16:creationId xmlns:a16="http://schemas.microsoft.com/office/drawing/2014/main" id="{74D59106-CB7E-24C4-8310-A67A63531B70}"/>
                </a:ext>
              </a:extLst>
            </p:cNvPr>
            <p:cNvSpPr/>
            <p:nvPr/>
          </p:nvSpPr>
          <p:spPr>
            <a:xfrm>
              <a:off x="704833" y="743571"/>
              <a:ext cx="157668" cy="157996"/>
            </a:xfrm>
            <a:custGeom>
              <a:avLst/>
              <a:gdLst>
                <a:gd name="connsiteX0" fmla="*/ 24522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4 w 157668"/>
                <a:gd name="connsiteY4" fmla="*/ 156701 h 157996"/>
                <a:gd name="connsiteX5" fmla="*/ 129835 w 157668"/>
                <a:gd name="connsiteY5" fmla="*/ 156701 h 157996"/>
                <a:gd name="connsiteX6" fmla="*/ 154980 w 157668"/>
                <a:gd name="connsiteY6" fmla="*/ 132837 h 157996"/>
                <a:gd name="connsiteX7" fmla="*/ 154980 w 157668"/>
                <a:gd name="connsiteY7" fmla="*/ 124845 h 157996"/>
                <a:gd name="connsiteX8" fmla="*/ 48027 w 157668"/>
                <a:gd name="connsiteY8" fmla="*/ 17684 h 157996"/>
                <a:gd name="connsiteX9" fmla="*/ 32457 w 157668"/>
                <a:gd name="connsiteY9" fmla="*/ 2095 h 157996"/>
                <a:gd name="connsiteX10" fmla="*/ 24446 w 157668"/>
                <a:gd name="connsiteY10" fmla="*/ 10088 h 157996"/>
                <a:gd name="connsiteX11" fmla="*/ 131418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22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22" y="2020"/>
                  </a:moveTo>
                  <a:lnTo>
                    <a:pt x="620" y="26524"/>
                  </a:lnTo>
                  <a:cubicBezTo>
                    <a:pt x="-1585" y="28732"/>
                    <a:pt x="-1585" y="32309"/>
                    <a:pt x="620" y="34517"/>
                  </a:cubicBezTo>
                  <a:lnTo>
                    <a:pt x="106744" y="141432"/>
                  </a:lnTo>
                  <a:lnTo>
                    <a:pt x="121824" y="156701"/>
                  </a:lnTo>
                  <a:cubicBezTo>
                    <a:pt x="124067" y="158857"/>
                    <a:pt x="127592" y="158857"/>
                    <a:pt x="129835" y="156701"/>
                  </a:cubicBezTo>
                  <a:lnTo>
                    <a:pt x="154980" y="132837"/>
                  </a:lnTo>
                  <a:cubicBezTo>
                    <a:pt x="157186" y="130630"/>
                    <a:pt x="157186" y="127052"/>
                    <a:pt x="154980" y="124845"/>
                  </a:cubicBezTo>
                  <a:lnTo>
                    <a:pt x="48027" y="17684"/>
                  </a:lnTo>
                  <a:lnTo>
                    <a:pt x="32457" y="2095"/>
                  </a:lnTo>
                  <a:cubicBezTo>
                    <a:pt x="27311" y="-3070"/>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56" name="Freeform: Shape 55">
              <a:extLst>
                <a:ext uri="{FF2B5EF4-FFF2-40B4-BE49-F238E27FC236}">
                  <a16:creationId xmlns:a16="http://schemas.microsoft.com/office/drawing/2014/main" id="{7B419D15-E277-E84A-5297-5B35BA0F5E37}"/>
                </a:ext>
              </a:extLst>
            </p:cNvPr>
            <p:cNvSpPr/>
            <p:nvPr/>
          </p:nvSpPr>
          <p:spPr>
            <a:xfrm>
              <a:off x="2703559"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57" name="Freeform: Shape 56">
              <a:extLst>
                <a:ext uri="{FF2B5EF4-FFF2-40B4-BE49-F238E27FC236}">
                  <a16:creationId xmlns:a16="http://schemas.microsoft.com/office/drawing/2014/main" id="{B522A659-7E98-DBE0-CD68-78605C14DEBA}"/>
                </a:ext>
              </a:extLst>
            </p:cNvPr>
            <p:cNvSpPr/>
            <p:nvPr/>
          </p:nvSpPr>
          <p:spPr>
            <a:xfrm>
              <a:off x="2801110"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58" name="Freeform: Shape 57">
              <a:extLst>
                <a:ext uri="{FF2B5EF4-FFF2-40B4-BE49-F238E27FC236}">
                  <a16:creationId xmlns:a16="http://schemas.microsoft.com/office/drawing/2014/main" id="{BF32F9B1-0190-DF27-5625-0F4DA2942C24}"/>
                </a:ext>
              </a:extLst>
            </p:cNvPr>
            <p:cNvSpPr/>
            <p:nvPr/>
          </p:nvSpPr>
          <p:spPr>
            <a:xfrm>
              <a:off x="2767482" y="859102"/>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59" name="Freeform: Shape 58">
              <a:extLst>
                <a:ext uri="{FF2B5EF4-FFF2-40B4-BE49-F238E27FC236}">
                  <a16:creationId xmlns:a16="http://schemas.microsoft.com/office/drawing/2014/main" id="{B49C4DBA-0CFE-32A2-F93A-B9B3DDC72E6B}"/>
                </a:ext>
              </a:extLst>
            </p:cNvPr>
            <p:cNvSpPr/>
            <p:nvPr/>
          </p:nvSpPr>
          <p:spPr>
            <a:xfrm>
              <a:off x="743187"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0" y="82990"/>
                    <a:pt x="9560" y="95638"/>
                  </a:cubicBezTo>
                  <a:cubicBezTo>
                    <a:pt x="10389" y="98654"/>
                    <a:pt x="13499" y="100407"/>
                    <a:pt x="16515" y="99577"/>
                  </a:cubicBezTo>
                  <a:lnTo>
                    <a:pt x="183750" y="56355"/>
                  </a:lnTo>
                  <a:lnTo>
                    <a:pt x="207746" y="50154"/>
                  </a:lnTo>
                  <a:cubicBezTo>
                    <a:pt x="210724" y="49267"/>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0" name="Freeform: Shape 59">
              <a:extLst>
                <a:ext uri="{FF2B5EF4-FFF2-40B4-BE49-F238E27FC236}">
                  <a16:creationId xmlns:a16="http://schemas.microsoft.com/office/drawing/2014/main" id="{997A8EF0-940A-3FAA-907C-9E7037C7ED87}"/>
                </a:ext>
              </a:extLst>
            </p:cNvPr>
            <p:cNvSpPr/>
            <p:nvPr/>
          </p:nvSpPr>
          <p:spPr>
            <a:xfrm>
              <a:off x="840739"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9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4" y="9256"/>
                    <a:pt x="36737" y="2075"/>
                  </a:cubicBezTo>
                  <a:cubicBezTo>
                    <a:pt x="30498" y="-1695"/>
                    <a:pt x="24805" y="8069"/>
                    <a:pt x="31082"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9" y="11650"/>
                  </a:cubicBezTo>
                  <a:cubicBezTo>
                    <a:pt x="37774" y="12894"/>
                    <a:pt x="40827" y="1999"/>
                    <a:pt x="33664" y="736"/>
                  </a:cubicBezTo>
                  <a:close/>
                </a:path>
              </a:pathLst>
            </a:custGeom>
            <a:grpFill/>
            <a:ln w="1885" cap="flat">
              <a:noFill/>
              <a:prstDash val="solid"/>
              <a:miter/>
            </a:ln>
          </p:spPr>
          <p:txBody>
            <a:bodyPr rtlCol="0" anchor="ctr"/>
            <a:lstStyle/>
            <a:p>
              <a:endParaRPr lang="en-IN"/>
            </a:p>
          </p:txBody>
        </p:sp>
        <p:sp>
          <p:nvSpPr>
            <p:cNvPr id="61" name="Freeform: Shape 60">
              <a:extLst>
                <a:ext uri="{FF2B5EF4-FFF2-40B4-BE49-F238E27FC236}">
                  <a16:creationId xmlns:a16="http://schemas.microsoft.com/office/drawing/2014/main" id="{651AEB62-E2EC-712E-5607-7E214D2FEE39}"/>
                </a:ext>
              </a:extLst>
            </p:cNvPr>
            <p:cNvSpPr/>
            <p:nvPr/>
          </p:nvSpPr>
          <p:spPr>
            <a:xfrm>
              <a:off x="807111" y="2811933"/>
              <a:ext cx="52608" cy="52633"/>
            </a:xfrm>
            <a:custGeom>
              <a:avLst/>
              <a:gdLst>
                <a:gd name="connsiteX0" fmla="*/ 33608 w 52608"/>
                <a:gd name="connsiteY0" fmla="*/ 813 h 52633"/>
                <a:gd name="connsiteX1" fmla="*/ 74 w 52608"/>
                <a:gd name="connsiteY1" fmla="*/ 19323 h 52633"/>
                <a:gd name="connsiteX2" fmla="*/ 16738 w 52608"/>
                <a:gd name="connsiteY2" fmla="*/ 51367 h 52633"/>
                <a:gd name="connsiteX3" fmla="*/ 49611 w 52608"/>
                <a:gd name="connsiteY3" fmla="*/ 37268 h 52633"/>
                <a:gd name="connsiteX4" fmla="*/ 36756 w 52608"/>
                <a:gd name="connsiteY4" fmla="*/ 2075 h 52633"/>
                <a:gd name="connsiteX5" fmla="*/ 31101 w 52608"/>
                <a:gd name="connsiteY5" fmla="*/ 11840 h 52633"/>
                <a:gd name="connsiteX6" fmla="*/ 39659 w 52608"/>
                <a:gd name="connsiteY6" fmla="*/ 31839 h 52633"/>
                <a:gd name="connsiteX7" fmla="*/ 21337 w 52608"/>
                <a:gd name="connsiteY7" fmla="*/ 40981 h 52633"/>
                <a:gd name="connsiteX8" fmla="*/ 10555 w 52608"/>
                <a:gd name="connsiteY8" fmla="*/ 24017 h 52633"/>
                <a:gd name="connsiteX9" fmla="*/ 30667 w 52608"/>
                <a:gd name="connsiteY9" fmla="*/ 11632 h 52633"/>
                <a:gd name="connsiteX10" fmla="*/ 33665 w 52608"/>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2" name="Freeform: Shape 61">
              <a:extLst>
                <a:ext uri="{FF2B5EF4-FFF2-40B4-BE49-F238E27FC236}">
                  <a16:creationId xmlns:a16="http://schemas.microsoft.com/office/drawing/2014/main" id="{0F815786-D138-0F20-2F7F-82B082DA34BA}"/>
                </a:ext>
              </a:extLst>
            </p:cNvPr>
            <p:cNvSpPr/>
            <p:nvPr/>
          </p:nvSpPr>
          <p:spPr>
            <a:xfrm>
              <a:off x="4211536"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3" name="Freeform: Shape 62">
              <a:extLst>
                <a:ext uri="{FF2B5EF4-FFF2-40B4-BE49-F238E27FC236}">
                  <a16:creationId xmlns:a16="http://schemas.microsoft.com/office/drawing/2014/main" id="{9394E244-B803-604B-04AA-B11C8E06138C}"/>
                </a:ext>
              </a:extLst>
            </p:cNvPr>
            <p:cNvSpPr/>
            <p:nvPr/>
          </p:nvSpPr>
          <p:spPr>
            <a:xfrm>
              <a:off x="4309088"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63"/>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64" name="Freeform: Shape 63">
              <a:extLst>
                <a:ext uri="{FF2B5EF4-FFF2-40B4-BE49-F238E27FC236}">
                  <a16:creationId xmlns:a16="http://schemas.microsoft.com/office/drawing/2014/main" id="{7284607B-8ADC-EC2F-EF54-B8E7094CC432}"/>
                </a:ext>
              </a:extLst>
            </p:cNvPr>
            <p:cNvSpPr/>
            <p:nvPr/>
          </p:nvSpPr>
          <p:spPr>
            <a:xfrm>
              <a:off x="4275460" y="2578196"/>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5" name="Freeform: Shape 64">
              <a:extLst>
                <a:ext uri="{FF2B5EF4-FFF2-40B4-BE49-F238E27FC236}">
                  <a16:creationId xmlns:a16="http://schemas.microsoft.com/office/drawing/2014/main" id="{9DC0A7A0-0415-9269-100B-9DCFE890B3E5}"/>
                </a:ext>
              </a:extLst>
            </p:cNvPr>
            <p:cNvSpPr/>
            <p:nvPr/>
          </p:nvSpPr>
          <p:spPr>
            <a:xfrm>
              <a:off x="3977800"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66" name="Freeform: Shape 65">
              <a:extLst>
                <a:ext uri="{FF2B5EF4-FFF2-40B4-BE49-F238E27FC236}">
                  <a16:creationId xmlns:a16="http://schemas.microsoft.com/office/drawing/2014/main" id="{67668EDA-3D3A-8218-A4CC-ED637B639FE7}"/>
                </a:ext>
              </a:extLst>
            </p:cNvPr>
            <p:cNvSpPr/>
            <p:nvPr/>
          </p:nvSpPr>
          <p:spPr>
            <a:xfrm>
              <a:off x="4075351"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67" name="Freeform: Shape 66">
              <a:extLst>
                <a:ext uri="{FF2B5EF4-FFF2-40B4-BE49-F238E27FC236}">
                  <a16:creationId xmlns:a16="http://schemas.microsoft.com/office/drawing/2014/main" id="{D407FA6A-168B-91F1-A385-5A6C5202502E}"/>
                </a:ext>
              </a:extLst>
            </p:cNvPr>
            <p:cNvSpPr/>
            <p:nvPr/>
          </p:nvSpPr>
          <p:spPr>
            <a:xfrm>
              <a:off x="4041723" y="1017440"/>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68" name="Freeform: Shape 67">
              <a:extLst>
                <a:ext uri="{FF2B5EF4-FFF2-40B4-BE49-F238E27FC236}">
                  <a16:creationId xmlns:a16="http://schemas.microsoft.com/office/drawing/2014/main" id="{1BB62DF2-942D-9801-58AF-33BCE629FEFF}"/>
                </a:ext>
              </a:extLst>
            </p:cNvPr>
            <p:cNvSpPr/>
            <p:nvPr/>
          </p:nvSpPr>
          <p:spPr>
            <a:xfrm>
              <a:off x="5703861" y="903220"/>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69" name="Freeform: Shape 68">
              <a:extLst>
                <a:ext uri="{FF2B5EF4-FFF2-40B4-BE49-F238E27FC236}">
                  <a16:creationId xmlns:a16="http://schemas.microsoft.com/office/drawing/2014/main" id="{205938A1-2DBA-326D-1C7E-E32A8DC6C682}"/>
                </a:ext>
              </a:extLst>
            </p:cNvPr>
            <p:cNvSpPr/>
            <p:nvPr/>
          </p:nvSpPr>
          <p:spPr>
            <a:xfrm>
              <a:off x="5792743"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0" name="Freeform: Shape 69">
              <a:extLst>
                <a:ext uri="{FF2B5EF4-FFF2-40B4-BE49-F238E27FC236}">
                  <a16:creationId xmlns:a16="http://schemas.microsoft.com/office/drawing/2014/main" id="{E50FADA7-040A-B15E-3385-75E637CF6999}"/>
                </a:ext>
              </a:extLst>
            </p:cNvPr>
            <p:cNvSpPr/>
            <p:nvPr/>
          </p:nvSpPr>
          <p:spPr>
            <a:xfrm>
              <a:off x="5885117"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1" name="Freeform: Shape 70">
              <a:extLst>
                <a:ext uri="{FF2B5EF4-FFF2-40B4-BE49-F238E27FC236}">
                  <a16:creationId xmlns:a16="http://schemas.microsoft.com/office/drawing/2014/main" id="{8FCBE474-F11F-840E-F3D5-CAEE0D5CC0CA}"/>
                </a:ext>
              </a:extLst>
            </p:cNvPr>
            <p:cNvSpPr/>
            <p:nvPr/>
          </p:nvSpPr>
          <p:spPr>
            <a:xfrm>
              <a:off x="5735270"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2" name="Freeform: Shape 71">
              <a:extLst>
                <a:ext uri="{FF2B5EF4-FFF2-40B4-BE49-F238E27FC236}">
                  <a16:creationId xmlns:a16="http://schemas.microsoft.com/office/drawing/2014/main" id="{999F1A7C-F38B-5242-9532-0A3498D2DDDD}"/>
                </a:ext>
              </a:extLst>
            </p:cNvPr>
            <p:cNvSpPr/>
            <p:nvPr/>
          </p:nvSpPr>
          <p:spPr>
            <a:xfrm>
              <a:off x="808455"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7" y="168506"/>
                    <a:pt x="133393" y="180985"/>
                  </a:cubicBezTo>
                  <a:cubicBezTo>
                    <a:pt x="141366" y="197666"/>
                    <a:pt x="136032" y="218156"/>
                    <a:pt x="126984" y="233236"/>
                  </a:cubicBezTo>
                  <a:cubicBezTo>
                    <a:pt x="114958" y="253292"/>
                    <a:pt x="93921" y="268334"/>
                    <a:pt x="70020" y="268560"/>
                  </a:cubicBezTo>
                  <a:cubicBezTo>
                    <a:pt x="45854" y="268643"/>
                    <a:pt x="23235" y="256676"/>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3" name="Freeform: Shape 72">
              <a:extLst>
                <a:ext uri="{FF2B5EF4-FFF2-40B4-BE49-F238E27FC236}">
                  <a16:creationId xmlns:a16="http://schemas.microsoft.com/office/drawing/2014/main" id="{A2C4D77A-D3E4-4803-3D94-EE41E1D97925}"/>
                </a:ext>
              </a:extLst>
            </p:cNvPr>
            <p:cNvSpPr/>
            <p:nvPr/>
          </p:nvSpPr>
          <p:spPr>
            <a:xfrm>
              <a:off x="984067" y="2037131"/>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4" name="Freeform: Shape 73">
              <a:extLst>
                <a:ext uri="{FF2B5EF4-FFF2-40B4-BE49-F238E27FC236}">
                  <a16:creationId xmlns:a16="http://schemas.microsoft.com/office/drawing/2014/main" id="{6632C4CC-9161-09A1-F44B-76EB01D8E2CA}"/>
                </a:ext>
              </a:extLst>
            </p:cNvPr>
            <p:cNvSpPr/>
            <p:nvPr/>
          </p:nvSpPr>
          <p:spPr>
            <a:xfrm>
              <a:off x="1005037" y="2010169"/>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 name="Freeform: Shape 74">
              <a:extLst>
                <a:ext uri="{FF2B5EF4-FFF2-40B4-BE49-F238E27FC236}">
                  <a16:creationId xmlns:a16="http://schemas.microsoft.com/office/drawing/2014/main" id="{B9B75992-2946-AE89-8442-013B05A4C041}"/>
                </a:ext>
              </a:extLst>
            </p:cNvPr>
            <p:cNvSpPr/>
            <p:nvPr/>
          </p:nvSpPr>
          <p:spPr>
            <a:xfrm>
              <a:off x="2919624"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5"/>
                  </a:cubicBezTo>
                  <a:cubicBezTo>
                    <a:pt x="141366" y="197666"/>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6" name="Freeform: Shape 75">
              <a:extLst>
                <a:ext uri="{FF2B5EF4-FFF2-40B4-BE49-F238E27FC236}">
                  <a16:creationId xmlns:a16="http://schemas.microsoft.com/office/drawing/2014/main" id="{EF7C0FF7-2A22-F699-225F-4DD91D161621}"/>
                </a:ext>
              </a:extLst>
            </p:cNvPr>
            <p:cNvSpPr/>
            <p:nvPr/>
          </p:nvSpPr>
          <p:spPr>
            <a:xfrm>
              <a:off x="3095236" y="2512144"/>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7" name="Freeform: Shape 76">
              <a:extLst>
                <a:ext uri="{FF2B5EF4-FFF2-40B4-BE49-F238E27FC236}">
                  <a16:creationId xmlns:a16="http://schemas.microsoft.com/office/drawing/2014/main" id="{7D91A778-1CE5-292E-8264-71C6BD331E15}"/>
                </a:ext>
              </a:extLst>
            </p:cNvPr>
            <p:cNvSpPr/>
            <p:nvPr/>
          </p:nvSpPr>
          <p:spPr>
            <a:xfrm>
              <a:off x="3116206"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8" name="Freeform: Shape 77">
              <a:extLst>
                <a:ext uri="{FF2B5EF4-FFF2-40B4-BE49-F238E27FC236}">
                  <a16:creationId xmlns:a16="http://schemas.microsoft.com/office/drawing/2014/main" id="{84D7C1EF-B1F6-9B25-1C96-5A9380C37527}"/>
                </a:ext>
              </a:extLst>
            </p:cNvPr>
            <p:cNvSpPr/>
            <p:nvPr/>
          </p:nvSpPr>
          <p:spPr>
            <a:xfrm>
              <a:off x="4148626"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6"/>
                    <a:pt x="136032" y="218156"/>
                    <a:pt x="126984" y="233236"/>
                  </a:cubicBezTo>
                  <a:cubicBezTo>
                    <a:pt x="114958" y="253292"/>
                    <a:pt x="93921" y="268334"/>
                    <a:pt x="70020" y="268560"/>
                  </a:cubicBezTo>
                  <a:cubicBezTo>
                    <a:pt x="45854" y="268643"/>
                    <a:pt x="23235" y="256675"/>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9" name="Freeform: Shape 78">
              <a:extLst>
                <a:ext uri="{FF2B5EF4-FFF2-40B4-BE49-F238E27FC236}">
                  <a16:creationId xmlns:a16="http://schemas.microsoft.com/office/drawing/2014/main" id="{4C699804-E077-2AB7-64E0-F9EEEB924EFE}"/>
                </a:ext>
              </a:extLst>
            </p:cNvPr>
            <p:cNvSpPr/>
            <p:nvPr/>
          </p:nvSpPr>
          <p:spPr>
            <a:xfrm>
              <a:off x="4324237" y="1464100"/>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80" name="Freeform: Shape 79">
              <a:extLst>
                <a:ext uri="{FF2B5EF4-FFF2-40B4-BE49-F238E27FC236}">
                  <a16:creationId xmlns:a16="http://schemas.microsoft.com/office/drawing/2014/main" id="{3525003A-3A22-7B75-23CF-10BB1819D4B3}"/>
                </a:ext>
              </a:extLst>
            </p:cNvPr>
            <p:cNvSpPr/>
            <p:nvPr/>
          </p:nvSpPr>
          <p:spPr>
            <a:xfrm>
              <a:off x="4345208"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81" name="Freeform: Shape 80">
              <a:extLst>
                <a:ext uri="{FF2B5EF4-FFF2-40B4-BE49-F238E27FC236}">
                  <a16:creationId xmlns:a16="http://schemas.microsoft.com/office/drawing/2014/main" id="{C4A91ABF-274D-D735-7D94-4F9982870D0E}"/>
                </a:ext>
              </a:extLst>
            </p:cNvPr>
            <p:cNvSpPr/>
            <p:nvPr/>
          </p:nvSpPr>
          <p:spPr>
            <a:xfrm>
              <a:off x="72498"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5 w 386729"/>
                <a:gd name="connsiteY3" fmla="*/ 150870 h 171367"/>
                <a:gd name="connsiteX4" fmla="*/ 373564 w 386729"/>
                <a:gd name="connsiteY4" fmla="*/ 109155 h 171367"/>
                <a:gd name="connsiteX5" fmla="*/ 361143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1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3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5" y="150870"/>
                  </a:cubicBezTo>
                  <a:cubicBezTo>
                    <a:pt x="323292" y="157392"/>
                    <a:pt x="356223" y="138523"/>
                    <a:pt x="373564" y="109155"/>
                  </a:cubicBezTo>
                  <a:cubicBezTo>
                    <a:pt x="391453" y="78902"/>
                    <a:pt x="391340" y="33907"/>
                    <a:pt x="361143" y="11137"/>
                  </a:cubicBezTo>
                  <a:cubicBezTo>
                    <a:pt x="336186" y="-7713"/>
                    <a:pt x="301596" y="1523"/>
                    <a:pt x="275565" y="12833"/>
                  </a:cubicBezTo>
                  <a:cubicBezTo>
                    <a:pt x="251833" y="23165"/>
                    <a:pt x="229986" y="37349"/>
                    <a:pt x="210891" y="54812"/>
                  </a:cubicBezTo>
                  <a:cubicBezTo>
                    <a:pt x="190025" y="73812"/>
                    <a:pt x="170289" y="94000"/>
                    <a:pt x="148951" y="112492"/>
                  </a:cubicBezTo>
                  <a:cubicBezTo>
                    <a:pt x="128216" y="130361"/>
                    <a:pt x="105107" y="149362"/>
                    <a:pt x="78453" y="157241"/>
                  </a:cubicBezTo>
                  <a:cubicBezTo>
                    <a:pt x="66672" y="160728"/>
                    <a:pt x="53949" y="161520"/>
                    <a:pt x="42639" y="156185"/>
                  </a:cubicBezTo>
                  <a:cubicBezTo>
                    <a:pt x="28369"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0" y="193791"/>
                    <a:pt x="129611" y="144725"/>
                    <a:pt x="161731" y="116299"/>
                  </a:cubicBezTo>
                  <a:cubicBezTo>
                    <a:pt x="182466" y="97940"/>
                    <a:pt x="201825" y="77997"/>
                    <a:pt x="222522" y="59562"/>
                  </a:cubicBezTo>
                  <a:cubicBezTo>
                    <a:pt x="243011" y="41275"/>
                    <a:pt x="266875" y="27187"/>
                    <a:pt x="292793"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3" y="52663"/>
                  </a:cubicBezTo>
                  <a:cubicBezTo>
                    <a:pt x="145275" y="38936"/>
                    <a:pt x="122071"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82" name="Freeform: Shape 81">
              <a:extLst>
                <a:ext uri="{FF2B5EF4-FFF2-40B4-BE49-F238E27FC236}">
                  <a16:creationId xmlns:a16="http://schemas.microsoft.com/office/drawing/2014/main" id="{795C493A-560A-66B3-632B-3F6BE467F4BC}"/>
                </a:ext>
              </a:extLst>
            </p:cNvPr>
            <p:cNvSpPr/>
            <p:nvPr/>
          </p:nvSpPr>
          <p:spPr>
            <a:xfrm>
              <a:off x="3472194" y="1334257"/>
              <a:ext cx="138779" cy="197828"/>
            </a:xfrm>
            <a:custGeom>
              <a:avLst/>
              <a:gdLst>
                <a:gd name="connsiteX0" fmla="*/ 10333 w 138779"/>
                <a:gd name="connsiteY0" fmla="*/ 47964 h 197828"/>
                <a:gd name="connsiteX1" fmla="*/ 37909 w 138779"/>
                <a:gd name="connsiteY1" fmla="*/ 11924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6 h 197828"/>
                <a:gd name="connsiteX6" fmla="*/ 126485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24"/>
                  </a:cubicBezTo>
                  <a:cubicBezTo>
                    <a:pt x="53065" y="8819"/>
                    <a:pt x="68559" y="15445"/>
                    <a:pt x="76778" y="28549"/>
                  </a:cubicBezTo>
                  <a:cubicBezTo>
                    <a:pt x="97512" y="62479"/>
                    <a:pt x="59813" y="96559"/>
                    <a:pt x="36552" y="116050"/>
                  </a:cubicBezTo>
                  <a:cubicBezTo>
                    <a:pt x="31689" y="120121"/>
                    <a:pt x="38230" y="128792"/>
                    <a:pt x="43395" y="124928"/>
                  </a:cubicBezTo>
                  <a:cubicBezTo>
                    <a:pt x="58117" y="113920"/>
                    <a:pt x="74308" y="101460"/>
                    <a:pt x="93498" y="100876"/>
                  </a:cubicBezTo>
                  <a:cubicBezTo>
                    <a:pt x="112234" y="100310"/>
                    <a:pt x="126767" y="112581"/>
                    <a:pt x="126485" y="131733"/>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83" name="Freeform: Shape 82">
              <a:extLst>
                <a:ext uri="{FF2B5EF4-FFF2-40B4-BE49-F238E27FC236}">
                  <a16:creationId xmlns:a16="http://schemas.microsoft.com/office/drawing/2014/main" id="{C3B81567-0E99-96A5-F3C6-607BF3FEE5C0}"/>
                </a:ext>
              </a:extLst>
            </p:cNvPr>
            <p:cNvSpPr/>
            <p:nvPr/>
          </p:nvSpPr>
          <p:spPr>
            <a:xfrm>
              <a:off x="3666249"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84" name="Freeform: Shape 83">
              <a:extLst>
                <a:ext uri="{FF2B5EF4-FFF2-40B4-BE49-F238E27FC236}">
                  <a16:creationId xmlns:a16="http://schemas.microsoft.com/office/drawing/2014/main" id="{FA7CB5A8-2AD5-23EE-8EAD-F56CEBB5334C}"/>
                </a:ext>
              </a:extLst>
            </p:cNvPr>
            <p:cNvSpPr/>
            <p:nvPr/>
          </p:nvSpPr>
          <p:spPr>
            <a:xfrm>
              <a:off x="3653702"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0"/>
                    <a:pt x="44164" y="109629"/>
                    <a:pt x="60186" y="162312"/>
                  </a:cubicBezTo>
                  <a:cubicBezTo>
                    <a:pt x="62297" y="169268"/>
                    <a:pt x="73211" y="166289"/>
                    <a:pt x="71081" y="159315"/>
                  </a:cubicBezTo>
                  <a:cubicBezTo>
                    <a:pt x="54758"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85" name="Freeform: Shape 84">
              <a:extLst>
                <a:ext uri="{FF2B5EF4-FFF2-40B4-BE49-F238E27FC236}">
                  <a16:creationId xmlns:a16="http://schemas.microsoft.com/office/drawing/2014/main" id="{E7439E96-B4FF-B7D7-383B-8C1A7C6A1977}"/>
                </a:ext>
              </a:extLst>
            </p:cNvPr>
            <p:cNvSpPr/>
            <p:nvPr/>
          </p:nvSpPr>
          <p:spPr>
            <a:xfrm>
              <a:off x="3718330" y="1261404"/>
              <a:ext cx="97103" cy="107506"/>
            </a:xfrm>
            <a:custGeom>
              <a:avLst/>
              <a:gdLst>
                <a:gd name="connsiteX0" fmla="*/ -880 w 97103"/>
                <a:gd name="connsiteY0" fmla="*/ 7418 h 107506"/>
                <a:gd name="connsiteX1" fmla="*/ 12315 w 97103"/>
                <a:gd name="connsiteY1" fmla="*/ 103664 h 107506"/>
                <a:gd name="connsiteX2" fmla="*/ 19271 w 97103"/>
                <a:gd name="connsiteY2" fmla="*/ 107625 h 107506"/>
                <a:gd name="connsiteX3" fmla="*/ 19271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1" y="107625"/>
                  </a:cubicBezTo>
                  <a:cubicBezTo>
                    <a:pt x="19271" y="107625"/>
                    <a:pt x="19271" y="107623"/>
                    <a:pt x="19271" y="107623"/>
                  </a:cubicBezTo>
                  <a:lnTo>
                    <a:pt x="92181" y="82138"/>
                  </a:lnTo>
                  <a:cubicBezTo>
                    <a:pt x="99023" y="79763"/>
                    <a:pt x="96083" y="68830"/>
                    <a:pt x="89184" y="71243"/>
                  </a:cubicBezTo>
                  <a:lnTo>
                    <a:pt x="16179" y="96709"/>
                  </a:lnTo>
                  <a:lnTo>
                    <a:pt x="23135" y="100667"/>
                  </a:lnTo>
                  <a:cubicBezTo>
                    <a:pt x="18762" y="68585"/>
                    <a:pt x="14370" y="36503"/>
                    <a:pt x="9940" y="4421"/>
                  </a:cubicBezTo>
                  <a:cubicBezTo>
                    <a:pt x="8960" y="-2761"/>
                    <a:pt x="-1935" y="293"/>
                    <a:pt x="-974" y="7418"/>
                  </a:cubicBezTo>
                  <a:close/>
                </a:path>
              </a:pathLst>
            </a:custGeom>
            <a:grpFill/>
            <a:ln w="1885" cap="flat">
              <a:noFill/>
              <a:prstDash val="solid"/>
              <a:miter/>
            </a:ln>
          </p:spPr>
          <p:txBody>
            <a:bodyPr rtlCol="0" anchor="ctr"/>
            <a:lstStyle/>
            <a:p>
              <a:endParaRPr lang="en-IN"/>
            </a:p>
          </p:txBody>
        </p:sp>
        <p:sp>
          <p:nvSpPr>
            <p:cNvPr id="86" name="Freeform: Shape 85">
              <a:extLst>
                <a:ext uri="{FF2B5EF4-FFF2-40B4-BE49-F238E27FC236}">
                  <a16:creationId xmlns:a16="http://schemas.microsoft.com/office/drawing/2014/main" id="{146D8171-2A19-3E67-B840-45CB8439907A}"/>
                </a:ext>
              </a:extLst>
            </p:cNvPr>
            <p:cNvSpPr/>
            <p:nvPr/>
          </p:nvSpPr>
          <p:spPr>
            <a:xfrm>
              <a:off x="3785151"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898"/>
                    <a:pt x="18763" y="119132"/>
                  </a:cubicBezTo>
                  <a:cubicBezTo>
                    <a:pt x="20026" y="126295"/>
                    <a:pt x="30921"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87" name="Freeform: Shape 86">
              <a:extLst>
                <a:ext uri="{FF2B5EF4-FFF2-40B4-BE49-F238E27FC236}">
                  <a16:creationId xmlns:a16="http://schemas.microsoft.com/office/drawing/2014/main" id="{5A4B176A-6DFA-8434-62FD-FC54A86BA02B}"/>
                </a:ext>
              </a:extLst>
            </p:cNvPr>
            <p:cNvSpPr/>
            <p:nvPr/>
          </p:nvSpPr>
          <p:spPr>
            <a:xfrm>
              <a:off x="1195851" y="1351767"/>
              <a:ext cx="731757" cy="501992"/>
            </a:xfrm>
            <a:custGeom>
              <a:avLst/>
              <a:gdLst>
                <a:gd name="connsiteX0" fmla="*/ 120692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4 w 731757"/>
                <a:gd name="connsiteY5" fmla="*/ 386695 h 501992"/>
                <a:gd name="connsiteX6" fmla="*/ 719585 w 731757"/>
                <a:gd name="connsiteY6" fmla="*/ 379739 h 501992"/>
                <a:gd name="connsiteX7" fmla="*/ 691310 w 731757"/>
                <a:gd name="connsiteY7" fmla="*/ 495175 h 501992"/>
                <a:gd name="connsiteX8" fmla="*/ 698266 w 731757"/>
                <a:gd name="connsiteY8" fmla="*/ 491217 h 501992"/>
                <a:gd name="connsiteX9" fmla="*/ 159164 w 731757"/>
                <a:gd name="connsiteY9" fmla="*/ 357704 h 501992"/>
                <a:gd name="connsiteX10" fmla="*/ 6085 w 731757"/>
                <a:gd name="connsiteY10" fmla="*/ 320212 h 501992"/>
                <a:gd name="connsiteX11" fmla="*/ 10044 w 731757"/>
                <a:gd name="connsiteY11" fmla="*/ 327167 h 501992"/>
                <a:gd name="connsiteX12" fmla="*/ 38318 w 731757"/>
                <a:gd name="connsiteY12" fmla="*/ 208207 h 501992"/>
                <a:gd name="connsiteX13" fmla="*/ 31363 w 731757"/>
                <a:gd name="connsiteY13" fmla="*/ 212147 h 501992"/>
                <a:gd name="connsiteX14" fmla="*/ 113566 w 731757"/>
                <a:gd name="connsiteY14" fmla="*/ 229809 h 501992"/>
                <a:gd name="connsiteX15" fmla="*/ 116563 w 731757"/>
                <a:gd name="connsiteY15" fmla="*/ 218914 h 501992"/>
                <a:gd name="connsiteX16" fmla="*/ 34379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5 w 731757"/>
                <a:gd name="connsiteY25" fmla="*/ 359966 h 501992"/>
                <a:gd name="connsiteX26" fmla="*/ 669972 w 731757"/>
                <a:gd name="connsiteY26" fmla="*/ 365414 h 501992"/>
                <a:gd name="connsiteX27" fmla="*/ 644488 w 731757"/>
                <a:gd name="connsiteY27" fmla="*/ 180686 h 501992"/>
                <a:gd name="connsiteX28" fmla="*/ 525357 w 731757"/>
                <a:gd name="connsiteY28" fmla="*/ 41010 h 501992"/>
                <a:gd name="connsiteX29" fmla="*/ 198126 w 731757"/>
                <a:gd name="connsiteY29" fmla="*/ 65307 h 501992"/>
                <a:gd name="connsiteX30" fmla="*/ 109344 w 731757"/>
                <a:gd name="connsiteY30" fmla="*/ 224437 h 501992"/>
                <a:gd name="connsiteX31" fmla="*/ 120692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2" y="224437"/>
                  </a:moveTo>
                  <a:cubicBezTo>
                    <a:pt x="132001" y="115692"/>
                    <a:pt x="230020" y="31981"/>
                    <a:pt x="334165" y="14545"/>
                  </a:cubicBezTo>
                  <a:cubicBezTo>
                    <a:pt x="453691" y="-5455"/>
                    <a:pt x="572255" y="60123"/>
                    <a:pt x="625864" y="167228"/>
                  </a:cubicBezTo>
                  <a:cubicBezTo>
                    <a:pt x="656457" y="228357"/>
                    <a:pt x="664355" y="297950"/>
                    <a:pt x="658625" y="365414"/>
                  </a:cubicBezTo>
                  <a:cubicBezTo>
                    <a:pt x="658625" y="367962"/>
                    <a:pt x="660321" y="370201"/>
                    <a:pt x="662772" y="370880"/>
                  </a:cubicBezTo>
                  <a:cubicBezTo>
                    <a:pt x="682960" y="376403"/>
                    <a:pt x="703280" y="381398"/>
                    <a:pt x="723524" y="386695"/>
                  </a:cubicBezTo>
                  <a:cubicBezTo>
                    <a:pt x="722224" y="384376"/>
                    <a:pt x="720904" y="382058"/>
                    <a:pt x="719585" y="379739"/>
                  </a:cubicBezTo>
                  <a:cubicBezTo>
                    <a:pt x="710198" y="418230"/>
                    <a:pt x="700773" y="456708"/>
                    <a:pt x="691310" y="495175"/>
                  </a:cubicBezTo>
                  <a:lnTo>
                    <a:pt x="698266" y="491217"/>
                  </a:lnTo>
                  <a:cubicBezTo>
                    <a:pt x="518326" y="447711"/>
                    <a:pt x="338915" y="402152"/>
                    <a:pt x="159164" y="357704"/>
                  </a:cubicBezTo>
                  <a:cubicBezTo>
                    <a:pt x="108175" y="345137"/>
                    <a:pt x="57149" y="332640"/>
                    <a:pt x="6085" y="320212"/>
                  </a:cubicBezTo>
                  <a:lnTo>
                    <a:pt x="10044" y="327167"/>
                  </a:lnTo>
                  <a:lnTo>
                    <a:pt x="38318" y="208207"/>
                  </a:lnTo>
                  <a:lnTo>
                    <a:pt x="31363" y="212147"/>
                  </a:lnTo>
                  <a:cubicBezTo>
                    <a:pt x="58770" y="218028"/>
                    <a:pt x="86027" y="224474"/>
                    <a:pt x="113566" y="229809"/>
                  </a:cubicBezTo>
                  <a:cubicBezTo>
                    <a:pt x="120673" y="231204"/>
                    <a:pt x="123707" y="220290"/>
                    <a:pt x="116563" y="218914"/>
                  </a:cubicBezTo>
                  <a:cubicBezTo>
                    <a:pt x="89062" y="213560"/>
                    <a:pt x="61767" y="207132"/>
                    <a:pt x="34379" y="201251"/>
                  </a:cubicBezTo>
                  <a:cubicBezTo>
                    <a:pt x="31363" y="200420"/>
                    <a:pt x="28252" y="202183"/>
                    <a:pt x="27423" y="205191"/>
                  </a:cubicBezTo>
                  <a:cubicBezTo>
                    <a:pt x="17998" y="244851"/>
                    <a:pt x="8573" y="284511"/>
                    <a:pt x="-852" y="324170"/>
                  </a:cubicBezTo>
                  <a:cubicBezTo>
                    <a:pt x="-1624" y="327177"/>
                    <a:pt x="129" y="330249"/>
                    <a:pt x="3107" y="331126"/>
                  </a:cubicBezTo>
                  <a:cubicBezTo>
                    <a:pt x="183009" y="374688"/>
                    <a:pt x="362439" y="420247"/>
                    <a:pt x="542209" y="464676"/>
                  </a:cubicBezTo>
                  <a:cubicBezTo>
                    <a:pt x="593216" y="477243"/>
                    <a:pt x="644243" y="489728"/>
                    <a:pt x="695288" y="502131"/>
                  </a:cubicBezTo>
                  <a:cubicBezTo>
                    <a:pt x="698303" y="502905"/>
                    <a:pt x="701376" y="501154"/>
                    <a:pt x="702243" y="498172"/>
                  </a:cubicBezTo>
                  <a:cubicBezTo>
                    <a:pt x="711687" y="459706"/>
                    <a:pt x="721112" y="421233"/>
                    <a:pt x="730518" y="382755"/>
                  </a:cubicBezTo>
                  <a:cubicBezTo>
                    <a:pt x="731347" y="379747"/>
                    <a:pt x="729594" y="376633"/>
                    <a:pt x="726578" y="375800"/>
                  </a:cubicBezTo>
                  <a:cubicBezTo>
                    <a:pt x="706333" y="370503"/>
                    <a:pt x="686013" y="365489"/>
                    <a:pt x="665825" y="359966"/>
                  </a:cubicBezTo>
                  <a:cubicBezTo>
                    <a:pt x="667201" y="361851"/>
                    <a:pt x="668577" y="363604"/>
                    <a:pt x="669972" y="365414"/>
                  </a:cubicBezTo>
                  <a:cubicBezTo>
                    <a:pt x="675288" y="302964"/>
                    <a:pt x="668936" y="238894"/>
                    <a:pt x="644488" y="180686"/>
                  </a:cubicBezTo>
                  <a:cubicBezTo>
                    <a:pt x="620284" y="123157"/>
                    <a:pt x="578872" y="73431"/>
                    <a:pt x="525357" y="41010"/>
                  </a:cubicBezTo>
                  <a:cubicBezTo>
                    <a:pt x="422174" y="-21119"/>
                    <a:pt x="290999" y="-11381"/>
                    <a:pt x="198126" y="65307"/>
                  </a:cubicBezTo>
                  <a:cubicBezTo>
                    <a:pt x="149833" y="105325"/>
                    <a:pt x="115847" y="161535"/>
                    <a:pt x="109344" y="224437"/>
                  </a:cubicBezTo>
                  <a:cubicBezTo>
                    <a:pt x="108647" y="231675"/>
                    <a:pt x="119956" y="231618"/>
                    <a:pt x="120692" y="224437"/>
                  </a:cubicBezTo>
                  <a:close/>
                </a:path>
              </a:pathLst>
            </a:custGeom>
            <a:grpFill/>
            <a:ln w="1885" cap="flat">
              <a:noFill/>
              <a:prstDash val="solid"/>
              <a:miter/>
            </a:ln>
          </p:spPr>
          <p:txBody>
            <a:bodyPr rtlCol="0" anchor="ctr"/>
            <a:lstStyle/>
            <a:p>
              <a:endParaRPr lang="en-IN"/>
            </a:p>
          </p:txBody>
        </p:sp>
        <p:sp>
          <p:nvSpPr>
            <p:cNvPr id="88" name="Freeform: Shape 87">
              <a:extLst>
                <a:ext uri="{FF2B5EF4-FFF2-40B4-BE49-F238E27FC236}">
                  <a16:creationId xmlns:a16="http://schemas.microsoft.com/office/drawing/2014/main" id="{C1D39D95-A5B9-102E-E339-C2D8C1CEFC96}"/>
                </a:ext>
              </a:extLst>
            </p:cNvPr>
            <p:cNvSpPr/>
            <p:nvPr/>
          </p:nvSpPr>
          <p:spPr>
            <a:xfrm>
              <a:off x="1408848"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9 w 359304"/>
                <a:gd name="connsiteY4" fmla="*/ 226987 h 237780"/>
                <a:gd name="connsiteX5" fmla="*/ 6147 w 359304"/>
                <a:gd name="connsiteY5" fmla="*/ 137545 h 237780"/>
                <a:gd name="connsiteX6" fmla="*/ 3150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6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6" y="22882"/>
                    <a:pt x="154041" y="13062"/>
                  </a:cubicBezTo>
                  <a:cubicBezTo>
                    <a:pt x="226556" y="2713"/>
                    <a:pt x="299467" y="39583"/>
                    <a:pt x="329796" y="106933"/>
                  </a:cubicBezTo>
                  <a:cubicBezTo>
                    <a:pt x="347458" y="146141"/>
                    <a:pt x="348853" y="190249"/>
                    <a:pt x="345536" y="232435"/>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23"/>
                    <a:pt x="355828" y="236947"/>
                    <a:pt x="356638" y="233935"/>
                  </a:cubicBezTo>
                  <a:cubicBezTo>
                    <a:pt x="356770" y="233447"/>
                    <a:pt x="356846" y="232942"/>
                    <a:pt x="356846" y="232435"/>
                  </a:cubicBezTo>
                  <a:cubicBezTo>
                    <a:pt x="360050" y="191719"/>
                    <a:pt x="358730" y="149496"/>
                    <a:pt x="343651" y="110967"/>
                  </a:cubicBezTo>
                  <a:cubicBezTo>
                    <a:pt x="329796" y="75530"/>
                    <a:pt x="305273" y="45087"/>
                    <a:pt x="272456" y="25559"/>
                  </a:cubicBezTo>
                  <a:cubicBezTo>
                    <a:pt x="208140" y="-12725"/>
                    <a:pt x="125164" y="-6919"/>
                    <a:pt x="66654" y="39338"/>
                  </a:cubicBezTo>
                  <a:cubicBezTo>
                    <a:pt x="33761" y="65260"/>
                    <a:pt x="10105" y="101084"/>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89" name="Freeform: Shape 88">
              <a:extLst>
                <a:ext uri="{FF2B5EF4-FFF2-40B4-BE49-F238E27FC236}">
                  <a16:creationId xmlns:a16="http://schemas.microsoft.com/office/drawing/2014/main" id="{80908F8F-1080-3CE6-E745-8475403A4F78}"/>
                </a:ext>
              </a:extLst>
            </p:cNvPr>
            <p:cNvSpPr/>
            <p:nvPr/>
          </p:nvSpPr>
          <p:spPr>
            <a:xfrm>
              <a:off x="1295807"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7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5" y="16719"/>
                    <a:pt x="3111" y="17552"/>
                  </a:cubicBezTo>
                  <a:cubicBezTo>
                    <a:pt x="6108" y="18308"/>
                    <a:pt x="9181" y="16573"/>
                    <a:pt x="10067" y="13612"/>
                  </a:cubicBezTo>
                  <a:lnTo>
                    <a:pt x="12329" y="7448"/>
                  </a:lnTo>
                  <a:cubicBezTo>
                    <a:pt x="13158" y="4440"/>
                    <a:pt x="11405" y="1326"/>
                    <a:pt x="8389" y="493"/>
                  </a:cubicBezTo>
                  <a:cubicBezTo>
                    <a:pt x="5392" y="-252"/>
                    <a:pt x="2320" y="1490"/>
                    <a:pt x="1434" y="4451"/>
                  </a:cubicBezTo>
                  <a:close/>
                </a:path>
              </a:pathLst>
            </a:custGeom>
            <a:grpFill/>
            <a:ln w="1885" cap="flat">
              <a:noFill/>
              <a:prstDash val="solid"/>
              <a:miter/>
            </a:ln>
          </p:spPr>
          <p:txBody>
            <a:bodyPr rtlCol="0" anchor="ctr"/>
            <a:lstStyle/>
            <a:p>
              <a:endParaRPr lang="en-IN"/>
            </a:p>
          </p:txBody>
        </p:sp>
        <p:sp>
          <p:nvSpPr>
            <p:cNvPr id="90" name="Freeform: Shape 89">
              <a:extLst>
                <a:ext uri="{FF2B5EF4-FFF2-40B4-BE49-F238E27FC236}">
                  <a16:creationId xmlns:a16="http://schemas.microsoft.com/office/drawing/2014/main" id="{43903115-D5EF-CFBE-693A-3BF30490FF8E}"/>
                </a:ext>
              </a:extLst>
            </p:cNvPr>
            <p:cNvSpPr/>
            <p:nvPr/>
          </p:nvSpPr>
          <p:spPr>
            <a:xfrm>
              <a:off x="1370780" y="1705071"/>
              <a:ext cx="12729" cy="17833"/>
            </a:xfrm>
            <a:custGeom>
              <a:avLst/>
              <a:gdLst>
                <a:gd name="connsiteX0" fmla="*/ 577 w 12729"/>
                <a:gd name="connsiteY0" fmla="*/ 4476 h 17833"/>
                <a:gd name="connsiteX1" fmla="*/ -780 w 12729"/>
                <a:gd name="connsiteY1" fmla="*/ 10829 h 17833"/>
                <a:gd name="connsiteX2" fmla="*/ 2952 w 12729"/>
                <a:gd name="connsiteY2" fmla="*/ 17901 h 17833"/>
                <a:gd name="connsiteX3" fmla="*/ 10021 w 12729"/>
                <a:gd name="connsiteY3" fmla="*/ 14167 h 17833"/>
                <a:gd name="connsiteX4" fmla="*/ 10115 w 12729"/>
                <a:gd name="connsiteY4" fmla="*/ 13844 h 17833"/>
                <a:gd name="connsiteX5" fmla="*/ 11491 w 12729"/>
                <a:gd name="connsiteY5" fmla="*/ 7492 h 17833"/>
                <a:gd name="connsiteX6" fmla="*/ 7551 w 12729"/>
                <a:gd name="connsiteY6" fmla="*/ 527 h 17833"/>
                <a:gd name="connsiteX7" fmla="*/ 577 w 12729"/>
                <a:gd name="connsiteY7" fmla="*/ 4476 h 1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29" h="17833">
                  <a:moveTo>
                    <a:pt x="577" y="4476"/>
                  </a:moveTo>
                  <a:lnTo>
                    <a:pt x="-780" y="10829"/>
                  </a:lnTo>
                  <a:cubicBezTo>
                    <a:pt x="-1704" y="13812"/>
                    <a:pt x="-26" y="16979"/>
                    <a:pt x="2952" y="17901"/>
                  </a:cubicBezTo>
                  <a:cubicBezTo>
                    <a:pt x="5930" y="18823"/>
                    <a:pt x="9097" y="17151"/>
                    <a:pt x="10021" y="14167"/>
                  </a:cubicBezTo>
                  <a:cubicBezTo>
                    <a:pt x="10058" y="14061"/>
                    <a:pt x="10096" y="13954"/>
                    <a:pt x="10115" y="13844"/>
                  </a:cubicBezTo>
                  <a:cubicBezTo>
                    <a:pt x="10586" y="11714"/>
                    <a:pt x="11039" y="9603"/>
                    <a:pt x="11491" y="7492"/>
                  </a:cubicBezTo>
                  <a:cubicBezTo>
                    <a:pt x="12320" y="4478"/>
                    <a:pt x="10549" y="1360"/>
                    <a:pt x="7551" y="527"/>
                  </a:cubicBezTo>
                  <a:cubicBezTo>
                    <a:pt x="4535" y="-306"/>
                    <a:pt x="1406" y="1462"/>
                    <a:pt x="577" y="4476"/>
                  </a:cubicBezTo>
                  <a:close/>
                </a:path>
              </a:pathLst>
            </a:custGeom>
            <a:grpFill/>
            <a:ln w="1885" cap="flat">
              <a:noFill/>
              <a:prstDash val="solid"/>
              <a:miter/>
            </a:ln>
          </p:spPr>
          <p:txBody>
            <a:bodyPr rtlCol="0" anchor="ctr"/>
            <a:lstStyle/>
            <a:p>
              <a:endParaRPr lang="en-IN"/>
            </a:p>
          </p:txBody>
        </p:sp>
        <p:sp>
          <p:nvSpPr>
            <p:cNvPr id="91" name="Freeform: Shape 90">
              <a:extLst>
                <a:ext uri="{FF2B5EF4-FFF2-40B4-BE49-F238E27FC236}">
                  <a16:creationId xmlns:a16="http://schemas.microsoft.com/office/drawing/2014/main" id="{A6A22AFD-C266-7F05-21B7-03024402CB25}"/>
                </a:ext>
              </a:extLst>
            </p:cNvPr>
            <p:cNvSpPr/>
            <p:nvPr/>
          </p:nvSpPr>
          <p:spPr>
            <a:xfrm>
              <a:off x="1446081" y="1721424"/>
              <a:ext cx="13457" cy="21465"/>
            </a:xfrm>
            <a:custGeom>
              <a:avLst/>
              <a:gdLst>
                <a:gd name="connsiteX0" fmla="*/ 1335 w 13457"/>
                <a:gd name="connsiteY0" fmla="*/ 4484 h 21465"/>
                <a:gd name="connsiteX1" fmla="*/ -852 w 13457"/>
                <a:gd name="connsiteY1" fmla="*/ 14625 h 21465"/>
                <a:gd name="connsiteX2" fmla="*/ 3107 w 13457"/>
                <a:gd name="connsiteY2" fmla="*/ 21581 h 21465"/>
                <a:gd name="connsiteX3" fmla="*/ 10062 w 13457"/>
                <a:gd name="connsiteY3" fmla="*/ 17641 h 21465"/>
                <a:gd name="connsiteX4" fmla="*/ 12249 w 13457"/>
                <a:gd name="connsiteY4" fmla="*/ 7481 h 21465"/>
                <a:gd name="connsiteX5" fmla="*/ 8291 w 13457"/>
                <a:gd name="connsiteY5" fmla="*/ 525 h 21465"/>
                <a:gd name="connsiteX6" fmla="*/ 1335 w 13457"/>
                <a:gd name="connsiteY6" fmla="*/ 4476 h 21465"/>
                <a:gd name="connsiteX7" fmla="*/ 1335 w 13457"/>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5">
                  <a:moveTo>
                    <a:pt x="1335" y="4484"/>
                  </a:moveTo>
                  <a:lnTo>
                    <a:pt x="-852" y="14625"/>
                  </a:lnTo>
                  <a:cubicBezTo>
                    <a:pt x="-1624" y="17632"/>
                    <a:pt x="129" y="20704"/>
                    <a:pt x="3107" y="21581"/>
                  </a:cubicBezTo>
                  <a:cubicBezTo>
                    <a:pt x="6123" y="22412"/>
                    <a:pt x="9233" y="20649"/>
                    <a:pt x="10062" y="17641"/>
                  </a:cubicBezTo>
                  <a:cubicBezTo>
                    <a:pt x="10779" y="14248"/>
                    <a:pt x="11514" y="10874"/>
                    <a:pt x="12249" y="7481"/>
                  </a:cubicBezTo>
                  <a:cubicBezTo>
                    <a:pt x="13003" y="4478"/>
                    <a:pt x="11250" y="1419"/>
                    <a:pt x="8291" y="525"/>
                  </a:cubicBezTo>
                  <a:cubicBezTo>
                    <a:pt x="5274" y="-304"/>
                    <a:pt x="2164"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92" name="Freeform: Shape 91">
              <a:extLst>
                <a:ext uri="{FF2B5EF4-FFF2-40B4-BE49-F238E27FC236}">
                  <a16:creationId xmlns:a16="http://schemas.microsoft.com/office/drawing/2014/main" id="{FA1026DB-44EE-1F42-D3DB-75BD48EB5150}"/>
                </a:ext>
              </a:extLst>
            </p:cNvPr>
            <p:cNvSpPr/>
            <p:nvPr/>
          </p:nvSpPr>
          <p:spPr>
            <a:xfrm>
              <a:off x="1520587" y="1741713"/>
              <a:ext cx="14364" cy="18445"/>
            </a:xfrm>
            <a:custGeom>
              <a:avLst/>
              <a:gdLst>
                <a:gd name="connsiteX0" fmla="*/ 2831 w 14364"/>
                <a:gd name="connsiteY0" fmla="*/ 3045 h 18445"/>
                <a:gd name="connsiteX1" fmla="*/ -317 w 14364"/>
                <a:gd name="connsiteY1" fmla="*/ 10340 h 18445"/>
                <a:gd name="connsiteX2" fmla="*/ 1718 w 14364"/>
                <a:gd name="connsiteY2" fmla="*/ 18068 h 18445"/>
                <a:gd name="connsiteX3" fmla="*/ 9447 w 14364"/>
                <a:gd name="connsiteY3" fmla="*/ 16052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8" y="18068"/>
                  </a:cubicBezTo>
                  <a:cubicBezTo>
                    <a:pt x="4150" y="19369"/>
                    <a:pt x="8203" y="18936"/>
                    <a:pt x="9447" y="16052"/>
                  </a:cubicBezTo>
                  <a:lnTo>
                    <a:pt x="12614" y="8757"/>
                  </a:lnTo>
                  <a:cubicBezTo>
                    <a:pt x="14103" y="6044"/>
                    <a:pt x="13198" y="2642"/>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93" name="Freeform: Shape 92">
              <a:extLst>
                <a:ext uri="{FF2B5EF4-FFF2-40B4-BE49-F238E27FC236}">
                  <a16:creationId xmlns:a16="http://schemas.microsoft.com/office/drawing/2014/main" id="{EE9BD445-8489-F226-DCA0-EFA38E8DFA3B}"/>
                </a:ext>
              </a:extLst>
            </p:cNvPr>
            <p:cNvSpPr/>
            <p:nvPr/>
          </p:nvSpPr>
          <p:spPr>
            <a:xfrm>
              <a:off x="1597878" y="1757930"/>
              <a:ext cx="12478" cy="20201"/>
            </a:xfrm>
            <a:custGeom>
              <a:avLst/>
              <a:gdLst>
                <a:gd name="connsiteX0" fmla="*/ 373 w 12478"/>
                <a:gd name="connsiteY0" fmla="*/ 4415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5"/>
                  </a:moveTo>
                  <a:lnTo>
                    <a:pt x="-946" y="13425"/>
                  </a:lnTo>
                  <a:cubicBezTo>
                    <a:pt x="-1380" y="16346"/>
                    <a:pt x="-230" y="19645"/>
                    <a:pt x="2993" y="20380"/>
                  </a:cubicBezTo>
                  <a:cubicBezTo>
                    <a:pt x="5689" y="21002"/>
                    <a:pt x="9497" y="19570"/>
                    <a:pt x="9949" y="16441"/>
                  </a:cubicBezTo>
                  <a:cubicBezTo>
                    <a:pt x="10401" y="13312"/>
                    <a:pt x="10835" y="10428"/>
                    <a:pt x="11269" y="7412"/>
                  </a:cubicBezTo>
                  <a:cubicBezTo>
                    <a:pt x="12023" y="4415"/>
                    <a:pt x="10288" y="1357"/>
                    <a:pt x="7329" y="456"/>
                  </a:cubicBezTo>
                  <a:cubicBezTo>
                    <a:pt x="4652" y="-147"/>
                    <a:pt x="826" y="1286"/>
                    <a:pt x="373" y="4415"/>
                  </a:cubicBezTo>
                  <a:close/>
                </a:path>
              </a:pathLst>
            </a:custGeom>
            <a:grpFill/>
            <a:ln w="1885" cap="flat">
              <a:noFill/>
              <a:prstDash val="solid"/>
              <a:miter/>
            </a:ln>
          </p:spPr>
          <p:txBody>
            <a:bodyPr rtlCol="0" anchor="ctr"/>
            <a:lstStyle/>
            <a:p>
              <a:endParaRPr lang="en-IN"/>
            </a:p>
          </p:txBody>
        </p:sp>
        <p:sp>
          <p:nvSpPr>
            <p:cNvPr id="94" name="Freeform: Shape 93">
              <a:extLst>
                <a:ext uri="{FF2B5EF4-FFF2-40B4-BE49-F238E27FC236}">
                  <a16:creationId xmlns:a16="http://schemas.microsoft.com/office/drawing/2014/main" id="{DC67FBEA-072C-AC72-D7D0-52546F6AEE57}"/>
                </a:ext>
              </a:extLst>
            </p:cNvPr>
            <p:cNvSpPr/>
            <p:nvPr/>
          </p:nvSpPr>
          <p:spPr>
            <a:xfrm>
              <a:off x="1672369"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52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52"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95" name="Freeform: Shape 94">
              <a:extLst>
                <a:ext uri="{FF2B5EF4-FFF2-40B4-BE49-F238E27FC236}">
                  <a16:creationId xmlns:a16="http://schemas.microsoft.com/office/drawing/2014/main" id="{ACF2733F-E022-F9C2-BFF6-A42E2D691EB4}"/>
                </a:ext>
              </a:extLst>
            </p:cNvPr>
            <p:cNvSpPr/>
            <p:nvPr/>
          </p:nvSpPr>
          <p:spPr>
            <a:xfrm>
              <a:off x="1749310"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2" y="18045"/>
                    <a:pt x="10182" y="15565"/>
                    <a:pt x="10276" y="12479"/>
                  </a:cubicBezTo>
                  <a:cubicBezTo>
                    <a:pt x="10502" y="10311"/>
                    <a:pt x="10709" y="8144"/>
                    <a:pt x="10936" y="5976"/>
                  </a:cubicBezTo>
                  <a:cubicBezTo>
                    <a:pt x="10936" y="2853"/>
                    <a:pt x="8410" y="321"/>
                    <a:pt x="5281" y="321"/>
                  </a:cubicBezTo>
                  <a:cubicBezTo>
                    <a:pt x="2208" y="419"/>
                    <a:pt x="-280" y="2894"/>
                    <a:pt x="-374" y="5976"/>
                  </a:cubicBezTo>
                  <a:close/>
                </a:path>
              </a:pathLst>
            </a:custGeom>
            <a:grpFill/>
            <a:ln w="1885" cap="flat">
              <a:noFill/>
              <a:prstDash val="solid"/>
              <a:miter/>
            </a:ln>
          </p:spPr>
          <p:txBody>
            <a:bodyPr rtlCol="0" anchor="ctr"/>
            <a:lstStyle/>
            <a:p>
              <a:endParaRPr lang="en-IN"/>
            </a:p>
          </p:txBody>
        </p:sp>
        <p:sp>
          <p:nvSpPr>
            <p:cNvPr id="96" name="Freeform: Shape 95">
              <a:extLst>
                <a:ext uri="{FF2B5EF4-FFF2-40B4-BE49-F238E27FC236}">
                  <a16:creationId xmlns:a16="http://schemas.microsoft.com/office/drawing/2014/main" id="{05D51DF3-BCBC-AC6B-0E49-A665AA9C01CD}"/>
                </a:ext>
              </a:extLst>
            </p:cNvPr>
            <p:cNvSpPr/>
            <p:nvPr/>
          </p:nvSpPr>
          <p:spPr>
            <a:xfrm>
              <a:off x="1824128"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0" y="-303"/>
                    <a:pt x="1640" y="1469"/>
                    <a:pt x="810" y="4483"/>
                  </a:cubicBezTo>
                  <a:close/>
                </a:path>
              </a:pathLst>
            </a:custGeom>
            <a:grpFill/>
            <a:ln w="1885" cap="flat">
              <a:noFill/>
              <a:prstDash val="solid"/>
              <a:miter/>
            </a:ln>
          </p:spPr>
          <p:txBody>
            <a:bodyPr rtlCol="0" anchor="ctr"/>
            <a:lstStyle/>
            <a:p>
              <a:endParaRPr lang="en-IN"/>
            </a:p>
          </p:txBody>
        </p:sp>
        <p:sp>
          <p:nvSpPr>
            <p:cNvPr id="97" name="Freeform: Shape 96">
              <a:extLst>
                <a:ext uri="{FF2B5EF4-FFF2-40B4-BE49-F238E27FC236}">
                  <a16:creationId xmlns:a16="http://schemas.microsoft.com/office/drawing/2014/main" id="{3DEF4271-2653-4409-033B-D63976F8F7F6}"/>
                </a:ext>
              </a:extLst>
            </p:cNvPr>
            <p:cNvSpPr/>
            <p:nvPr/>
          </p:nvSpPr>
          <p:spPr>
            <a:xfrm>
              <a:off x="4581201" y="1213713"/>
              <a:ext cx="731760" cy="502541"/>
            </a:xfrm>
            <a:custGeom>
              <a:avLst/>
              <a:gdLst>
                <a:gd name="connsiteX0" fmla="*/ 620269 w 731760"/>
                <a:gd name="connsiteY0" fmla="*/ 224888 h 502541"/>
                <a:gd name="connsiteX1" fmla="*/ 399991 w 731760"/>
                <a:gd name="connsiteY1" fmla="*/ 4346 h 502541"/>
                <a:gd name="connsiteX2" fmla="*/ 95398 w 731760"/>
                <a:gd name="connsiteY2" fmla="*/ 159329 h 502541"/>
                <a:gd name="connsiteX3" fmla="*/ 59735 w 731760"/>
                <a:gd name="connsiteY3" fmla="*/ 365941 h 502541"/>
                <a:gd name="connsiteX4" fmla="*/ 63881 w 731760"/>
                <a:gd name="connsiteY4" fmla="*/ 360493 h 502541"/>
                <a:gd name="connsiteX5" fmla="*/ 3129 w 731760"/>
                <a:gd name="connsiteY5" fmla="*/ 376327 h 502541"/>
                <a:gd name="connsiteX6" fmla="*/ -830 w 731760"/>
                <a:gd name="connsiteY6" fmla="*/ 383275 h 502541"/>
                <a:gd name="connsiteX7" fmla="*/ -830 w 731760"/>
                <a:gd name="connsiteY7" fmla="*/ 383282 h 502541"/>
                <a:gd name="connsiteX8" fmla="*/ 27445 w 731760"/>
                <a:gd name="connsiteY8" fmla="*/ 498699 h 502541"/>
                <a:gd name="connsiteX9" fmla="*/ 34401 w 731760"/>
                <a:gd name="connsiteY9" fmla="*/ 502660 h 502541"/>
                <a:gd name="connsiteX10" fmla="*/ 34401 w 731760"/>
                <a:gd name="connsiteY10" fmla="*/ 502658 h 502541"/>
                <a:gd name="connsiteX11" fmla="*/ 573503 w 731760"/>
                <a:gd name="connsiteY11" fmla="*/ 369145 h 502541"/>
                <a:gd name="connsiteX12" fmla="*/ 726581 w 731760"/>
                <a:gd name="connsiteY12" fmla="*/ 331653 h 502541"/>
                <a:gd name="connsiteX13" fmla="*/ 730521 w 731760"/>
                <a:gd name="connsiteY13" fmla="*/ 324697 h 502541"/>
                <a:gd name="connsiteX14" fmla="*/ 702246 w 731760"/>
                <a:gd name="connsiteY14" fmla="*/ 205718 h 502541"/>
                <a:gd name="connsiteX15" fmla="*/ 695291 w 731760"/>
                <a:gd name="connsiteY15" fmla="*/ 201778 h 502541"/>
                <a:gd name="connsiteX16" fmla="*/ 613106 w 731760"/>
                <a:gd name="connsiteY16" fmla="*/ 219441 h 502541"/>
                <a:gd name="connsiteX17" fmla="*/ 616103 w 731760"/>
                <a:gd name="connsiteY17" fmla="*/ 230336 h 502541"/>
                <a:gd name="connsiteX18" fmla="*/ 698307 w 731760"/>
                <a:gd name="connsiteY18" fmla="*/ 212674 h 502541"/>
                <a:gd name="connsiteX19" fmla="*/ 691332 w 731760"/>
                <a:gd name="connsiteY19" fmla="*/ 208734 h 502541"/>
                <a:gd name="connsiteX20" fmla="*/ 719607 w 731760"/>
                <a:gd name="connsiteY20" fmla="*/ 327695 h 502541"/>
                <a:gd name="connsiteX21" fmla="*/ 723546 w 731760"/>
                <a:gd name="connsiteY21" fmla="*/ 320739 h 502541"/>
                <a:gd name="connsiteX22" fmla="*/ 184444 w 731760"/>
                <a:gd name="connsiteY22" fmla="*/ 454289 h 502541"/>
                <a:gd name="connsiteX23" fmla="*/ 31366 w 731760"/>
                <a:gd name="connsiteY23" fmla="*/ 491744 h 502541"/>
                <a:gd name="connsiteX24" fmla="*/ 38321 w 731760"/>
                <a:gd name="connsiteY24" fmla="*/ 495702 h 502541"/>
                <a:gd name="connsiteX25" fmla="*/ 10047 w 731760"/>
                <a:gd name="connsiteY25" fmla="*/ 380267 h 502541"/>
                <a:gd name="connsiteX26" fmla="*/ 6088 w 731760"/>
                <a:gd name="connsiteY26" fmla="*/ 387222 h 502541"/>
                <a:gd name="connsiteX27" fmla="*/ 66860 w 731760"/>
                <a:gd name="connsiteY27" fmla="*/ 371407 h 502541"/>
                <a:gd name="connsiteX28" fmla="*/ 71007 w 731760"/>
                <a:gd name="connsiteY28" fmla="*/ 365941 h 502541"/>
                <a:gd name="connsiteX29" fmla="*/ 93815 w 731760"/>
                <a:gd name="connsiteY29" fmla="*/ 189828 h 502541"/>
                <a:gd name="connsiteX30" fmla="*/ 206291 w 731760"/>
                <a:gd name="connsiteY30" fmla="*/ 53676 h 502541"/>
                <a:gd name="connsiteX31" fmla="*/ 521383 w 731760"/>
                <a:gd name="connsiteY31" fmla="*/ 72036 h 502541"/>
                <a:gd name="connsiteX32" fmla="*/ 608921 w 731760"/>
                <a:gd name="connsiteY32" fmla="*/ 224888 h 502541"/>
                <a:gd name="connsiteX33" fmla="*/ 620269 w 731760"/>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1">
                  <a:moveTo>
                    <a:pt x="620269" y="224888"/>
                  </a:moveTo>
                  <a:cubicBezTo>
                    <a:pt x="608601" y="111790"/>
                    <a:pt x="508942" y="23196"/>
                    <a:pt x="399991" y="4346"/>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6" y="421774"/>
                    <a:pt x="18001" y="460246"/>
                    <a:pt x="27445" y="498699"/>
                  </a:cubicBezTo>
                  <a:cubicBezTo>
                    <a:pt x="28275" y="501711"/>
                    <a:pt x="31385" y="503485"/>
                    <a:pt x="34401" y="502660"/>
                  </a:cubicBezTo>
                  <a:cubicBezTo>
                    <a:pt x="34401" y="502660"/>
                    <a:pt x="34401" y="502658"/>
                    <a:pt x="34401" y="502658"/>
                  </a:cubicBezTo>
                  <a:cubicBezTo>
                    <a:pt x="214321" y="459134"/>
                    <a:pt x="393733" y="413593"/>
                    <a:pt x="573503" y="369145"/>
                  </a:cubicBezTo>
                  <a:cubicBezTo>
                    <a:pt x="624510" y="356578"/>
                    <a:pt x="675536" y="344081"/>
                    <a:pt x="726581" y="331653"/>
                  </a:cubicBezTo>
                  <a:cubicBezTo>
                    <a:pt x="729597" y="330820"/>
                    <a:pt x="731350" y="327706"/>
                    <a:pt x="730521" y="324697"/>
                  </a:cubicBezTo>
                  <a:lnTo>
                    <a:pt x="702246" y="205718"/>
                  </a:lnTo>
                  <a:cubicBezTo>
                    <a:pt x="701360" y="202751"/>
                    <a:pt x="698288" y="201011"/>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48"/>
                    <a:pt x="719607" y="327695"/>
                  </a:cubicBezTo>
                  <a:cubicBezTo>
                    <a:pt x="720926" y="325376"/>
                    <a:pt x="722246" y="323058"/>
                    <a:pt x="723546" y="320739"/>
                  </a:cubicBezTo>
                  <a:cubicBezTo>
                    <a:pt x="543645" y="364301"/>
                    <a:pt x="364233" y="409879"/>
                    <a:pt x="184444" y="454289"/>
                  </a:cubicBezTo>
                  <a:cubicBezTo>
                    <a:pt x="133456" y="466856"/>
                    <a:pt x="82430" y="479341"/>
                    <a:pt x="31366" y="491744"/>
                  </a:cubicBezTo>
                  <a:lnTo>
                    <a:pt x="38321" y="495702"/>
                  </a:lnTo>
                  <a:cubicBezTo>
                    <a:pt x="28877" y="457224"/>
                    <a:pt x="19453" y="418744"/>
                    <a:pt x="10047" y="380267"/>
                  </a:cubicBezTo>
                  <a:lnTo>
                    <a:pt x="6088" y="387222"/>
                  </a:lnTo>
                  <a:cubicBezTo>
                    <a:pt x="26352" y="381925"/>
                    <a:pt x="46672" y="376930"/>
                    <a:pt x="66860" y="371407"/>
                  </a:cubicBezTo>
                  <a:cubicBezTo>
                    <a:pt x="69310" y="370727"/>
                    <a:pt x="71007" y="368489"/>
                    <a:pt x="71007" y="365941"/>
                  </a:cubicBezTo>
                  <a:cubicBezTo>
                    <a:pt x="65936" y="306432"/>
                    <a:pt x="71403" y="245585"/>
                    <a:pt x="93815" y="189828"/>
                  </a:cubicBezTo>
                  <a:cubicBezTo>
                    <a:pt x="116227" y="134070"/>
                    <a:pt x="155416" y="85626"/>
                    <a:pt x="206291" y="53676"/>
                  </a:cubicBezTo>
                  <a:cubicBezTo>
                    <a:pt x="303876" y="-7623"/>
                    <a:pt x="431771" y="-743"/>
                    <a:pt x="521383" y="72036"/>
                  </a:cubicBezTo>
                  <a:cubicBezTo>
                    <a:pt x="568263" y="110131"/>
                    <a:pt x="602644" y="164041"/>
                    <a:pt x="608921" y="224888"/>
                  </a:cubicBezTo>
                  <a:cubicBezTo>
                    <a:pt x="609713" y="232051"/>
                    <a:pt x="621023" y="232127"/>
                    <a:pt x="620269" y="224888"/>
                  </a:cubicBezTo>
                  <a:close/>
                </a:path>
              </a:pathLst>
            </a:custGeom>
            <a:grpFill/>
            <a:ln w="1885" cap="flat">
              <a:noFill/>
              <a:prstDash val="solid"/>
              <a:miter/>
            </a:ln>
          </p:spPr>
          <p:txBody>
            <a:bodyPr rtlCol="0" anchor="ctr"/>
            <a:lstStyle/>
            <a:p>
              <a:endParaRPr lang="en-IN"/>
            </a:p>
          </p:txBody>
        </p:sp>
        <p:sp>
          <p:nvSpPr>
            <p:cNvPr id="98" name="Freeform: Shape 97">
              <a:extLst>
                <a:ext uri="{FF2B5EF4-FFF2-40B4-BE49-F238E27FC236}">
                  <a16:creationId xmlns:a16="http://schemas.microsoft.com/office/drawing/2014/main" id="{C6DF2E88-E34A-316C-2DB1-FCC5DDC54BD0}"/>
                </a:ext>
              </a:extLst>
            </p:cNvPr>
            <p:cNvSpPr/>
            <p:nvPr/>
          </p:nvSpPr>
          <p:spPr>
            <a:xfrm>
              <a:off x="4740578" y="1315262"/>
              <a:ext cx="359333" cy="237932"/>
            </a:xfrm>
            <a:custGeom>
              <a:avLst/>
              <a:gdLst>
                <a:gd name="connsiteX0" fmla="*/ 358085 w 359333"/>
                <a:gd name="connsiteY0" fmla="*/ 141698 h 237932"/>
                <a:gd name="connsiteX1" fmla="*/ 205403 w 359333"/>
                <a:gd name="connsiteY1" fmla="*/ 2210 h 237932"/>
                <a:gd name="connsiteX2" fmla="*/ 18904 w 359333"/>
                <a:gd name="connsiteY2" fmla="*/ 98627 h 237932"/>
                <a:gd name="connsiteX3" fmla="*/ 337 w 359333"/>
                <a:gd name="connsiteY3" fmla="*/ 232611 h 237932"/>
                <a:gd name="connsiteX4" fmla="*/ 6199 w 359333"/>
                <a:gd name="connsiteY4" fmla="*/ 238252 h 237932"/>
                <a:gd name="connsiteX5" fmla="*/ 7499 w 359333"/>
                <a:gd name="connsiteY5" fmla="*/ 238077 h 237932"/>
                <a:gd name="connsiteX6" fmla="*/ 354052 w 359333"/>
                <a:gd name="connsiteY6" fmla="*/ 148635 h 237932"/>
                <a:gd name="connsiteX7" fmla="*/ 351036 w 359333"/>
                <a:gd name="connsiteY7" fmla="*/ 137721 h 237932"/>
                <a:gd name="connsiteX8" fmla="*/ 4503 w 359333"/>
                <a:gd name="connsiteY8" fmla="*/ 227163 h 237932"/>
                <a:gd name="connsiteX9" fmla="*/ 11647 w 359333"/>
                <a:gd name="connsiteY9" fmla="*/ 232611 h 237932"/>
                <a:gd name="connsiteX10" fmla="*/ 21844 w 359333"/>
                <a:gd name="connsiteY10" fmla="*/ 121246 h 237932"/>
                <a:gd name="connsiteX11" fmla="*/ 89232 w 359333"/>
                <a:gd name="connsiteY11" fmla="*/ 36234 h 237932"/>
                <a:gd name="connsiteX12" fmla="*/ 284685 w 359333"/>
                <a:gd name="connsiteY12" fmla="*/ 49240 h 237932"/>
                <a:gd name="connsiteX13" fmla="*/ 347096 w 359333"/>
                <a:gd name="connsiteY13" fmla="*/ 144677 h 237932"/>
                <a:gd name="connsiteX14" fmla="*/ 358085 w 359333"/>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32">
                  <a:moveTo>
                    <a:pt x="358085" y="141698"/>
                  </a:moveTo>
                  <a:cubicBezTo>
                    <a:pt x="339424" y="71125"/>
                    <a:pt x="278464" y="12747"/>
                    <a:pt x="205403" y="2210"/>
                  </a:cubicBezTo>
                  <a:cubicBezTo>
                    <a:pt x="129589" y="-8741"/>
                    <a:pt x="52060" y="28506"/>
                    <a:pt x="18904" y="98627"/>
                  </a:cubicBezTo>
                  <a:cubicBezTo>
                    <a:pt x="-832" y="140379"/>
                    <a:pt x="-3207" y="187220"/>
                    <a:pt x="337" y="232611"/>
                  </a:cubicBezTo>
                  <a:cubicBezTo>
                    <a:pt x="394" y="235785"/>
                    <a:pt x="3013" y="238311"/>
                    <a:pt x="6199" y="238252"/>
                  </a:cubicBezTo>
                  <a:cubicBezTo>
                    <a:pt x="6632" y="238245"/>
                    <a:pt x="7066" y="238186"/>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0"/>
                    <a:pt x="9535" y="157023"/>
                    <a:pt x="21844" y="121246"/>
                  </a:cubicBezTo>
                  <a:cubicBezTo>
                    <a:pt x="33908" y="86129"/>
                    <a:pt x="57395" y="55536"/>
                    <a:pt x="89232" y="36234"/>
                  </a:cubicBezTo>
                  <a:cubicBezTo>
                    <a:pt x="150041" y="-655"/>
                    <a:pt x="229474" y="4567"/>
                    <a:pt x="284685" y="49240"/>
                  </a:cubicBezTo>
                  <a:cubicBezTo>
                    <a:pt x="315071" y="73647"/>
                    <a:pt x="336917" y="107062"/>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99" name="Freeform: Shape 98">
              <a:extLst>
                <a:ext uri="{FF2B5EF4-FFF2-40B4-BE49-F238E27FC236}">
                  <a16:creationId xmlns:a16="http://schemas.microsoft.com/office/drawing/2014/main" id="{BCA2CF0D-696C-3820-2357-93289C55DC88}"/>
                </a:ext>
              </a:extLst>
            </p:cNvPr>
            <p:cNvSpPr/>
            <p:nvPr/>
          </p:nvSpPr>
          <p:spPr>
            <a:xfrm>
              <a:off x="5199397" y="1546274"/>
              <a:ext cx="13586" cy="17443"/>
            </a:xfrm>
            <a:custGeom>
              <a:avLst/>
              <a:gdLst>
                <a:gd name="connsiteX0" fmla="*/ -830 w 13586"/>
                <a:gd name="connsiteY0" fmla="*/ 7480 h 17443"/>
                <a:gd name="connsiteX1" fmla="*/ 1451 w 13586"/>
                <a:gd name="connsiteY1" fmla="*/ 13644 h 17443"/>
                <a:gd name="connsiteX2" fmla="*/ 8407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7"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0" name="Freeform: Shape 99">
              <a:extLst>
                <a:ext uri="{FF2B5EF4-FFF2-40B4-BE49-F238E27FC236}">
                  <a16:creationId xmlns:a16="http://schemas.microsoft.com/office/drawing/2014/main" id="{F0037ABE-5AC7-E47A-100B-129683E95ED5}"/>
                </a:ext>
              </a:extLst>
            </p:cNvPr>
            <p:cNvSpPr/>
            <p:nvPr/>
          </p:nvSpPr>
          <p:spPr>
            <a:xfrm>
              <a:off x="5125195" y="1567472"/>
              <a:ext cx="12621" cy="17664"/>
            </a:xfrm>
            <a:custGeom>
              <a:avLst/>
              <a:gdLst>
                <a:gd name="connsiteX0" fmla="*/ -858 w 12621"/>
                <a:gd name="connsiteY0" fmla="*/ 7488 h 17664"/>
                <a:gd name="connsiteX1" fmla="*/ 499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2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499" y="13840"/>
                  </a:lnTo>
                  <a:cubicBezTo>
                    <a:pt x="1328" y="16848"/>
                    <a:pt x="4439" y="18611"/>
                    <a:pt x="7455" y="17780"/>
                  </a:cubicBezTo>
                  <a:cubicBezTo>
                    <a:pt x="10414" y="16894"/>
                    <a:pt x="12167" y="13829"/>
                    <a:pt x="11413" y="10824"/>
                  </a:cubicBezTo>
                  <a:lnTo>
                    <a:pt x="10056" y="4472"/>
                  </a:lnTo>
                  <a:cubicBezTo>
                    <a:pt x="9227" y="1461"/>
                    <a:pt x="6116" y="-305"/>
                    <a:pt x="3101" y="526"/>
                  </a:cubicBezTo>
                  <a:cubicBezTo>
                    <a:pt x="3101" y="528"/>
                    <a:pt x="3082" y="530"/>
                    <a:pt x="3082"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101" name="Freeform: Shape 100">
              <a:extLst>
                <a:ext uri="{FF2B5EF4-FFF2-40B4-BE49-F238E27FC236}">
                  <a16:creationId xmlns:a16="http://schemas.microsoft.com/office/drawing/2014/main" id="{418AAE0D-207D-2CFA-D690-DD225CFBC59C}"/>
                </a:ext>
              </a:extLst>
            </p:cNvPr>
            <p:cNvSpPr/>
            <p:nvPr/>
          </p:nvSpPr>
          <p:spPr>
            <a:xfrm>
              <a:off x="5049221"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0" y="20703"/>
                    <a:pt x="13044"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2" name="Freeform: Shape 101">
              <a:extLst>
                <a:ext uri="{FF2B5EF4-FFF2-40B4-BE49-F238E27FC236}">
                  <a16:creationId xmlns:a16="http://schemas.microsoft.com/office/drawing/2014/main" id="{195B911D-DCFA-93AB-5B43-EBD5752D0F01}"/>
                </a:ext>
              </a:extLst>
            </p:cNvPr>
            <p:cNvSpPr/>
            <p:nvPr/>
          </p:nvSpPr>
          <p:spPr>
            <a:xfrm>
              <a:off x="4973852" y="1604021"/>
              <a:ext cx="14360" cy="18617"/>
            </a:xfrm>
            <a:custGeom>
              <a:avLst/>
              <a:gdLst>
                <a:gd name="connsiteX0" fmla="*/ -313 w 14360"/>
                <a:gd name="connsiteY0" fmla="*/ 8845 h 18617"/>
                <a:gd name="connsiteX1" fmla="*/ 2835 w 14360"/>
                <a:gd name="connsiteY1" fmla="*/ 16140 h 18617"/>
                <a:gd name="connsiteX2" fmla="*/ 10564 w 14360"/>
                <a:gd name="connsiteY2" fmla="*/ 18163 h 18617"/>
                <a:gd name="connsiteX3" fmla="*/ 10583 w 14360"/>
                <a:gd name="connsiteY3" fmla="*/ 18157 h 18617"/>
                <a:gd name="connsiteX4" fmla="*/ 12619 w 14360"/>
                <a:gd name="connsiteY4" fmla="*/ 10429 h 18617"/>
                <a:gd name="connsiteX5" fmla="*/ 9452 w 14360"/>
                <a:gd name="connsiteY5" fmla="*/ 3134 h 18617"/>
                <a:gd name="connsiteX6" fmla="*/ 1723 w 14360"/>
                <a:gd name="connsiteY6" fmla="*/ 1088 h 18617"/>
                <a:gd name="connsiteX7" fmla="*/ 1705 w 14360"/>
                <a:gd name="connsiteY7" fmla="*/ 1098 h 18617"/>
                <a:gd name="connsiteX8" fmla="*/ -313 w 14360"/>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7">
                  <a:moveTo>
                    <a:pt x="-313" y="8845"/>
                  </a:moveTo>
                  <a:cubicBezTo>
                    <a:pt x="743" y="11277"/>
                    <a:pt x="1799" y="13708"/>
                    <a:pt x="2835" y="16140"/>
                  </a:cubicBezTo>
                  <a:cubicBezTo>
                    <a:pt x="4419" y="18835"/>
                    <a:pt x="7868" y="19740"/>
                    <a:pt x="10564" y="18163"/>
                  </a:cubicBezTo>
                  <a:cubicBezTo>
                    <a:pt x="10583" y="18161"/>
                    <a:pt x="10583" y="18159"/>
                    <a:pt x="10583" y="18157"/>
                  </a:cubicBezTo>
                  <a:cubicBezTo>
                    <a:pt x="13203" y="16526"/>
                    <a:pt x="14088" y="13137"/>
                    <a:pt x="12619" y="10429"/>
                  </a:cubicBezTo>
                  <a:lnTo>
                    <a:pt x="9452" y="3134"/>
                  </a:lnTo>
                  <a:cubicBezTo>
                    <a:pt x="7887" y="434"/>
                    <a:pt x="4419" y="-482"/>
                    <a:pt x="1723" y="1088"/>
                  </a:cubicBezTo>
                  <a:cubicBezTo>
                    <a:pt x="1723" y="1092"/>
                    <a:pt x="1705" y="1094"/>
                    <a:pt x="1705" y="1098"/>
                  </a:cubicBezTo>
                  <a:cubicBezTo>
                    <a:pt x="-916" y="2742"/>
                    <a:pt x="-1802" y="6136"/>
                    <a:pt x="-313" y="8845"/>
                  </a:cubicBezTo>
                  <a:close/>
                </a:path>
              </a:pathLst>
            </a:custGeom>
            <a:grpFill/>
            <a:ln w="1885" cap="flat">
              <a:noFill/>
              <a:prstDash val="solid"/>
              <a:miter/>
            </a:ln>
          </p:spPr>
          <p:txBody>
            <a:bodyPr rtlCol="0" anchor="ctr"/>
            <a:lstStyle/>
            <a:p>
              <a:endParaRPr lang="en-IN"/>
            </a:p>
          </p:txBody>
        </p:sp>
        <p:sp>
          <p:nvSpPr>
            <p:cNvPr id="103" name="Freeform: Shape 102">
              <a:extLst>
                <a:ext uri="{FF2B5EF4-FFF2-40B4-BE49-F238E27FC236}">
                  <a16:creationId xmlns:a16="http://schemas.microsoft.com/office/drawing/2014/main" id="{06B9508A-ED0F-3616-20B5-08DFBBE63ED7}"/>
                </a:ext>
              </a:extLst>
            </p:cNvPr>
            <p:cNvSpPr/>
            <p:nvPr/>
          </p:nvSpPr>
          <p:spPr>
            <a:xfrm>
              <a:off x="4898429"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7" y="10497"/>
                    <a:pt x="10475" y="7481"/>
                    <a:pt x="10041" y="4484"/>
                  </a:cubicBezTo>
                  <a:cubicBezTo>
                    <a:pt x="9212" y="1472"/>
                    <a:pt x="6101"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104" name="Freeform: Shape 103">
              <a:extLst>
                <a:ext uri="{FF2B5EF4-FFF2-40B4-BE49-F238E27FC236}">
                  <a16:creationId xmlns:a16="http://schemas.microsoft.com/office/drawing/2014/main" id="{85C2B972-A64D-FCE9-844A-934BED97D50A}"/>
                </a:ext>
              </a:extLst>
            </p:cNvPr>
            <p:cNvSpPr/>
            <p:nvPr/>
          </p:nvSpPr>
          <p:spPr>
            <a:xfrm>
              <a:off x="4822591"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2 w 13829"/>
                <a:gd name="connsiteY3" fmla="*/ 13241 h 20079"/>
                <a:gd name="connsiteX4" fmla="*/ 10084 w 13829"/>
                <a:gd name="connsiteY4" fmla="*/ 4476 h 20079"/>
                <a:gd name="connsiteX5" fmla="*/ 3110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8" y="10395"/>
                    <a:pt x="848" y="13317"/>
                    <a:pt x="1677" y="16238"/>
                  </a:cubicBezTo>
                  <a:cubicBezTo>
                    <a:pt x="2507" y="19252"/>
                    <a:pt x="5617" y="21024"/>
                    <a:pt x="8633" y="20197"/>
                  </a:cubicBezTo>
                  <a:cubicBezTo>
                    <a:pt x="11649" y="19369"/>
                    <a:pt x="13421" y="16255"/>
                    <a:pt x="12592" y="13241"/>
                  </a:cubicBezTo>
                  <a:cubicBezTo>
                    <a:pt x="11743" y="10319"/>
                    <a:pt x="10914" y="7398"/>
                    <a:pt x="10084" y="4476"/>
                  </a:cubicBezTo>
                  <a:cubicBezTo>
                    <a:pt x="9255" y="1462"/>
                    <a:pt x="6126" y="-306"/>
                    <a:pt x="3110"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105" name="Freeform: Shape 104">
              <a:extLst>
                <a:ext uri="{FF2B5EF4-FFF2-40B4-BE49-F238E27FC236}">
                  <a16:creationId xmlns:a16="http://schemas.microsoft.com/office/drawing/2014/main" id="{CDCE83DF-9A80-0AA1-2063-A31F418D4BD8}"/>
                </a:ext>
              </a:extLst>
            </p:cNvPr>
            <p:cNvSpPr/>
            <p:nvPr/>
          </p:nvSpPr>
          <p:spPr>
            <a:xfrm>
              <a:off x="4747468" y="1659368"/>
              <a:ext cx="12033" cy="17813"/>
            </a:xfrm>
            <a:custGeom>
              <a:avLst/>
              <a:gdLst>
                <a:gd name="connsiteX0" fmla="*/ -1012 w 12033"/>
                <a:gd name="connsiteY0" fmla="*/ 5976 h 17813"/>
                <a:gd name="connsiteX1" fmla="*/ -333 w 12033"/>
                <a:gd name="connsiteY1" fmla="*/ 12479 h 17813"/>
                <a:gd name="connsiteX2" fmla="*/ 5322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3" y="12479"/>
                  </a:lnTo>
                  <a:cubicBezTo>
                    <a:pt x="-277" y="15576"/>
                    <a:pt x="2231" y="18074"/>
                    <a:pt x="5322" y="18134"/>
                  </a:cubicBezTo>
                  <a:cubicBezTo>
                    <a:pt x="8130" y="18021"/>
                    <a:pt x="11297" y="15627"/>
                    <a:pt x="10977" y="12479"/>
                  </a:cubicBezTo>
                  <a:lnTo>
                    <a:pt x="10298" y="5976"/>
                  </a:lnTo>
                  <a:cubicBezTo>
                    <a:pt x="10223" y="2886"/>
                    <a:pt x="7734"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6" name="Freeform: Shape 105">
              <a:extLst>
                <a:ext uri="{FF2B5EF4-FFF2-40B4-BE49-F238E27FC236}">
                  <a16:creationId xmlns:a16="http://schemas.microsoft.com/office/drawing/2014/main" id="{B124EF6D-02E5-6172-19C6-24DFA497B07C}"/>
                </a:ext>
              </a:extLst>
            </p:cNvPr>
            <p:cNvSpPr/>
            <p:nvPr/>
          </p:nvSpPr>
          <p:spPr>
            <a:xfrm>
              <a:off x="4671727"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3"/>
                    <a:pt x="4721"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2" y="1426"/>
                    <a:pt x="-1612" y="4484"/>
                    <a:pt x="-858" y="7481"/>
                  </a:cubicBezTo>
                  <a:close/>
                </a:path>
              </a:pathLst>
            </a:custGeom>
            <a:grpFill/>
            <a:ln w="1885" cap="flat">
              <a:noFill/>
              <a:prstDash val="solid"/>
              <a:miter/>
            </a:ln>
          </p:spPr>
          <p:txBody>
            <a:bodyPr rtlCol="0" anchor="ctr"/>
            <a:lstStyle/>
            <a:p>
              <a:endParaRPr lang="en-IN"/>
            </a:p>
          </p:txBody>
        </p:sp>
        <p:sp>
          <p:nvSpPr>
            <p:cNvPr id="107" name="Freeform: Shape 106">
              <a:extLst>
                <a:ext uri="{FF2B5EF4-FFF2-40B4-BE49-F238E27FC236}">
                  <a16:creationId xmlns:a16="http://schemas.microsoft.com/office/drawing/2014/main" id="{F51F98CC-4EC1-BFED-E207-DDB68645EF33}"/>
                </a:ext>
              </a:extLst>
            </p:cNvPr>
            <p:cNvSpPr/>
            <p:nvPr/>
          </p:nvSpPr>
          <p:spPr>
            <a:xfrm>
              <a:off x="1529309" y="3258456"/>
              <a:ext cx="72954" cy="73116"/>
            </a:xfrm>
            <a:custGeom>
              <a:avLst/>
              <a:gdLst>
                <a:gd name="connsiteX0" fmla="*/ 23741 w 72954"/>
                <a:gd name="connsiteY0" fmla="*/ 59858 h 73116"/>
                <a:gd name="connsiteX1" fmla="*/ 11470 w 72954"/>
                <a:gd name="connsiteY1" fmla="*/ 27474 h 73116"/>
                <a:gd name="connsiteX2" fmla="*/ 42270 w 72954"/>
                <a:gd name="connsiteY2" fmla="*/ 12810 h 73116"/>
                <a:gd name="connsiteX3" fmla="*/ 60065 w 72954"/>
                <a:gd name="connsiteY3" fmla="*/ 41518 h 73116"/>
                <a:gd name="connsiteX4" fmla="*/ 29811 w 72954"/>
                <a:gd name="connsiteY4" fmla="*/ 62083 h 73116"/>
                <a:gd name="connsiteX5" fmla="*/ 29811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9" y="14770"/>
                    <a:pt x="29905" y="8945"/>
                    <a:pt x="42270" y="12810"/>
                  </a:cubicBezTo>
                  <a:cubicBezTo>
                    <a:pt x="54296" y="16579"/>
                    <a:pt x="62798" y="28813"/>
                    <a:pt x="60065" y="41518"/>
                  </a:cubicBezTo>
                  <a:cubicBezTo>
                    <a:pt x="57086" y="55429"/>
                    <a:pt x="43100" y="62686"/>
                    <a:pt x="29811" y="62083"/>
                  </a:cubicBezTo>
                  <a:cubicBezTo>
                    <a:pt x="22535" y="61762"/>
                    <a:pt x="22554" y="73072"/>
                    <a:pt x="29811" y="73393"/>
                  </a:cubicBezTo>
                  <a:cubicBezTo>
                    <a:pt x="48510"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108" name="Freeform: Shape 107">
              <a:extLst>
                <a:ext uri="{FF2B5EF4-FFF2-40B4-BE49-F238E27FC236}">
                  <a16:creationId xmlns:a16="http://schemas.microsoft.com/office/drawing/2014/main" id="{AFE7EDE9-2EB4-8E99-9A49-E2855347A1A3}"/>
                </a:ext>
              </a:extLst>
            </p:cNvPr>
            <p:cNvSpPr/>
            <p:nvPr/>
          </p:nvSpPr>
          <p:spPr>
            <a:xfrm>
              <a:off x="2026315"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9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1" y="22384"/>
                    <a:pt x="64329" y="36748"/>
                  </a:cubicBezTo>
                  <a:cubicBezTo>
                    <a:pt x="64706" y="51111"/>
                    <a:pt x="53829" y="62798"/>
                    <a:pt x="40597" y="66511"/>
                  </a:cubicBezTo>
                  <a:cubicBezTo>
                    <a:pt x="33585" y="68396"/>
                    <a:pt x="36563" y="79386"/>
                    <a:pt x="43594" y="77407"/>
                  </a:cubicBezTo>
                  <a:cubicBezTo>
                    <a:pt x="63235" y="71921"/>
                    <a:pt x="78127" y="53147"/>
                    <a:pt x="75224" y="32167"/>
                  </a:cubicBezTo>
                  <a:cubicBezTo>
                    <a:pt x="72547" y="12846"/>
                    <a:pt x="54602" y="-744"/>
                    <a:pt x="35413" y="387"/>
                  </a:cubicBezTo>
                  <a:cubicBezTo>
                    <a:pt x="15904" y="1555"/>
                    <a:pt x="-533" y="16993"/>
                    <a:pt x="-1023" y="36917"/>
                  </a:cubicBezTo>
                  <a:cubicBezTo>
                    <a:pt x="-1551" y="59367"/>
                    <a:pt x="17958"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109" name="Freeform: Shape 108">
              <a:extLst>
                <a:ext uri="{FF2B5EF4-FFF2-40B4-BE49-F238E27FC236}">
                  <a16:creationId xmlns:a16="http://schemas.microsoft.com/office/drawing/2014/main" id="{30FAE785-81F9-1B54-FB07-89C72F5C9487}"/>
                </a:ext>
              </a:extLst>
            </p:cNvPr>
            <p:cNvSpPr/>
            <p:nvPr/>
          </p:nvSpPr>
          <p:spPr>
            <a:xfrm>
              <a:off x="1418559" y="2822008"/>
              <a:ext cx="72458" cy="78813"/>
            </a:xfrm>
            <a:custGeom>
              <a:avLst/>
              <a:gdLst>
                <a:gd name="connsiteX0" fmla="*/ 27933 w 72458"/>
                <a:gd name="connsiteY0" fmla="*/ 71697 h 78813"/>
                <a:gd name="connsiteX1" fmla="*/ 71099 w 72458"/>
                <a:gd name="connsiteY1" fmla="*/ 54261 h 78813"/>
                <a:gd name="connsiteX2" fmla="*/ 39676 w 72458"/>
                <a:gd name="connsiteY2" fmla="*/ 1218 h 78813"/>
                <a:gd name="connsiteX3" fmla="*/ -870 w 72458"/>
                <a:gd name="connsiteY3" fmla="*/ 31491 h 78813"/>
                <a:gd name="connsiteX4" fmla="*/ 36283 w 72458"/>
                <a:gd name="connsiteY4" fmla="*/ 76730 h 78813"/>
                <a:gd name="connsiteX5" fmla="*/ 39299 w 72458"/>
                <a:gd name="connsiteY5" fmla="*/ 65835 h 78813"/>
                <a:gd name="connsiteX6" fmla="*/ 10855 w 72458"/>
                <a:gd name="connsiteY6" fmla="*/ 40407 h 78813"/>
                <a:gd name="connsiteX7" fmla="*/ 30120 w 72458"/>
                <a:gd name="connsiteY7" fmla="*/ 11718 h 78813"/>
                <a:gd name="connsiteX8" fmla="*/ 58545 w 72458"/>
                <a:gd name="connsiteY8" fmla="*/ 39314 h 78813"/>
                <a:gd name="connsiteX9" fmla="*/ 54775 w 72458"/>
                <a:gd name="connsiteY9" fmla="*/ 63969 h 78813"/>
                <a:gd name="connsiteX10" fmla="*/ 36472 w 72458"/>
                <a:gd name="connsiteY10" fmla="*/ 64214 h 78813"/>
                <a:gd name="connsiteX11" fmla="*/ 35925 w 72458"/>
                <a:gd name="connsiteY11" fmla="*/ 63649 h 78813"/>
                <a:gd name="connsiteX12" fmla="*/ 27933 w 72458"/>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3">
                  <a:moveTo>
                    <a:pt x="27933" y="71697"/>
                  </a:moveTo>
                  <a:cubicBezTo>
                    <a:pt x="44332" y="87965"/>
                    <a:pt x="68290" y="75467"/>
                    <a:pt x="71099" y="54261"/>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2065"/>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0"/>
                    <a:pt x="36472" y="64214"/>
                  </a:cubicBezTo>
                  <a:cubicBezTo>
                    <a:pt x="36283" y="64026"/>
                    <a:pt x="36095" y="63837"/>
                    <a:pt x="35925" y="63649"/>
                  </a:cubicBezTo>
                  <a:cubicBezTo>
                    <a:pt x="30760" y="58521"/>
                    <a:pt x="22730" y="66514"/>
                    <a:pt x="27933" y="71641"/>
                  </a:cubicBezTo>
                  <a:close/>
                </a:path>
              </a:pathLst>
            </a:custGeom>
            <a:grpFill/>
            <a:ln w="1885" cap="flat">
              <a:noFill/>
              <a:prstDash val="solid"/>
              <a:miter/>
            </a:ln>
          </p:spPr>
          <p:txBody>
            <a:bodyPr rtlCol="0" anchor="ctr"/>
            <a:lstStyle/>
            <a:p>
              <a:endParaRPr lang="en-IN"/>
            </a:p>
          </p:txBody>
        </p:sp>
        <p:sp>
          <p:nvSpPr>
            <p:cNvPr id="110" name="Freeform: Shape 109">
              <a:extLst>
                <a:ext uri="{FF2B5EF4-FFF2-40B4-BE49-F238E27FC236}">
                  <a16:creationId xmlns:a16="http://schemas.microsoft.com/office/drawing/2014/main" id="{CEFB9278-A66A-72E1-D2AF-34696B15D015}"/>
                </a:ext>
              </a:extLst>
            </p:cNvPr>
            <p:cNvSpPr/>
            <p:nvPr/>
          </p:nvSpPr>
          <p:spPr>
            <a:xfrm>
              <a:off x="1916445" y="2725153"/>
              <a:ext cx="69117" cy="69867"/>
            </a:xfrm>
            <a:custGeom>
              <a:avLst/>
              <a:gdLst>
                <a:gd name="connsiteX0" fmla="*/ 36125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5 w 69117"/>
                <a:gd name="connsiteY9" fmla="*/ 70176 h 69867"/>
                <a:gd name="connsiteX10" fmla="*/ 36125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5" y="58941"/>
                  </a:moveTo>
                  <a:cubicBezTo>
                    <a:pt x="22835" y="58188"/>
                    <a:pt x="9904"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111" name="Freeform: Shape 110">
              <a:extLst>
                <a:ext uri="{FF2B5EF4-FFF2-40B4-BE49-F238E27FC236}">
                  <a16:creationId xmlns:a16="http://schemas.microsoft.com/office/drawing/2014/main" id="{D2A8620E-D625-6343-2829-D0B8FC9C4DC1}"/>
                </a:ext>
              </a:extLst>
            </p:cNvPr>
            <p:cNvSpPr/>
            <p:nvPr/>
          </p:nvSpPr>
          <p:spPr>
            <a:xfrm>
              <a:off x="1726768"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0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2" y="35346"/>
                    <a:pt x="56870" y="48862"/>
                    <a:pt x="47351" y="57137"/>
                  </a:cubicBezTo>
                  <a:cubicBezTo>
                    <a:pt x="41847" y="61925"/>
                    <a:pt x="49877" y="69898"/>
                    <a:pt x="55343" y="65148"/>
                  </a:cubicBezTo>
                  <a:cubicBezTo>
                    <a:pt x="69235" y="53065"/>
                    <a:pt x="74004" y="31802"/>
                    <a:pt x="63788" y="15818"/>
                  </a:cubicBezTo>
                  <a:cubicBezTo>
                    <a:pt x="53571" y="-167"/>
                    <a:pt x="32328" y="-4012"/>
                    <a:pt x="16456" y="5338"/>
                  </a:cubicBezTo>
                  <a:cubicBezTo>
                    <a:pt x="585" y="14687"/>
                    <a:pt x="-6013" y="35403"/>
                    <a:pt x="3110" y="51840"/>
                  </a:cubicBezTo>
                  <a:cubicBezTo>
                    <a:pt x="12234" y="68277"/>
                    <a:pt x="33421"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112" name="Freeform: Shape 111">
              <a:extLst>
                <a:ext uri="{FF2B5EF4-FFF2-40B4-BE49-F238E27FC236}">
                  <a16:creationId xmlns:a16="http://schemas.microsoft.com/office/drawing/2014/main" id="{D9ACBC15-CD49-462B-0E34-014F8E1776BD}"/>
                </a:ext>
              </a:extLst>
            </p:cNvPr>
            <p:cNvSpPr/>
            <p:nvPr/>
          </p:nvSpPr>
          <p:spPr>
            <a:xfrm>
              <a:off x="2222229" y="2895456"/>
              <a:ext cx="63781" cy="63746"/>
            </a:xfrm>
            <a:custGeom>
              <a:avLst/>
              <a:gdLst>
                <a:gd name="connsiteX0" fmla="*/ 37798 w 63781"/>
                <a:gd name="connsiteY0" fmla="*/ 59662 h 63746"/>
                <a:gd name="connsiteX1" fmla="*/ 62416 w 63781"/>
                <a:gd name="connsiteY1" fmla="*/ 26354 h 63746"/>
                <a:gd name="connsiteX2" fmla="*/ 60512 w 63781"/>
                <a:gd name="connsiteY2" fmla="*/ 19474 h 63746"/>
                <a:gd name="connsiteX3" fmla="*/ 18119 w 63781"/>
                <a:gd name="connsiteY3" fmla="*/ 3075 h 63746"/>
                <a:gd name="connsiteX4" fmla="*/ 1720 w 63781"/>
                <a:gd name="connsiteY4" fmla="*/ 45468 h 63746"/>
                <a:gd name="connsiteX5" fmla="*/ 5358 w 63781"/>
                <a:gd name="connsiteY5" fmla="*/ 51688 h 63746"/>
                <a:gd name="connsiteX6" fmla="*/ 56063 w 63781"/>
                <a:gd name="connsiteY6" fmla="*/ 53573 h 63746"/>
                <a:gd name="connsiteX7" fmla="*/ 48052 w 63781"/>
                <a:gd name="connsiteY7" fmla="*/ 45581 h 63746"/>
                <a:gd name="connsiteX8" fmla="*/ 13746 w 63781"/>
                <a:gd name="connsiteY8" fmla="*/ 44148 h 63746"/>
                <a:gd name="connsiteX9" fmla="*/ 20042 w 63781"/>
                <a:gd name="connsiteY9" fmla="*/ 14856 h 63746"/>
                <a:gd name="connsiteX10" fmla="*/ 21493 w 63781"/>
                <a:gd name="connsiteY10" fmla="*/ 13989 h 63746"/>
                <a:gd name="connsiteX11" fmla="*/ 49768 w 63781"/>
                <a:gd name="connsiteY11" fmla="*/ 23187 h 63746"/>
                <a:gd name="connsiteX12" fmla="*/ 34688 w 63781"/>
                <a:gd name="connsiteY12" fmla="*/ 48861 h 63746"/>
                <a:gd name="connsiteX13" fmla="*/ 37704 w 63781"/>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46">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7"/>
                    <a:pt x="-5462" y="29238"/>
                    <a:pt x="1720" y="45468"/>
                  </a:cubicBezTo>
                  <a:cubicBezTo>
                    <a:pt x="2700" y="47673"/>
                    <a:pt x="3925" y="49765"/>
                    <a:pt x="5358" y="51688"/>
                  </a:cubicBezTo>
                  <a:cubicBezTo>
                    <a:pt x="18119" y="68804"/>
                    <a:pt x="41474" y="66957"/>
                    <a:pt x="56063" y="53573"/>
                  </a:cubicBezTo>
                  <a:cubicBezTo>
                    <a:pt x="61417" y="48635"/>
                    <a:pt x="53406" y="40642"/>
                    <a:pt x="48052" y="45581"/>
                  </a:cubicBezTo>
                  <a:cubicBezTo>
                    <a:pt x="38194" y="54704"/>
                    <a:pt x="22040" y="56589"/>
                    <a:pt x="13746" y="44148"/>
                  </a:cubicBezTo>
                  <a:cubicBezTo>
                    <a:pt x="7394" y="34328"/>
                    <a:pt x="10202" y="21208"/>
                    <a:pt x="20042" y="14856"/>
                  </a:cubicBezTo>
                  <a:cubicBezTo>
                    <a:pt x="20513" y="14554"/>
                    <a:pt x="21003" y="14253"/>
                    <a:pt x="21493" y="13989"/>
                  </a:cubicBezTo>
                  <a:cubicBezTo>
                    <a:pt x="31578" y="8767"/>
                    <a:pt x="44905" y="12726"/>
                    <a:pt x="49768" y="23187"/>
                  </a:cubicBezTo>
                  <a:cubicBezTo>
                    <a:pt x="55423" y="35195"/>
                    <a:pt x="46997" y="47089"/>
                    <a:pt x="34688" y="48861"/>
                  </a:cubicBezTo>
                  <a:cubicBezTo>
                    <a:pt x="27525" y="49898"/>
                    <a:pt x="30579" y="60793"/>
                    <a:pt x="37704" y="59756"/>
                  </a:cubicBezTo>
                  <a:close/>
                </a:path>
              </a:pathLst>
            </a:custGeom>
            <a:grpFill/>
            <a:ln w="1885" cap="flat">
              <a:noFill/>
              <a:prstDash val="solid"/>
              <a:miter/>
            </a:ln>
          </p:spPr>
          <p:txBody>
            <a:bodyPr rtlCol="0" anchor="ctr"/>
            <a:lstStyle/>
            <a:p>
              <a:endParaRPr lang="en-IN"/>
            </a:p>
          </p:txBody>
        </p:sp>
        <p:sp>
          <p:nvSpPr>
            <p:cNvPr id="113" name="Freeform: Shape 112">
              <a:extLst>
                <a:ext uri="{FF2B5EF4-FFF2-40B4-BE49-F238E27FC236}">
                  <a16:creationId xmlns:a16="http://schemas.microsoft.com/office/drawing/2014/main" id="{EB5BE1E2-CD3B-75AA-5892-CB9F4D74A8E4}"/>
                </a:ext>
              </a:extLst>
            </p:cNvPr>
            <p:cNvSpPr/>
            <p:nvPr/>
          </p:nvSpPr>
          <p:spPr>
            <a:xfrm>
              <a:off x="2102912" y="2371410"/>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2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2"/>
                  </a:cubicBezTo>
                  <a:cubicBezTo>
                    <a:pt x="47711" y="54671"/>
                    <a:pt x="34762" y="58592"/>
                    <a:pt x="23471" y="55934"/>
                  </a:cubicBezTo>
                  <a:cubicBezTo>
                    <a:pt x="16402" y="54276"/>
                    <a:pt x="13367" y="65171"/>
                    <a:pt x="20473" y="66848"/>
                  </a:cubicBezTo>
                  <a:cubicBezTo>
                    <a:pt x="37532" y="70863"/>
                    <a:pt x="56608" y="63851"/>
                    <a:pt x="63922" y="47132"/>
                  </a:cubicBezTo>
                  <a:cubicBezTo>
                    <a:pt x="71028" y="30921"/>
                    <a:pt x="63243" y="11901"/>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114" name="Freeform: Shape 113">
              <a:extLst>
                <a:ext uri="{FF2B5EF4-FFF2-40B4-BE49-F238E27FC236}">
                  <a16:creationId xmlns:a16="http://schemas.microsoft.com/office/drawing/2014/main" id="{51E33C6E-E6E7-4343-AA2B-351FD0F51B4E}"/>
                </a:ext>
              </a:extLst>
            </p:cNvPr>
            <p:cNvSpPr/>
            <p:nvPr/>
          </p:nvSpPr>
          <p:spPr>
            <a:xfrm>
              <a:off x="1593037" y="2487421"/>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7 h 71928"/>
                <a:gd name="connsiteX9" fmla="*/ 37994 w 77974"/>
                <a:gd name="connsiteY9" fmla="*/ 55585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6"/>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7"/>
                  </a:cubicBezTo>
                  <a:cubicBezTo>
                    <a:pt x="68606" y="51853"/>
                    <a:pt x="52433" y="70986"/>
                    <a:pt x="37994" y="55585"/>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115" name="Freeform: Shape 114">
              <a:extLst>
                <a:ext uri="{FF2B5EF4-FFF2-40B4-BE49-F238E27FC236}">
                  <a16:creationId xmlns:a16="http://schemas.microsoft.com/office/drawing/2014/main" id="{CAA7C258-0043-0F40-D293-A02011A78C5E}"/>
                </a:ext>
              </a:extLst>
            </p:cNvPr>
            <p:cNvSpPr/>
            <p:nvPr/>
          </p:nvSpPr>
          <p:spPr>
            <a:xfrm>
              <a:off x="1460810"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7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7"/>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116" name="Freeform: Shape 115">
              <a:extLst>
                <a:ext uri="{FF2B5EF4-FFF2-40B4-BE49-F238E27FC236}">
                  <a16:creationId xmlns:a16="http://schemas.microsoft.com/office/drawing/2014/main" id="{FC46254A-F7C4-3117-94F9-585513FBE5F0}"/>
                </a:ext>
              </a:extLst>
            </p:cNvPr>
            <p:cNvSpPr/>
            <p:nvPr/>
          </p:nvSpPr>
          <p:spPr>
            <a:xfrm>
              <a:off x="1950438"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17" name="Freeform: Shape 116">
              <a:extLst>
                <a:ext uri="{FF2B5EF4-FFF2-40B4-BE49-F238E27FC236}">
                  <a16:creationId xmlns:a16="http://schemas.microsoft.com/office/drawing/2014/main" id="{1E7EC26E-5BD2-DAC2-13EB-D79FF19F44A1}"/>
                </a:ext>
              </a:extLst>
            </p:cNvPr>
            <p:cNvSpPr/>
            <p:nvPr/>
          </p:nvSpPr>
          <p:spPr>
            <a:xfrm>
              <a:off x="2140134"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118" name="Freeform: Shape 117">
              <a:extLst>
                <a:ext uri="{FF2B5EF4-FFF2-40B4-BE49-F238E27FC236}">
                  <a16:creationId xmlns:a16="http://schemas.microsoft.com/office/drawing/2014/main" id="{C91E4190-2323-11D8-E999-513DDC849182}"/>
                </a:ext>
              </a:extLst>
            </p:cNvPr>
            <p:cNvSpPr/>
            <p:nvPr/>
          </p:nvSpPr>
          <p:spPr>
            <a:xfrm>
              <a:off x="1626358"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119" name="Freeform: Shape 118">
              <a:extLst>
                <a:ext uri="{FF2B5EF4-FFF2-40B4-BE49-F238E27FC236}">
                  <a16:creationId xmlns:a16="http://schemas.microsoft.com/office/drawing/2014/main" id="{9F58FFAD-6B6E-E015-0C3D-7C834249A713}"/>
                </a:ext>
              </a:extLst>
            </p:cNvPr>
            <p:cNvSpPr/>
            <p:nvPr/>
          </p:nvSpPr>
          <p:spPr>
            <a:xfrm>
              <a:off x="1791948" y="2931275"/>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8"/>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20" name="Freeform: Shape 119">
              <a:extLst>
                <a:ext uri="{FF2B5EF4-FFF2-40B4-BE49-F238E27FC236}">
                  <a16:creationId xmlns:a16="http://schemas.microsoft.com/office/drawing/2014/main" id="{9BEED6A0-C553-BBBC-89CD-1A041D9E43B6}"/>
                </a:ext>
              </a:extLst>
            </p:cNvPr>
            <p:cNvSpPr/>
            <p:nvPr/>
          </p:nvSpPr>
          <p:spPr>
            <a:xfrm>
              <a:off x="1654144" y="2400956"/>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95"/>
                    <a:pt x="152190" y="69397"/>
                    <a:pt x="3013" y="103992"/>
                  </a:cubicBezTo>
                  <a:cubicBezTo>
                    <a:pt x="-4075" y="105632"/>
                    <a:pt x="-1078" y="116527"/>
                    <a:pt x="6029" y="114887"/>
                  </a:cubicBezTo>
                  <a:cubicBezTo>
                    <a:pt x="155206" y="80341"/>
                    <a:pt x="304401" y="45846"/>
                    <a:pt x="453597" y="11402"/>
                  </a:cubicBezTo>
                  <a:cubicBezTo>
                    <a:pt x="460703" y="9762"/>
                    <a:pt x="457687" y="-1152"/>
                    <a:pt x="450600" y="488"/>
                  </a:cubicBezTo>
                  <a:close/>
                </a:path>
              </a:pathLst>
            </a:custGeom>
            <a:grpFill/>
            <a:ln w="1885" cap="flat">
              <a:noFill/>
              <a:prstDash val="solid"/>
              <a:miter/>
            </a:ln>
          </p:spPr>
          <p:txBody>
            <a:bodyPr rtlCol="0" anchor="ctr"/>
            <a:lstStyle/>
            <a:p>
              <a:endParaRPr lang="en-IN"/>
            </a:p>
          </p:txBody>
        </p:sp>
        <p:sp>
          <p:nvSpPr>
            <p:cNvPr id="121" name="Freeform: Shape 120">
              <a:extLst>
                <a:ext uri="{FF2B5EF4-FFF2-40B4-BE49-F238E27FC236}">
                  <a16:creationId xmlns:a16="http://schemas.microsoft.com/office/drawing/2014/main" id="{6B233810-8641-2732-6E24-AB406B38F92A}"/>
                </a:ext>
              </a:extLst>
            </p:cNvPr>
            <p:cNvSpPr/>
            <p:nvPr/>
          </p:nvSpPr>
          <p:spPr>
            <a:xfrm>
              <a:off x="1476602" y="2760476"/>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893"/>
                    <a:pt x="147398" y="63297"/>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122" name="Freeform: Shape 121">
              <a:extLst>
                <a:ext uri="{FF2B5EF4-FFF2-40B4-BE49-F238E27FC236}">
                  <a16:creationId xmlns:a16="http://schemas.microsoft.com/office/drawing/2014/main" id="{0FCBA8CB-28CE-929C-8BD7-0977BBF23BE7}"/>
                </a:ext>
              </a:extLst>
            </p:cNvPr>
            <p:cNvSpPr/>
            <p:nvPr/>
          </p:nvSpPr>
          <p:spPr>
            <a:xfrm>
              <a:off x="1595710" y="3189403"/>
              <a:ext cx="453713" cy="115186"/>
            </a:xfrm>
            <a:custGeom>
              <a:avLst/>
              <a:gdLst>
                <a:gd name="connsiteX0" fmla="*/ 445642 w 453713"/>
                <a:gd name="connsiteY0" fmla="*/ 507 h 115186"/>
                <a:gd name="connsiteX1" fmla="*/ 3013 w 453713"/>
                <a:gd name="connsiteY1" fmla="*/ 104444 h 115186"/>
                <a:gd name="connsiteX2" fmla="*/ 6029 w 453713"/>
                <a:gd name="connsiteY2" fmla="*/ 115340 h 115186"/>
                <a:gd name="connsiteX3" fmla="*/ 448639 w 453713"/>
                <a:gd name="connsiteY3" fmla="*/ 11402 h 115186"/>
                <a:gd name="connsiteX4" fmla="*/ 445642 w 453713"/>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6">
                  <a:moveTo>
                    <a:pt x="445642" y="507"/>
                  </a:moveTo>
                  <a:cubicBezTo>
                    <a:pt x="298426" y="36510"/>
                    <a:pt x="150738" y="70553"/>
                    <a:pt x="3013" y="104444"/>
                  </a:cubicBezTo>
                  <a:cubicBezTo>
                    <a:pt x="-4075" y="106066"/>
                    <a:pt x="-1078" y="116980"/>
                    <a:pt x="6029" y="115340"/>
                  </a:cubicBezTo>
                  <a:cubicBezTo>
                    <a:pt x="153735" y="81410"/>
                    <a:pt x="301423" y="47481"/>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123" name="Freeform: Shape 122">
              <a:extLst>
                <a:ext uri="{FF2B5EF4-FFF2-40B4-BE49-F238E27FC236}">
                  <a16:creationId xmlns:a16="http://schemas.microsoft.com/office/drawing/2014/main" id="{8E6CDEF1-AC5A-FD82-EBD7-0D357AFEC1C4}"/>
                </a:ext>
              </a:extLst>
            </p:cNvPr>
            <p:cNvSpPr/>
            <p:nvPr/>
          </p:nvSpPr>
          <p:spPr>
            <a:xfrm>
              <a:off x="1571655"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8" y="136295"/>
                    <a:pt x="115209" y="73262"/>
                    <a:pt x="168610" y="10210"/>
                  </a:cubicBezTo>
                  <a:cubicBezTo>
                    <a:pt x="173285" y="4668"/>
                    <a:pt x="165311" y="-3362"/>
                    <a:pt x="160618" y="2199"/>
                  </a:cubicBezTo>
                  <a:cubicBezTo>
                    <a:pt x="107311" y="65326"/>
                    <a:pt x="53910" y="128379"/>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124" name="Freeform: Shape 123">
              <a:extLst>
                <a:ext uri="{FF2B5EF4-FFF2-40B4-BE49-F238E27FC236}">
                  <a16:creationId xmlns:a16="http://schemas.microsoft.com/office/drawing/2014/main" id="{A08720F1-3FD5-76F1-C4EA-A67C06A6CF42}"/>
                </a:ext>
              </a:extLst>
            </p:cNvPr>
            <p:cNvSpPr/>
            <p:nvPr/>
          </p:nvSpPr>
          <p:spPr>
            <a:xfrm>
              <a:off x="1466276"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3"/>
                    <a:pt x="46661" y="189024"/>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125" name="Freeform: Shape 124">
              <a:extLst>
                <a:ext uri="{FF2B5EF4-FFF2-40B4-BE49-F238E27FC236}">
                  <a16:creationId xmlns:a16="http://schemas.microsoft.com/office/drawing/2014/main" id="{F0C5082F-3833-CE31-4995-0ED57611A900}"/>
                </a:ext>
              </a:extLst>
            </p:cNvPr>
            <p:cNvSpPr/>
            <p:nvPr/>
          </p:nvSpPr>
          <p:spPr>
            <a:xfrm>
              <a:off x="1968341"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0"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126" name="Freeform: Shape 125">
              <a:extLst>
                <a:ext uri="{FF2B5EF4-FFF2-40B4-BE49-F238E27FC236}">
                  <a16:creationId xmlns:a16="http://schemas.microsoft.com/office/drawing/2014/main" id="{D3E56576-A46E-DA17-B4BB-95E07F9C46FA}"/>
                </a:ext>
              </a:extLst>
            </p:cNvPr>
            <p:cNvSpPr/>
            <p:nvPr/>
          </p:nvSpPr>
          <p:spPr>
            <a:xfrm>
              <a:off x="2089328" y="2962294"/>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5"/>
                    <a:pt x="49929" y="135252"/>
                    <a:pt x="72" y="201509"/>
                  </a:cubicBezTo>
                  <a:cubicBezTo>
                    <a:pt x="-4320" y="207315"/>
                    <a:pt x="5500" y="212969"/>
                    <a:pt x="9836" y="207164"/>
                  </a:cubicBezTo>
                  <a:close/>
                </a:path>
              </a:pathLst>
            </a:custGeom>
            <a:grpFill/>
            <a:ln w="1885" cap="flat">
              <a:noFill/>
              <a:prstDash val="solid"/>
              <a:miter/>
            </a:ln>
          </p:spPr>
          <p:txBody>
            <a:bodyPr rtlCol="0" anchor="ctr"/>
            <a:lstStyle/>
            <a:p>
              <a:endParaRPr lang="en-IN"/>
            </a:p>
          </p:txBody>
        </p:sp>
        <p:sp>
          <p:nvSpPr>
            <p:cNvPr id="127" name="Freeform: Shape 126">
              <a:extLst>
                <a:ext uri="{FF2B5EF4-FFF2-40B4-BE49-F238E27FC236}">
                  <a16:creationId xmlns:a16="http://schemas.microsoft.com/office/drawing/2014/main" id="{A49CC5C9-30E6-A3E7-372C-8924C19BC5D0}"/>
                </a:ext>
              </a:extLst>
            </p:cNvPr>
            <p:cNvSpPr/>
            <p:nvPr/>
          </p:nvSpPr>
          <p:spPr>
            <a:xfrm>
              <a:off x="5472818"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28" name="Freeform: Shape 127">
              <a:extLst>
                <a:ext uri="{FF2B5EF4-FFF2-40B4-BE49-F238E27FC236}">
                  <a16:creationId xmlns:a16="http://schemas.microsoft.com/office/drawing/2014/main" id="{7B40EC03-8E85-4300-8E40-D10B986658BA}"/>
                </a:ext>
              </a:extLst>
            </p:cNvPr>
            <p:cNvSpPr/>
            <p:nvPr/>
          </p:nvSpPr>
          <p:spPr>
            <a:xfrm>
              <a:off x="4972024"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1" y="-710"/>
                    <a:pt x="2005" y="12805"/>
                    <a:pt x="-671" y="32163"/>
                  </a:cubicBezTo>
                  <a:cubicBezTo>
                    <a:pt x="-3574" y="53068"/>
                    <a:pt x="11317" y="71748"/>
                    <a:pt x="30959" y="77403"/>
                  </a:cubicBezTo>
                  <a:cubicBezTo>
                    <a:pt x="37971" y="79382"/>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29" name="Freeform: Shape 128">
              <a:extLst>
                <a:ext uri="{FF2B5EF4-FFF2-40B4-BE49-F238E27FC236}">
                  <a16:creationId xmlns:a16="http://schemas.microsoft.com/office/drawing/2014/main" id="{0F70E64F-52D7-1734-5ABB-5C3472980A33}"/>
                </a:ext>
              </a:extLst>
            </p:cNvPr>
            <p:cNvSpPr/>
            <p:nvPr/>
          </p:nvSpPr>
          <p:spPr>
            <a:xfrm>
              <a:off x="5583999" y="680736"/>
              <a:ext cx="72422" cy="78802"/>
            </a:xfrm>
            <a:custGeom>
              <a:avLst/>
              <a:gdLst>
                <a:gd name="connsiteX0" fmla="*/ 34446 w 72422"/>
                <a:gd name="connsiteY0" fmla="*/ 63649 h 78802"/>
                <a:gd name="connsiteX1" fmla="*/ 16143 w 72422"/>
                <a:gd name="connsiteY1" fmla="*/ 64507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37"/>
                    <a:pt x="21440" y="69321"/>
                    <a:pt x="16143" y="64507"/>
                  </a:cubicBezTo>
                  <a:cubicBezTo>
                    <a:pt x="15955" y="64333"/>
                    <a:pt x="15785" y="64154"/>
                    <a:pt x="15596" y="63969"/>
                  </a:cubicBezTo>
                  <a:cubicBezTo>
                    <a:pt x="8980" y="57711"/>
                    <a:pt x="9583" y="47249"/>
                    <a:pt x="11826" y="39314"/>
                  </a:cubicBezTo>
                  <a:cubicBezTo>
                    <a:pt x="15483" y="26402"/>
                    <a:pt x="24738" y="10172"/>
                    <a:pt x="40233" y="11718"/>
                  </a:cubicBezTo>
                  <a:cubicBezTo>
                    <a:pt x="54201" y="13112"/>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30" name="Freeform: Shape 129">
              <a:extLst>
                <a:ext uri="{FF2B5EF4-FFF2-40B4-BE49-F238E27FC236}">
                  <a16:creationId xmlns:a16="http://schemas.microsoft.com/office/drawing/2014/main" id="{3DE71A58-798C-AA21-C34C-A3008DC8D107}"/>
                </a:ext>
              </a:extLst>
            </p:cNvPr>
            <p:cNvSpPr/>
            <p:nvPr/>
          </p:nvSpPr>
          <p:spPr>
            <a:xfrm>
              <a:off x="5089418" y="583898"/>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63" y="55645"/>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31" name="Freeform: Shape 130">
              <a:extLst>
                <a:ext uri="{FF2B5EF4-FFF2-40B4-BE49-F238E27FC236}">
                  <a16:creationId xmlns:a16="http://schemas.microsoft.com/office/drawing/2014/main" id="{8EB67C53-DD89-AB48-C7A8-216D23556147}"/>
                </a:ext>
              </a:extLst>
            </p:cNvPr>
            <p:cNvSpPr/>
            <p:nvPr/>
          </p:nvSpPr>
          <p:spPr>
            <a:xfrm>
              <a:off x="5277972" y="870633"/>
              <a:ext cx="70302" cy="70124"/>
            </a:xfrm>
            <a:custGeom>
              <a:avLst/>
              <a:gdLst>
                <a:gd name="connsiteX0" fmla="*/ 17595 w 70302"/>
                <a:gd name="connsiteY0" fmla="*/ 67904 h 70124"/>
                <a:gd name="connsiteX1" fmla="*/ 65078 w 70302"/>
                <a:gd name="connsiteY1" fmla="*/ 51806 h 70124"/>
                <a:gd name="connsiteX2" fmla="*/ 51732 w 70302"/>
                <a:gd name="connsiteY2" fmla="*/ 5304 h 70124"/>
                <a:gd name="connsiteX3" fmla="*/ 4420 w 70302"/>
                <a:gd name="connsiteY3" fmla="*/ 15784 h 70124"/>
                <a:gd name="connsiteX4" fmla="*/ 12864 w 70302"/>
                <a:gd name="connsiteY4" fmla="*/ 65114 h 70124"/>
                <a:gd name="connsiteX5" fmla="*/ 20856 w 70302"/>
                <a:gd name="connsiteY5" fmla="*/ 57103 h 70124"/>
                <a:gd name="connsiteX6" fmla="*/ 13052 w 70302"/>
                <a:gd name="connsiteY6" fmla="*/ 23381 h 70124"/>
                <a:gd name="connsiteX7" fmla="*/ 46021 w 70302"/>
                <a:gd name="connsiteY7" fmla="*/ 15087 h 70124"/>
                <a:gd name="connsiteX8" fmla="*/ 54183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8" y="51806"/>
                  </a:cubicBezTo>
                  <a:cubicBezTo>
                    <a:pt x="74314" y="35294"/>
                    <a:pt x="67585" y="14672"/>
                    <a:pt x="51732" y="5304"/>
                  </a:cubicBezTo>
                  <a:cubicBezTo>
                    <a:pt x="35880" y="-4064"/>
                    <a:pt x="14579" y="-31"/>
                    <a:pt x="4420" y="15784"/>
                  </a:cubicBezTo>
                  <a:cubicBezTo>
                    <a:pt x="-5741" y="31599"/>
                    <a:pt x="-1009" y="53050"/>
                    <a:pt x="12864" y="65114"/>
                  </a:cubicBezTo>
                  <a:cubicBezTo>
                    <a:pt x="18330" y="69864"/>
                    <a:pt x="26360" y="61891"/>
                    <a:pt x="20856" y="57103"/>
                  </a:cubicBezTo>
                  <a:cubicBezTo>
                    <a:pt x="11337" y="48828"/>
                    <a:pt x="6757" y="35068"/>
                    <a:pt x="13052" y="23381"/>
                  </a:cubicBezTo>
                  <a:cubicBezTo>
                    <a:pt x="19348" y="11694"/>
                    <a:pt x="34730" y="8301"/>
                    <a:pt x="46021" y="15087"/>
                  </a:cubicBezTo>
                  <a:cubicBezTo>
                    <a:pt x="57311" y="21873"/>
                    <a:pt x="61779" y="36745"/>
                    <a:pt x="54183" y="47980"/>
                  </a:cubicBezTo>
                  <a:cubicBezTo>
                    <a:pt x="46586" y="59214"/>
                    <a:pt x="32430" y="61420"/>
                    <a:pt x="20611" y="56990"/>
                  </a:cubicBezTo>
                  <a:cubicBezTo>
                    <a:pt x="13788" y="54445"/>
                    <a:pt x="10828" y="65359"/>
                    <a:pt x="17595" y="67904"/>
                  </a:cubicBezTo>
                  <a:close/>
                </a:path>
              </a:pathLst>
            </a:custGeom>
            <a:grpFill/>
            <a:ln w="1885" cap="flat">
              <a:noFill/>
              <a:prstDash val="solid"/>
              <a:miter/>
            </a:ln>
          </p:spPr>
          <p:txBody>
            <a:bodyPr rtlCol="0" anchor="ctr"/>
            <a:lstStyle/>
            <a:p>
              <a:endParaRPr lang="en-IN"/>
            </a:p>
          </p:txBody>
        </p:sp>
        <p:sp>
          <p:nvSpPr>
            <p:cNvPr id="132" name="Freeform: Shape 131">
              <a:extLst>
                <a:ext uri="{FF2B5EF4-FFF2-40B4-BE49-F238E27FC236}">
                  <a16:creationId xmlns:a16="http://schemas.microsoft.com/office/drawing/2014/main" id="{C9D56C99-4BC8-D569-9D61-5C265694C0DA}"/>
                </a:ext>
              </a:extLst>
            </p:cNvPr>
            <p:cNvSpPr/>
            <p:nvPr/>
          </p:nvSpPr>
          <p:spPr>
            <a:xfrm>
              <a:off x="4788936"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2 w 63810"/>
                <a:gd name="connsiteY4" fmla="*/ 44199 h 63861"/>
                <a:gd name="connsiteX5" fmla="*/ 13655 w 63810"/>
                <a:gd name="connsiteY5" fmla="*/ 45632 h 63861"/>
                <a:gd name="connsiteX6" fmla="*/ 5663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1 w 63810"/>
                <a:gd name="connsiteY11" fmla="*/ 57792 h 63861"/>
                <a:gd name="connsiteX12" fmla="*/ 23928 w 63810"/>
                <a:gd name="connsiteY12" fmla="*/ 59713 h 63861"/>
                <a:gd name="connsiteX13" fmla="*/ 26925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1" y="12881"/>
                    <a:pt x="29527" y="8618"/>
                    <a:pt x="39894" y="13718"/>
                  </a:cubicBezTo>
                  <a:cubicBezTo>
                    <a:pt x="50242" y="18817"/>
                    <a:pt x="54502" y="31348"/>
                    <a:pt x="49413" y="41706"/>
                  </a:cubicBezTo>
                  <a:cubicBezTo>
                    <a:pt x="48980" y="42569"/>
                    <a:pt x="48508" y="43403"/>
                    <a:pt x="47962" y="44199"/>
                  </a:cubicBezTo>
                  <a:cubicBezTo>
                    <a:pt x="39705" y="56621"/>
                    <a:pt x="23457" y="54755"/>
                    <a:pt x="13655" y="45632"/>
                  </a:cubicBezTo>
                  <a:cubicBezTo>
                    <a:pt x="8321" y="40693"/>
                    <a:pt x="309" y="48686"/>
                    <a:pt x="5663" y="53624"/>
                  </a:cubicBezTo>
                  <a:cubicBezTo>
                    <a:pt x="20234" y="67083"/>
                    <a:pt x="43607" y="68949"/>
                    <a:pt x="56350" y="51739"/>
                  </a:cubicBezTo>
                  <a:cubicBezTo>
                    <a:pt x="67000" y="37537"/>
                    <a:pt x="64116" y="17393"/>
                    <a:pt x="49903" y="6747"/>
                  </a:cubicBezTo>
                  <a:cubicBezTo>
                    <a:pt x="35709" y="-3900"/>
                    <a:pt x="15559" y="-1018"/>
                    <a:pt x="4928" y="13184"/>
                  </a:cubicBezTo>
                  <a:cubicBezTo>
                    <a:pt x="3438" y="15149"/>
                    <a:pt x="2194" y="17277"/>
                    <a:pt x="1214" y="19525"/>
                  </a:cubicBezTo>
                  <a:cubicBezTo>
                    <a:pt x="-4987" y="34454"/>
                    <a:pt x="2081" y="51587"/>
                    <a:pt x="17011" y="57792"/>
                  </a:cubicBezTo>
                  <a:cubicBezTo>
                    <a:pt x="19235" y="58714"/>
                    <a:pt x="21553" y="59358"/>
                    <a:pt x="23928" y="59713"/>
                  </a:cubicBezTo>
                  <a:cubicBezTo>
                    <a:pt x="31035" y="60749"/>
                    <a:pt x="34107" y="49854"/>
                    <a:pt x="26925" y="48818"/>
                  </a:cubicBezTo>
                  <a:close/>
                </a:path>
              </a:pathLst>
            </a:custGeom>
            <a:grpFill/>
            <a:ln w="1885" cap="flat">
              <a:noFill/>
              <a:prstDash val="solid"/>
              <a:miter/>
            </a:ln>
          </p:spPr>
          <p:txBody>
            <a:bodyPr rtlCol="0" anchor="ctr"/>
            <a:lstStyle/>
            <a:p>
              <a:endParaRPr lang="en-IN"/>
            </a:p>
          </p:txBody>
        </p:sp>
        <p:sp>
          <p:nvSpPr>
            <p:cNvPr id="133" name="Freeform: Shape 132">
              <a:extLst>
                <a:ext uri="{FF2B5EF4-FFF2-40B4-BE49-F238E27FC236}">
                  <a16:creationId xmlns:a16="http://schemas.microsoft.com/office/drawing/2014/main" id="{83EBF473-1BC2-3896-9BDC-4C033A872D58}"/>
                </a:ext>
              </a:extLst>
            </p:cNvPr>
            <p:cNvSpPr/>
            <p:nvPr/>
          </p:nvSpPr>
          <p:spPr>
            <a:xfrm>
              <a:off x="4904511" y="230146"/>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9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8"/>
                    <a:pt x="45051" y="66803"/>
                  </a:cubicBezTo>
                  <a:cubicBezTo>
                    <a:pt x="52139" y="65125"/>
                    <a:pt x="49141" y="54230"/>
                    <a:pt x="42035" y="55889"/>
                  </a:cubicBezTo>
                  <a:cubicBezTo>
                    <a:pt x="30725" y="58565"/>
                    <a:pt x="17813" y="54381"/>
                    <a:pt x="12309" y="43467"/>
                  </a:cubicBezTo>
                  <a:cubicBezTo>
                    <a:pt x="6805" y="32553"/>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34" name="Freeform: Shape 133">
              <a:extLst>
                <a:ext uri="{FF2B5EF4-FFF2-40B4-BE49-F238E27FC236}">
                  <a16:creationId xmlns:a16="http://schemas.microsoft.com/office/drawing/2014/main" id="{2D639791-8781-29B1-269C-339382BE1F97}"/>
                </a:ext>
              </a:extLst>
            </p:cNvPr>
            <p:cNvSpPr/>
            <p:nvPr/>
          </p:nvSpPr>
          <p:spPr>
            <a:xfrm>
              <a:off x="5404005" y="346092"/>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8"/>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35" name="Freeform: Shape 134">
              <a:extLst>
                <a:ext uri="{FF2B5EF4-FFF2-40B4-BE49-F238E27FC236}">
                  <a16:creationId xmlns:a16="http://schemas.microsoft.com/office/drawing/2014/main" id="{C170F490-43FB-D0E2-D2B3-9CC977ED3A8A}"/>
                </a:ext>
              </a:extLst>
            </p:cNvPr>
            <p:cNvSpPr/>
            <p:nvPr/>
          </p:nvSpPr>
          <p:spPr>
            <a:xfrm>
              <a:off x="5514329"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2" y="-2725"/>
                    <a:pt x="87754" y="4362"/>
                  </a:cubicBezTo>
                  <a:cubicBezTo>
                    <a:pt x="59291" y="123436"/>
                    <a:pt x="28943" y="242189"/>
                    <a:pt x="-840" y="360943"/>
                  </a:cubicBezTo>
                  <a:cubicBezTo>
                    <a:pt x="-2612" y="367992"/>
                    <a:pt x="8284" y="371008"/>
                    <a:pt x="10055" y="363940"/>
                  </a:cubicBezTo>
                  <a:close/>
                </a:path>
              </a:pathLst>
            </a:custGeom>
            <a:grpFill/>
            <a:ln w="1885" cap="flat">
              <a:noFill/>
              <a:prstDash val="solid"/>
              <a:miter/>
            </a:ln>
          </p:spPr>
          <p:txBody>
            <a:bodyPr rtlCol="0" anchor="ctr"/>
            <a:lstStyle/>
            <a:p>
              <a:endParaRPr lang="en-IN"/>
            </a:p>
          </p:txBody>
        </p:sp>
        <p:sp>
          <p:nvSpPr>
            <p:cNvPr id="136" name="Freeform: Shape 135">
              <a:extLst>
                <a:ext uri="{FF2B5EF4-FFF2-40B4-BE49-F238E27FC236}">
                  <a16:creationId xmlns:a16="http://schemas.microsoft.com/office/drawing/2014/main" id="{8F3258C7-9593-D93E-F2E6-05AC1D848D96}"/>
                </a:ext>
              </a:extLst>
            </p:cNvPr>
            <p:cNvSpPr/>
            <p:nvPr/>
          </p:nvSpPr>
          <p:spPr>
            <a:xfrm>
              <a:off x="5015654"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4" y="-2703"/>
                    <a:pt x="96751" y="4328"/>
                  </a:cubicBezTo>
                  <a:cubicBezTo>
                    <a:pt x="64235" y="122717"/>
                    <a:pt x="31720"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137" name="Freeform: Shape 136">
              <a:extLst>
                <a:ext uri="{FF2B5EF4-FFF2-40B4-BE49-F238E27FC236}">
                  <a16:creationId xmlns:a16="http://schemas.microsoft.com/office/drawing/2014/main" id="{B87B2378-BA25-FA10-35D9-0EC2382B88E9}"/>
                </a:ext>
              </a:extLst>
            </p:cNvPr>
            <p:cNvSpPr/>
            <p:nvPr/>
          </p:nvSpPr>
          <p:spPr>
            <a:xfrm>
              <a:off x="4821014" y="295135"/>
              <a:ext cx="113852" cy="468817"/>
            </a:xfrm>
            <a:custGeom>
              <a:avLst/>
              <a:gdLst>
                <a:gd name="connsiteX0" fmla="*/ 10021 w 113852"/>
                <a:gd name="connsiteY0" fmla="*/ 465046 h 468817"/>
                <a:gd name="connsiteX1" fmla="*/ 112658 w 113852"/>
                <a:gd name="connsiteY1" fmla="*/ 7374 h 468817"/>
                <a:gd name="connsiteX2" fmla="*/ 101763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3" y="4377"/>
                  </a:cubicBezTo>
                  <a:cubicBezTo>
                    <a:pt x="67438"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138" name="Freeform: Shape 137">
              <a:extLst>
                <a:ext uri="{FF2B5EF4-FFF2-40B4-BE49-F238E27FC236}">
                  <a16:creationId xmlns:a16="http://schemas.microsoft.com/office/drawing/2014/main" id="{B20B61B5-F6EB-9DC2-E106-046C1BFC27C0}"/>
                </a:ext>
              </a:extLst>
            </p:cNvPr>
            <p:cNvSpPr/>
            <p:nvPr/>
          </p:nvSpPr>
          <p:spPr>
            <a:xfrm>
              <a:off x="5317891" y="415539"/>
              <a:ext cx="130706" cy="458183"/>
            </a:xfrm>
            <a:custGeom>
              <a:avLst/>
              <a:gdLst>
                <a:gd name="connsiteX0" fmla="*/ 10023 w 130706"/>
                <a:gd name="connsiteY0" fmla="*/ 454497 h 458183"/>
                <a:gd name="connsiteX1" fmla="*/ 129455 w 130706"/>
                <a:gd name="connsiteY1" fmla="*/ 7326 h 458183"/>
                <a:gd name="connsiteX2" fmla="*/ 118559 w 130706"/>
                <a:gd name="connsiteY2" fmla="*/ 4328 h 458183"/>
                <a:gd name="connsiteX3" fmla="*/ -816 w 130706"/>
                <a:gd name="connsiteY3" fmla="*/ 451500 h 458183"/>
                <a:gd name="connsiteX4" fmla="*/ 10098 w 130706"/>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6" h="458183">
                  <a:moveTo>
                    <a:pt x="10023" y="454497"/>
                  </a:moveTo>
                  <a:cubicBezTo>
                    <a:pt x="49739" y="305421"/>
                    <a:pt x="89549" y="156364"/>
                    <a:pt x="129455" y="7326"/>
                  </a:cubicBezTo>
                  <a:cubicBezTo>
                    <a:pt x="131340"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39" name="Freeform: Shape 138">
              <a:extLst>
                <a:ext uri="{FF2B5EF4-FFF2-40B4-BE49-F238E27FC236}">
                  <a16:creationId xmlns:a16="http://schemas.microsoft.com/office/drawing/2014/main" id="{41DAEFB2-9C4B-90FB-C107-6FD1535DB498}"/>
                </a:ext>
              </a:extLst>
            </p:cNvPr>
            <p:cNvSpPr/>
            <p:nvPr/>
          </p:nvSpPr>
          <p:spPr>
            <a:xfrm>
              <a:off x="4844124" y="789946"/>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7" y="118374"/>
                    <a:pt x="440963" y="107479"/>
                    <a:pt x="433895" y="105745"/>
                  </a:cubicBezTo>
                  <a:cubicBezTo>
                    <a:pt x="291202" y="70784"/>
                    <a:pt x="148566" y="35705"/>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40" name="Freeform: Shape 139">
              <a:extLst>
                <a:ext uri="{FF2B5EF4-FFF2-40B4-BE49-F238E27FC236}">
                  <a16:creationId xmlns:a16="http://schemas.microsoft.com/office/drawing/2014/main" id="{928F8FDF-6C9D-88D3-4103-5D133C1C2AD4}"/>
                </a:ext>
              </a:extLst>
            </p:cNvPr>
            <p:cNvSpPr/>
            <p:nvPr/>
          </p:nvSpPr>
          <p:spPr>
            <a:xfrm>
              <a:off x="4962181" y="259631"/>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5"/>
                    <a:pt x="301417" y="80300"/>
                    <a:pt x="450594" y="114884"/>
                  </a:cubicBezTo>
                  <a:cubicBezTo>
                    <a:pt x="457682" y="116524"/>
                    <a:pt x="460697" y="105629"/>
                    <a:pt x="453591" y="103989"/>
                  </a:cubicBezTo>
                  <a:cubicBezTo>
                    <a:pt x="304415" y="69432"/>
                    <a:pt x="155219" y="34929"/>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41" name="Freeform: Shape 140">
              <a:extLst>
                <a:ext uri="{FF2B5EF4-FFF2-40B4-BE49-F238E27FC236}">
                  <a16:creationId xmlns:a16="http://schemas.microsoft.com/office/drawing/2014/main" id="{4A9637C7-F59A-9E26-BE8D-E5B03A6EE824}"/>
                </a:ext>
              </a:extLst>
            </p:cNvPr>
            <p:cNvSpPr/>
            <p:nvPr/>
          </p:nvSpPr>
          <p:spPr>
            <a:xfrm>
              <a:off x="5154227" y="619148"/>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0"/>
                    <a:pt x="291705" y="74216"/>
                    <a:pt x="436075" y="105632"/>
                  </a:cubicBezTo>
                  <a:cubicBezTo>
                    <a:pt x="443181" y="107178"/>
                    <a:pt x="446216" y="96208"/>
                    <a:pt x="439091"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42" name="Freeform: Shape 141">
              <a:extLst>
                <a:ext uri="{FF2B5EF4-FFF2-40B4-BE49-F238E27FC236}">
                  <a16:creationId xmlns:a16="http://schemas.microsoft.com/office/drawing/2014/main" id="{9BA69F30-1A8F-FA35-5BB5-9C0343FDD39B}"/>
                </a:ext>
              </a:extLst>
            </p:cNvPr>
            <p:cNvSpPr/>
            <p:nvPr/>
          </p:nvSpPr>
          <p:spPr>
            <a:xfrm>
              <a:off x="5025586" y="1048074"/>
              <a:ext cx="453710" cy="115186"/>
            </a:xfrm>
            <a:custGeom>
              <a:avLst/>
              <a:gdLst>
                <a:gd name="connsiteX0" fmla="*/ 2994 w 453710"/>
                <a:gd name="connsiteY0" fmla="*/ 11402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2"/>
                  </a:cubicBezTo>
                  <a:close/>
                </a:path>
              </a:pathLst>
            </a:custGeom>
            <a:grpFill/>
            <a:ln w="1885" cap="flat">
              <a:noFill/>
              <a:prstDash val="solid"/>
              <a:miter/>
            </a:ln>
          </p:spPr>
          <p:txBody>
            <a:bodyPr rtlCol="0" anchor="ctr"/>
            <a:lstStyle/>
            <a:p>
              <a:endParaRPr lang="en-IN"/>
            </a:p>
          </p:txBody>
        </p:sp>
        <p:sp>
          <p:nvSpPr>
            <p:cNvPr id="143" name="Freeform: Shape 142">
              <a:extLst>
                <a:ext uri="{FF2B5EF4-FFF2-40B4-BE49-F238E27FC236}">
                  <a16:creationId xmlns:a16="http://schemas.microsoft.com/office/drawing/2014/main" id="{88D257F5-EFB9-4A5F-5B4A-A9BB1FDC02F5}"/>
                </a:ext>
              </a:extLst>
            </p:cNvPr>
            <p:cNvSpPr/>
            <p:nvPr/>
          </p:nvSpPr>
          <p:spPr>
            <a:xfrm>
              <a:off x="5332297"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0" y="128298"/>
                    <a:pt x="61779" y="65257"/>
                    <a:pt x="8378" y="2199"/>
                  </a:cubicBezTo>
                  <a:cubicBezTo>
                    <a:pt x="3684" y="-3362"/>
                    <a:pt x="-4289" y="4668"/>
                    <a:pt x="386" y="10210"/>
                  </a:cubicBezTo>
                  <a:cubicBezTo>
                    <a:pt x="53674" y="73319"/>
                    <a:pt x="107075" y="136352"/>
                    <a:pt x="160608" y="199310"/>
                  </a:cubicBezTo>
                  <a:cubicBezTo>
                    <a:pt x="165321" y="204871"/>
                    <a:pt x="173275" y="196841"/>
                    <a:pt x="168601" y="191318"/>
                  </a:cubicBezTo>
                  <a:close/>
                </a:path>
              </a:pathLst>
            </a:custGeom>
            <a:grpFill/>
            <a:ln w="1885" cap="flat">
              <a:noFill/>
              <a:prstDash val="solid"/>
              <a:miter/>
            </a:ln>
          </p:spPr>
          <p:txBody>
            <a:bodyPr rtlCol="0" anchor="ctr"/>
            <a:lstStyle/>
            <a:p>
              <a:endParaRPr lang="en-IN"/>
            </a:p>
          </p:txBody>
        </p:sp>
        <p:sp>
          <p:nvSpPr>
            <p:cNvPr id="144" name="Freeform: Shape 143">
              <a:extLst>
                <a:ext uri="{FF2B5EF4-FFF2-40B4-BE49-F238E27FC236}">
                  <a16:creationId xmlns:a16="http://schemas.microsoft.com/office/drawing/2014/main" id="{417659F3-137E-C19F-7AB5-B3842B6FA111}"/>
                </a:ext>
              </a:extLst>
            </p:cNvPr>
            <p:cNvSpPr/>
            <p:nvPr/>
          </p:nvSpPr>
          <p:spPr>
            <a:xfrm>
              <a:off x="5456556" y="402628"/>
              <a:ext cx="152182" cy="290079"/>
            </a:xfrm>
            <a:custGeom>
              <a:avLst/>
              <a:gdLst>
                <a:gd name="connsiteX0" fmla="*/ 150485 w 152182"/>
                <a:gd name="connsiteY0" fmla="*/ 281833 h 290079"/>
                <a:gd name="connsiteX1" fmla="*/ 9394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3" y="188916"/>
                    <a:pt x="56443" y="96031"/>
                    <a:pt x="9394" y="3177"/>
                  </a:cubicBezTo>
                  <a:cubicBezTo>
                    <a:pt x="6114" y="-3307"/>
                    <a:pt x="-3650" y="2405"/>
                    <a:pt x="-370" y="8832"/>
                  </a:cubicBezTo>
                  <a:cubicBezTo>
                    <a:pt x="46660" y="101749"/>
                    <a:pt x="93690" y="194653"/>
                    <a:pt x="140720" y="287544"/>
                  </a:cubicBezTo>
                  <a:cubicBezTo>
                    <a:pt x="144000" y="294029"/>
                    <a:pt x="153764" y="288317"/>
                    <a:pt x="150485" y="281889"/>
                  </a:cubicBezTo>
                  <a:close/>
                </a:path>
              </a:pathLst>
            </a:custGeom>
            <a:grpFill/>
            <a:ln w="1885" cap="flat">
              <a:noFill/>
              <a:prstDash val="solid"/>
              <a:miter/>
            </a:ln>
          </p:spPr>
          <p:txBody>
            <a:bodyPr rtlCol="0" anchor="ctr"/>
            <a:lstStyle/>
            <a:p>
              <a:endParaRPr lang="en-IN"/>
            </a:p>
          </p:txBody>
        </p:sp>
        <p:sp>
          <p:nvSpPr>
            <p:cNvPr id="145" name="Freeform: Shape 144">
              <a:extLst>
                <a:ext uri="{FF2B5EF4-FFF2-40B4-BE49-F238E27FC236}">
                  <a16:creationId xmlns:a16="http://schemas.microsoft.com/office/drawing/2014/main" id="{B40BD118-5FCD-5483-3AA8-FF37010A0767}"/>
                </a:ext>
              </a:extLst>
            </p:cNvPr>
            <p:cNvSpPr/>
            <p:nvPr/>
          </p:nvSpPr>
          <p:spPr>
            <a:xfrm>
              <a:off x="4940302" y="293054"/>
              <a:ext cx="166297" cy="302051"/>
            </a:xfrm>
            <a:custGeom>
              <a:avLst/>
              <a:gdLst>
                <a:gd name="connsiteX0" fmla="*/ 164544 w 166297"/>
                <a:gd name="connsiteY0" fmla="*/ 293841 h 302051"/>
                <a:gd name="connsiteX1" fmla="*/ 9449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40" y="196954"/>
                    <a:pt x="61154" y="100053"/>
                    <a:pt x="9449" y="3141"/>
                  </a:cubicBezTo>
                  <a:cubicBezTo>
                    <a:pt x="6037" y="-3287"/>
                    <a:pt x="-3746" y="2425"/>
                    <a:pt x="-315" y="8796"/>
                  </a:cubicBezTo>
                  <a:cubicBezTo>
                    <a:pt x="51371" y="105746"/>
                    <a:pt x="103076" y="202665"/>
                    <a:pt x="154780" y="299553"/>
                  </a:cubicBezTo>
                  <a:cubicBezTo>
                    <a:pt x="158211" y="305981"/>
                    <a:pt x="167975" y="300269"/>
                    <a:pt x="164544" y="293898"/>
                  </a:cubicBezTo>
                  <a:close/>
                </a:path>
              </a:pathLst>
            </a:custGeom>
            <a:grpFill/>
            <a:ln w="1885" cap="flat">
              <a:noFill/>
              <a:prstDash val="solid"/>
              <a:miter/>
            </a:ln>
          </p:spPr>
          <p:txBody>
            <a:bodyPr rtlCol="0" anchor="ctr"/>
            <a:lstStyle/>
            <a:p>
              <a:endParaRPr lang="en-IN"/>
            </a:p>
          </p:txBody>
        </p:sp>
        <p:sp>
          <p:nvSpPr>
            <p:cNvPr id="146" name="Freeform: Shape 145">
              <a:extLst>
                <a:ext uri="{FF2B5EF4-FFF2-40B4-BE49-F238E27FC236}">
                  <a16:creationId xmlns:a16="http://schemas.microsoft.com/office/drawing/2014/main" id="{41041C18-0605-95ED-DFC9-AF17D077FCAE}"/>
                </a:ext>
              </a:extLst>
            </p:cNvPr>
            <p:cNvSpPr/>
            <p:nvPr/>
          </p:nvSpPr>
          <p:spPr>
            <a:xfrm>
              <a:off x="4824205" y="820998"/>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47" name="Freeform: Shape 146">
              <a:extLst>
                <a:ext uri="{FF2B5EF4-FFF2-40B4-BE49-F238E27FC236}">
                  <a16:creationId xmlns:a16="http://schemas.microsoft.com/office/drawing/2014/main" id="{4F655A63-B559-CA0F-CF53-B699F51D5075}"/>
                </a:ext>
              </a:extLst>
            </p:cNvPr>
            <p:cNvSpPr/>
            <p:nvPr/>
          </p:nvSpPr>
          <p:spPr>
            <a:xfrm>
              <a:off x="5472818"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48" name="Freeform: Shape 147">
              <a:extLst>
                <a:ext uri="{FF2B5EF4-FFF2-40B4-BE49-F238E27FC236}">
                  <a16:creationId xmlns:a16="http://schemas.microsoft.com/office/drawing/2014/main" id="{773CB7B8-A706-B4D4-DDC9-6111FC9121E0}"/>
                </a:ext>
              </a:extLst>
            </p:cNvPr>
            <p:cNvSpPr/>
            <p:nvPr/>
          </p:nvSpPr>
          <p:spPr>
            <a:xfrm>
              <a:off x="4972024"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1" y="-710"/>
                    <a:pt x="2005" y="12805"/>
                    <a:pt x="-671" y="32164"/>
                  </a:cubicBezTo>
                  <a:cubicBezTo>
                    <a:pt x="-3574" y="53068"/>
                    <a:pt x="11317" y="71748"/>
                    <a:pt x="30959" y="77403"/>
                  </a:cubicBezTo>
                  <a:cubicBezTo>
                    <a:pt x="37971" y="79288"/>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49" name="Freeform: Shape 148">
              <a:extLst>
                <a:ext uri="{FF2B5EF4-FFF2-40B4-BE49-F238E27FC236}">
                  <a16:creationId xmlns:a16="http://schemas.microsoft.com/office/drawing/2014/main" id="{1A5418C9-3C64-1E41-B6D4-F58F6BBC25BC}"/>
                </a:ext>
              </a:extLst>
            </p:cNvPr>
            <p:cNvSpPr/>
            <p:nvPr/>
          </p:nvSpPr>
          <p:spPr>
            <a:xfrm>
              <a:off x="5583999" y="3508194"/>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8"/>
                    <a:pt x="15596" y="63969"/>
                  </a:cubicBezTo>
                  <a:cubicBezTo>
                    <a:pt x="8980" y="57711"/>
                    <a:pt x="9583" y="47249"/>
                    <a:pt x="11826" y="39314"/>
                  </a:cubicBezTo>
                  <a:cubicBezTo>
                    <a:pt x="15483" y="26402"/>
                    <a:pt x="24738" y="10172"/>
                    <a:pt x="40233" y="11718"/>
                  </a:cubicBezTo>
                  <a:cubicBezTo>
                    <a:pt x="54201" y="13113"/>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50" name="Freeform: Shape 149">
              <a:extLst>
                <a:ext uri="{FF2B5EF4-FFF2-40B4-BE49-F238E27FC236}">
                  <a16:creationId xmlns:a16="http://schemas.microsoft.com/office/drawing/2014/main" id="{99B09683-C2C3-ACE9-F994-1036C6BF792B}"/>
                </a:ext>
              </a:extLst>
            </p:cNvPr>
            <p:cNvSpPr/>
            <p:nvPr/>
          </p:nvSpPr>
          <p:spPr>
            <a:xfrm>
              <a:off x="5089418" y="3411356"/>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51" name="Freeform: Shape 150">
              <a:extLst>
                <a:ext uri="{FF2B5EF4-FFF2-40B4-BE49-F238E27FC236}">
                  <a16:creationId xmlns:a16="http://schemas.microsoft.com/office/drawing/2014/main" id="{80238249-E646-80B4-5D3D-C76D10FDFB0A}"/>
                </a:ext>
              </a:extLst>
            </p:cNvPr>
            <p:cNvSpPr/>
            <p:nvPr/>
          </p:nvSpPr>
          <p:spPr>
            <a:xfrm>
              <a:off x="5277972" y="3698113"/>
              <a:ext cx="70302" cy="70102"/>
            </a:xfrm>
            <a:custGeom>
              <a:avLst/>
              <a:gdLst>
                <a:gd name="connsiteX0" fmla="*/ 17595 w 70302"/>
                <a:gd name="connsiteY0" fmla="*/ 67882 h 70102"/>
                <a:gd name="connsiteX1" fmla="*/ 65078 w 70302"/>
                <a:gd name="connsiteY1" fmla="*/ 51784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4"/>
                  </a:cubicBezTo>
                  <a:cubicBezTo>
                    <a:pt x="74314" y="35272"/>
                    <a:pt x="67585" y="14651"/>
                    <a:pt x="51732" y="5301"/>
                  </a:cubicBezTo>
                  <a:cubicBezTo>
                    <a:pt x="35880" y="-4048"/>
                    <a:pt x="14579" y="-52"/>
                    <a:pt x="4420" y="15763"/>
                  </a:cubicBezTo>
                  <a:cubicBezTo>
                    <a:pt x="-5741" y="31578"/>
                    <a:pt x="-1009" y="53029"/>
                    <a:pt x="12864" y="65092"/>
                  </a:cubicBezTo>
                  <a:cubicBezTo>
                    <a:pt x="18330" y="69843"/>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152" name="Freeform: Shape 151">
              <a:extLst>
                <a:ext uri="{FF2B5EF4-FFF2-40B4-BE49-F238E27FC236}">
                  <a16:creationId xmlns:a16="http://schemas.microsoft.com/office/drawing/2014/main" id="{027B6B50-FBA5-C57C-AEBF-9DFE86055391}"/>
                </a:ext>
              </a:extLst>
            </p:cNvPr>
            <p:cNvSpPr/>
            <p:nvPr/>
          </p:nvSpPr>
          <p:spPr>
            <a:xfrm>
              <a:off x="4788936"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2 w 63810"/>
                <a:gd name="connsiteY4" fmla="*/ 44202 h 63864"/>
                <a:gd name="connsiteX5" fmla="*/ 13655 w 63810"/>
                <a:gd name="connsiteY5" fmla="*/ 45635 h 63864"/>
                <a:gd name="connsiteX6" fmla="*/ 5663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1 w 63810"/>
                <a:gd name="connsiteY11" fmla="*/ 57793 h 63864"/>
                <a:gd name="connsiteX12" fmla="*/ 23928 w 63810"/>
                <a:gd name="connsiteY12" fmla="*/ 59715 h 63864"/>
                <a:gd name="connsiteX13" fmla="*/ 26925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1" y="12893"/>
                    <a:pt x="29527" y="8614"/>
                    <a:pt x="39894" y="13722"/>
                  </a:cubicBezTo>
                  <a:cubicBezTo>
                    <a:pt x="50242" y="18811"/>
                    <a:pt x="54502" y="31346"/>
                    <a:pt x="49413" y="41714"/>
                  </a:cubicBezTo>
                  <a:cubicBezTo>
                    <a:pt x="48980" y="42581"/>
                    <a:pt x="48508" y="43410"/>
                    <a:pt x="47962" y="44202"/>
                  </a:cubicBezTo>
                  <a:cubicBezTo>
                    <a:pt x="39705" y="56624"/>
                    <a:pt x="23457" y="54758"/>
                    <a:pt x="13655" y="45635"/>
                  </a:cubicBezTo>
                  <a:cubicBezTo>
                    <a:pt x="8321" y="40696"/>
                    <a:pt x="309" y="48688"/>
                    <a:pt x="5663" y="53627"/>
                  </a:cubicBezTo>
                  <a:cubicBezTo>
                    <a:pt x="20234" y="67086"/>
                    <a:pt x="43607" y="68952"/>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153" name="Freeform: Shape 152">
              <a:extLst>
                <a:ext uri="{FF2B5EF4-FFF2-40B4-BE49-F238E27FC236}">
                  <a16:creationId xmlns:a16="http://schemas.microsoft.com/office/drawing/2014/main" id="{38712CB5-9748-4F7B-38B9-2E64F695AF39}"/>
                </a:ext>
              </a:extLst>
            </p:cNvPr>
            <p:cNvSpPr/>
            <p:nvPr/>
          </p:nvSpPr>
          <p:spPr>
            <a:xfrm>
              <a:off x="4904511" y="3057604"/>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8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1"/>
                    <a:pt x="12309" y="43467"/>
                  </a:cubicBezTo>
                  <a:cubicBezTo>
                    <a:pt x="6805" y="32552"/>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54" name="Freeform: Shape 153">
              <a:extLst>
                <a:ext uri="{FF2B5EF4-FFF2-40B4-BE49-F238E27FC236}">
                  <a16:creationId xmlns:a16="http://schemas.microsoft.com/office/drawing/2014/main" id="{D43758E8-8553-DEEC-3693-7C61CA1EC815}"/>
                </a:ext>
              </a:extLst>
            </p:cNvPr>
            <p:cNvSpPr/>
            <p:nvPr/>
          </p:nvSpPr>
          <p:spPr>
            <a:xfrm>
              <a:off x="5404005" y="3173550"/>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5"/>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9"/>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55" name="Freeform: Shape 154">
              <a:extLst>
                <a:ext uri="{FF2B5EF4-FFF2-40B4-BE49-F238E27FC236}">
                  <a16:creationId xmlns:a16="http://schemas.microsoft.com/office/drawing/2014/main" id="{7DC3750B-AD12-BB74-3FD4-91938AC8962B}"/>
                </a:ext>
              </a:extLst>
            </p:cNvPr>
            <p:cNvSpPr/>
            <p:nvPr/>
          </p:nvSpPr>
          <p:spPr>
            <a:xfrm>
              <a:off x="5514329"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2" y="-2725"/>
                    <a:pt x="87754" y="4362"/>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156" name="Freeform: Shape 155">
              <a:extLst>
                <a:ext uri="{FF2B5EF4-FFF2-40B4-BE49-F238E27FC236}">
                  <a16:creationId xmlns:a16="http://schemas.microsoft.com/office/drawing/2014/main" id="{9431DFE1-D45D-3996-A730-14AC9F089401}"/>
                </a:ext>
              </a:extLst>
            </p:cNvPr>
            <p:cNvSpPr/>
            <p:nvPr/>
          </p:nvSpPr>
          <p:spPr>
            <a:xfrm>
              <a:off x="5015654"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4" y="-2703"/>
                    <a:pt x="96751" y="4328"/>
                  </a:cubicBezTo>
                  <a:cubicBezTo>
                    <a:pt x="64235" y="122723"/>
                    <a:pt x="31720"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157" name="Freeform: Shape 156">
              <a:extLst>
                <a:ext uri="{FF2B5EF4-FFF2-40B4-BE49-F238E27FC236}">
                  <a16:creationId xmlns:a16="http://schemas.microsoft.com/office/drawing/2014/main" id="{05F0E712-1560-B025-35C5-C09637B7AAE5}"/>
                </a:ext>
              </a:extLst>
            </p:cNvPr>
            <p:cNvSpPr/>
            <p:nvPr/>
          </p:nvSpPr>
          <p:spPr>
            <a:xfrm>
              <a:off x="4821014" y="3122593"/>
              <a:ext cx="113852" cy="468779"/>
            </a:xfrm>
            <a:custGeom>
              <a:avLst/>
              <a:gdLst>
                <a:gd name="connsiteX0" fmla="*/ 10021 w 113852"/>
                <a:gd name="connsiteY0" fmla="*/ 465046 h 468779"/>
                <a:gd name="connsiteX1" fmla="*/ 112658 w 113852"/>
                <a:gd name="connsiteY1" fmla="*/ 7374 h 468779"/>
                <a:gd name="connsiteX2" fmla="*/ 101763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3" y="4377"/>
                  </a:cubicBezTo>
                  <a:cubicBezTo>
                    <a:pt x="67438"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158" name="Freeform: Shape 157">
              <a:extLst>
                <a:ext uri="{FF2B5EF4-FFF2-40B4-BE49-F238E27FC236}">
                  <a16:creationId xmlns:a16="http://schemas.microsoft.com/office/drawing/2014/main" id="{704B0817-02B3-EA26-5E33-91699E04A09A}"/>
                </a:ext>
              </a:extLst>
            </p:cNvPr>
            <p:cNvSpPr/>
            <p:nvPr/>
          </p:nvSpPr>
          <p:spPr>
            <a:xfrm>
              <a:off x="5317816"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1"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159" name="Freeform: Shape 158">
              <a:extLst>
                <a:ext uri="{FF2B5EF4-FFF2-40B4-BE49-F238E27FC236}">
                  <a16:creationId xmlns:a16="http://schemas.microsoft.com/office/drawing/2014/main" id="{B315F92B-0993-8BF2-2CA7-19522278A6F7}"/>
                </a:ext>
              </a:extLst>
            </p:cNvPr>
            <p:cNvSpPr/>
            <p:nvPr/>
          </p:nvSpPr>
          <p:spPr>
            <a:xfrm>
              <a:off x="4844124" y="3617404"/>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60" name="Freeform: Shape 159">
              <a:extLst>
                <a:ext uri="{FF2B5EF4-FFF2-40B4-BE49-F238E27FC236}">
                  <a16:creationId xmlns:a16="http://schemas.microsoft.com/office/drawing/2014/main" id="{132B7B84-E4FD-C43C-E7DB-C1F8014E8CB1}"/>
                </a:ext>
              </a:extLst>
            </p:cNvPr>
            <p:cNvSpPr/>
            <p:nvPr/>
          </p:nvSpPr>
          <p:spPr>
            <a:xfrm>
              <a:off x="4962181" y="3087090"/>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61" name="Freeform: Shape 160">
              <a:extLst>
                <a:ext uri="{FF2B5EF4-FFF2-40B4-BE49-F238E27FC236}">
                  <a16:creationId xmlns:a16="http://schemas.microsoft.com/office/drawing/2014/main" id="{947F12C3-6FB7-C140-5578-A92B5B9103DB}"/>
                </a:ext>
              </a:extLst>
            </p:cNvPr>
            <p:cNvSpPr/>
            <p:nvPr/>
          </p:nvSpPr>
          <p:spPr>
            <a:xfrm>
              <a:off x="5154227" y="3446607"/>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7"/>
                    <a:pt x="439091"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62" name="Freeform: Shape 161">
              <a:extLst>
                <a:ext uri="{FF2B5EF4-FFF2-40B4-BE49-F238E27FC236}">
                  <a16:creationId xmlns:a16="http://schemas.microsoft.com/office/drawing/2014/main" id="{0C1C4A28-1678-2B74-FE96-0AF94AA11A97}"/>
                </a:ext>
              </a:extLst>
            </p:cNvPr>
            <p:cNvSpPr/>
            <p:nvPr/>
          </p:nvSpPr>
          <p:spPr>
            <a:xfrm>
              <a:off x="5025586" y="3875532"/>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163" name="Freeform: Shape 162">
              <a:extLst>
                <a:ext uri="{FF2B5EF4-FFF2-40B4-BE49-F238E27FC236}">
                  <a16:creationId xmlns:a16="http://schemas.microsoft.com/office/drawing/2014/main" id="{C45A082F-6395-483D-5C07-16F7F9E5103F}"/>
                </a:ext>
              </a:extLst>
            </p:cNvPr>
            <p:cNvSpPr/>
            <p:nvPr/>
          </p:nvSpPr>
          <p:spPr>
            <a:xfrm>
              <a:off x="5332297"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2"/>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164" name="Freeform: Shape 163">
              <a:extLst>
                <a:ext uri="{FF2B5EF4-FFF2-40B4-BE49-F238E27FC236}">
                  <a16:creationId xmlns:a16="http://schemas.microsoft.com/office/drawing/2014/main" id="{6EFAFA94-2010-C792-58E4-6DBF9DC754A6}"/>
                </a:ext>
              </a:extLst>
            </p:cNvPr>
            <p:cNvSpPr/>
            <p:nvPr/>
          </p:nvSpPr>
          <p:spPr>
            <a:xfrm>
              <a:off x="5456556" y="3230030"/>
              <a:ext cx="152182" cy="290088"/>
            </a:xfrm>
            <a:custGeom>
              <a:avLst/>
              <a:gdLst>
                <a:gd name="connsiteX0" fmla="*/ 150485 w 152182"/>
                <a:gd name="connsiteY0" fmla="*/ 281889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89"/>
                  </a:cubicBezTo>
                  <a:close/>
                </a:path>
              </a:pathLst>
            </a:custGeom>
            <a:grpFill/>
            <a:ln w="1885" cap="flat">
              <a:noFill/>
              <a:prstDash val="solid"/>
              <a:miter/>
            </a:ln>
          </p:spPr>
          <p:txBody>
            <a:bodyPr rtlCol="0" anchor="ctr"/>
            <a:lstStyle/>
            <a:p>
              <a:endParaRPr lang="en-IN"/>
            </a:p>
          </p:txBody>
        </p:sp>
        <p:sp>
          <p:nvSpPr>
            <p:cNvPr id="165" name="Freeform: Shape 164">
              <a:extLst>
                <a:ext uri="{FF2B5EF4-FFF2-40B4-BE49-F238E27FC236}">
                  <a16:creationId xmlns:a16="http://schemas.microsoft.com/office/drawing/2014/main" id="{B4D579A8-B112-5135-A301-86A0BACA8BCE}"/>
                </a:ext>
              </a:extLst>
            </p:cNvPr>
            <p:cNvSpPr/>
            <p:nvPr/>
          </p:nvSpPr>
          <p:spPr>
            <a:xfrm>
              <a:off x="4940302" y="3120512"/>
              <a:ext cx="166297" cy="301995"/>
            </a:xfrm>
            <a:custGeom>
              <a:avLst/>
              <a:gdLst>
                <a:gd name="connsiteX0" fmla="*/ 164544 w 166297"/>
                <a:gd name="connsiteY0" fmla="*/ 293841 h 301995"/>
                <a:gd name="connsiteX1" fmla="*/ 9449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40" y="196954"/>
                    <a:pt x="61154" y="100048"/>
                    <a:pt x="9449" y="3141"/>
                  </a:cubicBezTo>
                  <a:cubicBezTo>
                    <a:pt x="6037" y="-3287"/>
                    <a:pt x="-3746" y="2425"/>
                    <a:pt x="-315" y="8796"/>
                  </a:cubicBezTo>
                  <a:cubicBezTo>
                    <a:pt x="51371" y="105702"/>
                    <a:pt x="103076" y="202590"/>
                    <a:pt x="154780" y="299496"/>
                  </a:cubicBezTo>
                  <a:cubicBezTo>
                    <a:pt x="158211" y="305924"/>
                    <a:pt x="167975" y="300213"/>
                    <a:pt x="164544" y="293841"/>
                  </a:cubicBezTo>
                  <a:close/>
                </a:path>
              </a:pathLst>
            </a:custGeom>
            <a:grpFill/>
            <a:ln w="1885" cap="flat">
              <a:noFill/>
              <a:prstDash val="solid"/>
              <a:miter/>
            </a:ln>
          </p:spPr>
          <p:txBody>
            <a:bodyPr rtlCol="0" anchor="ctr"/>
            <a:lstStyle/>
            <a:p>
              <a:endParaRPr lang="en-IN"/>
            </a:p>
          </p:txBody>
        </p:sp>
        <p:sp>
          <p:nvSpPr>
            <p:cNvPr id="166" name="Freeform: Shape 165">
              <a:extLst>
                <a:ext uri="{FF2B5EF4-FFF2-40B4-BE49-F238E27FC236}">
                  <a16:creationId xmlns:a16="http://schemas.microsoft.com/office/drawing/2014/main" id="{F211B028-3948-C328-2036-91785A7CBD86}"/>
                </a:ext>
              </a:extLst>
            </p:cNvPr>
            <p:cNvSpPr/>
            <p:nvPr/>
          </p:nvSpPr>
          <p:spPr>
            <a:xfrm>
              <a:off x="4824205" y="3648456"/>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67" name="Freeform: Shape 166">
              <a:extLst>
                <a:ext uri="{FF2B5EF4-FFF2-40B4-BE49-F238E27FC236}">
                  <a16:creationId xmlns:a16="http://schemas.microsoft.com/office/drawing/2014/main" id="{2D05F9B2-B598-ADC2-CB94-038C12CEAD09}"/>
                </a:ext>
              </a:extLst>
            </p:cNvPr>
            <p:cNvSpPr/>
            <p:nvPr/>
          </p:nvSpPr>
          <p:spPr>
            <a:xfrm>
              <a:off x="1011597" y="29974"/>
              <a:ext cx="131815" cy="630534"/>
            </a:xfrm>
            <a:custGeom>
              <a:avLst/>
              <a:gdLst>
                <a:gd name="connsiteX0" fmla="*/ 119747 w 131815"/>
                <a:gd name="connsiteY0" fmla="*/ 4492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492"/>
                  </a:moveTo>
                  <a:lnTo>
                    <a:pt x="25649" y="487365"/>
                  </a:lnTo>
                  <a:cubicBezTo>
                    <a:pt x="16846" y="532831"/>
                    <a:pt x="8006" y="578303"/>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168" name="Freeform: Shape 167">
              <a:extLst>
                <a:ext uri="{FF2B5EF4-FFF2-40B4-BE49-F238E27FC236}">
                  <a16:creationId xmlns:a16="http://schemas.microsoft.com/office/drawing/2014/main" id="{FE89FC74-17E5-EA58-585B-CC8CC39F467B}"/>
                </a:ext>
              </a:extLst>
            </p:cNvPr>
            <p:cNvSpPr/>
            <p:nvPr/>
          </p:nvSpPr>
          <p:spPr>
            <a:xfrm>
              <a:off x="1012340"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3" y="104481"/>
                    <a:pt x="622800" y="103274"/>
                  </a:cubicBezTo>
                  <a:close/>
                </a:path>
              </a:pathLst>
            </a:custGeom>
            <a:grpFill/>
            <a:ln w="1885" cap="flat">
              <a:noFill/>
              <a:prstDash val="solid"/>
              <a:miter/>
            </a:ln>
          </p:spPr>
          <p:txBody>
            <a:bodyPr rtlCol="0" anchor="ctr"/>
            <a:lstStyle/>
            <a:p>
              <a:endParaRPr lang="en-IN"/>
            </a:p>
          </p:txBody>
        </p:sp>
        <p:sp>
          <p:nvSpPr>
            <p:cNvPr id="169" name="Freeform: Shape 168">
              <a:extLst>
                <a:ext uri="{FF2B5EF4-FFF2-40B4-BE49-F238E27FC236}">
                  <a16:creationId xmlns:a16="http://schemas.microsoft.com/office/drawing/2014/main" id="{05CF847B-EDAE-7F5E-4685-82321AC1591F}"/>
                </a:ext>
              </a:extLst>
            </p:cNvPr>
            <p:cNvSpPr/>
            <p:nvPr/>
          </p:nvSpPr>
          <p:spPr>
            <a:xfrm>
              <a:off x="1104670" y="26556"/>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18"/>
                    <a:pt x="9860" y="25591"/>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70" name="Freeform: Shape 169">
              <a:extLst>
                <a:ext uri="{FF2B5EF4-FFF2-40B4-BE49-F238E27FC236}">
                  <a16:creationId xmlns:a16="http://schemas.microsoft.com/office/drawing/2014/main" id="{EC94E6E2-B567-E4A5-2101-84FD7F60A045}"/>
                </a:ext>
              </a:extLst>
            </p:cNvPr>
            <p:cNvSpPr/>
            <p:nvPr/>
          </p:nvSpPr>
          <p:spPr>
            <a:xfrm>
              <a:off x="1133669"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71" name="Freeform: Shape 170">
              <a:extLst>
                <a:ext uri="{FF2B5EF4-FFF2-40B4-BE49-F238E27FC236}">
                  <a16:creationId xmlns:a16="http://schemas.microsoft.com/office/drawing/2014/main" id="{25CD3C32-422C-CB90-1782-DDB899FD7D52}"/>
                </a:ext>
              </a:extLst>
            </p:cNvPr>
            <p:cNvSpPr/>
            <p:nvPr/>
          </p:nvSpPr>
          <p:spPr>
            <a:xfrm>
              <a:off x="1608339" y="699271"/>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60"/>
                    <a:pt x="20751" y="37423"/>
                  </a:cubicBezTo>
                  <a:cubicBezTo>
                    <a:pt x="24973" y="43267"/>
                    <a:pt x="34775" y="37631"/>
                    <a:pt x="30515" y="31768"/>
                  </a:cubicBezTo>
                  <a:cubicBezTo>
                    <a:pt x="23578" y="22105"/>
                    <a:pt x="16661" y="12447"/>
                    <a:pt x="9780"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72" name="Freeform: Shape 171">
              <a:extLst>
                <a:ext uri="{FF2B5EF4-FFF2-40B4-BE49-F238E27FC236}">
                  <a16:creationId xmlns:a16="http://schemas.microsoft.com/office/drawing/2014/main" id="{F6C941F5-2665-753D-D690-AA6F42B5C26D}"/>
                </a:ext>
              </a:extLst>
            </p:cNvPr>
            <p:cNvSpPr/>
            <p:nvPr/>
          </p:nvSpPr>
          <p:spPr>
            <a:xfrm>
              <a:off x="1601169" y="728917"/>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8"/>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73" name="Freeform: Shape 172">
              <a:extLst>
                <a:ext uri="{FF2B5EF4-FFF2-40B4-BE49-F238E27FC236}">
                  <a16:creationId xmlns:a16="http://schemas.microsoft.com/office/drawing/2014/main" id="{0255A5EC-0451-04A4-093C-8C6AC19B8D45}"/>
                </a:ext>
              </a:extLst>
            </p:cNvPr>
            <p:cNvSpPr/>
            <p:nvPr/>
          </p:nvSpPr>
          <p:spPr>
            <a:xfrm>
              <a:off x="1047020"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9"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74" name="Freeform: Shape 173">
              <a:extLst>
                <a:ext uri="{FF2B5EF4-FFF2-40B4-BE49-F238E27FC236}">
                  <a16:creationId xmlns:a16="http://schemas.microsoft.com/office/drawing/2014/main" id="{6EB0F92A-EFD4-0BBF-DB43-B2C7BF6B1159}"/>
                </a:ext>
              </a:extLst>
            </p:cNvPr>
            <p:cNvSpPr/>
            <p:nvPr/>
          </p:nvSpPr>
          <p:spPr>
            <a:xfrm>
              <a:off x="1166179" y="451291"/>
              <a:ext cx="59468" cy="116762"/>
            </a:xfrm>
            <a:custGeom>
              <a:avLst/>
              <a:gdLst>
                <a:gd name="connsiteX0" fmla="*/ 57396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5 w 59468"/>
                <a:gd name="connsiteY4" fmla="*/ 21808 h 116762"/>
                <a:gd name="connsiteX5" fmla="*/ 47142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2 w 59468"/>
                <a:gd name="connsiteY9" fmla="*/ 102560 h 116762"/>
                <a:gd name="connsiteX10" fmla="*/ 10988 w 59468"/>
                <a:gd name="connsiteY10" fmla="*/ 105557 h 116762"/>
                <a:gd name="connsiteX11" fmla="*/ 26728 w 59468"/>
                <a:gd name="connsiteY11" fmla="*/ 117074 h 116762"/>
                <a:gd name="connsiteX12" fmla="*/ 46219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5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6" y="9292"/>
                  </a:moveTo>
                  <a:cubicBezTo>
                    <a:pt x="47726" y="-3413"/>
                    <a:pt x="32025" y="-1358"/>
                    <a:pt x="20338" y="7595"/>
                  </a:cubicBezTo>
                  <a:cubicBezTo>
                    <a:pt x="8651" y="16549"/>
                    <a:pt x="-5825" y="32100"/>
                    <a:pt x="508" y="48084"/>
                  </a:cubicBezTo>
                  <a:cubicBezTo>
                    <a:pt x="5258" y="59979"/>
                    <a:pt x="19546" y="63164"/>
                    <a:pt x="30837" y="59677"/>
                  </a:cubicBezTo>
                  <a:cubicBezTo>
                    <a:pt x="47255" y="54606"/>
                    <a:pt x="53626" y="36605"/>
                    <a:pt x="58245" y="21808"/>
                  </a:cubicBezTo>
                  <a:lnTo>
                    <a:pt x="47142" y="20300"/>
                  </a:lnTo>
                  <a:cubicBezTo>
                    <a:pt x="46313" y="37415"/>
                    <a:pt x="44522" y="54471"/>
                    <a:pt x="41770" y="71383"/>
                  </a:cubicBezTo>
                  <a:cubicBezTo>
                    <a:pt x="40752" y="78739"/>
                    <a:pt x="39301" y="86028"/>
                    <a:pt x="37416" y="93211"/>
                  </a:cubicBezTo>
                  <a:cubicBezTo>
                    <a:pt x="36435" y="96604"/>
                    <a:pt x="35248" y="100581"/>
                    <a:pt x="32628" y="103163"/>
                  </a:cubicBezTo>
                  <a:cubicBezTo>
                    <a:pt x="30008" y="105746"/>
                    <a:pt x="23373" y="107763"/>
                    <a:pt x="21902" y="102560"/>
                  </a:cubicBezTo>
                  <a:cubicBezTo>
                    <a:pt x="20017" y="95567"/>
                    <a:pt x="9009" y="98545"/>
                    <a:pt x="10988" y="105557"/>
                  </a:cubicBezTo>
                  <a:cubicBezTo>
                    <a:pt x="12949" y="112563"/>
                    <a:pt x="19452" y="117319"/>
                    <a:pt x="26728" y="117074"/>
                  </a:cubicBezTo>
                  <a:cubicBezTo>
                    <a:pt x="36153" y="117074"/>
                    <a:pt x="42656" y="110477"/>
                    <a:pt x="46219" y="102315"/>
                  </a:cubicBezTo>
                  <a:cubicBezTo>
                    <a:pt x="51346" y="90534"/>
                    <a:pt x="52477" y="76227"/>
                    <a:pt x="54267" y="63617"/>
                  </a:cubicBezTo>
                  <a:cubicBezTo>
                    <a:pt x="56303" y="49253"/>
                    <a:pt x="57641" y="34814"/>
                    <a:pt x="58377" y="20262"/>
                  </a:cubicBezTo>
                  <a:cubicBezTo>
                    <a:pt x="58716" y="13721"/>
                    <a:pt x="49121" y="12854"/>
                    <a:pt x="47274" y="18773"/>
                  </a:cubicBezTo>
                  <a:cubicBezTo>
                    <a:pt x="44560" y="27463"/>
                    <a:pt x="41808" y="36963"/>
                    <a:pt x="35305" y="43674"/>
                  </a:cubicBezTo>
                  <a:cubicBezTo>
                    <a:pt x="30309" y="48838"/>
                    <a:pt x="20847" y="52420"/>
                    <a:pt x="14193" y="47820"/>
                  </a:cubicBezTo>
                  <a:cubicBezTo>
                    <a:pt x="-1547"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175" name="Freeform: Shape 174">
              <a:extLst>
                <a:ext uri="{FF2B5EF4-FFF2-40B4-BE49-F238E27FC236}">
                  <a16:creationId xmlns:a16="http://schemas.microsoft.com/office/drawing/2014/main" id="{DB4D5C30-8034-F5A0-4259-52D4A72722CC}"/>
                </a:ext>
              </a:extLst>
            </p:cNvPr>
            <p:cNvSpPr/>
            <p:nvPr/>
          </p:nvSpPr>
          <p:spPr>
            <a:xfrm>
              <a:off x="1237684"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0"/>
                    <a:pt x="66059" y="6343"/>
                    <a:pt x="43157" y="519"/>
                  </a:cubicBezTo>
                  <a:cubicBezTo>
                    <a:pt x="36107" y="-1272"/>
                    <a:pt x="33091" y="9642"/>
                    <a:pt x="40160" y="11433"/>
                  </a:cubicBezTo>
                  <a:cubicBezTo>
                    <a:pt x="59009" y="16239"/>
                    <a:pt x="57973" y="38765"/>
                    <a:pt x="53524" y="53524"/>
                  </a:cubicBezTo>
                  <a:cubicBezTo>
                    <a:pt x="49415" y="67115"/>
                    <a:pt x="42063" y="94994"/>
                    <a:pt x="23515" y="93749"/>
                  </a:cubicBezTo>
                  <a:cubicBezTo>
                    <a:pt x="6777" y="92675"/>
                    <a:pt x="9698" y="68472"/>
                    <a:pt x="12300" y="57558"/>
                  </a:cubicBezTo>
                  <a:cubicBezTo>
                    <a:pt x="16296" y="40896"/>
                    <a:pt x="24137"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176" name="Freeform: Shape 175">
              <a:extLst>
                <a:ext uri="{FF2B5EF4-FFF2-40B4-BE49-F238E27FC236}">
                  <a16:creationId xmlns:a16="http://schemas.microsoft.com/office/drawing/2014/main" id="{15CE1F26-1585-C895-DD70-F67E3587FE79}"/>
                </a:ext>
              </a:extLst>
            </p:cNvPr>
            <p:cNvSpPr/>
            <p:nvPr/>
          </p:nvSpPr>
          <p:spPr>
            <a:xfrm>
              <a:off x="1310639" y="416996"/>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3"/>
                    <a:pt x="5319" y="26999"/>
                    <a:pt x="11784" y="15972"/>
                  </a:cubicBezTo>
                  <a:cubicBezTo>
                    <a:pt x="15554" y="9676"/>
                    <a:pt x="5714" y="3984"/>
                    <a:pt x="2020" y="10317"/>
                  </a:cubicBezTo>
                  <a:cubicBezTo>
                    <a:pt x="-3371" y="19970"/>
                    <a:pt x="-1486" y="32051"/>
                    <a:pt x="6582" y="39609"/>
                  </a:cubicBezTo>
                  <a:cubicBezTo>
                    <a:pt x="15460" y="47941"/>
                    <a:pt x="28881" y="46584"/>
                    <a:pt x="37156" y="38083"/>
                  </a:cubicBezTo>
                  <a:cubicBezTo>
                    <a:pt x="45431" y="29581"/>
                    <a:pt x="46430" y="16104"/>
                    <a:pt x="37853"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77" name="Freeform: Shape 176">
              <a:extLst>
                <a:ext uri="{FF2B5EF4-FFF2-40B4-BE49-F238E27FC236}">
                  <a16:creationId xmlns:a16="http://schemas.microsoft.com/office/drawing/2014/main" id="{3F36E690-7A31-A4B4-A8BC-C2CF19CBCE5C}"/>
                </a:ext>
              </a:extLst>
            </p:cNvPr>
            <p:cNvSpPr/>
            <p:nvPr/>
          </p:nvSpPr>
          <p:spPr>
            <a:xfrm>
              <a:off x="3876754"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178" name="Freeform: Shape 177">
              <a:extLst>
                <a:ext uri="{FF2B5EF4-FFF2-40B4-BE49-F238E27FC236}">
                  <a16:creationId xmlns:a16="http://schemas.microsoft.com/office/drawing/2014/main" id="{4BFE578B-432B-B98D-3896-F92B1506912C}"/>
                </a:ext>
              </a:extLst>
            </p:cNvPr>
            <p:cNvSpPr/>
            <p:nvPr/>
          </p:nvSpPr>
          <p:spPr>
            <a:xfrm>
              <a:off x="3877498"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179" name="Freeform: Shape 178">
              <a:extLst>
                <a:ext uri="{FF2B5EF4-FFF2-40B4-BE49-F238E27FC236}">
                  <a16:creationId xmlns:a16="http://schemas.microsoft.com/office/drawing/2014/main" id="{1A9B3603-CE89-1D33-F575-2E4FF54EB2E0}"/>
                </a:ext>
              </a:extLst>
            </p:cNvPr>
            <p:cNvSpPr/>
            <p:nvPr/>
          </p:nvSpPr>
          <p:spPr>
            <a:xfrm>
              <a:off x="3969828" y="2484560"/>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9"/>
                    <a:pt x="9860" y="25610"/>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80" name="Freeform: Shape 179">
              <a:extLst>
                <a:ext uri="{FF2B5EF4-FFF2-40B4-BE49-F238E27FC236}">
                  <a16:creationId xmlns:a16="http://schemas.microsoft.com/office/drawing/2014/main" id="{9AF62504-5955-B5F0-52B4-B175340B9ED1}"/>
                </a:ext>
              </a:extLst>
            </p:cNvPr>
            <p:cNvSpPr/>
            <p:nvPr/>
          </p:nvSpPr>
          <p:spPr>
            <a:xfrm>
              <a:off x="3998827"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81" name="Freeform: Shape 180">
              <a:extLst>
                <a:ext uri="{FF2B5EF4-FFF2-40B4-BE49-F238E27FC236}">
                  <a16:creationId xmlns:a16="http://schemas.microsoft.com/office/drawing/2014/main" id="{DC898E97-FF60-18EB-02BF-F66021204C9E}"/>
                </a:ext>
              </a:extLst>
            </p:cNvPr>
            <p:cNvSpPr/>
            <p:nvPr/>
          </p:nvSpPr>
          <p:spPr>
            <a:xfrm>
              <a:off x="4473496"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1"/>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82" name="Freeform: Shape 181">
              <a:extLst>
                <a:ext uri="{FF2B5EF4-FFF2-40B4-BE49-F238E27FC236}">
                  <a16:creationId xmlns:a16="http://schemas.microsoft.com/office/drawing/2014/main" id="{3C2601F3-6C2B-7A82-E5B7-A2A3A8AB22A5}"/>
                </a:ext>
              </a:extLst>
            </p:cNvPr>
            <p:cNvSpPr/>
            <p:nvPr/>
          </p:nvSpPr>
          <p:spPr>
            <a:xfrm>
              <a:off x="4466327" y="3186921"/>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83" name="Freeform: Shape 182">
              <a:extLst>
                <a:ext uri="{FF2B5EF4-FFF2-40B4-BE49-F238E27FC236}">
                  <a16:creationId xmlns:a16="http://schemas.microsoft.com/office/drawing/2014/main" id="{8358DC62-1740-981C-ACE5-8BE3DAB746EA}"/>
                </a:ext>
              </a:extLst>
            </p:cNvPr>
            <p:cNvSpPr/>
            <p:nvPr/>
          </p:nvSpPr>
          <p:spPr>
            <a:xfrm>
              <a:off x="3912178"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84" name="Freeform: Shape 183">
              <a:extLst>
                <a:ext uri="{FF2B5EF4-FFF2-40B4-BE49-F238E27FC236}">
                  <a16:creationId xmlns:a16="http://schemas.microsoft.com/office/drawing/2014/main" id="{F2E202B3-F236-C23E-9934-5D64EF60549C}"/>
                </a:ext>
              </a:extLst>
            </p:cNvPr>
            <p:cNvSpPr/>
            <p:nvPr/>
          </p:nvSpPr>
          <p:spPr>
            <a:xfrm>
              <a:off x="4031337"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1" y="16549"/>
                    <a:pt x="-5825" y="32100"/>
                    <a:pt x="508" y="48084"/>
                  </a:cubicBezTo>
                  <a:cubicBezTo>
                    <a:pt x="5258" y="59978"/>
                    <a:pt x="19546" y="63164"/>
                    <a:pt x="30837" y="59677"/>
                  </a:cubicBezTo>
                  <a:cubicBezTo>
                    <a:pt x="47255" y="54606"/>
                    <a:pt x="53627" y="36605"/>
                    <a:pt x="58245" y="21808"/>
                  </a:cubicBezTo>
                  <a:lnTo>
                    <a:pt x="47142" y="20300"/>
                  </a:lnTo>
                  <a:cubicBezTo>
                    <a:pt x="46332" y="37434"/>
                    <a:pt x="44522" y="54512"/>
                    <a:pt x="41770" y="71458"/>
                  </a:cubicBezTo>
                  <a:cubicBezTo>
                    <a:pt x="40771" y="78791"/>
                    <a:pt x="39339"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4" y="117074"/>
                  </a:cubicBezTo>
                  <a:cubicBezTo>
                    <a:pt x="36229" y="117074"/>
                    <a:pt x="42732" y="110477"/>
                    <a:pt x="46294" y="102315"/>
                  </a:cubicBezTo>
                  <a:cubicBezTo>
                    <a:pt x="51421" y="90534"/>
                    <a:pt x="52552" y="76227"/>
                    <a:pt x="54343" y="63617"/>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85" name="Freeform: Shape 184">
              <a:extLst>
                <a:ext uri="{FF2B5EF4-FFF2-40B4-BE49-F238E27FC236}">
                  <a16:creationId xmlns:a16="http://schemas.microsoft.com/office/drawing/2014/main" id="{41A04F71-CE8F-E25E-8F0F-B5FF7D1D425F}"/>
                </a:ext>
              </a:extLst>
            </p:cNvPr>
            <p:cNvSpPr/>
            <p:nvPr/>
          </p:nvSpPr>
          <p:spPr>
            <a:xfrm>
              <a:off x="4102842" y="2910849"/>
              <a:ext cx="68613" cy="104868"/>
            </a:xfrm>
            <a:custGeom>
              <a:avLst/>
              <a:gdLst>
                <a:gd name="connsiteX0" fmla="*/ 27247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6 w 68613"/>
                <a:gd name="connsiteY4" fmla="*/ 537 h 104868"/>
                <a:gd name="connsiteX5" fmla="*/ 40159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7" y="4439"/>
                  </a:moveTo>
                  <a:cubicBezTo>
                    <a:pt x="12168" y="22309"/>
                    <a:pt x="858" y="44815"/>
                    <a:pt x="-895" y="68396"/>
                  </a:cubicBezTo>
                  <a:cubicBezTo>
                    <a:pt x="-2309" y="86436"/>
                    <a:pt x="7041" y="108716"/>
                    <a:pt x="28793" y="104720"/>
                  </a:cubicBezTo>
                  <a:cubicBezTo>
                    <a:pt x="51827" y="100497"/>
                    <a:pt x="60838" y="71412"/>
                    <a:pt x="65776" y="51808"/>
                  </a:cubicBezTo>
                  <a:cubicBezTo>
                    <a:pt x="70771" y="31809"/>
                    <a:pt x="66059" y="6362"/>
                    <a:pt x="43156" y="537"/>
                  </a:cubicBezTo>
                  <a:cubicBezTo>
                    <a:pt x="36107" y="-1348"/>
                    <a:pt x="33091" y="9660"/>
                    <a:pt x="40159" y="11451"/>
                  </a:cubicBezTo>
                  <a:cubicBezTo>
                    <a:pt x="59009" y="16258"/>
                    <a:pt x="57973" y="38783"/>
                    <a:pt x="53524" y="53543"/>
                  </a:cubicBezTo>
                  <a:cubicBezTo>
                    <a:pt x="49415" y="67133"/>
                    <a:pt x="42063" y="95012"/>
                    <a:pt x="23515" y="93768"/>
                  </a:cubicBezTo>
                  <a:cubicBezTo>
                    <a:pt x="6776" y="92694"/>
                    <a:pt x="9698" y="68491"/>
                    <a:pt x="12300" y="57577"/>
                  </a:cubicBezTo>
                  <a:cubicBezTo>
                    <a:pt x="16296" y="40913"/>
                    <a:pt x="24137" y="25419"/>
                    <a:pt x="35202" y="12337"/>
                  </a:cubicBezTo>
                  <a:cubicBezTo>
                    <a:pt x="39858" y="6795"/>
                    <a:pt x="31884" y="-1235"/>
                    <a:pt x="27210" y="4345"/>
                  </a:cubicBezTo>
                  <a:close/>
                </a:path>
              </a:pathLst>
            </a:custGeom>
            <a:grpFill/>
            <a:ln w="1885" cap="flat">
              <a:noFill/>
              <a:prstDash val="solid"/>
              <a:miter/>
            </a:ln>
          </p:spPr>
          <p:txBody>
            <a:bodyPr rtlCol="0" anchor="ctr"/>
            <a:lstStyle/>
            <a:p>
              <a:endParaRPr lang="en-IN"/>
            </a:p>
          </p:txBody>
        </p:sp>
        <p:sp>
          <p:nvSpPr>
            <p:cNvPr id="186" name="Freeform: Shape 185">
              <a:extLst>
                <a:ext uri="{FF2B5EF4-FFF2-40B4-BE49-F238E27FC236}">
                  <a16:creationId xmlns:a16="http://schemas.microsoft.com/office/drawing/2014/main" id="{3EC6DAA5-AB00-6BB5-6114-7EDA493CF27B}"/>
                </a:ext>
              </a:extLst>
            </p:cNvPr>
            <p:cNvSpPr/>
            <p:nvPr/>
          </p:nvSpPr>
          <p:spPr>
            <a:xfrm>
              <a:off x="4175797" y="2875000"/>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3" y="30034"/>
                  </a:cubicBezTo>
                  <a:cubicBezTo>
                    <a:pt x="19493" y="40363"/>
                    <a:pt x="5319" y="26999"/>
                    <a:pt x="11784" y="15972"/>
                  </a:cubicBezTo>
                  <a:cubicBezTo>
                    <a:pt x="15554" y="9676"/>
                    <a:pt x="5715"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87" name="Freeform: Shape 186">
              <a:extLst>
                <a:ext uri="{FF2B5EF4-FFF2-40B4-BE49-F238E27FC236}">
                  <a16:creationId xmlns:a16="http://schemas.microsoft.com/office/drawing/2014/main" id="{A7E50EDC-29C6-3931-0085-4EFC1477B2A4}"/>
                </a:ext>
              </a:extLst>
            </p:cNvPr>
            <p:cNvSpPr/>
            <p:nvPr/>
          </p:nvSpPr>
          <p:spPr>
            <a:xfrm>
              <a:off x="2464359"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2" y="529958"/>
                    <a:pt x="224783" y="499409"/>
                  </a:cubicBezTo>
                  <a:cubicBezTo>
                    <a:pt x="223538" y="439550"/>
                    <a:pt x="218091" y="379851"/>
                    <a:pt x="208515" y="320752"/>
                  </a:cubicBezTo>
                  <a:cubicBezTo>
                    <a:pt x="198958" y="261388"/>
                    <a:pt x="185104" y="202799"/>
                    <a:pt x="167046" y="145449"/>
                  </a:cubicBezTo>
                  <a:cubicBezTo>
                    <a:pt x="158544" y="118532"/>
                    <a:pt x="149610" y="91463"/>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88" name="Freeform: Shape 187">
              <a:extLst>
                <a:ext uri="{FF2B5EF4-FFF2-40B4-BE49-F238E27FC236}">
                  <a16:creationId xmlns:a16="http://schemas.microsoft.com/office/drawing/2014/main" id="{22CF86D9-55D3-8032-0725-D122DF60EF64}"/>
                </a:ext>
              </a:extLst>
            </p:cNvPr>
            <p:cNvSpPr/>
            <p:nvPr/>
          </p:nvSpPr>
          <p:spPr>
            <a:xfrm>
              <a:off x="2207113" y="264702"/>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0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89"/>
                    <a:pt x="149180" y="2728"/>
                  </a:cubicBezTo>
                  <a:cubicBezTo>
                    <a:pt x="104110" y="51"/>
                    <a:pt x="31765" y="-8770"/>
                    <a:pt x="5300" y="38900"/>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0"/>
                    <a:pt x="349571" y="226493"/>
                    <a:pt x="296717" y="211074"/>
                  </a:cubicBezTo>
                  <a:cubicBezTo>
                    <a:pt x="246557" y="196446"/>
                    <a:pt x="196417" y="181442"/>
                    <a:pt x="147804" y="162065"/>
                  </a:cubicBezTo>
                  <a:cubicBezTo>
                    <a:pt x="122733" y="152229"/>
                    <a:pt x="98267" y="140898"/>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89" name="Freeform: Shape 188">
              <a:extLst>
                <a:ext uri="{FF2B5EF4-FFF2-40B4-BE49-F238E27FC236}">
                  <a16:creationId xmlns:a16="http://schemas.microsoft.com/office/drawing/2014/main" id="{E19EEC33-2144-0FBF-D21D-98505D755AB3}"/>
                </a:ext>
              </a:extLst>
            </p:cNvPr>
            <p:cNvSpPr/>
            <p:nvPr/>
          </p:nvSpPr>
          <p:spPr>
            <a:xfrm>
              <a:off x="2291402" y="132250"/>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8"/>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1"/>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7"/>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0" name="Freeform: Shape 189">
              <a:extLst>
                <a:ext uri="{FF2B5EF4-FFF2-40B4-BE49-F238E27FC236}">
                  <a16:creationId xmlns:a16="http://schemas.microsoft.com/office/drawing/2014/main" id="{E8F7D042-76E1-B94B-9CF2-5F7A3E883A09}"/>
                </a:ext>
              </a:extLst>
            </p:cNvPr>
            <p:cNvSpPr/>
            <p:nvPr/>
          </p:nvSpPr>
          <p:spPr>
            <a:xfrm>
              <a:off x="2499812"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1" name="Freeform: Shape 190">
              <a:extLst>
                <a:ext uri="{FF2B5EF4-FFF2-40B4-BE49-F238E27FC236}">
                  <a16:creationId xmlns:a16="http://schemas.microsoft.com/office/drawing/2014/main" id="{13B26525-F11C-ADB6-0E57-A299F875C21B}"/>
                </a:ext>
              </a:extLst>
            </p:cNvPr>
            <p:cNvSpPr/>
            <p:nvPr/>
          </p:nvSpPr>
          <p:spPr>
            <a:xfrm rot="-4200">
              <a:off x="2293844" y="6463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6" y="48237"/>
                    <a:pt x="22924" y="48237"/>
                  </a:cubicBezTo>
                  <a:cubicBezTo>
                    <a:pt x="9693" y="48237"/>
                    <a:pt x="-1034" y="37510"/>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2" name="Freeform: Shape 191">
              <a:extLst>
                <a:ext uri="{FF2B5EF4-FFF2-40B4-BE49-F238E27FC236}">
                  <a16:creationId xmlns:a16="http://schemas.microsoft.com/office/drawing/2014/main" id="{05051F7F-3A15-0FEC-2895-1740778C1445}"/>
                </a:ext>
              </a:extLst>
            </p:cNvPr>
            <p:cNvSpPr/>
            <p:nvPr/>
          </p:nvSpPr>
          <p:spPr>
            <a:xfrm>
              <a:off x="2919160" y="492123"/>
              <a:ext cx="47912" cy="47906"/>
            </a:xfrm>
            <a:custGeom>
              <a:avLst/>
              <a:gdLst>
                <a:gd name="connsiteX0" fmla="*/ 37874 w 47912"/>
                <a:gd name="connsiteY0" fmla="*/ 42992 h 47906"/>
                <a:gd name="connsiteX1" fmla="*/ 4208 w 47912"/>
                <a:gd name="connsiteY1" fmla="*/ 39222 h 47906"/>
                <a:gd name="connsiteX2" fmla="*/ 7960 w 47912"/>
                <a:gd name="connsiteY2" fmla="*/ 5575 h 47906"/>
                <a:gd name="connsiteX3" fmla="*/ 7978 w 47912"/>
                <a:gd name="connsiteY3" fmla="*/ 5556 h 47906"/>
                <a:gd name="connsiteX4" fmla="*/ 41644 w 47912"/>
                <a:gd name="connsiteY4" fmla="*/ 9326 h 47906"/>
                <a:gd name="connsiteX5" fmla="*/ 37874 w 47912"/>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2" h="47906">
                  <a:moveTo>
                    <a:pt x="37874" y="42992"/>
                  </a:moveTo>
                  <a:cubicBezTo>
                    <a:pt x="27544" y="51245"/>
                    <a:pt x="12464" y="49558"/>
                    <a:pt x="4208" y="39222"/>
                  </a:cubicBezTo>
                  <a:cubicBezTo>
                    <a:pt x="-4048" y="28896"/>
                    <a:pt x="-2370" y="13832"/>
                    <a:pt x="7960" y="5575"/>
                  </a:cubicBezTo>
                  <a:cubicBezTo>
                    <a:pt x="7960" y="5569"/>
                    <a:pt x="7978" y="5563"/>
                    <a:pt x="7978" y="5556"/>
                  </a:cubicBezTo>
                  <a:cubicBezTo>
                    <a:pt x="18308" y="-2697"/>
                    <a:pt x="33388" y="-1009"/>
                    <a:pt x="41644" y="9326"/>
                  </a:cubicBezTo>
                  <a:cubicBezTo>
                    <a:pt x="49900" y="19665"/>
                    <a:pt x="48203" y="34735"/>
                    <a:pt x="37874" y="42992"/>
                  </a:cubicBezTo>
                  <a:close/>
                </a:path>
              </a:pathLst>
            </a:custGeom>
            <a:grpFill/>
            <a:ln w="1885" cap="flat">
              <a:noFill/>
              <a:prstDash val="solid"/>
              <a:miter/>
            </a:ln>
          </p:spPr>
          <p:txBody>
            <a:bodyPr rtlCol="0" anchor="ctr"/>
            <a:lstStyle/>
            <a:p>
              <a:endParaRPr lang="en-IN"/>
            </a:p>
          </p:txBody>
        </p:sp>
        <p:sp>
          <p:nvSpPr>
            <p:cNvPr id="193" name="Freeform: Shape 192">
              <a:extLst>
                <a:ext uri="{FF2B5EF4-FFF2-40B4-BE49-F238E27FC236}">
                  <a16:creationId xmlns:a16="http://schemas.microsoft.com/office/drawing/2014/main" id="{136530F3-DF1E-8196-86B5-EEC7CB8F1FC8}"/>
                </a:ext>
              </a:extLst>
            </p:cNvPr>
            <p:cNvSpPr/>
            <p:nvPr/>
          </p:nvSpPr>
          <p:spPr>
            <a:xfrm>
              <a:off x="2531510"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194" name="Freeform: Shape 193">
              <a:extLst>
                <a:ext uri="{FF2B5EF4-FFF2-40B4-BE49-F238E27FC236}">
                  <a16:creationId xmlns:a16="http://schemas.microsoft.com/office/drawing/2014/main" id="{C154D727-5BB7-4E0C-037B-0EE8146242C2}"/>
                </a:ext>
              </a:extLst>
            </p:cNvPr>
            <p:cNvSpPr/>
            <p:nvPr/>
          </p:nvSpPr>
          <p:spPr>
            <a:xfrm>
              <a:off x="3127869"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2" y="529959"/>
                    <a:pt x="224783" y="499409"/>
                  </a:cubicBezTo>
                  <a:cubicBezTo>
                    <a:pt x="223538" y="439550"/>
                    <a:pt x="218091" y="379851"/>
                    <a:pt x="208515" y="320751"/>
                  </a:cubicBezTo>
                  <a:cubicBezTo>
                    <a:pt x="198958" y="261388"/>
                    <a:pt x="185104" y="202799"/>
                    <a:pt x="167046" y="145449"/>
                  </a:cubicBezTo>
                  <a:cubicBezTo>
                    <a:pt x="158544" y="118532"/>
                    <a:pt x="149610" y="91464"/>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95" name="Freeform: Shape 194">
              <a:extLst>
                <a:ext uri="{FF2B5EF4-FFF2-40B4-BE49-F238E27FC236}">
                  <a16:creationId xmlns:a16="http://schemas.microsoft.com/office/drawing/2014/main" id="{81C1F48A-C8A9-F698-29C2-6B13BC655D84}"/>
                </a:ext>
              </a:extLst>
            </p:cNvPr>
            <p:cNvSpPr/>
            <p:nvPr/>
          </p:nvSpPr>
          <p:spPr>
            <a:xfrm>
              <a:off x="2870623" y="179530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91"/>
                    <a:pt x="149180" y="2728"/>
                  </a:cubicBezTo>
                  <a:cubicBezTo>
                    <a:pt x="104110" y="51"/>
                    <a:pt x="31765" y="-8770"/>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1"/>
                    <a:pt x="349571" y="226493"/>
                    <a:pt x="296717" y="211074"/>
                  </a:cubicBezTo>
                  <a:cubicBezTo>
                    <a:pt x="246557" y="196446"/>
                    <a:pt x="196417" y="181442"/>
                    <a:pt x="147804" y="162065"/>
                  </a:cubicBezTo>
                  <a:cubicBezTo>
                    <a:pt x="122733" y="152229"/>
                    <a:pt x="98267" y="140898"/>
                    <a:pt x="74535" y="128135"/>
                  </a:cubicBezTo>
                  <a:cubicBezTo>
                    <a:pt x="54347" y="117164"/>
                    <a:pt x="32236" y="104630"/>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96" name="Freeform: Shape 195">
              <a:extLst>
                <a:ext uri="{FF2B5EF4-FFF2-40B4-BE49-F238E27FC236}">
                  <a16:creationId xmlns:a16="http://schemas.microsoft.com/office/drawing/2014/main" id="{BCFB4288-C115-DD4B-42D3-736A884A2C4F}"/>
                </a:ext>
              </a:extLst>
            </p:cNvPr>
            <p:cNvSpPr/>
            <p:nvPr/>
          </p:nvSpPr>
          <p:spPr>
            <a:xfrm>
              <a:off x="2954913" y="1662847"/>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7"/>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6"/>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7" name="Freeform: Shape 196">
              <a:extLst>
                <a:ext uri="{FF2B5EF4-FFF2-40B4-BE49-F238E27FC236}">
                  <a16:creationId xmlns:a16="http://schemas.microsoft.com/office/drawing/2014/main" id="{EB434F5E-D9D9-D471-2F20-802DCA9A876C}"/>
                </a:ext>
              </a:extLst>
            </p:cNvPr>
            <p:cNvSpPr/>
            <p:nvPr/>
          </p:nvSpPr>
          <p:spPr>
            <a:xfrm rot="-5371800">
              <a:off x="3163236" y="1544017"/>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8" name="Freeform: Shape 197">
              <a:extLst>
                <a:ext uri="{FF2B5EF4-FFF2-40B4-BE49-F238E27FC236}">
                  <a16:creationId xmlns:a16="http://schemas.microsoft.com/office/drawing/2014/main" id="{00FD65C9-7903-2D76-A67E-67EF147B41AE}"/>
                </a:ext>
              </a:extLst>
            </p:cNvPr>
            <p:cNvSpPr/>
            <p:nvPr/>
          </p:nvSpPr>
          <p:spPr>
            <a:xfrm>
              <a:off x="2957370"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9" name="Freeform: Shape 198">
              <a:extLst>
                <a:ext uri="{FF2B5EF4-FFF2-40B4-BE49-F238E27FC236}">
                  <a16:creationId xmlns:a16="http://schemas.microsoft.com/office/drawing/2014/main" id="{52D6019A-6F3D-40DA-832F-A476ED143EB6}"/>
                </a:ext>
              </a:extLst>
            </p:cNvPr>
            <p:cNvSpPr/>
            <p:nvPr/>
          </p:nvSpPr>
          <p:spPr>
            <a:xfrm>
              <a:off x="3582711" y="2022736"/>
              <a:ext cx="47871" cy="47880"/>
            </a:xfrm>
            <a:custGeom>
              <a:avLst/>
              <a:gdLst>
                <a:gd name="connsiteX0" fmla="*/ 37832 w 47871"/>
                <a:gd name="connsiteY0" fmla="*/ 42976 h 47880"/>
                <a:gd name="connsiteX1" fmla="*/ 4186 w 47871"/>
                <a:gd name="connsiteY1" fmla="*/ 39188 h 47880"/>
                <a:gd name="connsiteX2" fmla="*/ 7974 w 47871"/>
                <a:gd name="connsiteY2" fmla="*/ 5545 h 47880"/>
                <a:gd name="connsiteX3" fmla="*/ 41602 w 47871"/>
                <a:gd name="connsiteY3" fmla="*/ 9311 h 47880"/>
                <a:gd name="connsiteX4" fmla="*/ 37832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2" y="42976"/>
                  </a:moveTo>
                  <a:cubicBezTo>
                    <a:pt x="27503" y="51221"/>
                    <a:pt x="12442" y="49525"/>
                    <a:pt x="4186" y="39188"/>
                  </a:cubicBezTo>
                  <a:cubicBezTo>
                    <a:pt x="-4052" y="28852"/>
                    <a:pt x="-2355" y="13789"/>
                    <a:pt x="7974" y="5545"/>
                  </a:cubicBezTo>
                  <a:cubicBezTo>
                    <a:pt x="18304" y="-2691"/>
                    <a:pt x="33346" y="-1006"/>
                    <a:pt x="41602" y="9311"/>
                  </a:cubicBezTo>
                  <a:cubicBezTo>
                    <a:pt x="49859" y="19648"/>
                    <a:pt x="48162" y="34720"/>
                    <a:pt x="37832" y="42976"/>
                  </a:cubicBezTo>
                  <a:close/>
                </a:path>
              </a:pathLst>
            </a:custGeom>
            <a:grpFill/>
            <a:ln w="1885" cap="flat">
              <a:noFill/>
              <a:prstDash val="solid"/>
              <a:miter/>
            </a:ln>
          </p:spPr>
          <p:txBody>
            <a:bodyPr rtlCol="0" anchor="ctr"/>
            <a:lstStyle/>
            <a:p>
              <a:endParaRPr lang="en-IN"/>
            </a:p>
          </p:txBody>
        </p:sp>
        <p:sp>
          <p:nvSpPr>
            <p:cNvPr id="200" name="Freeform: Shape 199">
              <a:extLst>
                <a:ext uri="{FF2B5EF4-FFF2-40B4-BE49-F238E27FC236}">
                  <a16:creationId xmlns:a16="http://schemas.microsoft.com/office/drawing/2014/main" id="{4341EF66-978E-4472-BFAB-BC5DDD561454}"/>
                </a:ext>
              </a:extLst>
            </p:cNvPr>
            <p:cNvSpPr/>
            <p:nvPr/>
          </p:nvSpPr>
          <p:spPr>
            <a:xfrm>
              <a:off x="3195020"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01" name="Freeform: Shape 200">
              <a:extLst>
                <a:ext uri="{FF2B5EF4-FFF2-40B4-BE49-F238E27FC236}">
                  <a16:creationId xmlns:a16="http://schemas.microsoft.com/office/drawing/2014/main" id="{BCB0BBD7-7EA9-5699-CDD2-F61847B2BC16}"/>
                </a:ext>
              </a:extLst>
            </p:cNvPr>
            <p:cNvSpPr/>
            <p:nvPr/>
          </p:nvSpPr>
          <p:spPr>
            <a:xfrm>
              <a:off x="2"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2 w 882390"/>
                <a:gd name="connsiteY9" fmla="*/ 67051 h 610297"/>
                <a:gd name="connsiteX10" fmla="*/ 81412 w 882390"/>
                <a:gd name="connsiteY10" fmla="*/ 210026 h 610297"/>
                <a:gd name="connsiteX11" fmla="*/ 151571 w 882390"/>
                <a:gd name="connsiteY11" fmla="*/ 383048 h 610297"/>
                <a:gd name="connsiteX12" fmla="*/ 212267 w 882390"/>
                <a:gd name="connsiteY12" fmla="*/ 532677 h 610297"/>
                <a:gd name="connsiteX13" fmla="*/ 241786 w 882390"/>
                <a:gd name="connsiteY13" fmla="*/ 605493 h 610297"/>
                <a:gd name="connsiteX14" fmla="*/ 242219 w 882390"/>
                <a:gd name="connsiteY14" fmla="*/ 606530 h 610297"/>
                <a:gd name="connsiteX15" fmla="*/ 249420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9 w 882390"/>
                <a:gd name="connsiteY20" fmla="*/ 354754 h 610297"/>
                <a:gd name="connsiteX21" fmla="*/ 852102 w 882390"/>
                <a:gd name="connsiteY21" fmla="*/ 330608 h 610297"/>
                <a:gd name="connsiteX22" fmla="*/ 876607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5 w 882390"/>
                <a:gd name="connsiteY31" fmla="*/ 600102 h 610297"/>
                <a:gd name="connsiteX32" fmla="*/ 253039 w 882390"/>
                <a:gd name="connsiteY32" fmla="*/ 603476 h 610297"/>
                <a:gd name="connsiteX33" fmla="*/ 229062 w 882390"/>
                <a:gd name="connsiteY33" fmla="*/ 543987 h 610297"/>
                <a:gd name="connsiteX34" fmla="*/ 171080 w 882390"/>
                <a:gd name="connsiteY34" fmla="*/ 401011 h 610297"/>
                <a:gd name="connsiteX35" fmla="*/ 100922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1 w 882390"/>
                <a:gd name="connsiteY46" fmla="*/ 304821 h 610297"/>
                <a:gd name="connsiteX47" fmla="*/ 872931 w 882390"/>
                <a:gd name="connsiteY47" fmla="*/ 316772 h 610297"/>
                <a:gd name="connsiteX48" fmla="*/ 874477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70" y="-770"/>
                    <a:pt x="-2318" y="3584"/>
                    <a:pt x="-716" y="7524"/>
                  </a:cubicBezTo>
                  <a:cubicBezTo>
                    <a:pt x="7333" y="27353"/>
                    <a:pt x="15363" y="47197"/>
                    <a:pt x="23412" y="67051"/>
                  </a:cubicBezTo>
                  <a:cubicBezTo>
                    <a:pt x="42751" y="114703"/>
                    <a:pt x="62091" y="162361"/>
                    <a:pt x="81412" y="210026"/>
                  </a:cubicBezTo>
                  <a:lnTo>
                    <a:pt x="151571" y="383048"/>
                  </a:lnTo>
                  <a:cubicBezTo>
                    <a:pt x="171797" y="432924"/>
                    <a:pt x="192022" y="482800"/>
                    <a:pt x="212267" y="532677"/>
                  </a:cubicBezTo>
                  <a:cubicBezTo>
                    <a:pt x="222050" y="556842"/>
                    <a:pt x="230796" y="581837"/>
                    <a:pt x="241786" y="605493"/>
                  </a:cubicBezTo>
                  <a:cubicBezTo>
                    <a:pt x="241955" y="605833"/>
                    <a:pt x="242068" y="606191"/>
                    <a:pt x="242219" y="606530"/>
                  </a:cubicBezTo>
                  <a:cubicBezTo>
                    <a:pt x="243143" y="609578"/>
                    <a:pt x="246366" y="611295"/>
                    <a:pt x="249420" y="610366"/>
                  </a:cubicBezTo>
                  <a:cubicBezTo>
                    <a:pt x="249797" y="610251"/>
                    <a:pt x="250174" y="610094"/>
                    <a:pt x="250513" y="609904"/>
                  </a:cubicBezTo>
                  <a:lnTo>
                    <a:pt x="312830" y="580989"/>
                  </a:lnTo>
                  <a:lnTo>
                    <a:pt x="462459" y="511565"/>
                  </a:lnTo>
                  <a:lnTo>
                    <a:pt x="643567" y="427514"/>
                  </a:lnTo>
                  <a:lnTo>
                    <a:pt x="800209" y="354754"/>
                  </a:lnTo>
                  <a:lnTo>
                    <a:pt x="852102" y="330608"/>
                  </a:lnTo>
                  <a:cubicBezTo>
                    <a:pt x="860056" y="326838"/>
                    <a:pt x="869067" y="323860"/>
                    <a:pt x="876607" y="319298"/>
                  </a:cubicBezTo>
                  <a:cubicBezTo>
                    <a:pt x="876965" y="319104"/>
                    <a:pt x="877342"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1" y="594504"/>
                    <a:pt x="245857" y="599593"/>
                  </a:cubicBezTo>
                  <a:cubicBezTo>
                    <a:pt x="245499" y="599804"/>
                    <a:pt x="245141" y="599976"/>
                    <a:pt x="244745" y="600102"/>
                  </a:cubicBezTo>
                  <a:lnTo>
                    <a:pt x="253039" y="603476"/>
                  </a:lnTo>
                  <a:lnTo>
                    <a:pt x="229062" y="543987"/>
                  </a:lnTo>
                  <a:cubicBezTo>
                    <a:pt x="209741" y="496334"/>
                    <a:pt x="190420" y="448677"/>
                    <a:pt x="171080" y="401011"/>
                  </a:cubicBezTo>
                  <a:cubicBezTo>
                    <a:pt x="147688" y="343331"/>
                    <a:pt x="124295" y="285657"/>
                    <a:pt x="100922" y="227990"/>
                  </a:cubicBezTo>
                  <a:cubicBezTo>
                    <a:pt x="80696" y="178114"/>
                    <a:pt x="60451" y="128243"/>
                    <a:pt x="40225" y="78380"/>
                  </a:cubicBezTo>
                  <a:cubicBezTo>
                    <a:pt x="33590" y="61980"/>
                    <a:pt x="26955" y="45587"/>
                    <a:pt x="20301" y="29201"/>
                  </a:cubicBezTo>
                  <a:lnTo>
                    <a:pt x="13949" y="13574"/>
                  </a:lnTo>
                  <a:cubicBezTo>
                    <a:pt x="13006" y="11256"/>
                    <a:pt x="12271" y="7542"/>
                    <a:pt x="10707" y="5544"/>
                  </a:cubicBezTo>
                  <a:cubicBezTo>
                    <a:pt x="10518" y="5220"/>
                    <a:pt x="10367" y="4871"/>
                    <a:pt x="10273" y="4508"/>
                  </a:cubicBezTo>
                  <a:lnTo>
                    <a:pt x="3318" y="11463"/>
                  </a:lnTo>
                  <a:lnTo>
                    <a:pt x="90026" y="41887"/>
                  </a:lnTo>
                  <a:lnTo>
                    <a:pt x="298127" y="114948"/>
                  </a:lnTo>
                  <a:lnTo>
                    <a:pt x="549903" y="203334"/>
                  </a:lnTo>
                  <a:lnTo>
                    <a:pt x="767372" y="279713"/>
                  </a:lnTo>
                  <a:lnTo>
                    <a:pt x="838851" y="304821"/>
                  </a:lnTo>
                  <a:cubicBezTo>
                    <a:pt x="850160" y="308742"/>
                    <a:pt x="861470" y="313775"/>
                    <a:pt x="872931" y="316772"/>
                  </a:cubicBezTo>
                  <a:cubicBezTo>
                    <a:pt x="873440" y="316904"/>
                    <a:pt x="873968" y="317130"/>
                    <a:pt x="874477" y="317319"/>
                  </a:cubicBezTo>
                  <a:cubicBezTo>
                    <a:pt x="881357" y="319731"/>
                    <a:pt x="884316" y="308817"/>
                    <a:pt x="877474" y="306405"/>
                  </a:cubicBezTo>
                  <a:close/>
                </a:path>
              </a:pathLst>
            </a:custGeom>
            <a:grpFill/>
            <a:ln w="1885" cap="flat">
              <a:noFill/>
              <a:prstDash val="solid"/>
              <a:miter/>
            </a:ln>
          </p:spPr>
          <p:txBody>
            <a:bodyPr rtlCol="0" anchor="ctr"/>
            <a:lstStyle/>
            <a:p>
              <a:endParaRPr lang="en-IN"/>
            </a:p>
          </p:txBody>
        </p:sp>
        <p:sp>
          <p:nvSpPr>
            <p:cNvPr id="202" name="Freeform: Shape 201">
              <a:extLst>
                <a:ext uri="{FF2B5EF4-FFF2-40B4-BE49-F238E27FC236}">
                  <a16:creationId xmlns:a16="http://schemas.microsoft.com/office/drawing/2014/main" id="{F5B5EF72-B441-AC17-D06E-16A2CC867D62}"/>
                </a:ext>
              </a:extLst>
            </p:cNvPr>
            <p:cNvSpPr/>
            <p:nvPr/>
          </p:nvSpPr>
          <p:spPr>
            <a:xfrm>
              <a:off x="258233"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9 w 263831"/>
                <a:gd name="connsiteY11" fmla="*/ 563 h 178378"/>
                <a:gd name="connsiteX12" fmla="*/ -706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7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90"/>
                    <a:pt x="60499" y="153886"/>
                  </a:cubicBezTo>
                  <a:lnTo>
                    <a:pt x="69227" y="174621"/>
                  </a:lnTo>
                  <a:cubicBezTo>
                    <a:pt x="70169" y="177675"/>
                    <a:pt x="73412" y="179384"/>
                    <a:pt x="76465" y="178440"/>
                  </a:cubicBezTo>
                  <a:cubicBezTo>
                    <a:pt x="76823" y="178327"/>
                    <a:pt x="77182" y="178178"/>
                    <a:pt x="77521" y="177995"/>
                  </a:cubicBezTo>
                  <a:lnTo>
                    <a:pt x="236952" y="109382"/>
                  </a:lnTo>
                  <a:lnTo>
                    <a:pt x="259817"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03" name="Freeform: Shape 202">
              <a:extLst>
                <a:ext uri="{FF2B5EF4-FFF2-40B4-BE49-F238E27FC236}">
                  <a16:creationId xmlns:a16="http://schemas.microsoft.com/office/drawing/2014/main" id="{75C9243B-C068-EDE2-C978-2936F90B41E2}"/>
                </a:ext>
              </a:extLst>
            </p:cNvPr>
            <p:cNvSpPr/>
            <p:nvPr/>
          </p:nvSpPr>
          <p:spPr>
            <a:xfrm>
              <a:off x="40546"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3"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04" name="Freeform: Shape 203">
              <a:extLst>
                <a:ext uri="{FF2B5EF4-FFF2-40B4-BE49-F238E27FC236}">
                  <a16:creationId xmlns:a16="http://schemas.microsoft.com/office/drawing/2014/main" id="{C291FC4E-6F50-4264-7093-0328C46C6B70}"/>
                </a:ext>
              </a:extLst>
            </p:cNvPr>
            <p:cNvSpPr/>
            <p:nvPr/>
          </p:nvSpPr>
          <p:spPr>
            <a:xfrm>
              <a:off x="83788" y="1519129"/>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05" name="Freeform: Shape 204">
              <a:extLst>
                <a:ext uri="{FF2B5EF4-FFF2-40B4-BE49-F238E27FC236}">
                  <a16:creationId xmlns:a16="http://schemas.microsoft.com/office/drawing/2014/main" id="{D5AB209B-C2C1-6F08-A9A6-246559D46F1B}"/>
                </a:ext>
              </a:extLst>
            </p:cNvPr>
            <p:cNvSpPr/>
            <p:nvPr/>
          </p:nvSpPr>
          <p:spPr>
            <a:xfrm>
              <a:off x="123768" y="1618939"/>
              <a:ext cx="25746" cy="16979"/>
            </a:xfrm>
            <a:custGeom>
              <a:avLst/>
              <a:gdLst>
                <a:gd name="connsiteX0" fmla="*/ 17588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3" y="7100"/>
                    <a:pt x="-1601" y="10154"/>
                    <a:pt x="-865" y="13155"/>
                  </a:cubicBezTo>
                  <a:cubicBezTo>
                    <a:pt x="-36" y="16163"/>
                    <a:pt x="3074" y="17926"/>
                    <a:pt x="6090" y="17094"/>
                  </a:cubicBezTo>
                  <a:lnTo>
                    <a:pt x="20586" y="11439"/>
                  </a:lnTo>
                  <a:cubicBezTo>
                    <a:pt x="23545" y="10538"/>
                    <a:pt x="25279" y="7485"/>
                    <a:pt x="24544" y="4484"/>
                  </a:cubicBezTo>
                  <a:cubicBezTo>
                    <a:pt x="23714" y="1472"/>
                    <a:pt x="20604" y="-302"/>
                    <a:pt x="17588" y="523"/>
                  </a:cubicBezTo>
                  <a:cubicBezTo>
                    <a:pt x="17588" y="523"/>
                    <a:pt x="17588" y="525"/>
                    <a:pt x="17588" y="525"/>
                  </a:cubicBezTo>
                  <a:close/>
                </a:path>
              </a:pathLst>
            </a:custGeom>
            <a:grpFill/>
            <a:ln w="1885" cap="flat">
              <a:noFill/>
              <a:prstDash val="solid"/>
              <a:miter/>
            </a:ln>
          </p:spPr>
          <p:txBody>
            <a:bodyPr rtlCol="0" anchor="ctr"/>
            <a:lstStyle/>
            <a:p>
              <a:endParaRPr lang="en-IN"/>
            </a:p>
          </p:txBody>
        </p:sp>
        <p:sp>
          <p:nvSpPr>
            <p:cNvPr id="206" name="Freeform: Shape 205">
              <a:extLst>
                <a:ext uri="{FF2B5EF4-FFF2-40B4-BE49-F238E27FC236}">
                  <a16:creationId xmlns:a16="http://schemas.microsoft.com/office/drawing/2014/main" id="{89D489BB-BFCE-AABD-3626-69253AA029BD}"/>
                </a:ext>
              </a:extLst>
            </p:cNvPr>
            <p:cNvSpPr/>
            <p:nvPr/>
          </p:nvSpPr>
          <p:spPr>
            <a:xfrm>
              <a:off x="163710"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7" name="Freeform: Shape 206">
              <a:extLst>
                <a:ext uri="{FF2B5EF4-FFF2-40B4-BE49-F238E27FC236}">
                  <a16:creationId xmlns:a16="http://schemas.microsoft.com/office/drawing/2014/main" id="{FF6394FF-A549-A06F-8583-9CAF502CBCFD}"/>
                </a:ext>
              </a:extLst>
            </p:cNvPr>
            <p:cNvSpPr/>
            <p:nvPr/>
          </p:nvSpPr>
          <p:spPr>
            <a:xfrm>
              <a:off x="206989"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8" name="Freeform: Shape 207">
              <a:extLst>
                <a:ext uri="{FF2B5EF4-FFF2-40B4-BE49-F238E27FC236}">
                  <a16:creationId xmlns:a16="http://schemas.microsoft.com/office/drawing/2014/main" id="{2BAE2BA9-61F9-59DB-8C63-1EB40E262DA4}"/>
                </a:ext>
              </a:extLst>
            </p:cNvPr>
            <p:cNvSpPr/>
            <p:nvPr/>
          </p:nvSpPr>
          <p:spPr>
            <a:xfrm>
              <a:off x="344763"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1" y="14293"/>
                    <a:pt x="3111" y="17699"/>
                  </a:cubicBezTo>
                  <a:cubicBezTo>
                    <a:pt x="4016" y="20649"/>
                    <a:pt x="7070" y="22381"/>
                    <a:pt x="10067" y="21658"/>
                  </a:cubicBezTo>
                  <a:cubicBezTo>
                    <a:pt x="13083" y="20832"/>
                    <a:pt x="14855" y="17722"/>
                    <a:pt x="14025" y="14709"/>
                  </a:cubicBezTo>
                  <a:cubicBezTo>
                    <a:pt x="14025" y="14708"/>
                    <a:pt x="14025" y="14704"/>
                    <a:pt x="14025" y="14702"/>
                  </a:cubicBezTo>
                  <a:lnTo>
                    <a:pt x="10067" y="4448"/>
                  </a:lnTo>
                  <a:cubicBezTo>
                    <a:pt x="9162" y="1492"/>
                    <a:pt x="6108" y="-246"/>
                    <a:pt x="3111" y="489"/>
                  </a:cubicBezTo>
                  <a:cubicBezTo>
                    <a:pt x="95" y="1322"/>
                    <a:pt x="-1658" y="4436"/>
                    <a:pt x="-828" y="7445"/>
                  </a:cubicBezTo>
                  <a:close/>
                </a:path>
              </a:pathLst>
            </a:custGeom>
            <a:grpFill/>
            <a:ln w="1885" cap="flat">
              <a:noFill/>
              <a:prstDash val="solid"/>
              <a:miter/>
            </a:ln>
          </p:spPr>
          <p:txBody>
            <a:bodyPr rtlCol="0" anchor="ctr"/>
            <a:lstStyle/>
            <a:p>
              <a:endParaRPr lang="en-IN"/>
            </a:p>
          </p:txBody>
        </p:sp>
        <p:sp>
          <p:nvSpPr>
            <p:cNvPr id="209" name="Freeform: Shape 208">
              <a:extLst>
                <a:ext uri="{FF2B5EF4-FFF2-40B4-BE49-F238E27FC236}">
                  <a16:creationId xmlns:a16="http://schemas.microsoft.com/office/drawing/2014/main" id="{1D782C3D-022D-EDD6-92C1-EEF2FCD73F96}"/>
                </a:ext>
              </a:extLst>
            </p:cNvPr>
            <p:cNvSpPr/>
            <p:nvPr/>
          </p:nvSpPr>
          <p:spPr>
            <a:xfrm>
              <a:off x="442913"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1" y="15769"/>
                  </a:cubicBezTo>
                  <a:cubicBezTo>
                    <a:pt x="14421" y="15767"/>
                    <a:pt x="14421" y="15763"/>
                    <a:pt x="14421" y="15761"/>
                  </a:cubicBezTo>
                  <a:lnTo>
                    <a:pt x="10067" y="4451"/>
                  </a:ln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0" name="Freeform: Shape 209">
              <a:extLst>
                <a:ext uri="{FF2B5EF4-FFF2-40B4-BE49-F238E27FC236}">
                  <a16:creationId xmlns:a16="http://schemas.microsoft.com/office/drawing/2014/main" id="{9CB46257-8F90-D5C6-D2C1-FCBAF6737446}"/>
                </a:ext>
              </a:extLst>
            </p:cNvPr>
            <p:cNvSpPr/>
            <p:nvPr/>
          </p:nvSpPr>
          <p:spPr>
            <a:xfrm>
              <a:off x="540084" y="1767788"/>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3" y="24918"/>
                    <a:pt x="8766" y="26650"/>
                    <a:pt x="11763" y="25904"/>
                  </a:cubicBezTo>
                  <a:cubicBezTo>
                    <a:pt x="14779" y="25078"/>
                    <a:pt x="16551" y="21968"/>
                    <a:pt x="15722" y="18956"/>
                  </a:cubicBezTo>
                  <a:cubicBezTo>
                    <a:pt x="15722" y="18954"/>
                    <a:pt x="15722" y="18950"/>
                    <a:pt x="15722" y="18948"/>
                  </a:cubicBezTo>
                  <a:lnTo>
                    <a:pt x="10067" y="4434"/>
                  </a:lnTo>
                  <a:cubicBezTo>
                    <a:pt x="9162" y="1480"/>
                    <a:pt x="6108"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211" name="Freeform: Shape 210">
              <a:extLst>
                <a:ext uri="{FF2B5EF4-FFF2-40B4-BE49-F238E27FC236}">
                  <a16:creationId xmlns:a16="http://schemas.microsoft.com/office/drawing/2014/main" id="{67FE283A-5C51-B14A-C411-878BC5448CC7}"/>
                </a:ext>
              </a:extLst>
            </p:cNvPr>
            <p:cNvSpPr/>
            <p:nvPr/>
          </p:nvSpPr>
          <p:spPr>
            <a:xfrm>
              <a:off x="637989" y="1722758"/>
              <a:ext cx="16488" cy="24675"/>
            </a:xfrm>
            <a:custGeom>
              <a:avLst/>
              <a:gdLst>
                <a:gd name="connsiteX0" fmla="*/ -828 w 16488"/>
                <a:gd name="connsiteY0" fmla="*/ 7448 h 24675"/>
                <a:gd name="connsiteX1" fmla="*/ 4336 w 16488"/>
                <a:gd name="connsiteY1" fmla="*/ 20869 h 24675"/>
                <a:gd name="connsiteX2" fmla="*/ 11292 w 16488"/>
                <a:gd name="connsiteY2" fmla="*/ 24828 h 24675"/>
                <a:gd name="connsiteX3" fmla="*/ 15251 w 16488"/>
                <a:gd name="connsiteY3" fmla="*/ 17880 h 24675"/>
                <a:gd name="connsiteX4" fmla="*/ 15251 w 16488"/>
                <a:gd name="connsiteY4" fmla="*/ 17872 h 24675"/>
                <a:gd name="connsiteX5" fmla="*/ 10067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6" y="20869"/>
                  </a:lnTo>
                  <a:cubicBezTo>
                    <a:pt x="5241" y="23825"/>
                    <a:pt x="8295" y="25563"/>
                    <a:pt x="11292" y="24828"/>
                  </a:cubicBezTo>
                  <a:cubicBezTo>
                    <a:pt x="14308" y="24002"/>
                    <a:pt x="16080" y="20892"/>
                    <a:pt x="15251" y="17880"/>
                  </a:cubicBezTo>
                  <a:cubicBezTo>
                    <a:pt x="15251" y="17878"/>
                    <a:pt x="15251" y="17874"/>
                    <a:pt x="15251" y="17872"/>
                  </a:cubicBezTo>
                  <a:cubicBezTo>
                    <a:pt x="13516" y="13386"/>
                    <a:pt x="11801" y="8919"/>
                    <a:pt x="10067" y="4451"/>
                  </a:cubicBez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2" name="Freeform: Shape 211">
              <a:extLst>
                <a:ext uri="{FF2B5EF4-FFF2-40B4-BE49-F238E27FC236}">
                  <a16:creationId xmlns:a16="http://schemas.microsoft.com/office/drawing/2014/main" id="{74976D83-7691-8B97-F5AB-9391AE79FEDD}"/>
                </a:ext>
              </a:extLst>
            </p:cNvPr>
            <p:cNvSpPr/>
            <p:nvPr/>
          </p:nvSpPr>
          <p:spPr>
            <a:xfrm>
              <a:off x="735745" y="1676480"/>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213" name="Freeform: Shape 212">
              <a:extLst>
                <a:ext uri="{FF2B5EF4-FFF2-40B4-BE49-F238E27FC236}">
                  <a16:creationId xmlns:a16="http://schemas.microsoft.com/office/drawing/2014/main" id="{6CED5F9C-8B5A-184C-8BB0-1D9215B7AA87}"/>
                </a:ext>
              </a:extLst>
            </p:cNvPr>
            <p:cNvSpPr/>
            <p:nvPr/>
          </p:nvSpPr>
          <p:spPr>
            <a:xfrm>
              <a:off x="3061122"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6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12 w 882465"/>
                <a:gd name="connsiteY9" fmla="*/ 67051 h 610294"/>
                <a:gd name="connsiteX10" fmla="*/ 81412 w 882465"/>
                <a:gd name="connsiteY10" fmla="*/ 210026 h 610294"/>
                <a:gd name="connsiteX11" fmla="*/ 151571 w 882465"/>
                <a:gd name="connsiteY11" fmla="*/ 383048 h 610294"/>
                <a:gd name="connsiteX12" fmla="*/ 212267 w 882465"/>
                <a:gd name="connsiteY12" fmla="*/ 532677 h 610294"/>
                <a:gd name="connsiteX13" fmla="*/ 241785 w 882465"/>
                <a:gd name="connsiteY13" fmla="*/ 605493 h 610294"/>
                <a:gd name="connsiteX14" fmla="*/ 242219 w 882465"/>
                <a:gd name="connsiteY14" fmla="*/ 606530 h 610294"/>
                <a:gd name="connsiteX15" fmla="*/ 249420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8 w 882465"/>
                <a:gd name="connsiteY19" fmla="*/ 427476 h 610294"/>
                <a:gd name="connsiteX20" fmla="*/ 800227 w 882465"/>
                <a:gd name="connsiteY20" fmla="*/ 354754 h 610294"/>
                <a:gd name="connsiteX21" fmla="*/ 852102 w 882465"/>
                <a:gd name="connsiteY21" fmla="*/ 330664 h 610294"/>
                <a:gd name="connsiteX22" fmla="*/ 876606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1 w 882465"/>
                <a:gd name="connsiteY28" fmla="*/ 564194 h 610294"/>
                <a:gd name="connsiteX29" fmla="*/ 270437 w 882465"/>
                <a:gd name="connsiteY29" fmla="*/ 588283 h 610294"/>
                <a:gd name="connsiteX30" fmla="*/ 245932 w 882465"/>
                <a:gd name="connsiteY30" fmla="*/ 599593 h 610294"/>
                <a:gd name="connsiteX31" fmla="*/ 244820 w 882465"/>
                <a:gd name="connsiteY31" fmla="*/ 600102 h 610294"/>
                <a:gd name="connsiteX32" fmla="*/ 253114 w 882465"/>
                <a:gd name="connsiteY32" fmla="*/ 603476 h 610294"/>
                <a:gd name="connsiteX33" fmla="*/ 229137 w 882465"/>
                <a:gd name="connsiteY33" fmla="*/ 543987 h 610294"/>
                <a:gd name="connsiteX34" fmla="*/ 171156 w 882465"/>
                <a:gd name="connsiteY34" fmla="*/ 401011 h 610294"/>
                <a:gd name="connsiteX35" fmla="*/ 100997 w 882465"/>
                <a:gd name="connsiteY35" fmla="*/ 227990 h 610294"/>
                <a:gd name="connsiteX36" fmla="*/ 40301 w 882465"/>
                <a:gd name="connsiteY36" fmla="*/ 78379 h 610294"/>
                <a:gd name="connsiteX37" fmla="*/ 20377 w 882465"/>
                <a:gd name="connsiteY37" fmla="*/ 29201 h 610294"/>
                <a:gd name="connsiteX38" fmla="*/ 14024 w 882465"/>
                <a:gd name="connsiteY38" fmla="*/ 13574 h 610294"/>
                <a:gd name="connsiteX39" fmla="*/ 10782 w 882465"/>
                <a:gd name="connsiteY39" fmla="*/ 5544 h 610294"/>
                <a:gd name="connsiteX40" fmla="*/ 10348 w 882465"/>
                <a:gd name="connsiteY40" fmla="*/ 4508 h 610294"/>
                <a:gd name="connsiteX41" fmla="*/ 3393 w 882465"/>
                <a:gd name="connsiteY41" fmla="*/ 11463 h 610294"/>
                <a:gd name="connsiteX42" fmla="*/ 90102 w 882465"/>
                <a:gd name="connsiteY42" fmla="*/ 41886 h 610294"/>
                <a:gd name="connsiteX43" fmla="*/ 298202 w 882465"/>
                <a:gd name="connsiteY43" fmla="*/ 114948 h 610294"/>
                <a:gd name="connsiteX44" fmla="*/ 549978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7"/>
                  </a:cubicBezTo>
                  <a:cubicBezTo>
                    <a:pt x="249797" y="610243"/>
                    <a:pt x="250173" y="610093"/>
                    <a:pt x="250513" y="609904"/>
                  </a:cubicBezTo>
                  <a:lnTo>
                    <a:pt x="312830" y="580989"/>
                  </a:lnTo>
                  <a:lnTo>
                    <a:pt x="462459" y="511527"/>
                  </a:lnTo>
                  <a:lnTo>
                    <a:pt x="643568" y="427476"/>
                  </a:lnTo>
                  <a:lnTo>
                    <a:pt x="800227" y="354754"/>
                  </a:lnTo>
                  <a:lnTo>
                    <a:pt x="852102" y="330664"/>
                  </a:lnTo>
                  <a:cubicBezTo>
                    <a:pt x="860056" y="326894"/>
                    <a:pt x="869067" y="323916"/>
                    <a:pt x="876606" y="319355"/>
                  </a:cubicBezTo>
                  <a:cubicBezTo>
                    <a:pt x="876964" y="319166"/>
                    <a:pt x="877341" y="318977"/>
                    <a:pt x="877719" y="318827"/>
                  </a:cubicBezTo>
                  <a:cubicBezTo>
                    <a:pt x="884316" y="315773"/>
                    <a:pt x="878586" y="306028"/>
                    <a:pt x="872064" y="309062"/>
                  </a:cubicBezTo>
                  <a:lnTo>
                    <a:pt x="809709" y="337959"/>
                  </a:lnTo>
                  <a:lnTo>
                    <a:pt x="660080" y="407420"/>
                  </a:lnTo>
                  <a:lnTo>
                    <a:pt x="478972" y="491471"/>
                  </a:lnTo>
                  <a:lnTo>
                    <a:pt x="322311" y="564194"/>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5"/>
                    <a:pt x="190495" y="448682"/>
                    <a:pt x="171156" y="401011"/>
                  </a:cubicBezTo>
                  <a:cubicBezTo>
                    <a:pt x="147763" y="343331"/>
                    <a:pt x="124389" y="285651"/>
                    <a:pt x="100997" y="227990"/>
                  </a:cubicBezTo>
                  <a:cubicBezTo>
                    <a:pt x="80771" y="178113"/>
                    <a:pt x="60546" y="128237"/>
                    <a:pt x="40301" y="78379"/>
                  </a:cubicBezTo>
                  <a:cubicBezTo>
                    <a:pt x="33666" y="61980"/>
                    <a:pt x="27031" y="45581"/>
                    <a:pt x="20377" y="29201"/>
                  </a:cubicBezTo>
                  <a:lnTo>
                    <a:pt x="14024" y="13574"/>
                  </a:lnTo>
                  <a:cubicBezTo>
                    <a:pt x="13082" y="11256"/>
                    <a:pt x="12347" y="7542"/>
                    <a:pt x="10782" y="5544"/>
                  </a:cubicBezTo>
                  <a:cubicBezTo>
                    <a:pt x="10594" y="5224"/>
                    <a:pt x="10443" y="4866"/>
                    <a:pt x="10348" y="4508"/>
                  </a:cubicBezTo>
                  <a:lnTo>
                    <a:pt x="3393" y="11463"/>
                  </a:lnTo>
                  <a:lnTo>
                    <a:pt x="90102" y="41886"/>
                  </a:lnTo>
                  <a:lnTo>
                    <a:pt x="298202" y="114948"/>
                  </a:lnTo>
                  <a:lnTo>
                    <a:pt x="549978" y="203334"/>
                  </a:lnTo>
                  <a:lnTo>
                    <a:pt x="767448" y="279713"/>
                  </a:lnTo>
                  <a:lnTo>
                    <a:pt x="838926" y="304821"/>
                  </a:lnTo>
                  <a:cubicBezTo>
                    <a:pt x="850141"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214" name="Freeform: Shape 213">
              <a:extLst>
                <a:ext uri="{FF2B5EF4-FFF2-40B4-BE49-F238E27FC236}">
                  <a16:creationId xmlns:a16="http://schemas.microsoft.com/office/drawing/2014/main" id="{0A267EE8-273C-2DA4-C105-9BFFB6EE2218}"/>
                </a:ext>
              </a:extLst>
            </p:cNvPr>
            <p:cNvSpPr/>
            <p:nvPr/>
          </p:nvSpPr>
          <p:spPr>
            <a:xfrm>
              <a:off x="3319447" y="3254831"/>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2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cubicBezTo>
                    <a:pt x="59726" y="122916"/>
                    <a:pt x="39331" y="74133"/>
                    <a:pt x="18917" y="25350"/>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2"/>
                  </a:cubicBezTo>
                  <a:cubicBezTo>
                    <a:pt x="76823" y="178428"/>
                    <a:pt x="77181" y="178278"/>
                    <a:pt x="77521" y="178089"/>
                  </a:cubicBezTo>
                  <a:lnTo>
                    <a:pt x="236951"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215" name="Freeform: Shape 214">
              <a:extLst>
                <a:ext uri="{FF2B5EF4-FFF2-40B4-BE49-F238E27FC236}">
                  <a16:creationId xmlns:a16="http://schemas.microsoft.com/office/drawing/2014/main" id="{45162FD2-4AE8-8987-E9A6-FDD7EDC9C3FA}"/>
                </a:ext>
              </a:extLst>
            </p:cNvPr>
            <p:cNvSpPr/>
            <p:nvPr/>
          </p:nvSpPr>
          <p:spPr>
            <a:xfrm>
              <a:off x="3101741" y="3105822"/>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216" name="Freeform: Shape 215">
              <a:extLst>
                <a:ext uri="{FF2B5EF4-FFF2-40B4-BE49-F238E27FC236}">
                  <a16:creationId xmlns:a16="http://schemas.microsoft.com/office/drawing/2014/main" id="{B9F3C80E-AEA2-DE9B-BB85-9769045C11A5}"/>
                </a:ext>
              </a:extLst>
            </p:cNvPr>
            <p:cNvSpPr/>
            <p:nvPr/>
          </p:nvSpPr>
          <p:spPr>
            <a:xfrm>
              <a:off x="3144982" y="3208065"/>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217" name="Freeform: Shape 216">
              <a:extLst>
                <a:ext uri="{FF2B5EF4-FFF2-40B4-BE49-F238E27FC236}">
                  <a16:creationId xmlns:a16="http://schemas.microsoft.com/office/drawing/2014/main" id="{F21446B8-C57E-1165-54F4-8003AD126B89}"/>
                </a:ext>
              </a:extLst>
            </p:cNvPr>
            <p:cNvSpPr/>
            <p:nvPr/>
          </p:nvSpPr>
          <p:spPr>
            <a:xfrm>
              <a:off x="3184963" y="3307874"/>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1"/>
                    <a:pt x="3074" y="17923"/>
                    <a:pt x="6090" y="17094"/>
                  </a:cubicBezTo>
                  <a:lnTo>
                    <a:pt x="20586" y="11439"/>
                  </a:lnTo>
                  <a:cubicBezTo>
                    <a:pt x="23545" y="10534"/>
                    <a:pt x="25279" y="7481"/>
                    <a:pt x="24544" y="4484"/>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8" name="Freeform: Shape 217">
              <a:extLst>
                <a:ext uri="{FF2B5EF4-FFF2-40B4-BE49-F238E27FC236}">
                  <a16:creationId xmlns:a16="http://schemas.microsoft.com/office/drawing/2014/main" id="{B026C5A9-0FD8-FFEC-4215-67A225318FC0}"/>
                </a:ext>
              </a:extLst>
            </p:cNvPr>
            <p:cNvSpPr/>
            <p:nvPr/>
          </p:nvSpPr>
          <p:spPr>
            <a:xfrm>
              <a:off x="3224905" y="3408965"/>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9" name="Freeform: Shape 218">
              <a:extLst>
                <a:ext uri="{FF2B5EF4-FFF2-40B4-BE49-F238E27FC236}">
                  <a16:creationId xmlns:a16="http://schemas.microsoft.com/office/drawing/2014/main" id="{E7FB5CAC-2775-C039-8F60-1E8A92FBE6C5}"/>
                </a:ext>
              </a:extLst>
            </p:cNvPr>
            <p:cNvSpPr/>
            <p:nvPr/>
          </p:nvSpPr>
          <p:spPr>
            <a:xfrm>
              <a:off x="3268184"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220" name="Freeform: Shape 219">
              <a:extLst>
                <a:ext uri="{FF2B5EF4-FFF2-40B4-BE49-F238E27FC236}">
                  <a16:creationId xmlns:a16="http://schemas.microsoft.com/office/drawing/2014/main" id="{0980A5D5-B1D3-8C66-E315-B6B5E7A1E048}"/>
                </a:ext>
              </a:extLst>
            </p:cNvPr>
            <p:cNvSpPr/>
            <p:nvPr/>
          </p:nvSpPr>
          <p:spPr>
            <a:xfrm>
              <a:off x="3405957"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1" name="Freeform: Shape 220">
              <a:extLst>
                <a:ext uri="{FF2B5EF4-FFF2-40B4-BE49-F238E27FC236}">
                  <a16:creationId xmlns:a16="http://schemas.microsoft.com/office/drawing/2014/main" id="{8489ED26-1269-997B-2C7A-4C363E06F346}"/>
                </a:ext>
              </a:extLst>
            </p:cNvPr>
            <p:cNvSpPr/>
            <p:nvPr/>
          </p:nvSpPr>
          <p:spPr>
            <a:xfrm>
              <a:off x="3504089" y="3502734"/>
              <a:ext cx="15659" cy="22567"/>
            </a:xfrm>
            <a:custGeom>
              <a:avLst/>
              <a:gdLst>
                <a:gd name="connsiteX0" fmla="*/ -828 w 15659"/>
                <a:gd name="connsiteY0" fmla="*/ 7451 h 22567"/>
                <a:gd name="connsiteX1" fmla="*/ 3507 w 15659"/>
                <a:gd name="connsiteY1" fmla="*/ 18761 h 22567"/>
                <a:gd name="connsiteX2" fmla="*/ 10463 w 15659"/>
                <a:gd name="connsiteY2" fmla="*/ 22720 h 22567"/>
                <a:gd name="connsiteX3" fmla="*/ 14421 w 15659"/>
                <a:gd name="connsiteY3" fmla="*/ 15764 h 22567"/>
                <a:gd name="connsiteX4" fmla="*/ 14421 w 15659"/>
                <a:gd name="connsiteY4" fmla="*/ 15764 h 22567"/>
                <a:gd name="connsiteX5" fmla="*/ 10067 w 15659"/>
                <a:gd name="connsiteY5" fmla="*/ 4454 h 22567"/>
                <a:gd name="connsiteX6" fmla="*/ 3111 w 15659"/>
                <a:gd name="connsiteY6" fmla="*/ 496 h 22567"/>
                <a:gd name="connsiteX7" fmla="*/ -828 w 15659"/>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7">
                  <a:moveTo>
                    <a:pt x="-828" y="7451"/>
                  </a:moveTo>
                  <a:cubicBezTo>
                    <a:pt x="604" y="11221"/>
                    <a:pt x="2056" y="14991"/>
                    <a:pt x="3507" y="18761"/>
                  </a:cubicBezTo>
                  <a:cubicBezTo>
                    <a:pt x="4412" y="21721"/>
                    <a:pt x="7465" y="23455"/>
                    <a:pt x="10463" y="22720"/>
                  </a:cubicBezTo>
                  <a:cubicBezTo>
                    <a:pt x="13479" y="21890"/>
                    <a:pt x="15251" y="18780"/>
                    <a:pt x="14421" y="15764"/>
                  </a:cubicBezTo>
                  <a:cubicBezTo>
                    <a:pt x="14421" y="15764"/>
                    <a:pt x="14421" y="15764"/>
                    <a:pt x="14421" y="15764"/>
                  </a:cubicBezTo>
                  <a:lnTo>
                    <a:pt x="10067" y="4454"/>
                  </a:lnTo>
                  <a:cubicBezTo>
                    <a:pt x="9181" y="1495"/>
                    <a:pt x="6108" y="-258"/>
                    <a:pt x="3111" y="496"/>
                  </a:cubicBezTo>
                  <a:cubicBezTo>
                    <a:pt x="95" y="1325"/>
                    <a:pt x="-1658" y="4436"/>
                    <a:pt x="-828" y="7451"/>
                  </a:cubicBezTo>
                  <a:close/>
                </a:path>
              </a:pathLst>
            </a:custGeom>
            <a:grpFill/>
            <a:ln w="1885" cap="flat">
              <a:noFill/>
              <a:prstDash val="solid"/>
              <a:miter/>
            </a:ln>
          </p:spPr>
          <p:txBody>
            <a:bodyPr rtlCol="0" anchor="ctr"/>
            <a:lstStyle/>
            <a:p>
              <a:endParaRPr lang="en-IN"/>
            </a:p>
          </p:txBody>
        </p:sp>
        <p:sp>
          <p:nvSpPr>
            <p:cNvPr id="222" name="Freeform: Shape 221">
              <a:extLst>
                <a:ext uri="{FF2B5EF4-FFF2-40B4-BE49-F238E27FC236}">
                  <a16:creationId xmlns:a16="http://schemas.microsoft.com/office/drawing/2014/main" id="{B2F77D2F-4B08-3AF6-3452-87769E2F8523}"/>
                </a:ext>
              </a:extLst>
            </p:cNvPr>
            <p:cNvSpPr/>
            <p:nvPr/>
          </p:nvSpPr>
          <p:spPr>
            <a:xfrm>
              <a:off x="3601278" y="3456721"/>
              <a:ext cx="16959" cy="25761"/>
            </a:xfrm>
            <a:custGeom>
              <a:avLst/>
              <a:gdLst>
                <a:gd name="connsiteX0" fmla="*/ -847 w 16959"/>
                <a:gd name="connsiteY0" fmla="*/ 7452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2"/>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7"/>
                  </a:lnTo>
                  <a:cubicBezTo>
                    <a:pt x="9162" y="1477"/>
                    <a:pt x="6108"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223" name="Freeform: Shape 222">
              <a:extLst>
                <a:ext uri="{FF2B5EF4-FFF2-40B4-BE49-F238E27FC236}">
                  <a16:creationId xmlns:a16="http://schemas.microsoft.com/office/drawing/2014/main" id="{FE836E4C-F964-A604-83F0-7900C72072F5}"/>
                </a:ext>
              </a:extLst>
            </p:cNvPr>
            <p:cNvSpPr/>
            <p:nvPr/>
          </p:nvSpPr>
          <p:spPr>
            <a:xfrm>
              <a:off x="3699184" y="3411696"/>
              <a:ext cx="16488" cy="24671"/>
            </a:xfrm>
            <a:custGeom>
              <a:avLst/>
              <a:gdLst>
                <a:gd name="connsiteX0" fmla="*/ -828 w 16488"/>
                <a:gd name="connsiteY0" fmla="*/ 7445 h 24671"/>
                <a:gd name="connsiteX1" fmla="*/ 4336 w 16488"/>
                <a:gd name="connsiteY1" fmla="*/ 20866 h 24671"/>
                <a:gd name="connsiteX2" fmla="*/ 11292 w 16488"/>
                <a:gd name="connsiteY2" fmla="*/ 24824 h 24671"/>
                <a:gd name="connsiteX3" fmla="*/ 15251 w 16488"/>
                <a:gd name="connsiteY3" fmla="*/ 17869 h 24671"/>
                <a:gd name="connsiteX4" fmla="*/ 15251 w 16488"/>
                <a:gd name="connsiteY4" fmla="*/ 17869 h 24671"/>
                <a:gd name="connsiteX5" fmla="*/ 10067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6" y="20866"/>
                  </a:lnTo>
                  <a:cubicBezTo>
                    <a:pt x="5241" y="23825"/>
                    <a:pt x="8295" y="25559"/>
                    <a:pt x="11292" y="24824"/>
                  </a:cubicBezTo>
                  <a:cubicBezTo>
                    <a:pt x="14308" y="23995"/>
                    <a:pt x="16080" y="20885"/>
                    <a:pt x="15251" y="17869"/>
                  </a:cubicBezTo>
                  <a:cubicBezTo>
                    <a:pt x="15251" y="17869"/>
                    <a:pt x="15251" y="17869"/>
                    <a:pt x="15251" y="17869"/>
                  </a:cubicBezTo>
                  <a:cubicBezTo>
                    <a:pt x="13516" y="13383"/>
                    <a:pt x="11801" y="8915"/>
                    <a:pt x="10067" y="4448"/>
                  </a:cubicBezTo>
                  <a:cubicBezTo>
                    <a:pt x="9181" y="1488"/>
                    <a:pt x="6108" y="-246"/>
                    <a:pt x="3111" y="490"/>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4" name="Freeform: Shape 223">
              <a:extLst>
                <a:ext uri="{FF2B5EF4-FFF2-40B4-BE49-F238E27FC236}">
                  <a16:creationId xmlns:a16="http://schemas.microsoft.com/office/drawing/2014/main" id="{262A079B-693F-86B6-7F1C-7052211CCFE5}"/>
                </a:ext>
              </a:extLst>
            </p:cNvPr>
            <p:cNvSpPr/>
            <p:nvPr/>
          </p:nvSpPr>
          <p:spPr>
            <a:xfrm>
              <a:off x="3796940" y="3365412"/>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9 h 21505"/>
                <a:gd name="connsiteX4" fmla="*/ 14043 w 15280"/>
                <a:gd name="connsiteY4" fmla="*/ 14691 h 21505"/>
                <a:gd name="connsiteX5" fmla="*/ 10084 w 15280"/>
                <a:gd name="connsiteY5" fmla="*/ 4437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8"/>
                    <a:pt x="7087" y="22382"/>
                    <a:pt x="10084" y="21665"/>
                  </a:cubicBezTo>
                  <a:cubicBezTo>
                    <a:pt x="13100" y="20836"/>
                    <a:pt x="14872" y="17726"/>
                    <a:pt x="14043" y="14729"/>
                  </a:cubicBezTo>
                  <a:cubicBezTo>
                    <a:pt x="14043" y="14710"/>
                    <a:pt x="14043" y="14710"/>
                    <a:pt x="14043" y="14691"/>
                  </a:cubicBezTo>
                  <a:lnTo>
                    <a:pt x="10084" y="4437"/>
                  </a:lnTo>
                  <a:cubicBezTo>
                    <a:pt x="9179"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225" name="Freeform: Shape 224">
              <a:extLst>
                <a:ext uri="{FF2B5EF4-FFF2-40B4-BE49-F238E27FC236}">
                  <a16:creationId xmlns:a16="http://schemas.microsoft.com/office/drawing/2014/main" id="{A86ED518-E8E2-FC1B-E02F-6353168DC316}"/>
                </a:ext>
              </a:extLst>
            </p:cNvPr>
            <p:cNvSpPr/>
            <p:nvPr/>
          </p:nvSpPr>
          <p:spPr>
            <a:xfrm>
              <a:off x="3061197"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6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11 w 882390"/>
                <a:gd name="connsiteY9" fmla="*/ 67051 h 610296"/>
                <a:gd name="connsiteX10" fmla="*/ 81412 w 882390"/>
                <a:gd name="connsiteY10" fmla="*/ 210026 h 610296"/>
                <a:gd name="connsiteX11" fmla="*/ 151570 w 882390"/>
                <a:gd name="connsiteY11" fmla="*/ 383048 h 610296"/>
                <a:gd name="connsiteX12" fmla="*/ 212267 w 882390"/>
                <a:gd name="connsiteY12" fmla="*/ 532677 h 610296"/>
                <a:gd name="connsiteX13" fmla="*/ 241785 w 882390"/>
                <a:gd name="connsiteY13" fmla="*/ 605493 h 610296"/>
                <a:gd name="connsiteX14" fmla="*/ 242219 w 882390"/>
                <a:gd name="connsiteY14" fmla="*/ 606530 h 610296"/>
                <a:gd name="connsiteX15" fmla="*/ 249420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2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0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6 w 882390"/>
                <a:gd name="connsiteY39" fmla="*/ 5544 h 610296"/>
                <a:gd name="connsiteX40" fmla="*/ 10273 w 882390"/>
                <a:gd name="connsiteY40" fmla="*/ 4508 h 610296"/>
                <a:gd name="connsiteX41" fmla="*/ 3318 w 882390"/>
                <a:gd name="connsiteY41" fmla="*/ 11463 h 610296"/>
                <a:gd name="connsiteX42" fmla="*/ 90026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3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0" y="383048"/>
                  </a:lnTo>
                  <a:cubicBezTo>
                    <a:pt x="171797" y="432924"/>
                    <a:pt x="192022" y="482800"/>
                    <a:pt x="212267" y="532677"/>
                  </a:cubicBezTo>
                  <a:cubicBezTo>
                    <a:pt x="222050" y="556842"/>
                    <a:pt x="230796" y="581837"/>
                    <a:pt x="241785" y="605493"/>
                  </a:cubicBezTo>
                  <a:cubicBezTo>
                    <a:pt x="241955" y="605833"/>
                    <a:pt x="242068" y="606191"/>
                    <a:pt x="242219" y="606530"/>
                  </a:cubicBezTo>
                  <a:cubicBezTo>
                    <a:pt x="243143" y="609577"/>
                    <a:pt x="246366" y="611294"/>
                    <a:pt x="249420" y="610366"/>
                  </a:cubicBezTo>
                  <a:cubicBezTo>
                    <a:pt x="249797" y="610250"/>
                    <a:pt x="250173" y="610095"/>
                    <a:pt x="250513" y="609904"/>
                  </a:cubicBezTo>
                  <a:lnTo>
                    <a:pt x="312830" y="580989"/>
                  </a:lnTo>
                  <a:lnTo>
                    <a:pt x="462459" y="511565"/>
                  </a:lnTo>
                  <a:lnTo>
                    <a:pt x="643567" y="427476"/>
                  </a:lnTo>
                  <a:lnTo>
                    <a:pt x="800208" y="354754"/>
                  </a:lnTo>
                  <a:lnTo>
                    <a:pt x="852102" y="330608"/>
                  </a:lnTo>
                  <a:cubicBezTo>
                    <a:pt x="860056" y="326838"/>
                    <a:pt x="869067" y="323860"/>
                    <a:pt x="876606" y="319298"/>
                  </a:cubicBezTo>
                  <a:cubicBezTo>
                    <a:pt x="876964"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6" y="591658"/>
                    <a:pt x="252209" y="594504"/>
                    <a:pt x="245876" y="599593"/>
                  </a:cubicBezTo>
                  <a:cubicBezTo>
                    <a:pt x="245518" y="599804"/>
                    <a:pt x="245160" y="599975"/>
                    <a:pt x="244764" y="600102"/>
                  </a:cubicBezTo>
                  <a:lnTo>
                    <a:pt x="253057" y="603476"/>
                  </a:lnTo>
                  <a:lnTo>
                    <a:pt x="229062" y="543987"/>
                  </a:lnTo>
                  <a:cubicBezTo>
                    <a:pt x="209741" y="496334"/>
                    <a:pt x="190420" y="448676"/>
                    <a:pt x="171080" y="401011"/>
                  </a:cubicBezTo>
                  <a:cubicBezTo>
                    <a:pt x="147688" y="343331"/>
                    <a:pt x="124314" y="285657"/>
                    <a:pt x="100921" y="227990"/>
                  </a:cubicBezTo>
                  <a:cubicBezTo>
                    <a:pt x="80696" y="178114"/>
                    <a:pt x="60470" y="128243"/>
                    <a:pt x="40225" y="78380"/>
                  </a:cubicBezTo>
                  <a:cubicBezTo>
                    <a:pt x="33590" y="62043"/>
                    <a:pt x="26955" y="45651"/>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7" y="319731"/>
                    <a:pt x="884316" y="308817"/>
                    <a:pt x="877473" y="306405"/>
                  </a:cubicBezTo>
                  <a:close/>
                </a:path>
              </a:pathLst>
            </a:custGeom>
            <a:grpFill/>
            <a:ln w="1885" cap="flat">
              <a:noFill/>
              <a:prstDash val="solid"/>
              <a:miter/>
            </a:ln>
          </p:spPr>
          <p:txBody>
            <a:bodyPr rtlCol="0" anchor="ctr"/>
            <a:lstStyle/>
            <a:p>
              <a:endParaRPr lang="en-IN"/>
            </a:p>
          </p:txBody>
        </p:sp>
        <p:sp>
          <p:nvSpPr>
            <p:cNvPr id="226" name="Freeform: Shape 225">
              <a:extLst>
                <a:ext uri="{FF2B5EF4-FFF2-40B4-BE49-F238E27FC236}">
                  <a16:creationId xmlns:a16="http://schemas.microsoft.com/office/drawing/2014/main" id="{BABBA43D-C5E2-0B0B-2C7B-BCD2AF5E42F8}"/>
                </a:ext>
              </a:extLst>
            </p:cNvPr>
            <p:cNvSpPr/>
            <p:nvPr/>
          </p:nvSpPr>
          <p:spPr>
            <a:xfrm>
              <a:off x="3319428"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9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9 w 263831"/>
                <a:gd name="connsiteY11" fmla="*/ 563 h 178473"/>
                <a:gd name="connsiteX12" fmla="*/ -706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1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9" y="89232"/>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90"/>
                    <a:pt x="60499" y="153886"/>
                  </a:cubicBezTo>
                  <a:lnTo>
                    <a:pt x="69227" y="174715"/>
                  </a:lnTo>
                  <a:cubicBezTo>
                    <a:pt x="70169" y="177769"/>
                    <a:pt x="73411" y="179478"/>
                    <a:pt x="76465" y="178534"/>
                  </a:cubicBezTo>
                  <a:cubicBezTo>
                    <a:pt x="76823" y="178421"/>
                    <a:pt x="77181" y="178272"/>
                    <a:pt x="77521" y="178089"/>
                  </a:cubicBezTo>
                  <a:lnTo>
                    <a:pt x="236951"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27" name="Freeform: Shape 226">
              <a:extLst>
                <a:ext uri="{FF2B5EF4-FFF2-40B4-BE49-F238E27FC236}">
                  <a16:creationId xmlns:a16="http://schemas.microsoft.com/office/drawing/2014/main" id="{788C97D3-5B7E-08F1-A625-2A45936C025B}"/>
                </a:ext>
              </a:extLst>
            </p:cNvPr>
            <p:cNvSpPr/>
            <p:nvPr/>
          </p:nvSpPr>
          <p:spPr>
            <a:xfrm>
              <a:off x="3101741" y="278364"/>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28" name="Freeform: Shape 227">
              <a:extLst>
                <a:ext uri="{FF2B5EF4-FFF2-40B4-BE49-F238E27FC236}">
                  <a16:creationId xmlns:a16="http://schemas.microsoft.com/office/drawing/2014/main" id="{F3E9231F-15E3-A621-3E70-9B4B2A38CEFD}"/>
                </a:ext>
              </a:extLst>
            </p:cNvPr>
            <p:cNvSpPr/>
            <p:nvPr/>
          </p:nvSpPr>
          <p:spPr>
            <a:xfrm>
              <a:off x="3144982" y="380606"/>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29" name="Freeform: Shape 228">
              <a:extLst>
                <a:ext uri="{FF2B5EF4-FFF2-40B4-BE49-F238E27FC236}">
                  <a16:creationId xmlns:a16="http://schemas.microsoft.com/office/drawing/2014/main" id="{B6D9F4EB-F772-B113-477A-C579C88D8899}"/>
                </a:ext>
              </a:extLst>
            </p:cNvPr>
            <p:cNvSpPr/>
            <p:nvPr/>
          </p:nvSpPr>
          <p:spPr>
            <a:xfrm>
              <a:off x="3184963" y="480415"/>
              <a:ext cx="25746" cy="16979"/>
            </a:xfrm>
            <a:custGeom>
              <a:avLst/>
              <a:gdLst>
                <a:gd name="connsiteX0" fmla="*/ 17588 w 25746"/>
                <a:gd name="connsiteY0" fmla="*/ 544 h 16979"/>
                <a:gd name="connsiteX1" fmla="*/ 3093 w 25746"/>
                <a:gd name="connsiteY1" fmla="*/ 6199 h 16979"/>
                <a:gd name="connsiteX2" fmla="*/ -866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4" y="7101"/>
                    <a:pt x="-1600" y="10153"/>
                    <a:pt x="-866" y="13155"/>
                  </a:cubicBezTo>
                  <a:cubicBezTo>
                    <a:pt x="-36" y="16162"/>
                    <a:pt x="3074" y="17926"/>
                    <a:pt x="6090" y="17094"/>
                  </a:cubicBezTo>
                  <a:lnTo>
                    <a:pt x="20586" y="11439"/>
                  </a:lnTo>
                  <a:cubicBezTo>
                    <a:pt x="23545" y="10538"/>
                    <a:pt x="25279" y="7485"/>
                    <a:pt x="24544" y="4484"/>
                  </a:cubicBezTo>
                  <a:cubicBezTo>
                    <a:pt x="23715" y="1472"/>
                    <a:pt x="20605"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0" name="Freeform: Shape 229">
              <a:extLst>
                <a:ext uri="{FF2B5EF4-FFF2-40B4-BE49-F238E27FC236}">
                  <a16:creationId xmlns:a16="http://schemas.microsoft.com/office/drawing/2014/main" id="{E71D20BF-5639-FDAA-E97E-D26801CB4F55}"/>
                </a:ext>
              </a:extLst>
            </p:cNvPr>
            <p:cNvSpPr/>
            <p:nvPr/>
          </p:nvSpPr>
          <p:spPr>
            <a:xfrm>
              <a:off x="3224905" y="581506"/>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3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4" y="1472"/>
                    <a:pt x="20604"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1" name="Freeform: Shape 230">
              <a:extLst>
                <a:ext uri="{FF2B5EF4-FFF2-40B4-BE49-F238E27FC236}">
                  <a16:creationId xmlns:a16="http://schemas.microsoft.com/office/drawing/2014/main" id="{DBC9D60B-F6B7-A5B8-4903-1DCECE576069}"/>
                </a:ext>
              </a:extLst>
            </p:cNvPr>
            <p:cNvSpPr/>
            <p:nvPr/>
          </p:nvSpPr>
          <p:spPr>
            <a:xfrm>
              <a:off x="3268184"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0"/>
                    <a:pt x="-1601" y="10153"/>
                    <a:pt x="-865" y="13155"/>
                  </a:cubicBezTo>
                  <a:cubicBezTo>
                    <a:pt x="-36" y="16162"/>
                    <a:pt x="3074" y="17925"/>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232" name="Freeform: Shape 231">
              <a:extLst>
                <a:ext uri="{FF2B5EF4-FFF2-40B4-BE49-F238E27FC236}">
                  <a16:creationId xmlns:a16="http://schemas.microsoft.com/office/drawing/2014/main" id="{C37C8EF4-92AB-4C1C-21B0-EC18E022C145}"/>
                </a:ext>
              </a:extLst>
            </p:cNvPr>
            <p:cNvSpPr/>
            <p:nvPr/>
          </p:nvSpPr>
          <p:spPr>
            <a:xfrm>
              <a:off x="3405957"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35" y="10875"/>
                    <a:pt x="1735" y="14293"/>
                    <a:pt x="3111" y="17699"/>
                  </a:cubicBezTo>
                  <a:cubicBezTo>
                    <a:pt x="4016" y="20648"/>
                    <a:pt x="7070" y="22382"/>
                    <a:pt x="10067" y="21657"/>
                  </a:cubicBezTo>
                  <a:cubicBezTo>
                    <a:pt x="13083" y="20832"/>
                    <a:pt x="14855" y="17722"/>
                    <a:pt x="14025" y="14710"/>
                  </a:cubicBezTo>
                  <a:cubicBezTo>
                    <a:pt x="14025" y="14707"/>
                    <a:pt x="14025" y="14704"/>
                    <a:pt x="14025" y="14702"/>
                  </a:cubicBezTo>
                  <a:lnTo>
                    <a:pt x="10067" y="4447"/>
                  </a:lnTo>
                  <a:cubicBezTo>
                    <a:pt x="9162" y="1492"/>
                    <a:pt x="6109" y="-245"/>
                    <a:pt x="3111" y="489"/>
                  </a:cubicBezTo>
                  <a:cubicBezTo>
                    <a:pt x="95" y="1323"/>
                    <a:pt x="-1658" y="4436"/>
                    <a:pt x="-828" y="7445"/>
                  </a:cubicBezTo>
                  <a:close/>
                </a:path>
              </a:pathLst>
            </a:custGeom>
            <a:grpFill/>
            <a:ln w="1885" cap="flat">
              <a:noFill/>
              <a:prstDash val="solid"/>
              <a:miter/>
            </a:ln>
          </p:spPr>
          <p:txBody>
            <a:bodyPr rtlCol="0" anchor="ctr"/>
            <a:lstStyle/>
            <a:p>
              <a:endParaRPr lang="en-IN"/>
            </a:p>
          </p:txBody>
        </p:sp>
        <p:sp>
          <p:nvSpPr>
            <p:cNvPr id="233" name="Freeform: Shape 232">
              <a:extLst>
                <a:ext uri="{FF2B5EF4-FFF2-40B4-BE49-F238E27FC236}">
                  <a16:creationId xmlns:a16="http://schemas.microsoft.com/office/drawing/2014/main" id="{A55B2CCD-B643-8D00-9A7D-85E65BA8BB92}"/>
                </a:ext>
              </a:extLst>
            </p:cNvPr>
            <p:cNvSpPr/>
            <p:nvPr/>
          </p:nvSpPr>
          <p:spPr>
            <a:xfrm>
              <a:off x="3504108"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5" y="23464"/>
                    <a:pt x="10463" y="22717"/>
                  </a:cubicBezTo>
                  <a:cubicBezTo>
                    <a:pt x="13479" y="21892"/>
                    <a:pt x="15251" y="18781"/>
                    <a:pt x="14421" y="15769"/>
                  </a:cubicBezTo>
                  <a:cubicBezTo>
                    <a:pt x="14421" y="15766"/>
                    <a:pt x="14421" y="15764"/>
                    <a:pt x="14421" y="15761"/>
                  </a:cubicBezTo>
                  <a:lnTo>
                    <a:pt x="10067" y="4451"/>
                  </a:ln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4" name="Freeform: Shape 233">
              <a:extLst>
                <a:ext uri="{FF2B5EF4-FFF2-40B4-BE49-F238E27FC236}">
                  <a16:creationId xmlns:a16="http://schemas.microsoft.com/office/drawing/2014/main" id="{DB61D6C5-B18C-0F87-A74A-9B9B2FF002AA}"/>
                </a:ext>
              </a:extLst>
            </p:cNvPr>
            <p:cNvSpPr/>
            <p:nvPr/>
          </p:nvSpPr>
          <p:spPr>
            <a:xfrm>
              <a:off x="3601278" y="629265"/>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2" y="24918"/>
                    <a:pt x="8766" y="26650"/>
                    <a:pt x="11763" y="25904"/>
                  </a:cubicBezTo>
                  <a:cubicBezTo>
                    <a:pt x="14779" y="25079"/>
                    <a:pt x="16551" y="21968"/>
                    <a:pt x="15722" y="18956"/>
                  </a:cubicBezTo>
                  <a:cubicBezTo>
                    <a:pt x="15722" y="18953"/>
                    <a:pt x="15722" y="18951"/>
                    <a:pt x="15722" y="18948"/>
                  </a:cubicBezTo>
                  <a:lnTo>
                    <a:pt x="10067" y="4434"/>
                  </a:lnTo>
                  <a:cubicBezTo>
                    <a:pt x="9162" y="1479"/>
                    <a:pt x="6108"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235" name="Freeform: Shape 234">
              <a:extLst>
                <a:ext uri="{FF2B5EF4-FFF2-40B4-BE49-F238E27FC236}">
                  <a16:creationId xmlns:a16="http://schemas.microsoft.com/office/drawing/2014/main" id="{14F2A02B-E2F9-F6A2-1F15-AB1C83F2075F}"/>
                </a:ext>
              </a:extLst>
            </p:cNvPr>
            <p:cNvSpPr/>
            <p:nvPr/>
          </p:nvSpPr>
          <p:spPr>
            <a:xfrm>
              <a:off x="3699184" y="584235"/>
              <a:ext cx="16488" cy="24674"/>
            </a:xfrm>
            <a:custGeom>
              <a:avLst/>
              <a:gdLst>
                <a:gd name="connsiteX0" fmla="*/ -828 w 16488"/>
                <a:gd name="connsiteY0" fmla="*/ 7448 h 24674"/>
                <a:gd name="connsiteX1" fmla="*/ 4336 w 16488"/>
                <a:gd name="connsiteY1" fmla="*/ 20869 h 24674"/>
                <a:gd name="connsiteX2" fmla="*/ 11292 w 16488"/>
                <a:gd name="connsiteY2" fmla="*/ 24828 h 24674"/>
                <a:gd name="connsiteX3" fmla="*/ 15251 w 16488"/>
                <a:gd name="connsiteY3" fmla="*/ 17880 h 24674"/>
                <a:gd name="connsiteX4" fmla="*/ 15251 w 16488"/>
                <a:gd name="connsiteY4" fmla="*/ 17872 h 24674"/>
                <a:gd name="connsiteX5" fmla="*/ 10067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6" y="20869"/>
                  </a:lnTo>
                  <a:cubicBezTo>
                    <a:pt x="5241" y="23825"/>
                    <a:pt x="8295" y="25562"/>
                    <a:pt x="11292" y="24828"/>
                  </a:cubicBezTo>
                  <a:cubicBezTo>
                    <a:pt x="14308" y="24003"/>
                    <a:pt x="16080" y="20892"/>
                    <a:pt x="15251" y="17880"/>
                  </a:cubicBezTo>
                  <a:cubicBezTo>
                    <a:pt x="15251" y="17878"/>
                    <a:pt x="15251" y="17875"/>
                    <a:pt x="15251" y="17872"/>
                  </a:cubicBezTo>
                  <a:cubicBezTo>
                    <a:pt x="13516" y="13386"/>
                    <a:pt x="11801" y="8919"/>
                    <a:pt x="10067" y="4451"/>
                  </a:cubicBez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6" name="Freeform: Shape 235">
              <a:extLst>
                <a:ext uri="{FF2B5EF4-FFF2-40B4-BE49-F238E27FC236}">
                  <a16:creationId xmlns:a16="http://schemas.microsoft.com/office/drawing/2014/main" id="{34D614A5-0FD3-533F-56CF-850156C348DF}"/>
                </a:ext>
              </a:extLst>
            </p:cNvPr>
            <p:cNvSpPr/>
            <p:nvPr/>
          </p:nvSpPr>
          <p:spPr>
            <a:xfrm>
              <a:off x="3796940" y="537957"/>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3"/>
                    <a:pt x="7087" y="22387"/>
                    <a:pt x="10084" y="21662"/>
                  </a:cubicBezTo>
                  <a:cubicBezTo>
                    <a:pt x="13100" y="20840"/>
                    <a:pt x="14872" y="17731"/>
                    <a:pt x="14043" y="14718"/>
                  </a:cubicBezTo>
                  <a:cubicBezTo>
                    <a:pt x="14043" y="14708"/>
                    <a:pt x="14043" y="14698"/>
                    <a:pt x="14043" y="14688"/>
                  </a:cubicBezTo>
                  <a:lnTo>
                    <a:pt x="10084" y="4434"/>
                  </a:lnTo>
                  <a:cubicBezTo>
                    <a:pt x="9179"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237" name="Freeform: Shape 236">
              <a:extLst>
                <a:ext uri="{FF2B5EF4-FFF2-40B4-BE49-F238E27FC236}">
                  <a16:creationId xmlns:a16="http://schemas.microsoft.com/office/drawing/2014/main" id="{2EEC724D-876D-1E3E-09C1-EA7D2164F10D}"/>
                </a:ext>
              </a:extLst>
            </p:cNvPr>
            <p:cNvSpPr/>
            <p:nvPr/>
          </p:nvSpPr>
          <p:spPr>
            <a:xfrm>
              <a:off x="2374739"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38" name="Freeform: Shape 237">
              <a:extLst>
                <a:ext uri="{FF2B5EF4-FFF2-40B4-BE49-F238E27FC236}">
                  <a16:creationId xmlns:a16="http://schemas.microsoft.com/office/drawing/2014/main" id="{9B9E857A-0A2D-D152-483C-29AE84B9EE14}"/>
                </a:ext>
              </a:extLst>
            </p:cNvPr>
            <p:cNvSpPr/>
            <p:nvPr/>
          </p:nvSpPr>
          <p:spPr>
            <a:xfrm>
              <a:off x="2479166" y="2553239"/>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72"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39" name="Freeform: Shape 238">
              <a:extLst>
                <a:ext uri="{FF2B5EF4-FFF2-40B4-BE49-F238E27FC236}">
                  <a16:creationId xmlns:a16="http://schemas.microsoft.com/office/drawing/2014/main" id="{8BE48ECC-F1EF-4152-29ED-6FB3F248A6E0}"/>
                </a:ext>
              </a:extLst>
            </p:cNvPr>
            <p:cNvSpPr/>
            <p:nvPr/>
          </p:nvSpPr>
          <p:spPr>
            <a:xfrm>
              <a:off x="4387965" y="494351"/>
              <a:ext cx="272746" cy="433514"/>
            </a:xfrm>
            <a:custGeom>
              <a:avLst/>
              <a:gdLst>
                <a:gd name="connsiteX0" fmla="*/ 127093 w 272746"/>
                <a:gd name="connsiteY0" fmla="*/ 422376 h 433514"/>
                <a:gd name="connsiteX1" fmla="*/ 102889 w 272746"/>
                <a:gd name="connsiteY1" fmla="*/ 397872 h 433514"/>
                <a:gd name="connsiteX2" fmla="*/ 94313 w 272746"/>
                <a:gd name="connsiteY2" fmla="*/ 349051 h 433514"/>
                <a:gd name="connsiteX3" fmla="*/ 105622 w 272746"/>
                <a:gd name="connsiteY3" fmla="*/ 270259 h 433514"/>
                <a:gd name="connsiteX4" fmla="*/ 154632 w 272746"/>
                <a:gd name="connsiteY4" fmla="*/ 216933 h 433514"/>
                <a:gd name="connsiteX5" fmla="*/ 198721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2 w 272746"/>
                <a:gd name="connsiteY9" fmla="*/ 164041 h 433514"/>
                <a:gd name="connsiteX10" fmla="*/ 10469 w 272746"/>
                <a:gd name="connsiteY10" fmla="*/ 113731 h 433514"/>
                <a:gd name="connsiteX11" fmla="*/ 90599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9 w 272746"/>
                <a:gd name="connsiteY16" fmla="*/ 344433 h 433514"/>
                <a:gd name="connsiteX17" fmla="*/ 139835 w 272746"/>
                <a:gd name="connsiteY17" fmla="*/ 388334 h 433514"/>
                <a:gd name="connsiteX18" fmla="*/ 140910 w 272746"/>
                <a:gd name="connsiteY18" fmla="*/ 410482 h 433514"/>
                <a:gd name="connsiteX19" fmla="*/ 125584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8 w 272746"/>
                <a:gd name="connsiteY24" fmla="*/ 238874 h 433514"/>
                <a:gd name="connsiteX25" fmla="*/ 263074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1917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0" y="411481"/>
                    <a:pt x="102889" y="397872"/>
                  </a:cubicBezTo>
                  <a:cubicBezTo>
                    <a:pt x="98818" y="381834"/>
                    <a:pt x="95953" y="365516"/>
                    <a:pt x="94313" y="349051"/>
                  </a:cubicBezTo>
                  <a:cubicBezTo>
                    <a:pt x="92013" y="322473"/>
                    <a:pt x="94313" y="294726"/>
                    <a:pt x="105622" y="270259"/>
                  </a:cubicBezTo>
                  <a:cubicBezTo>
                    <a:pt x="116367" y="247149"/>
                    <a:pt x="134802" y="232032"/>
                    <a:pt x="154632" y="216933"/>
                  </a:cubicBezTo>
                  <a:cubicBezTo>
                    <a:pt x="171596" y="204040"/>
                    <a:pt x="189353" y="190318"/>
                    <a:pt x="198721" y="170601"/>
                  </a:cubicBezTo>
                  <a:cubicBezTo>
                    <a:pt x="215045" y="136200"/>
                    <a:pt x="200701" y="91319"/>
                    <a:pt x="168430" y="71545"/>
                  </a:cubicBezTo>
                  <a:cubicBezTo>
                    <a:pt x="127545" y="46456"/>
                    <a:pt x="78818" y="70829"/>
                    <a:pt x="60591" y="111620"/>
                  </a:cubicBezTo>
                  <a:cubicBezTo>
                    <a:pt x="55784" y="122383"/>
                    <a:pt x="54144" y="133241"/>
                    <a:pt x="51769" y="144645"/>
                  </a:cubicBezTo>
                  <a:cubicBezTo>
                    <a:pt x="49337" y="156501"/>
                    <a:pt x="42702" y="166963"/>
                    <a:pt x="28622" y="164041"/>
                  </a:cubicBezTo>
                  <a:cubicBezTo>
                    <a:pt x="8622" y="159875"/>
                    <a:pt x="9640" y="129508"/>
                    <a:pt x="10469" y="113731"/>
                  </a:cubicBezTo>
                  <a:cubicBezTo>
                    <a:pt x="12939" y="66607"/>
                    <a:pt x="46284" y="30679"/>
                    <a:pt x="90599"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2" y="318533"/>
                    <a:pt x="165282" y="292672"/>
                  </a:cubicBezTo>
                  <a:cubicBezTo>
                    <a:pt x="179928" y="270862"/>
                    <a:pt x="202586" y="255971"/>
                    <a:pt x="222038" y="238874"/>
                  </a:cubicBezTo>
                  <a:cubicBezTo>
                    <a:pt x="240097" y="223003"/>
                    <a:pt x="254592" y="204775"/>
                    <a:pt x="263074"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2" y="99193"/>
                    <a:pt x="-1010" y="121573"/>
                  </a:cubicBezTo>
                  <a:cubicBezTo>
                    <a:pt x="-860" y="138764"/>
                    <a:pt x="196" y="161157"/>
                    <a:pt x="16501" y="171185"/>
                  </a:cubicBezTo>
                  <a:cubicBezTo>
                    <a:pt x="35181" y="182608"/>
                    <a:pt x="56086" y="171864"/>
                    <a:pt x="61741" y="152090"/>
                  </a:cubicBezTo>
                  <a:cubicBezTo>
                    <a:pt x="65511" y="138745"/>
                    <a:pt x="66264" y="125701"/>
                    <a:pt x="72598" y="112921"/>
                  </a:cubicBezTo>
                  <a:cubicBezTo>
                    <a:pt x="78724" y="100146"/>
                    <a:pt x="88319" y="89350"/>
                    <a:pt x="100288" y="81762"/>
                  </a:cubicBezTo>
                  <a:cubicBezTo>
                    <a:pt x="122946" y="67763"/>
                    <a:pt x="152125" y="70397"/>
                    <a:pt x="171917" y="88227"/>
                  </a:cubicBezTo>
                  <a:cubicBezTo>
                    <a:pt x="188524" y="103784"/>
                    <a:pt x="196629" y="126392"/>
                    <a:pt x="193689" y="148961"/>
                  </a:cubicBezTo>
                  <a:cubicBezTo>
                    <a:pt x="189919" y="175012"/>
                    <a:pt x="168694" y="192165"/>
                    <a:pt x="148996" y="207150"/>
                  </a:cubicBezTo>
                  <a:cubicBezTo>
                    <a:pt x="129298" y="222136"/>
                    <a:pt x="110335" y="237027"/>
                    <a:pt x="98573" y="259232"/>
                  </a:cubicBezTo>
                  <a:cubicBezTo>
                    <a:pt x="86415" y="282191"/>
                    <a:pt x="81721" y="308656"/>
                    <a:pt x="82211" y="334461"/>
                  </a:cubicBezTo>
                  <a:cubicBezTo>
                    <a:pt x="82701" y="350781"/>
                    <a:pt x="84643" y="367024"/>
                    <a:pt x="88017" y="382999"/>
                  </a:cubicBezTo>
                  <a:cubicBezTo>
                    <a:pt x="90562" y="395685"/>
                    <a:pt x="91881" y="412160"/>
                    <a:pt x="100194" y="422584"/>
                  </a:cubicBezTo>
                  <a:cubicBezTo>
                    <a:pt x="106678" y="430623"/>
                    <a:pt x="116820"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240" name="Freeform: Shape 239">
              <a:extLst>
                <a:ext uri="{FF2B5EF4-FFF2-40B4-BE49-F238E27FC236}">
                  <a16:creationId xmlns:a16="http://schemas.microsoft.com/office/drawing/2014/main" id="{56D8E8DB-7E01-9166-91CA-3D0131CF447D}"/>
                </a:ext>
              </a:extLst>
            </p:cNvPr>
            <p:cNvSpPr/>
            <p:nvPr/>
          </p:nvSpPr>
          <p:spPr>
            <a:xfrm>
              <a:off x="4492316" y="947242"/>
              <a:ext cx="81501" cy="81471"/>
            </a:xfrm>
            <a:custGeom>
              <a:avLst/>
              <a:gdLst>
                <a:gd name="connsiteX0" fmla="*/ 50205 w 81501"/>
                <a:gd name="connsiteY0" fmla="*/ 1058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8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4 h 81471"/>
                <a:gd name="connsiteX9" fmla="*/ 50205 w 81501"/>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8"/>
                  </a:moveTo>
                  <a:cubicBezTo>
                    <a:pt x="26624" y="-3541"/>
                    <a:pt x="2591" y="13933"/>
                    <a:pt x="-689" y="37853"/>
                  </a:cubicBezTo>
                  <a:cubicBezTo>
                    <a:pt x="-3875" y="61001"/>
                    <a:pt x="15502" y="79323"/>
                    <a:pt x="37444" y="81566"/>
                  </a:cubicBezTo>
                  <a:cubicBezTo>
                    <a:pt x="59385" y="83809"/>
                    <a:pt x="78159" y="69200"/>
                    <a:pt x="80251" y="47071"/>
                  </a:cubicBezTo>
                  <a:cubicBezTo>
                    <a:pt x="82250" y="26016"/>
                    <a:pt x="70280" y="7279"/>
                    <a:pt x="50205" y="1058"/>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1" name="Freeform: Shape 240">
              <a:extLst>
                <a:ext uri="{FF2B5EF4-FFF2-40B4-BE49-F238E27FC236}">
                  <a16:creationId xmlns:a16="http://schemas.microsoft.com/office/drawing/2014/main" id="{1318D43A-FE9B-6E36-0352-E297C4B08CBC}"/>
                </a:ext>
              </a:extLst>
            </p:cNvPr>
            <p:cNvSpPr/>
            <p:nvPr/>
          </p:nvSpPr>
          <p:spPr>
            <a:xfrm>
              <a:off x="4387889"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8" y="322454"/>
                    <a:pt x="94388" y="294707"/>
                    <a:pt x="105698" y="270240"/>
                  </a:cubicBezTo>
                  <a:cubicBezTo>
                    <a:pt x="116443" y="247130"/>
                    <a:pt x="134878" y="232013"/>
                    <a:pt x="154707" y="216915"/>
                  </a:cubicBezTo>
                  <a:cubicBezTo>
                    <a:pt x="171672" y="204021"/>
                    <a:pt x="189429" y="190298"/>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2"/>
                    <a:pt x="128582" y="433460"/>
                  </a:cubicBezTo>
                  <a:cubicBezTo>
                    <a:pt x="138289" y="431688"/>
                    <a:pt x="146527" y="425317"/>
                    <a:pt x="150655" y="416363"/>
                  </a:cubicBezTo>
                  <a:cubicBezTo>
                    <a:pt x="155876" y="404808"/>
                    <a:pt x="151503" y="392198"/>
                    <a:pt x="150108" y="380266"/>
                  </a:cubicBezTo>
                  <a:cubicBezTo>
                    <a:pt x="146602" y="350220"/>
                    <a:pt x="147922" y="318533"/>
                    <a:pt x="165282" y="292671"/>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2" y="99198"/>
                    <a:pt x="-1010" y="121572"/>
                  </a:cubicBezTo>
                  <a:cubicBezTo>
                    <a:pt x="-859" y="138763"/>
                    <a:pt x="196" y="161157"/>
                    <a:pt x="16501" y="171185"/>
                  </a:cubicBezTo>
                  <a:cubicBezTo>
                    <a:pt x="35181" y="182608"/>
                    <a:pt x="56086" y="171864"/>
                    <a:pt x="61741" y="152090"/>
                  </a:cubicBezTo>
                  <a:cubicBezTo>
                    <a:pt x="65511" y="138745"/>
                    <a:pt x="66264" y="125701"/>
                    <a:pt x="72598" y="112921"/>
                  </a:cubicBezTo>
                  <a:cubicBezTo>
                    <a:pt x="78724" y="100140"/>
                    <a:pt x="88319" y="89358"/>
                    <a:pt x="100288" y="81762"/>
                  </a:cubicBezTo>
                  <a:cubicBezTo>
                    <a:pt x="122946" y="67757"/>
                    <a:pt x="152125" y="70395"/>
                    <a:pt x="171917" y="88227"/>
                  </a:cubicBezTo>
                  <a:cubicBezTo>
                    <a:pt x="188562" y="103760"/>
                    <a:pt x="196686" y="126360"/>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6"/>
                    <a:pt x="84718" y="36701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2" name="Freeform: Shape 241">
              <a:extLst>
                <a:ext uri="{FF2B5EF4-FFF2-40B4-BE49-F238E27FC236}">
                  <a16:creationId xmlns:a16="http://schemas.microsoft.com/office/drawing/2014/main" id="{9BA9D948-9BD3-F5F0-8F75-E3A7BA36D5C0}"/>
                </a:ext>
              </a:extLst>
            </p:cNvPr>
            <p:cNvSpPr/>
            <p:nvPr/>
          </p:nvSpPr>
          <p:spPr>
            <a:xfrm>
              <a:off x="4492316" y="3774701"/>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91"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43" name="Freeform: Shape 242">
              <a:extLst>
                <a:ext uri="{FF2B5EF4-FFF2-40B4-BE49-F238E27FC236}">
                  <a16:creationId xmlns:a16="http://schemas.microsoft.com/office/drawing/2014/main" id="{7726B58E-5404-A9D4-5333-0B1134D3C78A}"/>
                </a:ext>
              </a:extLst>
            </p:cNvPr>
            <p:cNvSpPr/>
            <p:nvPr/>
          </p:nvSpPr>
          <p:spPr>
            <a:xfrm>
              <a:off x="5390695"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5 w 272747"/>
                <a:gd name="connsiteY6" fmla="*/ 71527 h 433495"/>
                <a:gd name="connsiteX7" fmla="*/ 60666 w 272747"/>
                <a:gd name="connsiteY7" fmla="*/ 111601 h 433495"/>
                <a:gd name="connsiteX8" fmla="*/ 51845 w 272747"/>
                <a:gd name="connsiteY8" fmla="*/ 144626 h 433495"/>
                <a:gd name="connsiteX9" fmla="*/ 28622 w 272747"/>
                <a:gd name="connsiteY9" fmla="*/ 164041 h 433495"/>
                <a:gd name="connsiteX10" fmla="*/ 10470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4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2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1917 w 272747"/>
                <a:gd name="connsiteY34" fmla="*/ 88227 h 433495"/>
                <a:gd name="connsiteX35" fmla="*/ 193764 w 272747"/>
                <a:gd name="connsiteY35" fmla="*/ 148942 h 433495"/>
                <a:gd name="connsiteX36" fmla="*/ 149071 w 272747"/>
                <a:gd name="connsiteY36" fmla="*/ 207131 h 433495"/>
                <a:gd name="connsiteX37" fmla="*/ 98648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4" name="Freeform: Shape 243">
              <a:extLst>
                <a:ext uri="{FF2B5EF4-FFF2-40B4-BE49-F238E27FC236}">
                  <a16:creationId xmlns:a16="http://schemas.microsoft.com/office/drawing/2014/main" id="{6A5C2D56-40B4-B959-4E9B-5BEADDE0CA44}"/>
                </a:ext>
              </a:extLst>
            </p:cNvPr>
            <p:cNvSpPr/>
            <p:nvPr/>
          </p:nvSpPr>
          <p:spPr>
            <a:xfrm>
              <a:off x="5495122"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1"/>
                  </a:cubicBezTo>
                  <a:cubicBezTo>
                    <a:pt x="82250" y="26015"/>
                    <a:pt x="70280" y="7279"/>
                    <a:pt x="50205" y="1058"/>
                  </a:cubicBezTo>
                  <a:cubicBezTo>
                    <a:pt x="43230" y="-1109"/>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5" name="Freeform: Shape 244">
              <a:extLst>
                <a:ext uri="{FF2B5EF4-FFF2-40B4-BE49-F238E27FC236}">
                  <a16:creationId xmlns:a16="http://schemas.microsoft.com/office/drawing/2014/main" id="{DC403BA3-626A-6A39-0963-F2BB72115604}"/>
                </a:ext>
              </a:extLst>
            </p:cNvPr>
            <p:cNvSpPr/>
            <p:nvPr/>
          </p:nvSpPr>
          <p:spPr>
            <a:xfrm>
              <a:off x="180836" y="245271"/>
              <a:ext cx="386813" cy="384893"/>
            </a:xfrm>
            <a:custGeom>
              <a:avLst/>
              <a:gdLst>
                <a:gd name="connsiteX0" fmla="*/ 141251 w 386813"/>
                <a:gd name="connsiteY0" fmla="*/ 384846 h 384893"/>
                <a:gd name="connsiteX1" fmla="*/ 114466 w 386813"/>
                <a:gd name="connsiteY1" fmla="*/ 373536 h 384893"/>
                <a:gd name="connsiteX2" fmla="*/ 101271 w 386813"/>
                <a:gd name="connsiteY2" fmla="*/ 367391 h 384893"/>
                <a:gd name="connsiteX3" fmla="*/ 90169 w 386813"/>
                <a:gd name="connsiteY3" fmla="*/ 362132 h 384893"/>
                <a:gd name="connsiteX4" fmla="*/ 82515 w 386813"/>
                <a:gd name="connsiteY4" fmla="*/ 358928 h 384893"/>
                <a:gd name="connsiteX5" fmla="*/ 76465 w 386813"/>
                <a:gd name="connsiteY5" fmla="*/ 356421 h 384893"/>
                <a:gd name="connsiteX6" fmla="*/ 65381 w 386813"/>
                <a:gd name="connsiteY6" fmla="*/ 351369 h 384893"/>
                <a:gd name="connsiteX7" fmla="*/ 62120 w 386813"/>
                <a:gd name="connsiteY7" fmla="*/ 349842 h 384893"/>
                <a:gd name="connsiteX8" fmla="*/ 58350 w 386813"/>
                <a:gd name="connsiteY8" fmla="*/ 347957 h 384893"/>
                <a:gd name="connsiteX9" fmla="*/ 58124 w 386813"/>
                <a:gd name="connsiteY9" fmla="*/ 347844 h 384893"/>
                <a:gd name="connsiteX10" fmla="*/ 50848 w 386813"/>
                <a:gd name="connsiteY10" fmla="*/ 344470 h 384893"/>
                <a:gd name="connsiteX11" fmla="*/ 43704 w 386813"/>
                <a:gd name="connsiteY11" fmla="*/ 341492 h 384893"/>
                <a:gd name="connsiteX12" fmla="*/ 35938 w 386813"/>
                <a:gd name="connsiteY12" fmla="*/ 338250 h 384893"/>
                <a:gd name="connsiteX13" fmla="*/ 28662 w 386813"/>
                <a:gd name="connsiteY13" fmla="*/ 334857 h 384893"/>
                <a:gd name="connsiteX14" fmla="*/ 21933 w 386813"/>
                <a:gd name="connsiteY14" fmla="*/ 331709 h 384893"/>
                <a:gd name="connsiteX15" fmla="*/ 21329 w 386813"/>
                <a:gd name="connsiteY15" fmla="*/ 331426 h 384893"/>
                <a:gd name="connsiteX16" fmla="*/ 5929 w 386813"/>
                <a:gd name="connsiteY16" fmla="*/ 324885 h 384893"/>
                <a:gd name="connsiteX17" fmla="*/ 3592 w 386813"/>
                <a:gd name="connsiteY17" fmla="*/ 323509 h 384893"/>
                <a:gd name="connsiteX18" fmla="*/ -1008 w 386813"/>
                <a:gd name="connsiteY18" fmla="*/ 315008 h 384893"/>
                <a:gd name="connsiteX19" fmla="*/ 5307 w 386813"/>
                <a:gd name="connsiteY19" fmla="*/ 309108 h 384893"/>
                <a:gd name="connsiteX20" fmla="*/ 9756 w 386813"/>
                <a:gd name="connsiteY20" fmla="*/ 309673 h 384893"/>
                <a:gd name="connsiteX21" fmla="*/ 11641 w 386813"/>
                <a:gd name="connsiteY21" fmla="*/ 310277 h 384893"/>
                <a:gd name="connsiteX22" fmla="*/ 26720 w 386813"/>
                <a:gd name="connsiteY22" fmla="*/ 316667 h 384893"/>
                <a:gd name="connsiteX23" fmla="*/ 36145 w 386813"/>
                <a:gd name="connsiteY23" fmla="*/ 321191 h 384893"/>
                <a:gd name="connsiteX24" fmla="*/ 41800 w 386813"/>
                <a:gd name="connsiteY24" fmla="*/ 323980 h 384893"/>
                <a:gd name="connsiteX25" fmla="*/ 42611 w 386813"/>
                <a:gd name="connsiteY25" fmla="*/ 324357 h 384893"/>
                <a:gd name="connsiteX26" fmla="*/ 53431 w 386813"/>
                <a:gd name="connsiteY26" fmla="*/ 329409 h 384893"/>
                <a:gd name="connsiteX27" fmla="*/ 60160 w 386813"/>
                <a:gd name="connsiteY27" fmla="*/ 332274 h 384893"/>
                <a:gd name="connsiteX28" fmla="*/ 68567 w 386813"/>
                <a:gd name="connsiteY28" fmla="*/ 335893 h 384893"/>
                <a:gd name="connsiteX29" fmla="*/ 77238 w 386813"/>
                <a:gd name="connsiteY29" fmla="*/ 340097 h 384893"/>
                <a:gd name="connsiteX30" fmla="*/ 83043 w 386813"/>
                <a:gd name="connsiteY30" fmla="*/ 342962 h 384893"/>
                <a:gd name="connsiteX31" fmla="*/ 93731 w 386813"/>
                <a:gd name="connsiteY31" fmla="*/ 347901 h 384893"/>
                <a:gd name="connsiteX32" fmla="*/ 100536 w 386813"/>
                <a:gd name="connsiteY32" fmla="*/ 350898 h 384893"/>
                <a:gd name="connsiteX33" fmla="*/ 100762 w 386813"/>
                <a:gd name="connsiteY33" fmla="*/ 350898 h 384893"/>
                <a:gd name="connsiteX34" fmla="*/ 109150 w 386813"/>
                <a:gd name="connsiteY34" fmla="*/ 354668 h 384893"/>
                <a:gd name="connsiteX35" fmla="*/ 119687 w 386813"/>
                <a:gd name="connsiteY35" fmla="*/ 359587 h 384893"/>
                <a:gd name="connsiteX36" fmla="*/ 123759 w 386813"/>
                <a:gd name="connsiteY36" fmla="*/ 361472 h 384893"/>
                <a:gd name="connsiteX37" fmla="*/ 127529 w 386813"/>
                <a:gd name="connsiteY37" fmla="*/ 363357 h 384893"/>
                <a:gd name="connsiteX38" fmla="*/ 137726 w 386813"/>
                <a:gd name="connsiteY38" fmla="*/ 367938 h 384893"/>
                <a:gd name="connsiteX39" fmla="*/ 138104 w 386813"/>
                <a:gd name="connsiteY39" fmla="*/ 368051 h 384893"/>
                <a:gd name="connsiteX40" fmla="*/ 145775 w 386813"/>
                <a:gd name="connsiteY40" fmla="*/ 365864 h 384893"/>
                <a:gd name="connsiteX41" fmla="*/ 155049 w 386813"/>
                <a:gd name="connsiteY41" fmla="*/ 358174 h 384893"/>
                <a:gd name="connsiteX42" fmla="*/ 164003 w 386813"/>
                <a:gd name="connsiteY42" fmla="*/ 350728 h 384893"/>
                <a:gd name="connsiteX43" fmla="*/ 189167 w 386813"/>
                <a:gd name="connsiteY43" fmla="*/ 337533 h 384893"/>
                <a:gd name="connsiteX44" fmla="*/ 212786 w 386813"/>
                <a:gd name="connsiteY44" fmla="*/ 330559 h 384893"/>
                <a:gd name="connsiteX45" fmla="*/ 226980 w 386813"/>
                <a:gd name="connsiteY45" fmla="*/ 328674 h 384893"/>
                <a:gd name="connsiteX46" fmla="*/ 237554 w 386813"/>
                <a:gd name="connsiteY46" fmla="*/ 327392 h 384893"/>
                <a:gd name="connsiteX47" fmla="*/ 277139 w 386813"/>
                <a:gd name="connsiteY47" fmla="*/ 316440 h 384893"/>
                <a:gd name="connsiteX48" fmla="*/ 298326 w 386813"/>
                <a:gd name="connsiteY48" fmla="*/ 304867 h 384893"/>
                <a:gd name="connsiteX49" fmla="*/ 320946 w 386813"/>
                <a:gd name="connsiteY49" fmla="*/ 287732 h 384893"/>
                <a:gd name="connsiteX50" fmla="*/ 340757 w 386813"/>
                <a:gd name="connsiteY50" fmla="*/ 264453 h 384893"/>
                <a:gd name="connsiteX51" fmla="*/ 355836 w 386813"/>
                <a:gd name="connsiteY51" fmla="*/ 240325 h 384893"/>
                <a:gd name="connsiteX52" fmla="*/ 361491 w 386813"/>
                <a:gd name="connsiteY52" fmla="*/ 225528 h 384893"/>
                <a:gd name="connsiteX53" fmla="*/ 364017 w 386813"/>
                <a:gd name="connsiteY53" fmla="*/ 218158 h 384893"/>
                <a:gd name="connsiteX54" fmla="*/ 370162 w 386813"/>
                <a:gd name="connsiteY54" fmla="*/ 186509 h 384893"/>
                <a:gd name="connsiteX55" fmla="*/ 368277 w 386813"/>
                <a:gd name="connsiteY55" fmla="*/ 144550 h 384893"/>
                <a:gd name="connsiteX56" fmla="*/ 358532 w 386813"/>
                <a:gd name="connsiteY56" fmla="*/ 109414 h 384893"/>
                <a:gd name="connsiteX57" fmla="*/ 349880 w 386813"/>
                <a:gd name="connsiteY57" fmla="*/ 93260 h 384893"/>
                <a:gd name="connsiteX58" fmla="*/ 347034 w 386813"/>
                <a:gd name="connsiteY58" fmla="*/ 88453 h 384893"/>
                <a:gd name="connsiteX59" fmla="*/ 313104 w 386813"/>
                <a:gd name="connsiteY59" fmla="*/ 50848 h 384893"/>
                <a:gd name="connsiteX60" fmla="*/ 300268 w 386813"/>
                <a:gd name="connsiteY60" fmla="*/ 41272 h 384893"/>
                <a:gd name="connsiteX61" fmla="*/ 279288 w 386813"/>
                <a:gd name="connsiteY61" fmla="*/ 29962 h 384893"/>
                <a:gd name="connsiteX62" fmla="*/ 277403 w 386813"/>
                <a:gd name="connsiteY62" fmla="*/ 29058 h 384893"/>
                <a:gd name="connsiteX63" fmla="*/ 257177 w 386813"/>
                <a:gd name="connsiteY63" fmla="*/ 21197 h 384893"/>
                <a:gd name="connsiteX64" fmla="*/ 253407 w 386813"/>
                <a:gd name="connsiteY64" fmla="*/ 20104 h 384893"/>
                <a:gd name="connsiteX65" fmla="*/ 237818 w 386813"/>
                <a:gd name="connsiteY65" fmla="*/ 17163 h 384893"/>
                <a:gd name="connsiteX66" fmla="*/ 202758 w 386813"/>
                <a:gd name="connsiteY66" fmla="*/ 16466 h 384893"/>
                <a:gd name="connsiteX67" fmla="*/ 174144 w 386813"/>
                <a:gd name="connsiteY67" fmla="*/ 22121 h 384893"/>
                <a:gd name="connsiteX68" fmla="*/ 150733 w 386813"/>
                <a:gd name="connsiteY68" fmla="*/ 30226 h 384893"/>
                <a:gd name="connsiteX69" fmla="*/ 135238 w 386813"/>
                <a:gd name="connsiteY69" fmla="*/ 38709 h 384893"/>
                <a:gd name="connsiteX70" fmla="*/ 131619 w 386813"/>
                <a:gd name="connsiteY70" fmla="*/ 41027 h 384893"/>
                <a:gd name="connsiteX71" fmla="*/ 114654 w 386813"/>
                <a:gd name="connsiteY71" fmla="*/ 53223 h 384893"/>
                <a:gd name="connsiteX72" fmla="*/ 82101 w 386813"/>
                <a:gd name="connsiteY72" fmla="*/ 91111 h 384893"/>
                <a:gd name="connsiteX73" fmla="*/ 77973 w 386813"/>
                <a:gd name="connsiteY73" fmla="*/ 98481 h 384893"/>
                <a:gd name="connsiteX74" fmla="*/ 70584 w 386813"/>
                <a:gd name="connsiteY74" fmla="*/ 112053 h 384893"/>
                <a:gd name="connsiteX75" fmla="*/ 66116 w 386813"/>
                <a:gd name="connsiteY75" fmla="*/ 123966 h 384893"/>
                <a:gd name="connsiteX76" fmla="*/ 64929 w 386813"/>
                <a:gd name="connsiteY76" fmla="*/ 127736 h 384893"/>
                <a:gd name="connsiteX77" fmla="*/ 61461 w 386813"/>
                <a:gd name="connsiteY77" fmla="*/ 140667 h 384893"/>
                <a:gd name="connsiteX78" fmla="*/ 57841 w 386813"/>
                <a:gd name="connsiteY78" fmla="*/ 169808 h 384893"/>
                <a:gd name="connsiteX79" fmla="*/ 59161 w 386813"/>
                <a:gd name="connsiteY79" fmla="*/ 194181 h 384893"/>
                <a:gd name="connsiteX80" fmla="*/ 60216 w 386813"/>
                <a:gd name="connsiteY80" fmla="*/ 203304 h 384893"/>
                <a:gd name="connsiteX81" fmla="*/ 59274 w 386813"/>
                <a:gd name="connsiteY81" fmla="*/ 226395 h 384893"/>
                <a:gd name="connsiteX82" fmla="*/ 55052 w 386813"/>
                <a:gd name="connsiteY82" fmla="*/ 252106 h 384893"/>
                <a:gd name="connsiteX83" fmla="*/ 50773 w 386813"/>
                <a:gd name="connsiteY83" fmla="*/ 265678 h 384893"/>
                <a:gd name="connsiteX84" fmla="*/ 49472 w 386813"/>
                <a:gd name="connsiteY84" fmla="*/ 269316 h 384893"/>
                <a:gd name="connsiteX85" fmla="*/ 45514 w 386813"/>
                <a:gd name="connsiteY85" fmla="*/ 278741 h 384893"/>
                <a:gd name="connsiteX86" fmla="*/ 43629 w 386813"/>
                <a:gd name="connsiteY86" fmla="*/ 282511 h 384893"/>
                <a:gd name="connsiteX87" fmla="*/ 34864 w 386813"/>
                <a:gd name="connsiteY87" fmla="*/ 298910 h 384893"/>
                <a:gd name="connsiteX88" fmla="*/ 28813 w 386813"/>
                <a:gd name="connsiteY88" fmla="*/ 303528 h 384893"/>
                <a:gd name="connsiteX89" fmla="*/ 25589 w 386813"/>
                <a:gd name="connsiteY89" fmla="*/ 303359 h 384893"/>
                <a:gd name="connsiteX90" fmla="*/ 22479 w 386813"/>
                <a:gd name="connsiteY90" fmla="*/ 301738 h 384893"/>
                <a:gd name="connsiteX91" fmla="*/ 20198 w 386813"/>
                <a:gd name="connsiteY91" fmla="*/ 299268 h 384893"/>
                <a:gd name="connsiteX92" fmla="*/ 21254 w 386813"/>
                <a:gd name="connsiteY92" fmla="*/ 292633 h 384893"/>
                <a:gd name="connsiteX93" fmla="*/ 29246 w 386813"/>
                <a:gd name="connsiteY93" fmla="*/ 276931 h 384893"/>
                <a:gd name="connsiteX94" fmla="*/ 33016 w 386813"/>
                <a:gd name="connsiteY94" fmla="*/ 269731 h 384893"/>
                <a:gd name="connsiteX95" fmla="*/ 42441 w 386813"/>
                <a:gd name="connsiteY95" fmla="*/ 238082 h 384893"/>
                <a:gd name="connsiteX96" fmla="*/ 44326 w 386813"/>
                <a:gd name="connsiteY96" fmla="*/ 195840 h 384893"/>
                <a:gd name="connsiteX97" fmla="*/ 44420 w 386813"/>
                <a:gd name="connsiteY97" fmla="*/ 152768 h 384893"/>
                <a:gd name="connsiteX98" fmla="*/ 51244 w 386813"/>
                <a:gd name="connsiteY98" fmla="*/ 120611 h 384893"/>
                <a:gd name="connsiteX99" fmla="*/ 93731 w 386813"/>
                <a:gd name="connsiteY99" fmla="*/ 52752 h 384893"/>
                <a:gd name="connsiteX100" fmla="*/ 95616 w 386813"/>
                <a:gd name="connsiteY100" fmla="*/ 50867 h 384893"/>
                <a:gd name="connsiteX101" fmla="*/ 109829 w 386813"/>
                <a:gd name="connsiteY101" fmla="*/ 37578 h 384893"/>
                <a:gd name="connsiteX102" fmla="*/ 118387 w 386813"/>
                <a:gd name="connsiteY102" fmla="*/ 31546 h 384893"/>
                <a:gd name="connsiteX103" fmla="*/ 121365 w 386813"/>
                <a:gd name="connsiteY103" fmla="*/ 29661 h 384893"/>
                <a:gd name="connsiteX104" fmla="*/ 121949 w 386813"/>
                <a:gd name="connsiteY104" fmla="*/ 29284 h 384893"/>
                <a:gd name="connsiteX105" fmla="*/ 129828 w 386813"/>
                <a:gd name="connsiteY105" fmla="*/ 24477 h 384893"/>
                <a:gd name="connsiteX106" fmla="*/ 130319 w 386813"/>
                <a:gd name="connsiteY106" fmla="*/ 24232 h 384893"/>
                <a:gd name="connsiteX107" fmla="*/ 151430 w 386813"/>
                <a:gd name="connsiteY107" fmla="*/ 13902 h 384893"/>
                <a:gd name="connsiteX108" fmla="*/ 203569 w 386813"/>
                <a:gd name="connsiteY108" fmla="*/ 1217 h 384893"/>
                <a:gd name="connsiteX109" fmla="*/ 237649 w 386813"/>
                <a:gd name="connsiteY109" fmla="*/ 1952 h 384893"/>
                <a:gd name="connsiteX110" fmla="*/ 244001 w 386813"/>
                <a:gd name="connsiteY110" fmla="*/ 3045 h 384893"/>
                <a:gd name="connsiteX111" fmla="*/ 244303 w 386813"/>
                <a:gd name="connsiteY111" fmla="*/ 3045 h 384893"/>
                <a:gd name="connsiteX112" fmla="*/ 261701 w 386813"/>
                <a:gd name="connsiteY112" fmla="*/ 6608 h 384893"/>
                <a:gd name="connsiteX113" fmla="*/ 264340 w 386813"/>
                <a:gd name="connsiteY113" fmla="*/ 7399 h 384893"/>
                <a:gd name="connsiteX114" fmla="*/ 316950 w 386813"/>
                <a:gd name="connsiteY114" fmla="*/ 34750 h 384893"/>
                <a:gd name="connsiteX115" fmla="*/ 319400 w 386813"/>
                <a:gd name="connsiteY115" fmla="*/ 36635 h 384893"/>
                <a:gd name="connsiteX116" fmla="*/ 323999 w 386813"/>
                <a:gd name="connsiteY116" fmla="*/ 40235 h 384893"/>
                <a:gd name="connsiteX117" fmla="*/ 342962 w 386813"/>
                <a:gd name="connsiteY117" fmla="*/ 58369 h 384893"/>
                <a:gd name="connsiteX118" fmla="*/ 352877 w 386813"/>
                <a:gd name="connsiteY118" fmla="*/ 70772 h 384893"/>
                <a:gd name="connsiteX119" fmla="*/ 357816 w 386813"/>
                <a:gd name="connsiteY119" fmla="*/ 76898 h 384893"/>
                <a:gd name="connsiteX120" fmla="*/ 374988 w 386813"/>
                <a:gd name="connsiteY120" fmla="*/ 108754 h 384893"/>
                <a:gd name="connsiteX121" fmla="*/ 385186 w 386813"/>
                <a:gd name="connsiteY121" fmla="*/ 155049 h 384893"/>
                <a:gd name="connsiteX122" fmla="*/ 385186 w 386813"/>
                <a:gd name="connsiteY122" fmla="*/ 188715 h 384893"/>
                <a:gd name="connsiteX123" fmla="*/ 379738 w 386813"/>
                <a:gd name="connsiteY123" fmla="*/ 217687 h 384893"/>
                <a:gd name="connsiteX124" fmla="*/ 379305 w 386813"/>
                <a:gd name="connsiteY124" fmla="*/ 219572 h 384893"/>
                <a:gd name="connsiteX125" fmla="*/ 372820 w 386813"/>
                <a:gd name="connsiteY125" fmla="*/ 239138 h 384893"/>
                <a:gd name="connsiteX126" fmla="*/ 347901 w 386813"/>
                <a:gd name="connsiteY126" fmla="*/ 279702 h 384893"/>
                <a:gd name="connsiteX127" fmla="*/ 345790 w 386813"/>
                <a:gd name="connsiteY127" fmla="*/ 281945 h 384893"/>
                <a:gd name="connsiteX128" fmla="*/ 346525 w 386813"/>
                <a:gd name="connsiteY128" fmla="*/ 282624 h 384893"/>
                <a:gd name="connsiteX129" fmla="*/ 341586 w 386813"/>
                <a:gd name="connsiteY129" fmla="*/ 287732 h 384893"/>
                <a:gd name="connsiteX130" fmla="*/ 324037 w 386813"/>
                <a:gd name="connsiteY130" fmla="*/ 305281 h 384893"/>
                <a:gd name="connsiteX131" fmla="*/ 313255 w 386813"/>
                <a:gd name="connsiteY131" fmla="*/ 313311 h 384893"/>
                <a:gd name="connsiteX132" fmla="*/ 310842 w 386813"/>
                <a:gd name="connsiteY132" fmla="*/ 314914 h 384893"/>
                <a:gd name="connsiteX133" fmla="*/ 296253 w 386813"/>
                <a:gd name="connsiteY133" fmla="*/ 323943 h 384893"/>
                <a:gd name="connsiteX134" fmla="*/ 294895 w 386813"/>
                <a:gd name="connsiteY134" fmla="*/ 324678 h 384893"/>
                <a:gd name="connsiteX135" fmla="*/ 278119 w 386813"/>
                <a:gd name="connsiteY135" fmla="*/ 332387 h 384893"/>
                <a:gd name="connsiteX136" fmla="*/ 244472 w 386813"/>
                <a:gd name="connsiteY136" fmla="*/ 341360 h 384893"/>
                <a:gd name="connsiteX137" fmla="*/ 232409 w 386813"/>
                <a:gd name="connsiteY137" fmla="*/ 343245 h 384893"/>
                <a:gd name="connsiteX138" fmla="*/ 219629 w 386813"/>
                <a:gd name="connsiteY138" fmla="*/ 345318 h 384893"/>
                <a:gd name="connsiteX139" fmla="*/ 193239 w 386813"/>
                <a:gd name="connsiteY139" fmla="*/ 353122 h 384893"/>
                <a:gd name="connsiteX140" fmla="*/ 171901 w 386813"/>
                <a:gd name="connsiteY140" fmla="*/ 363848 h 384893"/>
                <a:gd name="connsiteX141" fmla="*/ 158932 w 386813"/>
                <a:gd name="connsiteY141" fmla="*/ 374290 h 384893"/>
                <a:gd name="connsiteX142" fmla="*/ 154088 w 386813"/>
                <a:gd name="connsiteY142" fmla="*/ 378531 h 384893"/>
                <a:gd name="connsiteX143" fmla="*/ 151430 w 386813"/>
                <a:gd name="connsiteY143" fmla="*/ 381057 h 384893"/>
                <a:gd name="connsiteX144" fmla="*/ 147189 w 386813"/>
                <a:gd name="connsiteY144" fmla="*/ 384563 h 384893"/>
                <a:gd name="connsiteX145" fmla="*/ 141647 w 386813"/>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3">
                  <a:moveTo>
                    <a:pt x="141251" y="384846"/>
                  </a:moveTo>
                  <a:cubicBezTo>
                    <a:pt x="131826" y="381340"/>
                    <a:pt x="122515" y="377193"/>
                    <a:pt x="114466" y="373536"/>
                  </a:cubicBezTo>
                  <a:cubicBezTo>
                    <a:pt x="110055" y="371651"/>
                    <a:pt x="105625" y="369446"/>
                    <a:pt x="101271" y="367391"/>
                  </a:cubicBezTo>
                  <a:cubicBezTo>
                    <a:pt x="97501" y="365601"/>
                    <a:pt x="93863" y="363829"/>
                    <a:pt x="90169" y="362132"/>
                  </a:cubicBezTo>
                  <a:cubicBezTo>
                    <a:pt x="87624" y="360964"/>
                    <a:pt x="85023" y="359927"/>
                    <a:pt x="82515" y="358928"/>
                  </a:cubicBezTo>
                  <a:cubicBezTo>
                    <a:pt x="80404" y="358080"/>
                    <a:pt x="78425" y="357288"/>
                    <a:pt x="76465" y="356421"/>
                  </a:cubicBezTo>
                  <a:cubicBezTo>
                    <a:pt x="72695" y="354818"/>
                    <a:pt x="68925" y="353065"/>
                    <a:pt x="65381" y="351369"/>
                  </a:cubicBezTo>
                  <a:lnTo>
                    <a:pt x="62120" y="349842"/>
                  </a:lnTo>
                  <a:lnTo>
                    <a:pt x="58350" y="347957"/>
                  </a:lnTo>
                  <a:lnTo>
                    <a:pt x="58124" y="347844"/>
                  </a:lnTo>
                  <a:cubicBezTo>
                    <a:pt x="55749" y="346713"/>
                    <a:pt x="53317" y="345544"/>
                    <a:pt x="50848" y="344470"/>
                  </a:cubicBezTo>
                  <a:cubicBezTo>
                    <a:pt x="48379" y="343396"/>
                    <a:pt x="46041" y="342453"/>
                    <a:pt x="43704" y="341492"/>
                  </a:cubicBezTo>
                  <a:cubicBezTo>
                    <a:pt x="41065" y="340417"/>
                    <a:pt x="38445" y="339362"/>
                    <a:pt x="35938" y="338250"/>
                  </a:cubicBezTo>
                  <a:cubicBezTo>
                    <a:pt x="33431" y="337137"/>
                    <a:pt x="31056" y="336006"/>
                    <a:pt x="28662" y="334857"/>
                  </a:cubicBezTo>
                  <a:cubicBezTo>
                    <a:pt x="26268" y="333707"/>
                    <a:pt x="24213" y="332727"/>
                    <a:pt x="21933" y="331709"/>
                  </a:cubicBezTo>
                  <a:lnTo>
                    <a:pt x="21329" y="331426"/>
                  </a:lnTo>
                  <a:cubicBezTo>
                    <a:pt x="16334" y="329202"/>
                    <a:pt x="11169" y="326883"/>
                    <a:pt x="5929" y="324885"/>
                  </a:cubicBezTo>
                  <a:cubicBezTo>
                    <a:pt x="5081" y="324547"/>
                    <a:pt x="4289" y="324083"/>
                    <a:pt x="3592" y="323509"/>
                  </a:cubicBezTo>
                  <a:cubicBezTo>
                    <a:pt x="727" y="321228"/>
                    <a:pt x="-1290" y="317496"/>
                    <a:pt x="-1008" y="315008"/>
                  </a:cubicBezTo>
                  <a:cubicBezTo>
                    <a:pt x="-725" y="311717"/>
                    <a:pt x="2008" y="309172"/>
                    <a:pt x="5307" y="309108"/>
                  </a:cubicBezTo>
                  <a:cubicBezTo>
                    <a:pt x="6815" y="309047"/>
                    <a:pt x="8323" y="309239"/>
                    <a:pt x="9756" y="309673"/>
                  </a:cubicBezTo>
                  <a:cubicBezTo>
                    <a:pt x="10340" y="309843"/>
                    <a:pt x="10943" y="310050"/>
                    <a:pt x="11641" y="310277"/>
                  </a:cubicBezTo>
                  <a:cubicBezTo>
                    <a:pt x="16805" y="312162"/>
                    <a:pt x="21895" y="314499"/>
                    <a:pt x="26720" y="316667"/>
                  </a:cubicBezTo>
                  <a:cubicBezTo>
                    <a:pt x="29868" y="318099"/>
                    <a:pt x="33054" y="319664"/>
                    <a:pt x="36145" y="321191"/>
                  </a:cubicBezTo>
                  <a:lnTo>
                    <a:pt x="41800" y="323980"/>
                  </a:lnTo>
                  <a:lnTo>
                    <a:pt x="42611" y="324357"/>
                  </a:lnTo>
                  <a:cubicBezTo>
                    <a:pt x="46117" y="326035"/>
                    <a:pt x="49736" y="327769"/>
                    <a:pt x="53431" y="329409"/>
                  </a:cubicBezTo>
                  <a:cubicBezTo>
                    <a:pt x="55674" y="330389"/>
                    <a:pt x="57954" y="331294"/>
                    <a:pt x="60160" y="332274"/>
                  </a:cubicBezTo>
                  <a:cubicBezTo>
                    <a:pt x="62968" y="333443"/>
                    <a:pt x="65815" y="334649"/>
                    <a:pt x="68567" y="335893"/>
                  </a:cubicBezTo>
                  <a:cubicBezTo>
                    <a:pt x="71319" y="337137"/>
                    <a:pt x="74391" y="338683"/>
                    <a:pt x="77238" y="340097"/>
                  </a:cubicBezTo>
                  <a:lnTo>
                    <a:pt x="83043" y="342962"/>
                  </a:lnTo>
                  <a:cubicBezTo>
                    <a:pt x="86229" y="344489"/>
                    <a:pt x="89622" y="346053"/>
                    <a:pt x="93731" y="347901"/>
                  </a:cubicBezTo>
                  <a:lnTo>
                    <a:pt x="100536" y="350898"/>
                  </a:lnTo>
                  <a:lnTo>
                    <a:pt x="100762" y="350898"/>
                  </a:lnTo>
                  <a:cubicBezTo>
                    <a:pt x="103533" y="352104"/>
                    <a:pt x="106417" y="353367"/>
                    <a:pt x="109150" y="354668"/>
                  </a:cubicBezTo>
                  <a:cubicBezTo>
                    <a:pt x="112656" y="356270"/>
                    <a:pt x="116219" y="357948"/>
                    <a:pt x="119687" y="359587"/>
                  </a:cubicBezTo>
                  <a:lnTo>
                    <a:pt x="123759" y="361472"/>
                  </a:lnTo>
                  <a:cubicBezTo>
                    <a:pt x="125041" y="362057"/>
                    <a:pt x="126304" y="362679"/>
                    <a:pt x="127529" y="363357"/>
                  </a:cubicBezTo>
                  <a:cubicBezTo>
                    <a:pt x="130827" y="364978"/>
                    <a:pt x="134202" y="366618"/>
                    <a:pt x="137726" y="367938"/>
                  </a:cubicBezTo>
                  <a:lnTo>
                    <a:pt x="138104" y="368051"/>
                  </a:lnTo>
                  <a:cubicBezTo>
                    <a:pt x="140987" y="368862"/>
                    <a:pt x="144380" y="366977"/>
                    <a:pt x="145775" y="365864"/>
                  </a:cubicBezTo>
                  <a:cubicBezTo>
                    <a:pt x="148923" y="363357"/>
                    <a:pt x="152033" y="360737"/>
                    <a:pt x="155049" y="358174"/>
                  </a:cubicBezTo>
                  <a:cubicBezTo>
                    <a:pt x="158065" y="355610"/>
                    <a:pt x="160987" y="353141"/>
                    <a:pt x="164003" y="350728"/>
                  </a:cubicBezTo>
                  <a:cubicBezTo>
                    <a:pt x="171543" y="344640"/>
                    <a:pt x="180610" y="340775"/>
                    <a:pt x="189167" y="337533"/>
                  </a:cubicBezTo>
                  <a:cubicBezTo>
                    <a:pt x="196839" y="334594"/>
                    <a:pt x="204737" y="332262"/>
                    <a:pt x="212786" y="330559"/>
                  </a:cubicBezTo>
                  <a:cubicBezTo>
                    <a:pt x="217480" y="329680"/>
                    <a:pt x="222211" y="329050"/>
                    <a:pt x="226980" y="328674"/>
                  </a:cubicBezTo>
                  <a:cubicBezTo>
                    <a:pt x="230467" y="328297"/>
                    <a:pt x="234030" y="327939"/>
                    <a:pt x="237554" y="327392"/>
                  </a:cubicBezTo>
                  <a:cubicBezTo>
                    <a:pt x="251164" y="325476"/>
                    <a:pt x="264472" y="321794"/>
                    <a:pt x="277139" y="316440"/>
                  </a:cubicBezTo>
                  <a:cubicBezTo>
                    <a:pt x="284509" y="313189"/>
                    <a:pt x="291597" y="309318"/>
                    <a:pt x="298326" y="304867"/>
                  </a:cubicBezTo>
                  <a:cubicBezTo>
                    <a:pt x="306375" y="299848"/>
                    <a:pt x="313934" y="294114"/>
                    <a:pt x="320946" y="287732"/>
                  </a:cubicBezTo>
                  <a:cubicBezTo>
                    <a:pt x="328184" y="280538"/>
                    <a:pt x="334819" y="272751"/>
                    <a:pt x="340757" y="264453"/>
                  </a:cubicBezTo>
                  <a:cubicBezTo>
                    <a:pt x="346430" y="256837"/>
                    <a:pt x="351482" y="248768"/>
                    <a:pt x="355836" y="240325"/>
                  </a:cubicBezTo>
                  <a:cubicBezTo>
                    <a:pt x="358099" y="235542"/>
                    <a:pt x="359984" y="230596"/>
                    <a:pt x="361491" y="225528"/>
                  </a:cubicBezTo>
                  <a:cubicBezTo>
                    <a:pt x="362321" y="222965"/>
                    <a:pt x="363132" y="220552"/>
                    <a:pt x="364017" y="218158"/>
                  </a:cubicBezTo>
                  <a:cubicBezTo>
                    <a:pt x="367919" y="207715"/>
                    <a:pt x="369276" y="196782"/>
                    <a:pt x="370162" y="186509"/>
                  </a:cubicBezTo>
                  <a:cubicBezTo>
                    <a:pt x="371406" y="172334"/>
                    <a:pt x="369955" y="157971"/>
                    <a:pt x="368277" y="144550"/>
                  </a:cubicBezTo>
                  <a:cubicBezTo>
                    <a:pt x="366638" y="132450"/>
                    <a:pt x="363358" y="120631"/>
                    <a:pt x="358532" y="109414"/>
                  </a:cubicBezTo>
                  <a:cubicBezTo>
                    <a:pt x="356006" y="103842"/>
                    <a:pt x="353122" y="98445"/>
                    <a:pt x="349880" y="93260"/>
                  </a:cubicBezTo>
                  <a:lnTo>
                    <a:pt x="347034" y="88453"/>
                  </a:lnTo>
                  <a:cubicBezTo>
                    <a:pt x="339305" y="75051"/>
                    <a:pt x="328504" y="63100"/>
                    <a:pt x="313104" y="50848"/>
                  </a:cubicBezTo>
                  <a:cubicBezTo>
                    <a:pt x="309334" y="47813"/>
                    <a:pt x="305093" y="44684"/>
                    <a:pt x="300268" y="41272"/>
                  </a:cubicBezTo>
                  <a:cubicBezTo>
                    <a:pt x="293614" y="36893"/>
                    <a:pt x="286601" y="33108"/>
                    <a:pt x="279288" y="29962"/>
                  </a:cubicBezTo>
                  <a:lnTo>
                    <a:pt x="277403" y="29058"/>
                  </a:lnTo>
                  <a:cubicBezTo>
                    <a:pt x="270843" y="25972"/>
                    <a:pt x="264095" y="23344"/>
                    <a:pt x="257177" y="21197"/>
                  </a:cubicBezTo>
                  <a:cubicBezTo>
                    <a:pt x="256008" y="20839"/>
                    <a:pt x="254746" y="20462"/>
                    <a:pt x="253407" y="20104"/>
                  </a:cubicBezTo>
                  <a:cubicBezTo>
                    <a:pt x="248318" y="18596"/>
                    <a:pt x="243096" y="17610"/>
                    <a:pt x="237818" y="17163"/>
                  </a:cubicBezTo>
                  <a:cubicBezTo>
                    <a:pt x="226169" y="16117"/>
                    <a:pt x="214445" y="15884"/>
                    <a:pt x="202758" y="16466"/>
                  </a:cubicBezTo>
                  <a:cubicBezTo>
                    <a:pt x="193069" y="17450"/>
                    <a:pt x="183475" y="19342"/>
                    <a:pt x="174144" y="22121"/>
                  </a:cubicBezTo>
                  <a:cubicBezTo>
                    <a:pt x="166171" y="24289"/>
                    <a:pt x="158348" y="26995"/>
                    <a:pt x="150733" y="30226"/>
                  </a:cubicBezTo>
                  <a:cubicBezTo>
                    <a:pt x="145323" y="32596"/>
                    <a:pt x="140139" y="35434"/>
                    <a:pt x="135238" y="38709"/>
                  </a:cubicBezTo>
                  <a:cubicBezTo>
                    <a:pt x="134032" y="39500"/>
                    <a:pt x="132826" y="40254"/>
                    <a:pt x="131619" y="41027"/>
                  </a:cubicBezTo>
                  <a:cubicBezTo>
                    <a:pt x="125625" y="44601"/>
                    <a:pt x="119951" y="48682"/>
                    <a:pt x="114654" y="53223"/>
                  </a:cubicBezTo>
                  <a:cubicBezTo>
                    <a:pt x="102704" y="64099"/>
                    <a:pt x="90357" y="75975"/>
                    <a:pt x="82101" y="91111"/>
                  </a:cubicBezTo>
                  <a:cubicBezTo>
                    <a:pt x="80763" y="93561"/>
                    <a:pt x="79349" y="96068"/>
                    <a:pt x="77973" y="98481"/>
                  </a:cubicBezTo>
                  <a:cubicBezTo>
                    <a:pt x="75428" y="102967"/>
                    <a:pt x="72883" y="107472"/>
                    <a:pt x="70584" y="112053"/>
                  </a:cubicBezTo>
                  <a:cubicBezTo>
                    <a:pt x="68793" y="115900"/>
                    <a:pt x="67285" y="119883"/>
                    <a:pt x="66116" y="123966"/>
                  </a:cubicBezTo>
                  <a:lnTo>
                    <a:pt x="64929" y="127736"/>
                  </a:lnTo>
                  <a:cubicBezTo>
                    <a:pt x="63440" y="131951"/>
                    <a:pt x="62290" y="136273"/>
                    <a:pt x="61461" y="140667"/>
                  </a:cubicBezTo>
                  <a:cubicBezTo>
                    <a:pt x="59896" y="150393"/>
                    <a:pt x="58690" y="160195"/>
                    <a:pt x="57841" y="169808"/>
                  </a:cubicBezTo>
                  <a:cubicBezTo>
                    <a:pt x="57408" y="177957"/>
                    <a:pt x="57860" y="186127"/>
                    <a:pt x="59161" y="194181"/>
                  </a:cubicBezTo>
                  <a:cubicBezTo>
                    <a:pt x="59538" y="197197"/>
                    <a:pt x="59934" y="200307"/>
                    <a:pt x="60216" y="203304"/>
                  </a:cubicBezTo>
                  <a:cubicBezTo>
                    <a:pt x="60688" y="211013"/>
                    <a:pt x="60367" y="218750"/>
                    <a:pt x="59274" y="226395"/>
                  </a:cubicBezTo>
                  <a:cubicBezTo>
                    <a:pt x="58331" y="235035"/>
                    <a:pt x="56918" y="243618"/>
                    <a:pt x="55052" y="252106"/>
                  </a:cubicBezTo>
                  <a:cubicBezTo>
                    <a:pt x="53939" y="256721"/>
                    <a:pt x="52507" y="261255"/>
                    <a:pt x="50773" y="265678"/>
                  </a:cubicBezTo>
                  <a:lnTo>
                    <a:pt x="49472" y="269316"/>
                  </a:lnTo>
                  <a:cubicBezTo>
                    <a:pt x="48341" y="272535"/>
                    <a:pt x="47022" y="275682"/>
                    <a:pt x="45514" y="278741"/>
                  </a:cubicBezTo>
                  <a:lnTo>
                    <a:pt x="43629" y="282511"/>
                  </a:lnTo>
                  <a:cubicBezTo>
                    <a:pt x="40914" y="287996"/>
                    <a:pt x="38087" y="293670"/>
                    <a:pt x="34864" y="298910"/>
                  </a:cubicBezTo>
                  <a:cubicBezTo>
                    <a:pt x="33619" y="301254"/>
                    <a:pt x="31395" y="302940"/>
                    <a:pt x="28813" y="303528"/>
                  </a:cubicBezTo>
                  <a:cubicBezTo>
                    <a:pt x="27738" y="303716"/>
                    <a:pt x="26645" y="303658"/>
                    <a:pt x="25589" y="303359"/>
                  </a:cubicBezTo>
                  <a:cubicBezTo>
                    <a:pt x="24458" y="303032"/>
                    <a:pt x="23403" y="302481"/>
                    <a:pt x="22479" y="301738"/>
                  </a:cubicBezTo>
                  <a:cubicBezTo>
                    <a:pt x="21612" y="301026"/>
                    <a:pt x="20839" y="300195"/>
                    <a:pt x="20198" y="299268"/>
                  </a:cubicBezTo>
                  <a:cubicBezTo>
                    <a:pt x="19030" y="297591"/>
                    <a:pt x="19953" y="295366"/>
                    <a:pt x="21254" y="292633"/>
                  </a:cubicBezTo>
                  <a:cubicBezTo>
                    <a:pt x="23799" y="287336"/>
                    <a:pt x="26570" y="282040"/>
                    <a:pt x="29246" y="276931"/>
                  </a:cubicBezTo>
                  <a:cubicBezTo>
                    <a:pt x="30509" y="274538"/>
                    <a:pt x="31772" y="272144"/>
                    <a:pt x="33016" y="269731"/>
                  </a:cubicBezTo>
                  <a:cubicBezTo>
                    <a:pt x="38275" y="259514"/>
                    <a:pt x="40688" y="248487"/>
                    <a:pt x="42441" y="238082"/>
                  </a:cubicBezTo>
                  <a:cubicBezTo>
                    <a:pt x="44854" y="224137"/>
                    <a:pt x="45476" y="209944"/>
                    <a:pt x="44326" y="195840"/>
                  </a:cubicBezTo>
                  <a:cubicBezTo>
                    <a:pt x="42894" y="181516"/>
                    <a:pt x="42931" y="167085"/>
                    <a:pt x="44420" y="152768"/>
                  </a:cubicBezTo>
                  <a:cubicBezTo>
                    <a:pt x="45551" y="141837"/>
                    <a:pt x="47832" y="131057"/>
                    <a:pt x="51244" y="120611"/>
                  </a:cubicBezTo>
                  <a:cubicBezTo>
                    <a:pt x="59915" y="94986"/>
                    <a:pt x="74467" y="71748"/>
                    <a:pt x="93731" y="52752"/>
                  </a:cubicBezTo>
                  <a:lnTo>
                    <a:pt x="95616" y="50867"/>
                  </a:lnTo>
                  <a:cubicBezTo>
                    <a:pt x="100215" y="46381"/>
                    <a:pt x="105041" y="41762"/>
                    <a:pt x="109829" y="37578"/>
                  </a:cubicBezTo>
                  <a:cubicBezTo>
                    <a:pt x="112543" y="35367"/>
                    <a:pt x="115390" y="33350"/>
                    <a:pt x="118387" y="31546"/>
                  </a:cubicBezTo>
                  <a:cubicBezTo>
                    <a:pt x="119480" y="30848"/>
                    <a:pt x="120441" y="30245"/>
                    <a:pt x="121365" y="29661"/>
                  </a:cubicBezTo>
                  <a:lnTo>
                    <a:pt x="121949" y="29284"/>
                  </a:lnTo>
                  <a:cubicBezTo>
                    <a:pt x="124494" y="27546"/>
                    <a:pt x="127114" y="25942"/>
                    <a:pt x="129828" y="24477"/>
                  </a:cubicBezTo>
                  <a:lnTo>
                    <a:pt x="130319" y="24232"/>
                  </a:lnTo>
                  <a:cubicBezTo>
                    <a:pt x="137180" y="20726"/>
                    <a:pt x="144286" y="17088"/>
                    <a:pt x="151430" y="13902"/>
                  </a:cubicBezTo>
                  <a:cubicBezTo>
                    <a:pt x="165869" y="7475"/>
                    <a:pt x="182438" y="3441"/>
                    <a:pt x="203569" y="1217"/>
                  </a:cubicBezTo>
                  <a:cubicBezTo>
                    <a:pt x="214897" y="-188"/>
                    <a:pt x="226377" y="61"/>
                    <a:pt x="237649" y="1952"/>
                  </a:cubicBezTo>
                  <a:cubicBezTo>
                    <a:pt x="239760" y="2329"/>
                    <a:pt x="241909" y="2706"/>
                    <a:pt x="244001" y="3045"/>
                  </a:cubicBezTo>
                  <a:lnTo>
                    <a:pt x="244303" y="3045"/>
                  </a:lnTo>
                  <a:cubicBezTo>
                    <a:pt x="250165" y="3914"/>
                    <a:pt x="255971" y="5103"/>
                    <a:pt x="261701" y="6608"/>
                  </a:cubicBezTo>
                  <a:cubicBezTo>
                    <a:pt x="262587" y="6853"/>
                    <a:pt x="263454" y="7117"/>
                    <a:pt x="264340" y="7399"/>
                  </a:cubicBezTo>
                  <a:cubicBezTo>
                    <a:pt x="283359" y="13326"/>
                    <a:pt x="301172" y="22586"/>
                    <a:pt x="316950" y="34750"/>
                  </a:cubicBezTo>
                  <a:lnTo>
                    <a:pt x="319400" y="36635"/>
                  </a:lnTo>
                  <a:cubicBezTo>
                    <a:pt x="320946" y="37823"/>
                    <a:pt x="322473" y="39029"/>
                    <a:pt x="323999" y="40235"/>
                  </a:cubicBezTo>
                  <a:cubicBezTo>
                    <a:pt x="331012" y="45508"/>
                    <a:pt x="337383" y="51594"/>
                    <a:pt x="342962" y="58369"/>
                  </a:cubicBezTo>
                  <a:cubicBezTo>
                    <a:pt x="346223" y="62554"/>
                    <a:pt x="349616" y="66738"/>
                    <a:pt x="352877" y="70772"/>
                  </a:cubicBezTo>
                  <a:cubicBezTo>
                    <a:pt x="354611" y="72902"/>
                    <a:pt x="356214" y="74900"/>
                    <a:pt x="357816" y="76898"/>
                  </a:cubicBezTo>
                  <a:cubicBezTo>
                    <a:pt x="366053" y="87171"/>
                    <a:pt x="371331" y="99311"/>
                    <a:pt x="374988" y="108754"/>
                  </a:cubicBezTo>
                  <a:cubicBezTo>
                    <a:pt x="380812" y="123547"/>
                    <a:pt x="384262" y="139174"/>
                    <a:pt x="385186" y="155049"/>
                  </a:cubicBezTo>
                  <a:cubicBezTo>
                    <a:pt x="385977" y="166257"/>
                    <a:pt x="385977" y="177507"/>
                    <a:pt x="385186" y="188715"/>
                  </a:cubicBezTo>
                  <a:cubicBezTo>
                    <a:pt x="384074" y="198491"/>
                    <a:pt x="382245" y="208174"/>
                    <a:pt x="379738" y="217687"/>
                  </a:cubicBezTo>
                  <a:lnTo>
                    <a:pt x="379305" y="219572"/>
                  </a:lnTo>
                  <a:cubicBezTo>
                    <a:pt x="377834" y="226301"/>
                    <a:pt x="375648" y="232858"/>
                    <a:pt x="372820" y="239138"/>
                  </a:cubicBezTo>
                  <a:cubicBezTo>
                    <a:pt x="366298" y="253124"/>
                    <a:pt x="359003" y="267770"/>
                    <a:pt x="347901" y="279702"/>
                  </a:cubicBezTo>
                  <a:lnTo>
                    <a:pt x="345790" y="281945"/>
                  </a:lnTo>
                  <a:lnTo>
                    <a:pt x="346525" y="282624"/>
                  </a:lnTo>
                  <a:lnTo>
                    <a:pt x="341586" y="287732"/>
                  </a:lnTo>
                  <a:cubicBezTo>
                    <a:pt x="335931" y="293595"/>
                    <a:pt x="330031" y="299627"/>
                    <a:pt x="324037" y="305281"/>
                  </a:cubicBezTo>
                  <a:cubicBezTo>
                    <a:pt x="320682" y="308272"/>
                    <a:pt x="317082" y="310959"/>
                    <a:pt x="313255" y="313311"/>
                  </a:cubicBezTo>
                  <a:lnTo>
                    <a:pt x="310842" y="314914"/>
                  </a:lnTo>
                  <a:cubicBezTo>
                    <a:pt x="306130" y="318166"/>
                    <a:pt x="301267" y="321179"/>
                    <a:pt x="296253" y="323943"/>
                  </a:cubicBezTo>
                  <a:lnTo>
                    <a:pt x="294895" y="324678"/>
                  </a:lnTo>
                  <a:cubicBezTo>
                    <a:pt x="289542" y="327736"/>
                    <a:pt x="283925" y="330316"/>
                    <a:pt x="278119" y="332387"/>
                  </a:cubicBezTo>
                  <a:cubicBezTo>
                    <a:pt x="268053" y="335611"/>
                    <a:pt x="257045" y="338532"/>
                    <a:pt x="244472" y="341360"/>
                  </a:cubicBezTo>
                  <a:cubicBezTo>
                    <a:pt x="240552" y="342227"/>
                    <a:pt x="236593" y="342755"/>
                    <a:pt x="232409" y="343245"/>
                  </a:cubicBezTo>
                  <a:cubicBezTo>
                    <a:pt x="228224" y="343735"/>
                    <a:pt x="223870" y="344357"/>
                    <a:pt x="219629" y="345318"/>
                  </a:cubicBezTo>
                  <a:cubicBezTo>
                    <a:pt x="210656" y="347293"/>
                    <a:pt x="201834" y="349901"/>
                    <a:pt x="193239" y="353122"/>
                  </a:cubicBezTo>
                  <a:cubicBezTo>
                    <a:pt x="185755" y="355921"/>
                    <a:pt x="178612" y="359517"/>
                    <a:pt x="171901" y="363848"/>
                  </a:cubicBezTo>
                  <a:cubicBezTo>
                    <a:pt x="167321" y="367005"/>
                    <a:pt x="162985" y="370495"/>
                    <a:pt x="158932" y="374290"/>
                  </a:cubicBezTo>
                  <a:cubicBezTo>
                    <a:pt x="157311" y="375723"/>
                    <a:pt x="155690" y="377174"/>
                    <a:pt x="154088" y="378531"/>
                  </a:cubicBezTo>
                  <a:cubicBezTo>
                    <a:pt x="153108" y="379361"/>
                    <a:pt x="152203" y="380228"/>
                    <a:pt x="151430" y="381057"/>
                  </a:cubicBezTo>
                  <a:cubicBezTo>
                    <a:pt x="150224" y="382449"/>
                    <a:pt x="148791" y="383633"/>
                    <a:pt x="147189" y="384563"/>
                  </a:cubicBezTo>
                  <a:cubicBezTo>
                    <a:pt x="145436" y="385276"/>
                    <a:pt x="143495" y="385408"/>
                    <a:pt x="141647" y="384940"/>
                  </a:cubicBezTo>
                  <a:close/>
                </a:path>
              </a:pathLst>
            </a:custGeom>
            <a:grpFill/>
            <a:ln w="1885" cap="flat">
              <a:noFill/>
              <a:prstDash val="solid"/>
              <a:miter/>
            </a:ln>
          </p:spPr>
          <p:txBody>
            <a:bodyPr rtlCol="0" anchor="ctr"/>
            <a:lstStyle/>
            <a:p>
              <a:endParaRPr lang="en-IN"/>
            </a:p>
          </p:txBody>
        </p:sp>
        <p:sp>
          <p:nvSpPr>
            <p:cNvPr id="246" name="Freeform: Shape 245">
              <a:extLst>
                <a:ext uri="{FF2B5EF4-FFF2-40B4-BE49-F238E27FC236}">
                  <a16:creationId xmlns:a16="http://schemas.microsoft.com/office/drawing/2014/main" id="{6164BBBF-F8F6-C377-E915-228E499E2616}"/>
                </a:ext>
              </a:extLst>
            </p:cNvPr>
            <p:cNvSpPr/>
            <p:nvPr/>
          </p:nvSpPr>
          <p:spPr>
            <a:xfrm>
              <a:off x="114945" y="637798"/>
              <a:ext cx="152286" cy="77117"/>
            </a:xfrm>
            <a:custGeom>
              <a:avLst/>
              <a:gdLst>
                <a:gd name="connsiteX0" fmla="*/ 139868 w 152286"/>
                <a:gd name="connsiteY0" fmla="*/ 76899 h 77117"/>
                <a:gd name="connsiteX1" fmla="*/ 133346 w 152286"/>
                <a:gd name="connsiteY1" fmla="*/ 74279 h 77117"/>
                <a:gd name="connsiteX2" fmla="*/ 131461 w 152286"/>
                <a:gd name="connsiteY2" fmla="*/ 73449 h 77117"/>
                <a:gd name="connsiteX3" fmla="*/ 122809 w 152286"/>
                <a:gd name="connsiteY3" fmla="*/ 69359 h 77117"/>
                <a:gd name="connsiteX4" fmla="*/ 116890 w 152286"/>
                <a:gd name="connsiteY4" fmla="*/ 66550 h 77117"/>
                <a:gd name="connsiteX5" fmla="*/ 116513 w 152286"/>
                <a:gd name="connsiteY5" fmla="*/ 66362 h 77117"/>
                <a:gd name="connsiteX6" fmla="*/ 99058 w 152286"/>
                <a:gd name="connsiteY6" fmla="*/ 58332 h 77117"/>
                <a:gd name="connsiteX7" fmla="*/ 90293 w 152286"/>
                <a:gd name="connsiteY7" fmla="*/ 54562 h 77117"/>
                <a:gd name="connsiteX8" fmla="*/ 90067 w 152286"/>
                <a:gd name="connsiteY8" fmla="*/ 54468 h 77117"/>
                <a:gd name="connsiteX9" fmla="*/ 83828 w 152286"/>
                <a:gd name="connsiteY9" fmla="*/ 51810 h 77117"/>
                <a:gd name="connsiteX10" fmla="*/ 71481 w 152286"/>
                <a:gd name="connsiteY10" fmla="*/ 46306 h 77117"/>
                <a:gd name="connsiteX11" fmla="*/ 67598 w 152286"/>
                <a:gd name="connsiteY11" fmla="*/ 44534 h 77117"/>
                <a:gd name="connsiteX12" fmla="*/ 52518 w 152286"/>
                <a:gd name="connsiteY12" fmla="*/ 37672 h 77117"/>
                <a:gd name="connsiteX13" fmla="*/ 41208 w 152286"/>
                <a:gd name="connsiteY13" fmla="*/ 32300 h 77117"/>
                <a:gd name="connsiteX14" fmla="*/ 40982 w 152286"/>
                <a:gd name="connsiteY14" fmla="*/ 32187 h 77117"/>
                <a:gd name="connsiteX15" fmla="*/ 27580 w 152286"/>
                <a:gd name="connsiteY15" fmla="*/ 25854 h 77117"/>
                <a:gd name="connsiteX16" fmla="*/ 12896 w 152286"/>
                <a:gd name="connsiteY16" fmla="*/ 19501 h 77117"/>
                <a:gd name="connsiteX17" fmla="*/ 3471 w 152286"/>
                <a:gd name="connsiteY17" fmla="*/ 14261 h 77117"/>
                <a:gd name="connsiteX18" fmla="*/ -487 w 152286"/>
                <a:gd name="connsiteY18" fmla="*/ 10491 h 77117"/>
                <a:gd name="connsiteX19" fmla="*/ -1034 w 152286"/>
                <a:gd name="connsiteY19" fmla="*/ 9831 h 77117"/>
                <a:gd name="connsiteX20" fmla="*/ -1034 w 152286"/>
                <a:gd name="connsiteY20" fmla="*/ 8964 h 77117"/>
                <a:gd name="connsiteX21" fmla="*/ 1398 w 152286"/>
                <a:gd name="connsiteY21" fmla="*/ 2951 h 77117"/>
                <a:gd name="connsiteX22" fmla="*/ 6694 w 152286"/>
                <a:gd name="connsiteY22" fmla="*/ 501 h 77117"/>
                <a:gd name="connsiteX23" fmla="*/ 9220 w 152286"/>
                <a:gd name="connsiteY23" fmla="*/ 1651 h 77117"/>
                <a:gd name="connsiteX24" fmla="*/ 19757 w 152286"/>
                <a:gd name="connsiteY24" fmla="*/ 6608 h 77117"/>
                <a:gd name="connsiteX25" fmla="*/ 20700 w 152286"/>
                <a:gd name="connsiteY25" fmla="*/ 7023 h 77117"/>
                <a:gd name="connsiteX26" fmla="*/ 27335 w 152286"/>
                <a:gd name="connsiteY26" fmla="*/ 9775 h 77117"/>
                <a:gd name="connsiteX27" fmla="*/ 34988 w 152286"/>
                <a:gd name="connsiteY27" fmla="*/ 12960 h 77117"/>
                <a:gd name="connsiteX28" fmla="*/ 44187 w 152286"/>
                <a:gd name="connsiteY28" fmla="*/ 17239 h 77117"/>
                <a:gd name="connsiteX29" fmla="*/ 48937 w 152286"/>
                <a:gd name="connsiteY29" fmla="*/ 19501 h 77117"/>
                <a:gd name="connsiteX30" fmla="*/ 51689 w 152286"/>
                <a:gd name="connsiteY30" fmla="*/ 20783 h 77117"/>
                <a:gd name="connsiteX31" fmla="*/ 60284 w 152286"/>
                <a:gd name="connsiteY31" fmla="*/ 24723 h 77117"/>
                <a:gd name="connsiteX32" fmla="*/ 66995 w 152286"/>
                <a:gd name="connsiteY32" fmla="*/ 27512 h 77117"/>
                <a:gd name="connsiteX33" fmla="*/ 74855 w 152286"/>
                <a:gd name="connsiteY33" fmla="*/ 30811 h 77117"/>
                <a:gd name="connsiteX34" fmla="*/ 83828 w 152286"/>
                <a:gd name="connsiteY34" fmla="*/ 34977 h 77117"/>
                <a:gd name="connsiteX35" fmla="*/ 89124 w 152286"/>
                <a:gd name="connsiteY35" fmla="*/ 37503 h 77117"/>
                <a:gd name="connsiteX36" fmla="*/ 99831 w 152286"/>
                <a:gd name="connsiteY36" fmla="*/ 42385 h 77117"/>
                <a:gd name="connsiteX37" fmla="*/ 106127 w 152286"/>
                <a:gd name="connsiteY37" fmla="*/ 45043 h 77117"/>
                <a:gd name="connsiteX38" fmla="*/ 114100 w 152286"/>
                <a:gd name="connsiteY38" fmla="*/ 48417 h 77117"/>
                <a:gd name="connsiteX39" fmla="*/ 121640 w 152286"/>
                <a:gd name="connsiteY39" fmla="*/ 51923 h 77117"/>
                <a:gd name="connsiteX40" fmla="*/ 128709 w 152286"/>
                <a:gd name="connsiteY40" fmla="*/ 55184 h 77117"/>
                <a:gd name="connsiteX41" fmla="*/ 130782 w 152286"/>
                <a:gd name="connsiteY41" fmla="*/ 56107 h 77117"/>
                <a:gd name="connsiteX42" fmla="*/ 143977 w 152286"/>
                <a:gd name="connsiteY42" fmla="*/ 61762 h 77117"/>
                <a:gd name="connsiteX43" fmla="*/ 146559 w 152286"/>
                <a:gd name="connsiteY43" fmla="*/ 63252 h 77117"/>
                <a:gd name="connsiteX44" fmla="*/ 151253 w 152286"/>
                <a:gd name="connsiteY44" fmla="*/ 71489 h 77117"/>
                <a:gd name="connsiteX45" fmla="*/ 144524 w 152286"/>
                <a:gd name="connsiteY45" fmla="*/ 77427 h 77117"/>
                <a:gd name="connsiteX46" fmla="*/ 139868 w 152286"/>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286" h="77117">
                  <a:moveTo>
                    <a:pt x="139868" y="76899"/>
                  </a:moveTo>
                  <a:cubicBezTo>
                    <a:pt x="137625" y="76197"/>
                    <a:pt x="135457" y="75321"/>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8"/>
                  </a:lnTo>
                  <a:cubicBezTo>
                    <a:pt x="87993" y="53582"/>
                    <a:pt x="85901" y="52715"/>
                    <a:pt x="83828" y="51810"/>
                  </a:cubicBezTo>
                  <a:cubicBezTo>
                    <a:pt x="79699" y="49925"/>
                    <a:pt x="75515" y="48040"/>
                    <a:pt x="71481" y="46306"/>
                  </a:cubicBezTo>
                  <a:lnTo>
                    <a:pt x="67598" y="44534"/>
                  </a:lnTo>
                  <a:cubicBezTo>
                    <a:pt x="62659" y="42309"/>
                    <a:pt x="57551" y="39991"/>
                    <a:pt x="52518" y="37672"/>
                  </a:cubicBezTo>
                  <a:lnTo>
                    <a:pt x="41208" y="32300"/>
                  </a:lnTo>
                  <a:lnTo>
                    <a:pt x="40982" y="32187"/>
                  </a:lnTo>
                  <a:cubicBezTo>
                    <a:pt x="36590" y="30095"/>
                    <a:pt x="32066" y="27927"/>
                    <a:pt x="27580" y="25854"/>
                  </a:cubicBezTo>
                  <a:cubicBezTo>
                    <a:pt x="22453" y="23479"/>
                    <a:pt x="17646" y="21386"/>
                    <a:pt x="12896" y="19501"/>
                  </a:cubicBezTo>
                  <a:cubicBezTo>
                    <a:pt x="9503" y="18240"/>
                    <a:pt x="6336" y="16473"/>
                    <a:pt x="3471" y="14261"/>
                  </a:cubicBezTo>
                  <a:cubicBezTo>
                    <a:pt x="2020" y="13141"/>
                    <a:pt x="700" y="11878"/>
                    <a:pt x="-487" y="10491"/>
                  </a:cubicBezTo>
                  <a:lnTo>
                    <a:pt x="-1034" y="9831"/>
                  </a:lnTo>
                  <a:lnTo>
                    <a:pt x="-1034" y="8964"/>
                  </a:lnTo>
                  <a:cubicBezTo>
                    <a:pt x="-902" y="6750"/>
                    <a:pt x="-35" y="4640"/>
                    <a:pt x="1398" y="2951"/>
                  </a:cubicBezTo>
                  <a:cubicBezTo>
                    <a:pt x="2548" y="1519"/>
                    <a:pt x="3961" y="-253"/>
                    <a:pt x="6694" y="501"/>
                  </a:cubicBezTo>
                  <a:cubicBezTo>
                    <a:pt x="7580" y="788"/>
                    <a:pt x="8429" y="1174"/>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7"/>
                    <a:pt x="145787" y="62629"/>
                    <a:pt x="146559" y="63252"/>
                  </a:cubicBezTo>
                  <a:cubicBezTo>
                    <a:pt x="149330" y="65107"/>
                    <a:pt x="151064" y="68158"/>
                    <a:pt x="151253" y="71489"/>
                  </a:cubicBezTo>
                  <a:cubicBezTo>
                    <a:pt x="150424" y="74651"/>
                    <a:pt x="147766" y="76997"/>
                    <a:pt x="144524" y="77427"/>
                  </a:cubicBezTo>
                  <a:cubicBezTo>
                    <a:pt x="142959" y="77490"/>
                    <a:pt x="141376" y="77312"/>
                    <a:pt x="139868" y="76899"/>
                  </a:cubicBezTo>
                  <a:close/>
                </a:path>
              </a:pathLst>
            </a:custGeom>
            <a:grpFill/>
            <a:ln w="1885" cap="flat">
              <a:noFill/>
              <a:prstDash val="solid"/>
              <a:miter/>
            </a:ln>
          </p:spPr>
          <p:txBody>
            <a:bodyPr rtlCol="0" anchor="ctr"/>
            <a:lstStyle/>
            <a:p>
              <a:endParaRPr lang="en-IN"/>
            </a:p>
          </p:txBody>
        </p:sp>
        <p:sp>
          <p:nvSpPr>
            <p:cNvPr id="247" name="Freeform: Shape 246">
              <a:extLst>
                <a:ext uri="{FF2B5EF4-FFF2-40B4-BE49-F238E27FC236}">
                  <a16:creationId xmlns:a16="http://schemas.microsoft.com/office/drawing/2014/main" id="{81E504D2-4C49-C4F8-38DD-5205016440AD}"/>
                </a:ext>
              </a:extLst>
            </p:cNvPr>
            <p:cNvSpPr/>
            <p:nvPr/>
          </p:nvSpPr>
          <p:spPr>
            <a:xfrm>
              <a:off x="161240" y="580155"/>
              <a:ext cx="152113" cy="77427"/>
            </a:xfrm>
            <a:custGeom>
              <a:avLst/>
              <a:gdLst>
                <a:gd name="connsiteX0" fmla="*/ 140716 w 152113"/>
                <a:gd name="connsiteY0" fmla="*/ 77276 h 77427"/>
                <a:gd name="connsiteX1" fmla="*/ 137210 w 152113"/>
                <a:gd name="connsiteY1" fmla="*/ 75975 h 77427"/>
                <a:gd name="connsiteX2" fmla="*/ 123318 w 152113"/>
                <a:gd name="connsiteY2" fmla="*/ 69472 h 77427"/>
                <a:gd name="connsiteX3" fmla="*/ 112329 w 152113"/>
                <a:gd name="connsiteY3" fmla="*/ 64270 h 77427"/>
                <a:gd name="connsiteX4" fmla="*/ 99681 w 152113"/>
                <a:gd name="connsiteY4" fmla="*/ 58709 h 77427"/>
                <a:gd name="connsiteX5" fmla="*/ 87108 w 152113"/>
                <a:gd name="connsiteY5" fmla="*/ 53167 h 77427"/>
                <a:gd name="connsiteX6" fmla="*/ 73366 w 152113"/>
                <a:gd name="connsiteY6" fmla="*/ 46702 h 77427"/>
                <a:gd name="connsiteX7" fmla="*/ 61887 w 152113"/>
                <a:gd name="connsiteY7" fmla="*/ 41292 h 77427"/>
                <a:gd name="connsiteX8" fmla="*/ 53970 w 152113"/>
                <a:gd name="connsiteY8" fmla="*/ 37823 h 77427"/>
                <a:gd name="connsiteX9" fmla="*/ 47655 w 152113"/>
                <a:gd name="connsiteY9" fmla="*/ 35090 h 77427"/>
                <a:gd name="connsiteX10" fmla="*/ 36836 w 152113"/>
                <a:gd name="connsiteY10" fmla="*/ 30095 h 77427"/>
                <a:gd name="connsiteX11" fmla="*/ 27901 w 152113"/>
                <a:gd name="connsiteY11" fmla="*/ 25910 h 77427"/>
                <a:gd name="connsiteX12" fmla="*/ 18306 w 152113"/>
                <a:gd name="connsiteY12" fmla="*/ 21462 h 77427"/>
                <a:gd name="connsiteX13" fmla="*/ 13047 w 152113"/>
                <a:gd name="connsiteY13" fmla="*/ 19275 h 77427"/>
                <a:gd name="connsiteX14" fmla="*/ 4584 w 152113"/>
                <a:gd name="connsiteY14" fmla="*/ 15505 h 77427"/>
                <a:gd name="connsiteX15" fmla="*/ 2699 w 152113"/>
                <a:gd name="connsiteY15" fmla="*/ 14224 h 77427"/>
                <a:gd name="connsiteX16" fmla="*/ -958 w 152113"/>
                <a:gd name="connsiteY16" fmla="*/ 8116 h 77427"/>
                <a:gd name="connsiteX17" fmla="*/ 2981 w 152113"/>
                <a:gd name="connsiteY17" fmla="*/ 1180 h 77427"/>
                <a:gd name="connsiteX18" fmla="*/ 8316 w 152113"/>
                <a:gd name="connsiteY18" fmla="*/ 746 h 77427"/>
                <a:gd name="connsiteX19" fmla="*/ 10484 w 152113"/>
                <a:gd name="connsiteY19" fmla="*/ 1538 h 77427"/>
                <a:gd name="connsiteX20" fmla="*/ 40492 w 152113"/>
                <a:gd name="connsiteY20" fmla="*/ 15241 h 77427"/>
                <a:gd name="connsiteX21" fmla="*/ 52236 w 152113"/>
                <a:gd name="connsiteY21" fmla="*/ 20896 h 77427"/>
                <a:gd name="connsiteX22" fmla="*/ 65016 w 152113"/>
                <a:gd name="connsiteY22" fmla="*/ 26985 h 77427"/>
                <a:gd name="connsiteX23" fmla="*/ 73291 w 152113"/>
                <a:gd name="connsiteY23" fmla="*/ 30547 h 77427"/>
                <a:gd name="connsiteX24" fmla="*/ 80228 w 152113"/>
                <a:gd name="connsiteY24" fmla="*/ 33507 h 77427"/>
                <a:gd name="connsiteX25" fmla="*/ 89652 w 152113"/>
                <a:gd name="connsiteY25" fmla="*/ 37955 h 77427"/>
                <a:gd name="connsiteX26" fmla="*/ 89973 w 152113"/>
                <a:gd name="connsiteY26" fmla="*/ 38106 h 77427"/>
                <a:gd name="connsiteX27" fmla="*/ 94799 w 152113"/>
                <a:gd name="connsiteY27" fmla="*/ 40425 h 77427"/>
                <a:gd name="connsiteX28" fmla="*/ 96928 w 152113"/>
                <a:gd name="connsiteY28" fmla="*/ 41424 h 77427"/>
                <a:gd name="connsiteX29" fmla="*/ 106090 w 152113"/>
                <a:gd name="connsiteY29" fmla="*/ 45684 h 77427"/>
                <a:gd name="connsiteX30" fmla="*/ 113139 w 152113"/>
                <a:gd name="connsiteY30" fmla="*/ 48737 h 77427"/>
                <a:gd name="connsiteX31" fmla="*/ 120943 w 152113"/>
                <a:gd name="connsiteY31" fmla="*/ 52112 h 77427"/>
                <a:gd name="connsiteX32" fmla="*/ 130255 w 152113"/>
                <a:gd name="connsiteY32" fmla="*/ 56447 h 77427"/>
                <a:gd name="connsiteX33" fmla="*/ 135250 w 152113"/>
                <a:gd name="connsiteY33" fmla="*/ 58803 h 77427"/>
                <a:gd name="connsiteX34" fmla="*/ 148162 w 152113"/>
                <a:gd name="connsiteY34" fmla="*/ 64797 h 77427"/>
                <a:gd name="connsiteX35" fmla="*/ 148614 w 152113"/>
                <a:gd name="connsiteY35" fmla="*/ 65137 h 77427"/>
                <a:gd name="connsiteX36" fmla="*/ 151046 w 152113"/>
                <a:gd name="connsiteY36" fmla="*/ 70792 h 77427"/>
                <a:gd name="connsiteX37" fmla="*/ 146918 w 152113"/>
                <a:gd name="connsiteY37" fmla="*/ 76955 h 77427"/>
                <a:gd name="connsiteX38" fmla="*/ 140716 w 152113"/>
                <a:gd name="connsiteY38" fmla="*/ 77276 h 77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7">
                  <a:moveTo>
                    <a:pt x="140716" y="77276"/>
                  </a:moveTo>
                  <a:cubicBezTo>
                    <a:pt x="139510" y="76924"/>
                    <a:pt x="138341" y="76489"/>
                    <a:pt x="137210" y="75975"/>
                  </a:cubicBezTo>
                  <a:cubicBezTo>
                    <a:pt x="132554" y="73921"/>
                    <a:pt x="127786" y="71659"/>
                    <a:pt x="123318" y="69472"/>
                  </a:cubicBezTo>
                  <a:cubicBezTo>
                    <a:pt x="119699" y="67738"/>
                    <a:pt x="116005" y="65947"/>
                    <a:pt x="112329" y="64270"/>
                  </a:cubicBezTo>
                  <a:cubicBezTo>
                    <a:pt x="108125" y="62385"/>
                    <a:pt x="103827" y="60500"/>
                    <a:pt x="99681" y="58709"/>
                  </a:cubicBezTo>
                  <a:cubicBezTo>
                    <a:pt x="95534" y="56918"/>
                    <a:pt x="91236" y="55052"/>
                    <a:pt x="87108" y="53167"/>
                  </a:cubicBezTo>
                  <a:cubicBezTo>
                    <a:pt x="82527" y="51075"/>
                    <a:pt x="77852" y="48851"/>
                    <a:pt x="73366" y="46702"/>
                  </a:cubicBezTo>
                  <a:cubicBezTo>
                    <a:pt x="69596" y="44911"/>
                    <a:pt x="65826" y="43064"/>
                    <a:pt x="61887" y="41292"/>
                  </a:cubicBezTo>
                  <a:cubicBezTo>
                    <a:pt x="59248" y="40067"/>
                    <a:pt x="56571" y="38936"/>
                    <a:pt x="53970" y="37823"/>
                  </a:cubicBezTo>
                  <a:cubicBezTo>
                    <a:pt x="51783" y="36900"/>
                    <a:pt x="49672" y="35938"/>
                    <a:pt x="47655" y="35090"/>
                  </a:cubicBezTo>
                  <a:cubicBezTo>
                    <a:pt x="44055" y="33469"/>
                    <a:pt x="40379" y="31754"/>
                    <a:pt x="36836" y="30095"/>
                  </a:cubicBezTo>
                  <a:lnTo>
                    <a:pt x="27901" y="25910"/>
                  </a:lnTo>
                  <a:cubicBezTo>
                    <a:pt x="24715" y="24402"/>
                    <a:pt x="21511" y="22894"/>
                    <a:pt x="18306" y="21462"/>
                  </a:cubicBezTo>
                  <a:cubicBezTo>
                    <a:pt x="16535" y="20689"/>
                    <a:pt x="14763" y="19954"/>
                    <a:pt x="13047" y="19275"/>
                  </a:cubicBezTo>
                  <a:cubicBezTo>
                    <a:pt x="10031" y="18050"/>
                    <a:pt x="7260" y="16919"/>
                    <a:pt x="4584" y="15505"/>
                  </a:cubicBezTo>
                  <a:cubicBezTo>
                    <a:pt x="3924" y="15133"/>
                    <a:pt x="3283" y="14704"/>
                    <a:pt x="2699" y="14224"/>
                  </a:cubicBezTo>
                  <a:cubicBezTo>
                    <a:pt x="757" y="12719"/>
                    <a:pt x="-543" y="10539"/>
                    <a:pt x="-958" y="8116"/>
                  </a:cubicBezTo>
                  <a:cubicBezTo>
                    <a:pt x="-1373" y="5666"/>
                    <a:pt x="-91" y="3385"/>
                    <a:pt x="2981" y="1180"/>
                  </a:cubicBezTo>
                  <a:cubicBezTo>
                    <a:pt x="4602" y="214"/>
                    <a:pt x="6563" y="53"/>
                    <a:pt x="8316" y="746"/>
                  </a:cubicBezTo>
                  <a:cubicBezTo>
                    <a:pt x="9051" y="952"/>
                    <a:pt x="9786" y="1217"/>
                    <a:pt x="10484" y="1538"/>
                  </a:cubicBezTo>
                  <a:cubicBezTo>
                    <a:pt x="19550" y="5628"/>
                    <a:pt x="30087" y="10397"/>
                    <a:pt x="40492" y="15241"/>
                  </a:cubicBezTo>
                  <a:cubicBezTo>
                    <a:pt x="44413" y="17126"/>
                    <a:pt x="48390" y="19011"/>
                    <a:pt x="52236" y="20896"/>
                  </a:cubicBezTo>
                  <a:cubicBezTo>
                    <a:pt x="56420" y="22913"/>
                    <a:pt x="60718" y="25006"/>
                    <a:pt x="65016" y="26985"/>
                  </a:cubicBezTo>
                  <a:cubicBezTo>
                    <a:pt x="67768" y="28267"/>
                    <a:pt x="70671" y="29416"/>
                    <a:pt x="73291" y="30547"/>
                  </a:cubicBezTo>
                  <a:cubicBezTo>
                    <a:pt x="75666" y="31546"/>
                    <a:pt x="78003" y="32432"/>
                    <a:pt x="80228" y="33507"/>
                  </a:cubicBezTo>
                  <a:cubicBezTo>
                    <a:pt x="83357" y="34921"/>
                    <a:pt x="86561" y="36466"/>
                    <a:pt x="89652" y="37955"/>
                  </a:cubicBezTo>
                  <a:lnTo>
                    <a:pt x="89973" y="38106"/>
                  </a:lnTo>
                  <a:lnTo>
                    <a:pt x="94799" y="40425"/>
                  </a:lnTo>
                  <a:lnTo>
                    <a:pt x="96928" y="41424"/>
                  </a:lnTo>
                  <a:cubicBezTo>
                    <a:pt x="99926" y="42856"/>
                    <a:pt x="102998" y="44308"/>
                    <a:pt x="106090" y="45684"/>
                  </a:cubicBezTo>
                  <a:cubicBezTo>
                    <a:pt x="108446" y="46739"/>
                    <a:pt x="110821" y="47757"/>
                    <a:pt x="113139" y="48737"/>
                  </a:cubicBezTo>
                  <a:cubicBezTo>
                    <a:pt x="115458" y="49718"/>
                    <a:pt x="118379" y="50943"/>
                    <a:pt x="120943" y="52112"/>
                  </a:cubicBezTo>
                  <a:cubicBezTo>
                    <a:pt x="124053" y="53506"/>
                    <a:pt x="127201" y="54996"/>
                    <a:pt x="130255" y="56447"/>
                  </a:cubicBezTo>
                  <a:lnTo>
                    <a:pt x="135250" y="58803"/>
                  </a:lnTo>
                  <a:lnTo>
                    <a:pt x="148162" y="64797"/>
                  </a:lnTo>
                  <a:lnTo>
                    <a:pt x="148614" y="65137"/>
                  </a:lnTo>
                  <a:cubicBezTo>
                    <a:pt x="150349" y="66477"/>
                    <a:pt x="151272" y="68613"/>
                    <a:pt x="151046" y="70792"/>
                  </a:cubicBezTo>
                  <a:cubicBezTo>
                    <a:pt x="150801" y="73409"/>
                    <a:pt x="149236" y="75725"/>
                    <a:pt x="146918" y="76955"/>
                  </a:cubicBezTo>
                  <a:cubicBezTo>
                    <a:pt x="144977" y="77888"/>
                    <a:pt x="142752" y="78003"/>
                    <a:pt x="140716" y="77276"/>
                  </a:cubicBezTo>
                  <a:close/>
                </a:path>
              </a:pathLst>
            </a:custGeom>
            <a:grpFill/>
            <a:ln w="1885" cap="flat">
              <a:noFill/>
              <a:prstDash val="solid"/>
              <a:miter/>
            </a:ln>
          </p:spPr>
          <p:txBody>
            <a:bodyPr rtlCol="0" anchor="ctr"/>
            <a:lstStyle/>
            <a:p>
              <a:endParaRPr lang="en-IN"/>
            </a:p>
          </p:txBody>
        </p:sp>
        <p:sp>
          <p:nvSpPr>
            <p:cNvPr id="248" name="Freeform: Shape 247">
              <a:extLst>
                <a:ext uri="{FF2B5EF4-FFF2-40B4-BE49-F238E27FC236}">
                  <a16:creationId xmlns:a16="http://schemas.microsoft.com/office/drawing/2014/main" id="{FA1AD65B-C48E-56EF-391C-99F8C716352F}"/>
                </a:ext>
              </a:extLst>
            </p:cNvPr>
            <p:cNvSpPr/>
            <p:nvPr/>
          </p:nvSpPr>
          <p:spPr>
            <a:xfrm>
              <a:off x="137979" y="609273"/>
              <a:ext cx="151925" cy="77527"/>
            </a:xfrm>
            <a:custGeom>
              <a:avLst/>
              <a:gdLst>
                <a:gd name="connsiteX0" fmla="*/ 140716 w 151925"/>
                <a:gd name="connsiteY0" fmla="*/ 77394 h 77527"/>
                <a:gd name="connsiteX1" fmla="*/ 137191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7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8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79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70 w 151925"/>
                <a:gd name="connsiteY30" fmla="*/ 48874 h 77527"/>
                <a:gd name="connsiteX31" fmla="*/ 120755 w 151925"/>
                <a:gd name="connsiteY31" fmla="*/ 52248 h 77527"/>
                <a:gd name="connsiteX32" fmla="*/ 130066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6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6" y="77394"/>
                  </a:moveTo>
                  <a:cubicBezTo>
                    <a:pt x="139510" y="77047"/>
                    <a:pt x="138341" y="76612"/>
                    <a:pt x="137191" y="76093"/>
                  </a:cubicBezTo>
                  <a:cubicBezTo>
                    <a:pt x="132517" y="74038"/>
                    <a:pt x="127767" y="71776"/>
                    <a:pt x="123299" y="69590"/>
                  </a:cubicBezTo>
                  <a:cubicBezTo>
                    <a:pt x="119699" y="67856"/>
                    <a:pt x="116004" y="66084"/>
                    <a:pt x="112310" y="64387"/>
                  </a:cubicBezTo>
                  <a:cubicBezTo>
                    <a:pt x="108106" y="62502"/>
                    <a:pt x="103790" y="60617"/>
                    <a:pt x="99643" y="58732"/>
                  </a:cubicBezTo>
                  <a:cubicBezTo>
                    <a:pt x="95496" y="56847"/>
                    <a:pt x="91217" y="55094"/>
                    <a:pt x="87108" y="53228"/>
                  </a:cubicBezTo>
                  <a:cubicBezTo>
                    <a:pt x="82508" y="51117"/>
                    <a:pt x="77853" y="48893"/>
                    <a:pt x="73347" y="46744"/>
                  </a:cubicBezTo>
                  <a:cubicBezTo>
                    <a:pt x="69578" y="44953"/>
                    <a:pt x="65808" y="43106"/>
                    <a:pt x="61887" y="41334"/>
                  </a:cubicBezTo>
                  <a:cubicBezTo>
                    <a:pt x="59286"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8" y="21504"/>
                  </a:cubicBezTo>
                  <a:cubicBezTo>
                    <a:pt x="16403" y="20712"/>
                    <a:pt x="14706" y="19977"/>
                    <a:pt x="12953" y="19280"/>
                  </a:cubicBezTo>
                  <a:cubicBezTo>
                    <a:pt x="10012" y="18092"/>
                    <a:pt x="7298" y="16961"/>
                    <a:pt x="4584" y="15510"/>
                  </a:cubicBezTo>
                  <a:cubicBezTo>
                    <a:pt x="3924" y="15142"/>
                    <a:pt x="3283" y="14713"/>
                    <a:pt x="2699" y="14228"/>
                  </a:cubicBezTo>
                  <a:cubicBezTo>
                    <a:pt x="757" y="12729"/>
                    <a:pt x="-562" y="10546"/>
                    <a:pt x="-958" y="8121"/>
                  </a:cubicBezTo>
                  <a:cubicBezTo>
                    <a:pt x="-1373" y="5651"/>
                    <a:pt x="-91" y="3389"/>
                    <a:pt x="2963" y="1165"/>
                  </a:cubicBezTo>
                  <a:cubicBezTo>
                    <a:pt x="4584" y="219"/>
                    <a:pt x="6544" y="59"/>
                    <a:pt x="8297" y="732"/>
                  </a:cubicBezTo>
                  <a:cubicBezTo>
                    <a:pt x="9032" y="941"/>
                    <a:pt x="9767" y="1212"/>
                    <a:pt x="10465" y="1542"/>
                  </a:cubicBezTo>
                  <a:cubicBezTo>
                    <a:pt x="19456" y="5765"/>
                    <a:pt x="30069" y="10628"/>
                    <a:pt x="40379" y="15434"/>
                  </a:cubicBezTo>
                  <a:cubicBezTo>
                    <a:pt x="44300" y="17319"/>
                    <a:pt x="48277" y="19204"/>
                    <a:pt x="52123" y="21089"/>
                  </a:cubicBezTo>
                  <a:cubicBezTo>
                    <a:pt x="56307" y="23106"/>
                    <a:pt x="60624" y="25199"/>
                    <a:pt x="64922" y="27178"/>
                  </a:cubicBezTo>
                  <a:cubicBezTo>
                    <a:pt x="67636" y="28441"/>
                    <a:pt x="70407" y="29591"/>
                    <a:pt x="73102" y="30722"/>
                  </a:cubicBezTo>
                  <a:cubicBezTo>
                    <a:pt x="75477" y="31702"/>
                    <a:pt x="77853" y="32607"/>
                    <a:pt x="80115" y="33700"/>
                  </a:cubicBezTo>
                  <a:cubicBezTo>
                    <a:pt x="83262"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70" y="48874"/>
                  </a:lnTo>
                  <a:cubicBezTo>
                    <a:pt x="115533" y="49967"/>
                    <a:pt x="118191" y="51098"/>
                    <a:pt x="120755" y="52248"/>
                  </a:cubicBezTo>
                  <a:cubicBezTo>
                    <a:pt x="123865" y="53643"/>
                    <a:pt x="127013" y="55132"/>
                    <a:pt x="130066" y="56583"/>
                  </a:cubicBezTo>
                  <a:lnTo>
                    <a:pt x="135080" y="58940"/>
                  </a:lnTo>
                  <a:lnTo>
                    <a:pt x="147766" y="64840"/>
                  </a:lnTo>
                  <a:lnTo>
                    <a:pt x="147974" y="64934"/>
                  </a:lnTo>
                  <a:lnTo>
                    <a:pt x="148445" y="65273"/>
                  </a:lnTo>
                  <a:cubicBezTo>
                    <a:pt x="150179" y="66615"/>
                    <a:pt x="151084" y="68753"/>
                    <a:pt x="150858" y="70928"/>
                  </a:cubicBezTo>
                  <a:cubicBezTo>
                    <a:pt x="150612" y="73551"/>
                    <a:pt x="149067" y="75873"/>
                    <a:pt x="146730" y="77092"/>
                  </a:cubicBezTo>
                  <a:cubicBezTo>
                    <a:pt x="144845" y="77982"/>
                    <a:pt x="142677" y="78091"/>
                    <a:pt x="140716" y="77394"/>
                  </a:cubicBezTo>
                  <a:close/>
                </a:path>
              </a:pathLst>
            </a:custGeom>
            <a:grpFill/>
            <a:ln w="1885" cap="flat">
              <a:noFill/>
              <a:prstDash val="solid"/>
              <a:miter/>
            </a:ln>
          </p:spPr>
          <p:txBody>
            <a:bodyPr rtlCol="0" anchor="ctr"/>
            <a:lstStyle/>
            <a:p>
              <a:endParaRPr lang="en-IN"/>
            </a:p>
          </p:txBody>
        </p:sp>
        <p:sp>
          <p:nvSpPr>
            <p:cNvPr id="249" name="Freeform: Shape 248">
              <a:extLst>
                <a:ext uri="{FF2B5EF4-FFF2-40B4-BE49-F238E27FC236}">
                  <a16:creationId xmlns:a16="http://schemas.microsoft.com/office/drawing/2014/main" id="{7B8F25C5-AB59-4709-D581-179E1663CB5F}"/>
                </a:ext>
              </a:extLst>
            </p:cNvPr>
            <p:cNvSpPr/>
            <p:nvPr/>
          </p:nvSpPr>
          <p:spPr>
            <a:xfrm>
              <a:off x="121388" y="682920"/>
              <a:ext cx="79685" cy="63551"/>
            </a:xfrm>
            <a:custGeom>
              <a:avLst/>
              <a:gdLst>
                <a:gd name="connsiteX0" fmla="*/ 47564 w 79685"/>
                <a:gd name="connsiteY0" fmla="*/ 60917 h 63551"/>
                <a:gd name="connsiteX1" fmla="*/ 43587 w 79685"/>
                <a:gd name="connsiteY1" fmla="*/ 59692 h 63551"/>
                <a:gd name="connsiteX2" fmla="*/ 21702 w 79685"/>
                <a:gd name="connsiteY2" fmla="*/ 48514 h 63551"/>
                <a:gd name="connsiteX3" fmla="*/ 7622 w 79685"/>
                <a:gd name="connsiteY3" fmla="*/ 31210 h 63551"/>
                <a:gd name="connsiteX4" fmla="*/ -767 w 79685"/>
                <a:gd name="connsiteY4" fmla="*/ 10834 h 63551"/>
                <a:gd name="connsiteX5" fmla="*/ 2513 w 79685"/>
                <a:gd name="connsiteY5" fmla="*/ 1107 h 63551"/>
                <a:gd name="connsiteX6" fmla="*/ 6905 w 79685"/>
                <a:gd name="connsiteY6" fmla="*/ 598 h 63551"/>
                <a:gd name="connsiteX7" fmla="*/ 9846 w 79685"/>
                <a:gd name="connsiteY7" fmla="*/ 2106 h 63551"/>
                <a:gd name="connsiteX8" fmla="*/ 11976 w 79685"/>
                <a:gd name="connsiteY8" fmla="*/ 4726 h 63551"/>
                <a:gd name="connsiteX9" fmla="*/ 15256 w 79685"/>
                <a:gd name="connsiteY9" fmla="*/ 12116 h 63551"/>
                <a:gd name="connsiteX10" fmla="*/ 19761 w 79685"/>
                <a:gd name="connsiteY10" fmla="*/ 21955 h 63551"/>
                <a:gd name="connsiteX11" fmla="*/ 27169 w 79685"/>
                <a:gd name="connsiteY11" fmla="*/ 32492 h 63551"/>
                <a:gd name="connsiteX12" fmla="*/ 33238 w 79685"/>
                <a:gd name="connsiteY12" fmla="*/ 38147 h 63551"/>
                <a:gd name="connsiteX13" fmla="*/ 45472 w 79685"/>
                <a:gd name="connsiteY13" fmla="*/ 45216 h 63551"/>
                <a:gd name="connsiteX14" fmla="*/ 51485 w 79685"/>
                <a:gd name="connsiteY14" fmla="*/ 47214 h 63551"/>
                <a:gd name="connsiteX15" fmla="*/ 73388 w 79685"/>
                <a:gd name="connsiteY15" fmla="*/ 50004 h 63551"/>
                <a:gd name="connsiteX16" fmla="*/ 73727 w 79685"/>
                <a:gd name="connsiteY16" fmla="*/ 50004 h 63551"/>
                <a:gd name="connsiteX17" fmla="*/ 74199 w 79685"/>
                <a:gd name="connsiteY17" fmla="*/ 50117 h 63551"/>
                <a:gd name="connsiteX18" fmla="*/ 76084 w 79685"/>
                <a:gd name="connsiteY18" fmla="*/ 51191 h 63551"/>
                <a:gd name="connsiteX19" fmla="*/ 78628 w 79685"/>
                <a:gd name="connsiteY19" fmla="*/ 56733 h 63551"/>
                <a:gd name="connsiteX20" fmla="*/ 77215 w 79685"/>
                <a:gd name="connsiteY20" fmla="*/ 61408 h 63551"/>
                <a:gd name="connsiteX21" fmla="*/ 71070 w 79685"/>
                <a:gd name="connsiteY21" fmla="*/ 63839 h 63551"/>
                <a:gd name="connsiteX22" fmla="*/ 47564 w 79685"/>
                <a:gd name="connsiteY22" fmla="*/ 60917 h 6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1">
                  <a:moveTo>
                    <a:pt x="47564" y="60917"/>
                  </a:moveTo>
                  <a:cubicBezTo>
                    <a:pt x="46226" y="60540"/>
                    <a:pt x="44906" y="60126"/>
                    <a:pt x="43587" y="59692"/>
                  </a:cubicBezTo>
                  <a:cubicBezTo>
                    <a:pt x="35707" y="57242"/>
                    <a:pt x="28300" y="53461"/>
                    <a:pt x="21702" y="48514"/>
                  </a:cubicBezTo>
                  <a:cubicBezTo>
                    <a:pt x="16104" y="43539"/>
                    <a:pt x="11354" y="37697"/>
                    <a:pt x="7622" y="31210"/>
                  </a:cubicBezTo>
                  <a:cubicBezTo>
                    <a:pt x="3625" y="24979"/>
                    <a:pt x="779" y="18076"/>
                    <a:pt x="-767" y="10834"/>
                  </a:cubicBezTo>
                  <a:cubicBezTo>
                    <a:pt x="-1634" y="7231"/>
                    <a:pt x="-352" y="3451"/>
                    <a:pt x="2513" y="1107"/>
                  </a:cubicBezTo>
                  <a:cubicBezTo>
                    <a:pt x="3833" y="283"/>
                    <a:pt x="5435" y="96"/>
                    <a:pt x="6905" y="598"/>
                  </a:cubicBezTo>
                  <a:cubicBezTo>
                    <a:pt x="7980" y="909"/>
                    <a:pt x="8979" y="1421"/>
                    <a:pt x="9846" y="2106"/>
                  </a:cubicBezTo>
                  <a:cubicBezTo>
                    <a:pt x="10750" y="2807"/>
                    <a:pt x="11467" y="3703"/>
                    <a:pt x="11976" y="4726"/>
                  </a:cubicBezTo>
                  <a:cubicBezTo>
                    <a:pt x="13126" y="7120"/>
                    <a:pt x="14162" y="9552"/>
                    <a:pt x="15256" y="12116"/>
                  </a:cubicBezTo>
                  <a:cubicBezTo>
                    <a:pt x="16688" y="15433"/>
                    <a:pt x="18102" y="18751"/>
                    <a:pt x="19761" y="21955"/>
                  </a:cubicBezTo>
                  <a:cubicBezTo>
                    <a:pt x="21721" y="25803"/>
                    <a:pt x="24209" y="29351"/>
                    <a:pt x="27169" y="32492"/>
                  </a:cubicBezTo>
                  <a:cubicBezTo>
                    <a:pt x="29054" y="34513"/>
                    <a:pt x="31089"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7" y="50004"/>
                  </a:lnTo>
                  <a:lnTo>
                    <a:pt x="74199" y="50117"/>
                  </a:lnTo>
                  <a:cubicBezTo>
                    <a:pt x="74896" y="50350"/>
                    <a:pt x="75537" y="50715"/>
                    <a:pt x="76084" y="51191"/>
                  </a:cubicBezTo>
                  <a:cubicBezTo>
                    <a:pt x="77856" y="52462"/>
                    <a:pt x="78817" y="54567"/>
                    <a:pt x="78628" y="56733"/>
                  </a:cubicBezTo>
                  <a:cubicBezTo>
                    <a:pt x="78327" y="58337"/>
                    <a:pt x="77856" y="59904"/>
                    <a:pt x="77215" y="61408"/>
                  </a:cubicBezTo>
                  <a:cubicBezTo>
                    <a:pt x="76348" y="63670"/>
                    <a:pt x="73784" y="63745"/>
                    <a:pt x="71070" y="63839"/>
                  </a:cubicBezTo>
                  <a:cubicBezTo>
                    <a:pt x="63134" y="64073"/>
                    <a:pt x="55198" y="63087"/>
                    <a:pt x="47564" y="60917"/>
                  </a:cubicBezTo>
                  <a:close/>
                </a:path>
              </a:pathLst>
            </a:custGeom>
            <a:grpFill/>
            <a:ln w="1885" cap="flat">
              <a:noFill/>
              <a:prstDash val="solid"/>
              <a:miter/>
            </a:ln>
          </p:spPr>
          <p:txBody>
            <a:bodyPr rtlCol="0" anchor="ctr"/>
            <a:lstStyle/>
            <a:p>
              <a:endParaRPr lang="en-IN"/>
            </a:p>
          </p:txBody>
        </p:sp>
        <p:sp>
          <p:nvSpPr>
            <p:cNvPr id="250" name="Freeform: Shape 249">
              <a:extLst>
                <a:ext uri="{FF2B5EF4-FFF2-40B4-BE49-F238E27FC236}">
                  <a16:creationId xmlns:a16="http://schemas.microsoft.com/office/drawing/2014/main" id="{90CB1460-3FFB-7E85-4E7A-2039912EE7C6}"/>
                </a:ext>
              </a:extLst>
            </p:cNvPr>
            <p:cNvSpPr/>
            <p:nvPr/>
          </p:nvSpPr>
          <p:spPr>
            <a:xfrm>
              <a:off x="528905" y="176159"/>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2"/>
                    <a:pt x="-621" y="62732"/>
                  </a:cubicBezTo>
                  <a:lnTo>
                    <a:pt x="-357" y="61941"/>
                  </a:lnTo>
                  <a:lnTo>
                    <a:pt x="133" y="61281"/>
                  </a:lnTo>
                  <a:cubicBezTo>
                    <a:pt x="16514" y="39585"/>
                    <a:pt x="31688" y="20509"/>
                    <a:pt x="46523" y="2960"/>
                  </a:cubicBezTo>
                  <a:lnTo>
                    <a:pt x="47314" y="2036"/>
                  </a:lnTo>
                  <a:lnTo>
                    <a:pt x="48445" y="1584"/>
                  </a:lnTo>
                  <a:cubicBezTo>
                    <a:pt x="50274" y="992"/>
                    <a:pt x="52178" y="679"/>
                    <a:pt x="54100" y="660"/>
                  </a:cubicBezTo>
                  <a:lnTo>
                    <a:pt x="59171" y="321"/>
                  </a:lnTo>
                  <a:lnTo>
                    <a:pt x="59341" y="5410"/>
                  </a:lnTo>
                  <a:cubicBezTo>
                    <a:pt x="59586" y="7418"/>
                    <a:pt x="59322" y="9457"/>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84"/>
                    <a:pt x="11745" y="70235"/>
                  </a:cubicBezTo>
                  <a:lnTo>
                    <a:pt x="11123" y="70894"/>
                  </a:lnTo>
                  <a:lnTo>
                    <a:pt x="10294" y="71290"/>
                  </a:lnTo>
                  <a:cubicBezTo>
                    <a:pt x="8390" y="72014"/>
                    <a:pt x="6373" y="72372"/>
                    <a:pt x="4337" y="72346"/>
                  </a:cubicBezTo>
                  <a:lnTo>
                    <a:pt x="-621" y="72666"/>
                  </a:lnTo>
                  <a:close/>
                </a:path>
              </a:pathLst>
            </a:custGeom>
            <a:grpFill/>
            <a:ln w="1885" cap="flat">
              <a:noFill/>
              <a:prstDash val="solid"/>
              <a:miter/>
            </a:ln>
          </p:spPr>
          <p:txBody>
            <a:bodyPr rtlCol="0" anchor="ctr"/>
            <a:lstStyle/>
            <a:p>
              <a:endParaRPr lang="en-IN"/>
            </a:p>
          </p:txBody>
        </p:sp>
        <p:sp>
          <p:nvSpPr>
            <p:cNvPr id="251" name="Freeform: Shape 250">
              <a:extLst>
                <a:ext uri="{FF2B5EF4-FFF2-40B4-BE49-F238E27FC236}">
                  <a16:creationId xmlns:a16="http://schemas.microsoft.com/office/drawing/2014/main" id="{C6E5F8BC-CEAD-7D21-9E3B-F7FFC133CE54}"/>
                </a:ext>
              </a:extLst>
            </p:cNvPr>
            <p:cNvSpPr/>
            <p:nvPr/>
          </p:nvSpPr>
          <p:spPr>
            <a:xfrm>
              <a:off x="420442"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7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7" y="90359"/>
                    <a:pt x="-1052" y="87882"/>
                    <a:pt x="-1034" y="85352"/>
                  </a:cubicBezTo>
                  <a:cubicBezTo>
                    <a:pt x="1568" y="62732"/>
                    <a:pt x="4998" y="39755"/>
                    <a:pt x="9164" y="17097"/>
                  </a:cubicBezTo>
                  <a:cubicBezTo>
                    <a:pt x="9711" y="14157"/>
                    <a:pt x="11803" y="11555"/>
                    <a:pt x="14480" y="8464"/>
                  </a:cubicBezTo>
                  <a:lnTo>
                    <a:pt x="21624" y="321"/>
                  </a:lnTo>
                  <a:lnTo>
                    <a:pt x="23151" y="11009"/>
                  </a:lnTo>
                  <a:cubicBezTo>
                    <a:pt x="23641" y="13701"/>
                    <a:pt x="23773" y="16447"/>
                    <a:pt x="23509" y="19171"/>
                  </a:cubicBezTo>
                  <a:cubicBezTo>
                    <a:pt x="20417" y="41545"/>
                    <a:pt x="17251" y="64636"/>
                    <a:pt x="13047"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252" name="Freeform: Shape 251">
              <a:extLst>
                <a:ext uri="{FF2B5EF4-FFF2-40B4-BE49-F238E27FC236}">
                  <a16:creationId xmlns:a16="http://schemas.microsoft.com/office/drawing/2014/main" id="{9D1051AA-46C7-531F-6237-548B51748F5F}"/>
                </a:ext>
              </a:extLst>
            </p:cNvPr>
            <p:cNvSpPr/>
            <p:nvPr/>
          </p:nvSpPr>
          <p:spPr>
            <a:xfrm>
              <a:off x="595971" y="302264"/>
              <a:ext cx="88970" cy="42675"/>
            </a:xfrm>
            <a:custGeom>
              <a:avLst/>
              <a:gdLst>
                <a:gd name="connsiteX0" fmla="*/ 1190 w 88970"/>
                <a:gd name="connsiteY0" fmla="*/ 36117 h 42675"/>
                <a:gd name="connsiteX1" fmla="*/ 3942 w 88970"/>
                <a:gd name="connsiteY1" fmla="*/ 30254 h 42675"/>
                <a:gd name="connsiteX2" fmla="*/ 4734 w 88970"/>
                <a:gd name="connsiteY2" fmla="*/ 29218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8 h 42675"/>
                <a:gd name="connsiteX7" fmla="*/ 80208 w 88970"/>
                <a:gd name="connsiteY7" fmla="*/ 736 h 42675"/>
                <a:gd name="connsiteX8" fmla="*/ 83978 w 88970"/>
                <a:gd name="connsiteY8" fmla="*/ 2225 h 42675"/>
                <a:gd name="connsiteX9" fmla="*/ 87937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2" y="30254"/>
                  </a:cubicBezTo>
                  <a:lnTo>
                    <a:pt x="4734" y="29218"/>
                  </a:lnTo>
                  <a:lnTo>
                    <a:pt x="5922" y="28709"/>
                  </a:lnTo>
                  <a:cubicBezTo>
                    <a:pt x="27693" y="19284"/>
                    <a:pt x="50878" y="10236"/>
                    <a:pt x="76816" y="773"/>
                  </a:cubicBezTo>
                  <a:lnTo>
                    <a:pt x="78003" y="321"/>
                  </a:lnTo>
                  <a:lnTo>
                    <a:pt x="79266" y="528"/>
                  </a:lnTo>
                  <a:cubicBezTo>
                    <a:pt x="79586" y="581"/>
                    <a:pt x="79907" y="649"/>
                    <a:pt x="80208" y="736"/>
                  </a:cubicBezTo>
                  <a:cubicBezTo>
                    <a:pt x="81509" y="1139"/>
                    <a:pt x="82753" y="1637"/>
                    <a:pt x="83978" y="2225"/>
                  </a:cubicBezTo>
                  <a:lnTo>
                    <a:pt x="87937" y="4016"/>
                  </a:lnTo>
                  <a:lnTo>
                    <a:pt x="86636" y="8162"/>
                  </a:lnTo>
                  <a:cubicBezTo>
                    <a:pt x="86410" y="8935"/>
                    <a:pt x="86146" y="9697"/>
                    <a:pt x="85844" y="10443"/>
                  </a:cubicBezTo>
                  <a:lnTo>
                    <a:pt x="85053" y="12328"/>
                  </a:lnTo>
                  <a:lnTo>
                    <a:pt x="83168" y="13101"/>
                  </a:lnTo>
                  <a:cubicBezTo>
                    <a:pt x="57532" y="23864"/>
                    <a:pt x="31557" y="34024"/>
                    <a:pt x="9202" y="42676"/>
                  </a:cubicBezTo>
                  <a:lnTo>
                    <a:pt x="8391" y="42997"/>
                  </a:lnTo>
                  <a:lnTo>
                    <a:pt x="7505" y="42997"/>
                  </a:lnTo>
                  <a:cubicBezTo>
                    <a:pt x="6694"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253" name="Freeform: Shape 252">
              <a:extLst>
                <a:ext uri="{FF2B5EF4-FFF2-40B4-BE49-F238E27FC236}">
                  <a16:creationId xmlns:a16="http://schemas.microsoft.com/office/drawing/2014/main" id="{63CFE29C-9BAB-2097-1892-75D4019B0DC7}"/>
                </a:ext>
              </a:extLst>
            </p:cNvPr>
            <p:cNvSpPr/>
            <p:nvPr/>
          </p:nvSpPr>
          <p:spPr>
            <a:xfrm>
              <a:off x="274489" y="128432"/>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4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77"/>
                    <a:pt x="29710" y="84427"/>
                    <a:pt x="28560" y="83561"/>
                  </a:cubicBezTo>
                  <a:cubicBezTo>
                    <a:pt x="28051" y="83173"/>
                    <a:pt x="27618" y="82724"/>
                    <a:pt x="27222" y="82223"/>
                  </a:cubicBezTo>
                  <a:lnTo>
                    <a:pt x="26845" y="81733"/>
                  </a:lnTo>
                  <a:lnTo>
                    <a:pt x="26600" y="81167"/>
                  </a:lnTo>
                  <a:cubicBezTo>
                    <a:pt x="17458" y="59735"/>
                    <a:pt x="8542" y="36984"/>
                    <a:pt x="-676" y="11631"/>
                  </a:cubicBezTo>
                  <a:lnTo>
                    <a:pt x="-1034" y="10651"/>
                  </a:lnTo>
                  <a:lnTo>
                    <a:pt x="-1034" y="9633"/>
                  </a:lnTo>
                  <a:cubicBezTo>
                    <a:pt x="-676" y="7316"/>
                    <a:pt x="172" y="5105"/>
                    <a:pt x="1473" y="3148"/>
                  </a:cubicBezTo>
                  <a:lnTo>
                    <a:pt x="3226" y="321"/>
                  </a:lnTo>
                  <a:lnTo>
                    <a:pt x="6506" y="905"/>
                  </a:lnTo>
                  <a:lnTo>
                    <a:pt x="8391" y="1245"/>
                  </a:lnTo>
                  <a:lnTo>
                    <a:pt x="11011" y="1772"/>
                  </a:lnTo>
                  <a:lnTo>
                    <a:pt x="14234" y="9802"/>
                  </a:lnTo>
                  <a:cubicBezTo>
                    <a:pt x="16119" y="14760"/>
                    <a:pt x="18004" y="19472"/>
                    <a:pt x="19889" y="24204"/>
                  </a:cubicBezTo>
                  <a:cubicBezTo>
                    <a:pt x="21642" y="28596"/>
                    <a:pt x="23395" y="33006"/>
                    <a:pt x="25186" y="37398"/>
                  </a:cubicBezTo>
                  <a:cubicBezTo>
                    <a:pt x="30219" y="49896"/>
                    <a:pt x="35421" y="62827"/>
                    <a:pt x="39870" y="75776"/>
                  </a:cubicBezTo>
                  <a:cubicBezTo>
                    <a:pt x="40360" y="78180"/>
                    <a:pt x="40096" y="80679"/>
                    <a:pt x="39097" y="82920"/>
                  </a:cubicBezTo>
                  <a:lnTo>
                    <a:pt x="37344" y="88443"/>
                  </a:lnTo>
                  <a:close/>
                </a:path>
              </a:pathLst>
            </a:custGeom>
            <a:grpFill/>
            <a:ln w="1885" cap="flat">
              <a:noFill/>
              <a:prstDash val="solid"/>
              <a:miter/>
            </a:ln>
          </p:spPr>
          <p:txBody>
            <a:bodyPr rtlCol="0" anchor="ctr"/>
            <a:lstStyle/>
            <a:p>
              <a:endParaRPr lang="en-IN"/>
            </a:p>
          </p:txBody>
        </p:sp>
        <p:sp>
          <p:nvSpPr>
            <p:cNvPr id="254" name="Freeform: Shape 253">
              <a:extLst>
                <a:ext uri="{FF2B5EF4-FFF2-40B4-BE49-F238E27FC236}">
                  <a16:creationId xmlns:a16="http://schemas.microsoft.com/office/drawing/2014/main" id="{85D4B56F-ACCF-A618-7439-FC29726C96F0}"/>
                </a:ext>
              </a:extLst>
            </p:cNvPr>
            <p:cNvSpPr/>
            <p:nvPr/>
          </p:nvSpPr>
          <p:spPr>
            <a:xfrm>
              <a:off x="602946" y="448020"/>
              <a:ext cx="100468" cy="24476"/>
            </a:xfrm>
            <a:custGeom>
              <a:avLst/>
              <a:gdLst>
                <a:gd name="connsiteX0" fmla="*/ 16892 w 100468"/>
                <a:gd name="connsiteY0" fmla="*/ 14335 h 24476"/>
                <a:gd name="connsiteX1" fmla="*/ 9352 w 100468"/>
                <a:gd name="connsiteY1" fmla="*/ 10923 h 24476"/>
                <a:gd name="connsiteX2" fmla="*/ -1034 w 100468"/>
                <a:gd name="connsiteY2" fmla="*/ 5268 h 24476"/>
                <a:gd name="connsiteX3" fmla="*/ 10276 w 100468"/>
                <a:gd name="connsiteY3" fmla="*/ 1894 h 24476"/>
                <a:gd name="connsiteX4" fmla="*/ 20172 w 100468"/>
                <a:gd name="connsiteY4" fmla="*/ 348 h 24476"/>
                <a:gd name="connsiteX5" fmla="*/ 88521 w 100468"/>
                <a:gd name="connsiteY5" fmla="*/ 10603 h 24476"/>
                <a:gd name="connsiteX6" fmla="*/ 88973 w 100468"/>
                <a:gd name="connsiteY6" fmla="*/ 10603 h 24476"/>
                <a:gd name="connsiteX7" fmla="*/ 92517 w 100468"/>
                <a:gd name="connsiteY7" fmla="*/ 12488 h 24476"/>
                <a:gd name="connsiteX8" fmla="*/ 94873 w 100468"/>
                <a:gd name="connsiteY8" fmla="*/ 14618 h 24476"/>
                <a:gd name="connsiteX9" fmla="*/ 99435 w 100468"/>
                <a:gd name="connsiteY9" fmla="*/ 19123 h 24476"/>
                <a:gd name="connsiteX10" fmla="*/ 93893 w 100468"/>
                <a:gd name="connsiteY10" fmla="*/ 22365 h 24476"/>
                <a:gd name="connsiteX11" fmla="*/ 86730 w 100468"/>
                <a:gd name="connsiteY11" fmla="*/ 24759 h 24476"/>
                <a:gd name="connsiteX12" fmla="*/ 18362 w 100468"/>
                <a:gd name="connsiteY12" fmla="*/ 14580 h 24476"/>
                <a:gd name="connsiteX13" fmla="*/ 16892 w 100468"/>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6">
                  <a:moveTo>
                    <a:pt x="16892" y="14335"/>
                  </a:moveTo>
                  <a:cubicBezTo>
                    <a:pt x="14253" y="13485"/>
                    <a:pt x="11727" y="12341"/>
                    <a:pt x="9352" y="10923"/>
                  </a:cubicBezTo>
                  <a:lnTo>
                    <a:pt x="-1034" y="5268"/>
                  </a:lnTo>
                  <a:lnTo>
                    <a:pt x="10276" y="1894"/>
                  </a:lnTo>
                  <a:cubicBezTo>
                    <a:pt x="13443" y="716"/>
                    <a:pt x="16798" y="191"/>
                    <a:pt x="20172" y="348"/>
                  </a:cubicBezTo>
                  <a:cubicBezTo>
                    <a:pt x="45789" y="3515"/>
                    <a:pt x="68144" y="6870"/>
                    <a:pt x="88521" y="10603"/>
                  </a:cubicBezTo>
                  <a:lnTo>
                    <a:pt x="88973" y="10603"/>
                  </a:lnTo>
                  <a:cubicBezTo>
                    <a:pt x="90274" y="10987"/>
                    <a:pt x="91480" y="11628"/>
                    <a:pt x="92517" y="12488"/>
                  </a:cubicBezTo>
                  <a:cubicBezTo>
                    <a:pt x="93347" y="13150"/>
                    <a:pt x="94138" y="13861"/>
                    <a:pt x="94873" y="14618"/>
                  </a:cubicBezTo>
                  <a:lnTo>
                    <a:pt x="99435" y="19123"/>
                  </a:lnTo>
                  <a:lnTo>
                    <a:pt x="93893" y="22365"/>
                  </a:lnTo>
                  <a:cubicBezTo>
                    <a:pt x="90971" y="24061"/>
                    <a:pt x="88860" y="25004"/>
                    <a:pt x="86730" y="24759"/>
                  </a:cubicBezTo>
                  <a:cubicBezTo>
                    <a:pt x="63281" y="22044"/>
                    <a:pt x="40021" y="18256"/>
                    <a:pt x="18362" y="14580"/>
                  </a:cubicBezTo>
                  <a:cubicBezTo>
                    <a:pt x="17910" y="14618"/>
                    <a:pt x="17401" y="14504"/>
                    <a:pt x="16892" y="14335"/>
                  </a:cubicBezTo>
                  <a:close/>
                </a:path>
              </a:pathLst>
            </a:custGeom>
            <a:grpFill/>
            <a:ln w="1885" cap="flat">
              <a:noFill/>
              <a:prstDash val="solid"/>
              <a:miter/>
            </a:ln>
          </p:spPr>
          <p:txBody>
            <a:bodyPr rtlCol="0" anchor="ctr"/>
            <a:lstStyle/>
            <a:p>
              <a:endParaRPr lang="en-IN"/>
            </a:p>
          </p:txBody>
        </p:sp>
        <p:sp>
          <p:nvSpPr>
            <p:cNvPr id="255" name="Freeform: Shape 254">
              <a:extLst>
                <a:ext uri="{FF2B5EF4-FFF2-40B4-BE49-F238E27FC236}">
                  <a16:creationId xmlns:a16="http://schemas.microsoft.com/office/drawing/2014/main" id="{8A9F9A1A-FF2B-BA80-1A86-0932479F0375}"/>
                </a:ext>
              </a:extLst>
            </p:cNvPr>
            <p:cNvSpPr/>
            <p:nvPr/>
          </p:nvSpPr>
          <p:spPr>
            <a:xfrm>
              <a:off x="83579"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5 w 94116"/>
                <a:gd name="connsiteY6" fmla="*/ 10785 h 27051"/>
                <a:gd name="connsiteX7" fmla="*/ 81924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2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5" y="10785"/>
                  </a:cubicBezTo>
                  <a:lnTo>
                    <a:pt x="81924"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2"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256" name="Freeform: Shape 255">
              <a:extLst>
                <a:ext uri="{FF2B5EF4-FFF2-40B4-BE49-F238E27FC236}">
                  <a16:creationId xmlns:a16="http://schemas.microsoft.com/office/drawing/2014/main" id="{610C8D35-2FD8-D903-C51D-3222BDDCDDC1}"/>
                </a:ext>
              </a:extLst>
            </p:cNvPr>
            <p:cNvSpPr/>
            <p:nvPr/>
          </p:nvSpPr>
          <p:spPr>
            <a:xfrm>
              <a:off x="470640" y="624707"/>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7"/>
                    <a:pt x="29408" y="84361"/>
                    <a:pt x="28164" y="83448"/>
                  </a:cubicBezTo>
                  <a:cubicBezTo>
                    <a:pt x="27938" y="83274"/>
                    <a:pt x="27731" y="83086"/>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1"/>
                    <a:pt x="33668"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257" name="Freeform: Shape 256">
              <a:extLst>
                <a:ext uri="{FF2B5EF4-FFF2-40B4-BE49-F238E27FC236}">
                  <a16:creationId xmlns:a16="http://schemas.microsoft.com/office/drawing/2014/main" id="{FE38BE68-4FBF-AD86-B5CE-379B483EEB10}"/>
                </a:ext>
              </a:extLst>
            </p:cNvPr>
            <p:cNvSpPr/>
            <p:nvPr/>
          </p:nvSpPr>
          <p:spPr>
            <a:xfrm>
              <a:off x="148460"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8" y="51093"/>
                    <a:pt x="39964" y="43270"/>
                    <a:pt x="30539" y="35787"/>
                  </a:cubicBezTo>
                  <a:cubicBezTo>
                    <a:pt x="20681" y="27945"/>
                    <a:pt x="11105" y="20142"/>
                    <a:pt x="2114" y="12545"/>
                  </a:cubicBezTo>
                  <a:lnTo>
                    <a:pt x="1379" y="11942"/>
                  </a:lnTo>
                  <a:lnTo>
                    <a:pt x="927" y="11094"/>
                  </a:lnTo>
                  <a:cubicBezTo>
                    <a:pt x="210" y="9476"/>
                    <a:pt x="-204" y="7748"/>
                    <a:pt x="-318" y="5986"/>
                  </a:cubicBezTo>
                  <a:lnTo>
                    <a:pt x="-1034" y="331"/>
                  </a:lnTo>
                  <a:lnTo>
                    <a:pt x="4621" y="331"/>
                  </a:lnTo>
                  <a:cubicBezTo>
                    <a:pt x="5846" y="283"/>
                    <a:pt x="7053" y="410"/>
                    <a:pt x="8240" y="708"/>
                  </a:cubicBezTo>
                  <a:cubicBezTo>
                    <a:pt x="8655" y="819"/>
                    <a:pt x="9051" y="970"/>
                    <a:pt x="9428" y="1160"/>
                  </a:cubicBezTo>
                  <a:lnTo>
                    <a:pt x="9842" y="1405"/>
                  </a:lnTo>
                  <a:cubicBezTo>
                    <a:pt x="14178"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7" y="41706"/>
                    <a:pt x="65317" y="44948"/>
                    <a:pt x="68597" y="48077"/>
                  </a:cubicBezTo>
                  <a:lnTo>
                    <a:pt x="68729" y="48209"/>
                  </a:lnTo>
                  <a:lnTo>
                    <a:pt x="68993" y="48492"/>
                  </a:lnTo>
                  <a:cubicBezTo>
                    <a:pt x="70143" y="50265"/>
                    <a:pt x="70803"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258" name="Freeform: Shape 257">
              <a:extLst>
                <a:ext uri="{FF2B5EF4-FFF2-40B4-BE49-F238E27FC236}">
                  <a16:creationId xmlns:a16="http://schemas.microsoft.com/office/drawing/2014/main" id="{50EA7D12-EB55-D75A-4E58-55D32459D472}"/>
                </a:ext>
              </a:extLst>
            </p:cNvPr>
            <p:cNvSpPr/>
            <p:nvPr/>
          </p:nvSpPr>
          <p:spPr>
            <a:xfrm>
              <a:off x="565246" y="556797"/>
              <a:ext cx="73306" cy="59923"/>
            </a:xfrm>
            <a:custGeom>
              <a:avLst/>
              <a:gdLst>
                <a:gd name="connsiteX0" fmla="*/ 61754 w 73306"/>
                <a:gd name="connsiteY0" fmla="*/ 59636 h 59923"/>
                <a:gd name="connsiteX1" fmla="*/ 61132 w 73306"/>
                <a:gd name="connsiteY1" fmla="*/ 59183 h 59923"/>
                <a:gd name="connsiteX2" fmla="*/ 46693 w 73306"/>
                <a:gd name="connsiteY2" fmla="*/ 48345 h 59923"/>
                <a:gd name="connsiteX3" fmla="*/ 38814 w 73306"/>
                <a:gd name="connsiteY3" fmla="*/ 41992 h 59923"/>
                <a:gd name="connsiteX4" fmla="*/ 30897 w 73306"/>
                <a:gd name="connsiteY4" fmla="*/ 35640 h 59923"/>
                <a:gd name="connsiteX5" fmla="*/ 30124 w 73306"/>
                <a:gd name="connsiteY5" fmla="*/ 35018 h 59923"/>
                <a:gd name="connsiteX6" fmla="*/ 22434 w 73306"/>
                <a:gd name="connsiteY6" fmla="*/ 29061 h 59923"/>
                <a:gd name="connsiteX7" fmla="*/ 14234 w 73306"/>
                <a:gd name="connsiteY7" fmla="*/ 22690 h 59923"/>
                <a:gd name="connsiteX8" fmla="*/ 2585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8 w 73306"/>
                <a:gd name="connsiteY12" fmla="*/ 598 h 59923"/>
                <a:gd name="connsiteX13" fmla="*/ 9239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2 w 73306"/>
                <a:gd name="connsiteY17" fmla="*/ 49871 h 59923"/>
                <a:gd name="connsiteX18" fmla="*/ 71236 w 73306"/>
                <a:gd name="connsiteY18" fmla="*/ 51266 h 59923"/>
                <a:gd name="connsiteX19" fmla="*/ 71801 w 73306"/>
                <a:gd name="connsiteY19" fmla="*/ 54716 h 59923"/>
                <a:gd name="connsiteX20" fmla="*/ 72272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4" y="59636"/>
                  </a:moveTo>
                  <a:lnTo>
                    <a:pt x="61132" y="59183"/>
                  </a:lnTo>
                  <a:cubicBezTo>
                    <a:pt x="56816" y="56186"/>
                    <a:pt x="52367" y="52850"/>
                    <a:pt x="46693" y="48345"/>
                  </a:cubicBezTo>
                  <a:cubicBezTo>
                    <a:pt x="44073" y="46252"/>
                    <a:pt x="41397" y="44085"/>
                    <a:pt x="38814" y="41992"/>
                  </a:cubicBezTo>
                  <a:cubicBezTo>
                    <a:pt x="36232" y="39900"/>
                    <a:pt x="33518" y="37713"/>
                    <a:pt x="30897" y="35640"/>
                  </a:cubicBezTo>
                  <a:lnTo>
                    <a:pt x="30124" y="35018"/>
                  </a:lnTo>
                  <a:cubicBezTo>
                    <a:pt x="27580" y="33001"/>
                    <a:pt x="24979" y="31003"/>
                    <a:pt x="22434" y="29061"/>
                  </a:cubicBezTo>
                  <a:cubicBezTo>
                    <a:pt x="19889" y="27120"/>
                    <a:pt x="16892" y="24801"/>
                    <a:pt x="14234" y="22690"/>
                  </a:cubicBezTo>
                  <a:cubicBezTo>
                    <a:pt x="9541" y="18920"/>
                    <a:pt x="5827" y="15791"/>
                    <a:pt x="2585" y="12700"/>
                  </a:cubicBezTo>
                  <a:cubicBezTo>
                    <a:pt x="1058" y="10848"/>
                    <a:pt x="154" y="8569"/>
                    <a:pt x="-16" y="6178"/>
                  </a:cubicBezTo>
                  <a:lnTo>
                    <a:pt x="-1034" y="617"/>
                  </a:lnTo>
                  <a:lnTo>
                    <a:pt x="4621" y="372"/>
                  </a:lnTo>
                  <a:cubicBezTo>
                    <a:pt x="5846" y="258"/>
                    <a:pt x="7071" y="335"/>
                    <a:pt x="8278" y="598"/>
                  </a:cubicBezTo>
                  <a:lnTo>
                    <a:pt x="9239" y="843"/>
                  </a:lnTo>
                  <a:lnTo>
                    <a:pt x="10031" y="1446"/>
                  </a:lnTo>
                  <a:cubicBezTo>
                    <a:pt x="19644" y="8741"/>
                    <a:pt x="29314" y="16244"/>
                    <a:pt x="38758" y="23746"/>
                  </a:cubicBezTo>
                  <a:cubicBezTo>
                    <a:pt x="49182" y="32021"/>
                    <a:pt x="59493" y="40503"/>
                    <a:pt x="69690" y="48948"/>
                  </a:cubicBezTo>
                  <a:lnTo>
                    <a:pt x="70802" y="49871"/>
                  </a:lnTo>
                  <a:lnTo>
                    <a:pt x="71236" y="51266"/>
                  </a:lnTo>
                  <a:cubicBezTo>
                    <a:pt x="71538" y="52394"/>
                    <a:pt x="71726" y="53550"/>
                    <a:pt x="71801" y="54716"/>
                  </a:cubicBezTo>
                  <a:lnTo>
                    <a:pt x="72272" y="59711"/>
                  </a:lnTo>
                  <a:lnTo>
                    <a:pt x="67202" y="60126"/>
                  </a:lnTo>
                  <a:cubicBezTo>
                    <a:pt x="65656" y="60332"/>
                    <a:pt x="64092" y="60268"/>
                    <a:pt x="62565" y="59937"/>
                  </a:cubicBezTo>
                  <a:close/>
                </a:path>
              </a:pathLst>
            </a:custGeom>
            <a:grpFill/>
            <a:ln w="1885" cap="flat">
              <a:noFill/>
              <a:prstDash val="solid"/>
              <a:miter/>
            </a:ln>
          </p:spPr>
          <p:txBody>
            <a:bodyPr rtlCol="0" anchor="ctr"/>
            <a:lstStyle/>
            <a:p>
              <a:endParaRPr lang="en-IN"/>
            </a:p>
          </p:txBody>
        </p:sp>
        <p:sp>
          <p:nvSpPr>
            <p:cNvPr id="259" name="Freeform: Shape 258">
              <a:extLst>
                <a:ext uri="{FF2B5EF4-FFF2-40B4-BE49-F238E27FC236}">
                  <a16:creationId xmlns:a16="http://schemas.microsoft.com/office/drawing/2014/main" id="{6D29C3C4-1ADD-FF71-B41A-0C06E53FAFA5}"/>
                </a:ext>
              </a:extLst>
            </p:cNvPr>
            <p:cNvSpPr/>
            <p:nvPr/>
          </p:nvSpPr>
          <p:spPr>
            <a:xfrm>
              <a:off x="891527" y="2379153"/>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0" name="Freeform: Shape 259">
              <a:extLst>
                <a:ext uri="{FF2B5EF4-FFF2-40B4-BE49-F238E27FC236}">
                  <a16:creationId xmlns:a16="http://schemas.microsoft.com/office/drawing/2014/main" id="{FEB1CBFD-3490-F29F-DCE2-16648E8B85B4}"/>
                </a:ext>
              </a:extLst>
            </p:cNvPr>
            <p:cNvSpPr/>
            <p:nvPr/>
          </p:nvSpPr>
          <p:spPr>
            <a:xfrm>
              <a:off x="980411" y="2376103"/>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5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8"/>
                    <a:pt x="79097" y="246430"/>
                    <a:pt x="77098" y="239399"/>
                  </a:cubicBezTo>
                  <a:cubicBezTo>
                    <a:pt x="54761" y="161041"/>
                    <a:pt x="32443" y="82683"/>
                    <a:pt x="10106" y="4305"/>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261" name="Freeform: Shape 260">
              <a:extLst>
                <a:ext uri="{FF2B5EF4-FFF2-40B4-BE49-F238E27FC236}">
                  <a16:creationId xmlns:a16="http://schemas.microsoft.com/office/drawing/2014/main" id="{6A579C63-87ED-8CC8-1835-3461325B9118}"/>
                </a:ext>
              </a:extLst>
            </p:cNvPr>
            <p:cNvSpPr/>
            <p:nvPr/>
          </p:nvSpPr>
          <p:spPr>
            <a:xfrm>
              <a:off x="1072784" y="2552042"/>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6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6 h 157178"/>
                <a:gd name="connsiteX19" fmla="*/ 74432 w 86873"/>
                <a:gd name="connsiteY19" fmla="*/ 6459 h 157178"/>
                <a:gd name="connsiteX20" fmla="*/ 41237 w 86873"/>
                <a:gd name="connsiteY20" fmla="*/ 66589 h 157178"/>
                <a:gd name="connsiteX21" fmla="*/ 21973 w 86873"/>
                <a:gd name="connsiteY21" fmla="*/ 57013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2"/>
                    <a:pt x="80030" y="26665"/>
                    <a:pt x="85289" y="9456"/>
                  </a:cubicBezTo>
                  <a:lnTo>
                    <a:pt x="74168" y="7948"/>
                  </a:lnTo>
                  <a:cubicBezTo>
                    <a:pt x="73734" y="13602"/>
                    <a:pt x="73696" y="19257"/>
                    <a:pt x="71623" y="24705"/>
                  </a:cubicBezTo>
                  <a:lnTo>
                    <a:pt x="82537" y="24705"/>
                  </a:lnTo>
                  <a:cubicBezTo>
                    <a:pt x="81726" y="19540"/>
                    <a:pt x="83593" y="14262"/>
                    <a:pt x="85289" y="9456"/>
                  </a:cubicBezTo>
                  <a:lnTo>
                    <a:pt x="74168" y="7948"/>
                  </a:lnTo>
                  <a:cubicBezTo>
                    <a:pt x="71548" y="39691"/>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458"/>
                    <a:pt x="85534" y="7966"/>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6"/>
                  </a:cubicBezTo>
                  <a:cubicBezTo>
                    <a:pt x="86043" y="1275"/>
                    <a:pt x="76241" y="559"/>
                    <a:pt x="74432" y="6459"/>
                  </a:cubicBezTo>
                  <a:cubicBezTo>
                    <a:pt x="68626" y="25478"/>
                    <a:pt x="65440" y="61877"/>
                    <a:pt x="41237" y="66589"/>
                  </a:cubicBezTo>
                  <a:cubicBezTo>
                    <a:pt x="32962" y="68210"/>
                    <a:pt x="25441" y="65006"/>
                    <a:pt x="21973" y="57013"/>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2" name="Freeform: Shape 261">
              <a:extLst>
                <a:ext uri="{FF2B5EF4-FFF2-40B4-BE49-F238E27FC236}">
                  <a16:creationId xmlns:a16="http://schemas.microsoft.com/office/drawing/2014/main" id="{CC0B0CB4-B6B9-26BA-E5D6-395FC0BD671D}"/>
                </a:ext>
              </a:extLst>
            </p:cNvPr>
            <p:cNvSpPr/>
            <p:nvPr/>
          </p:nvSpPr>
          <p:spPr>
            <a:xfrm>
              <a:off x="922936"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3" name="Freeform: Shape 262">
              <a:extLst>
                <a:ext uri="{FF2B5EF4-FFF2-40B4-BE49-F238E27FC236}">
                  <a16:creationId xmlns:a16="http://schemas.microsoft.com/office/drawing/2014/main" id="{ACE2CE99-6CFC-6E0D-F51B-6CCCCD274D6C}"/>
                </a:ext>
              </a:extLst>
            </p:cNvPr>
            <p:cNvSpPr/>
            <p:nvPr/>
          </p:nvSpPr>
          <p:spPr>
            <a:xfrm>
              <a:off x="3824544" y="1549766"/>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4" name="Freeform: Shape 263">
              <a:extLst>
                <a:ext uri="{FF2B5EF4-FFF2-40B4-BE49-F238E27FC236}">
                  <a16:creationId xmlns:a16="http://schemas.microsoft.com/office/drawing/2014/main" id="{C880BED1-56D1-57BA-EDC5-9263B004A4A3}"/>
                </a:ext>
              </a:extLst>
            </p:cNvPr>
            <p:cNvSpPr/>
            <p:nvPr/>
          </p:nvSpPr>
          <p:spPr>
            <a:xfrm>
              <a:off x="3913426"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45" y="82683"/>
                    <a:pt x="10108" y="4305"/>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265" name="Freeform: Shape 264">
              <a:extLst>
                <a:ext uri="{FF2B5EF4-FFF2-40B4-BE49-F238E27FC236}">
                  <a16:creationId xmlns:a16="http://schemas.microsoft.com/office/drawing/2014/main" id="{0E233485-48B5-A31A-F738-3AB9FB49F80D}"/>
                </a:ext>
              </a:extLst>
            </p:cNvPr>
            <p:cNvSpPr/>
            <p:nvPr/>
          </p:nvSpPr>
          <p:spPr>
            <a:xfrm>
              <a:off x="4005800" y="1722654"/>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6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6 h 157178"/>
                <a:gd name="connsiteX19" fmla="*/ 74432 w 86837"/>
                <a:gd name="connsiteY19" fmla="*/ 6459 h 157178"/>
                <a:gd name="connsiteX20" fmla="*/ 41237 w 86837"/>
                <a:gd name="connsiteY20" fmla="*/ 66589 h 157178"/>
                <a:gd name="connsiteX21" fmla="*/ 21973 w 86837"/>
                <a:gd name="connsiteY21" fmla="*/ 57013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2"/>
                    <a:pt x="80030" y="26665"/>
                    <a:pt x="85289" y="9456"/>
                  </a:cubicBezTo>
                  <a:lnTo>
                    <a:pt x="74168" y="7948"/>
                  </a:lnTo>
                  <a:cubicBezTo>
                    <a:pt x="73734" y="13603"/>
                    <a:pt x="73696" y="19257"/>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4" y="157482"/>
                    <a:pt x="7478" y="141931"/>
                  </a:cubicBezTo>
                  <a:cubicBezTo>
                    <a:pt x="1050" y="138520"/>
                    <a:pt x="-4662" y="148265"/>
                    <a:pt x="1823" y="151696"/>
                  </a:cubicBezTo>
                  <a:cubicBezTo>
                    <a:pt x="31586" y="167529"/>
                    <a:pt x="62424" y="148887"/>
                    <a:pt x="75751" y="120857"/>
                  </a:cubicBezTo>
                  <a:cubicBezTo>
                    <a:pt x="92622" y="85382"/>
                    <a:pt x="82424" y="45458"/>
                    <a:pt x="85534" y="7966"/>
                  </a:cubicBezTo>
                  <a:cubicBezTo>
                    <a:pt x="86100" y="1275"/>
                    <a:pt x="76430" y="785"/>
                    <a:pt x="74432" y="6459"/>
                  </a:cubicBezTo>
                  <a:cubicBezTo>
                    <a:pt x="71717" y="13205"/>
                    <a:pt x="70775" y="20528"/>
                    <a:pt x="71679" y="27740"/>
                  </a:cubicBezTo>
                  <a:cubicBezTo>
                    <a:pt x="72622" y="33847"/>
                    <a:pt x="80841" y="32301"/>
                    <a:pt x="82593" y="27740"/>
                  </a:cubicBezTo>
                  <a:cubicBezTo>
                    <a:pt x="85006" y="21387"/>
                    <a:pt x="85025" y="14658"/>
                    <a:pt x="85534" y="7966"/>
                  </a:cubicBezTo>
                  <a:cubicBezTo>
                    <a:pt x="86043" y="1275"/>
                    <a:pt x="76241" y="559"/>
                    <a:pt x="74432" y="6459"/>
                  </a:cubicBezTo>
                  <a:cubicBezTo>
                    <a:pt x="68626" y="25478"/>
                    <a:pt x="65441" y="61877"/>
                    <a:pt x="41237" y="66589"/>
                  </a:cubicBezTo>
                  <a:cubicBezTo>
                    <a:pt x="32962" y="68210"/>
                    <a:pt x="25441" y="65006"/>
                    <a:pt x="21973" y="57013"/>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6" name="Freeform: Shape 265">
              <a:extLst>
                <a:ext uri="{FF2B5EF4-FFF2-40B4-BE49-F238E27FC236}">
                  <a16:creationId xmlns:a16="http://schemas.microsoft.com/office/drawing/2014/main" id="{F636D697-F9CC-2B6B-6A74-7A3D9EF52123}"/>
                </a:ext>
              </a:extLst>
            </p:cNvPr>
            <p:cNvSpPr/>
            <p:nvPr/>
          </p:nvSpPr>
          <p:spPr>
            <a:xfrm>
              <a:off x="3855953"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7" name="Freeform: Shape 266">
              <a:extLst>
                <a:ext uri="{FF2B5EF4-FFF2-40B4-BE49-F238E27FC236}">
                  <a16:creationId xmlns:a16="http://schemas.microsoft.com/office/drawing/2014/main" id="{81313411-B75B-9854-80BD-D96D17E64A83}"/>
                </a:ext>
              </a:extLst>
            </p:cNvPr>
            <p:cNvSpPr/>
            <p:nvPr/>
          </p:nvSpPr>
          <p:spPr>
            <a:xfrm>
              <a:off x="1011597" y="2857527"/>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268" name="Freeform: Shape 267">
              <a:extLst>
                <a:ext uri="{FF2B5EF4-FFF2-40B4-BE49-F238E27FC236}">
                  <a16:creationId xmlns:a16="http://schemas.microsoft.com/office/drawing/2014/main" id="{09E6ACC2-EFD7-6FEF-30A7-9C1A4BFACB9D}"/>
                </a:ext>
              </a:extLst>
            </p:cNvPr>
            <p:cNvSpPr/>
            <p:nvPr/>
          </p:nvSpPr>
          <p:spPr>
            <a:xfrm>
              <a:off x="1012340"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269" name="Freeform: Shape 268">
              <a:extLst>
                <a:ext uri="{FF2B5EF4-FFF2-40B4-BE49-F238E27FC236}">
                  <a16:creationId xmlns:a16="http://schemas.microsoft.com/office/drawing/2014/main" id="{B60F9BE2-77BF-A366-D1D7-AEAF9D973D96}"/>
                </a:ext>
              </a:extLst>
            </p:cNvPr>
            <p:cNvSpPr/>
            <p:nvPr/>
          </p:nvSpPr>
          <p:spPr>
            <a:xfrm>
              <a:off x="1104670" y="2854014"/>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270" name="Freeform: Shape 269">
              <a:extLst>
                <a:ext uri="{FF2B5EF4-FFF2-40B4-BE49-F238E27FC236}">
                  <a16:creationId xmlns:a16="http://schemas.microsoft.com/office/drawing/2014/main" id="{52D6BD30-97F3-C382-2E04-C6A5DA43A04F}"/>
                </a:ext>
              </a:extLst>
            </p:cNvPr>
            <p:cNvSpPr/>
            <p:nvPr/>
          </p:nvSpPr>
          <p:spPr>
            <a:xfrm>
              <a:off x="1133669"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6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271" name="Freeform: Shape 270">
              <a:extLst>
                <a:ext uri="{FF2B5EF4-FFF2-40B4-BE49-F238E27FC236}">
                  <a16:creationId xmlns:a16="http://schemas.microsoft.com/office/drawing/2014/main" id="{C6E6754F-8AFD-9ED1-B2CA-3B787860CC96}"/>
                </a:ext>
              </a:extLst>
            </p:cNvPr>
            <p:cNvSpPr/>
            <p:nvPr/>
          </p:nvSpPr>
          <p:spPr>
            <a:xfrm>
              <a:off x="1608339" y="3526729"/>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1"/>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272" name="Freeform: Shape 271">
              <a:extLst>
                <a:ext uri="{FF2B5EF4-FFF2-40B4-BE49-F238E27FC236}">
                  <a16:creationId xmlns:a16="http://schemas.microsoft.com/office/drawing/2014/main" id="{DF426185-AA88-8004-7D93-1222527C45A8}"/>
                </a:ext>
              </a:extLst>
            </p:cNvPr>
            <p:cNvSpPr/>
            <p:nvPr/>
          </p:nvSpPr>
          <p:spPr>
            <a:xfrm>
              <a:off x="1601169" y="3556375"/>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273" name="Freeform: Shape 272">
              <a:extLst>
                <a:ext uri="{FF2B5EF4-FFF2-40B4-BE49-F238E27FC236}">
                  <a16:creationId xmlns:a16="http://schemas.microsoft.com/office/drawing/2014/main" id="{220DE281-DE4F-E8AF-E6A7-DDBF14259CD6}"/>
                </a:ext>
              </a:extLst>
            </p:cNvPr>
            <p:cNvSpPr/>
            <p:nvPr/>
          </p:nvSpPr>
          <p:spPr>
            <a:xfrm>
              <a:off x="1047020"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274" name="Freeform: Shape 273">
              <a:extLst>
                <a:ext uri="{FF2B5EF4-FFF2-40B4-BE49-F238E27FC236}">
                  <a16:creationId xmlns:a16="http://schemas.microsoft.com/office/drawing/2014/main" id="{22238AC3-CABE-02EC-8520-9A199B1AF1F7}"/>
                </a:ext>
              </a:extLst>
            </p:cNvPr>
            <p:cNvSpPr/>
            <p:nvPr/>
          </p:nvSpPr>
          <p:spPr>
            <a:xfrm>
              <a:off x="1166179" y="3278750"/>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5 h 116762"/>
                <a:gd name="connsiteX19" fmla="*/ 57396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8"/>
                    <a:pt x="20338" y="7595"/>
                  </a:cubicBezTo>
                  <a:cubicBezTo>
                    <a:pt x="8651" y="16549"/>
                    <a:pt x="-5825" y="32100"/>
                    <a:pt x="508" y="48084"/>
                  </a:cubicBezTo>
                  <a:cubicBezTo>
                    <a:pt x="5258" y="59978"/>
                    <a:pt x="19546" y="63164"/>
                    <a:pt x="30837" y="59677"/>
                  </a:cubicBezTo>
                  <a:cubicBezTo>
                    <a:pt x="47255" y="54606"/>
                    <a:pt x="53626" y="36605"/>
                    <a:pt x="58245" y="21808"/>
                  </a:cubicBezTo>
                  <a:lnTo>
                    <a:pt x="47142" y="20300"/>
                  </a:lnTo>
                  <a:cubicBezTo>
                    <a:pt x="46332" y="37434"/>
                    <a:pt x="44522" y="54512"/>
                    <a:pt x="41770" y="71458"/>
                  </a:cubicBezTo>
                  <a:cubicBezTo>
                    <a:pt x="40771" y="78791"/>
                    <a:pt x="39357"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5"/>
                  </a:cubicBezTo>
                  <a:cubicBezTo>
                    <a:pt x="51987" y="20620"/>
                    <a:pt x="61807" y="15060"/>
                    <a:pt x="57396" y="9310"/>
                  </a:cubicBezTo>
                  <a:close/>
                </a:path>
              </a:pathLst>
            </a:custGeom>
            <a:grpFill/>
            <a:ln w="1885" cap="flat">
              <a:noFill/>
              <a:prstDash val="solid"/>
              <a:miter/>
            </a:ln>
          </p:spPr>
          <p:txBody>
            <a:bodyPr rtlCol="0" anchor="ctr"/>
            <a:lstStyle/>
            <a:p>
              <a:endParaRPr lang="en-IN"/>
            </a:p>
          </p:txBody>
        </p:sp>
        <p:sp>
          <p:nvSpPr>
            <p:cNvPr id="275" name="Freeform: Shape 274">
              <a:extLst>
                <a:ext uri="{FF2B5EF4-FFF2-40B4-BE49-F238E27FC236}">
                  <a16:creationId xmlns:a16="http://schemas.microsoft.com/office/drawing/2014/main" id="{7EE30A2E-71C9-CCF3-EEAF-B06B71CA2EB1}"/>
                </a:ext>
              </a:extLst>
            </p:cNvPr>
            <p:cNvSpPr/>
            <p:nvPr/>
          </p:nvSpPr>
          <p:spPr>
            <a:xfrm>
              <a:off x="1237684"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7" y="100497"/>
                    <a:pt x="60838" y="71412"/>
                    <a:pt x="65776" y="51808"/>
                  </a:cubicBezTo>
                  <a:cubicBezTo>
                    <a:pt x="70772" y="31809"/>
                    <a:pt x="66059" y="6362"/>
                    <a:pt x="43157" y="537"/>
                  </a:cubicBezTo>
                  <a:cubicBezTo>
                    <a:pt x="36107" y="-1348"/>
                    <a:pt x="33091" y="9660"/>
                    <a:pt x="40160" y="11451"/>
                  </a:cubicBezTo>
                  <a:cubicBezTo>
                    <a:pt x="59009" y="16258"/>
                    <a:pt x="57973" y="38783"/>
                    <a:pt x="53524" y="53543"/>
                  </a:cubicBezTo>
                  <a:cubicBezTo>
                    <a:pt x="49415" y="67133"/>
                    <a:pt x="42063" y="95012"/>
                    <a:pt x="23515" y="93768"/>
                  </a:cubicBezTo>
                  <a:cubicBezTo>
                    <a:pt x="6777" y="92694"/>
                    <a:pt x="9698" y="68491"/>
                    <a:pt x="12300" y="57577"/>
                  </a:cubicBezTo>
                  <a:cubicBezTo>
                    <a:pt x="16296" y="40913"/>
                    <a:pt x="24137"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276" name="Freeform: Shape 275">
              <a:extLst>
                <a:ext uri="{FF2B5EF4-FFF2-40B4-BE49-F238E27FC236}">
                  <a16:creationId xmlns:a16="http://schemas.microsoft.com/office/drawing/2014/main" id="{94D1D812-0ED6-3619-312D-D0FCC9A4FA9C}"/>
                </a:ext>
              </a:extLst>
            </p:cNvPr>
            <p:cNvSpPr/>
            <p:nvPr/>
          </p:nvSpPr>
          <p:spPr>
            <a:xfrm>
              <a:off x="1310639" y="3244455"/>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4" y="30034"/>
                  </a:cubicBezTo>
                  <a:cubicBezTo>
                    <a:pt x="19494" y="40363"/>
                    <a:pt x="5319" y="26999"/>
                    <a:pt x="11784" y="15972"/>
                  </a:cubicBezTo>
                  <a:cubicBezTo>
                    <a:pt x="15554" y="9676"/>
                    <a:pt x="5714"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277" name="Freeform: Shape 276">
              <a:extLst>
                <a:ext uri="{FF2B5EF4-FFF2-40B4-BE49-F238E27FC236}">
                  <a16:creationId xmlns:a16="http://schemas.microsoft.com/office/drawing/2014/main" id="{09C77844-3AF5-2680-08E9-2165CB1C56B5}"/>
                </a:ext>
              </a:extLst>
            </p:cNvPr>
            <p:cNvSpPr/>
            <p:nvPr/>
          </p:nvSpPr>
          <p:spPr>
            <a:xfrm>
              <a:off x="2464359"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2" y="529965"/>
                    <a:pt x="224783" y="499409"/>
                  </a:cubicBezTo>
                  <a:cubicBezTo>
                    <a:pt x="223538" y="439542"/>
                    <a:pt x="218091" y="379845"/>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8"/>
                    <a:pt x="70950" y="671281"/>
                  </a:cubicBezTo>
                  <a:cubicBezTo>
                    <a:pt x="73024" y="678236"/>
                    <a:pt x="83956" y="675258"/>
                    <a:pt x="81845" y="668265"/>
                  </a:cubicBezTo>
                  <a:cubicBezTo>
                    <a:pt x="74135" y="642573"/>
                    <a:pt x="68745" y="616259"/>
                    <a:pt x="62242" y="590246"/>
                  </a:cubicBezTo>
                  <a:cubicBezTo>
                    <a:pt x="55210"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278" name="Freeform: Shape 277">
              <a:extLst>
                <a:ext uri="{FF2B5EF4-FFF2-40B4-BE49-F238E27FC236}">
                  <a16:creationId xmlns:a16="http://schemas.microsoft.com/office/drawing/2014/main" id="{609D3070-2B6E-872B-89A3-3F321C2D5A13}"/>
                </a:ext>
              </a:extLst>
            </p:cNvPr>
            <p:cNvSpPr/>
            <p:nvPr/>
          </p:nvSpPr>
          <p:spPr>
            <a:xfrm>
              <a:off x="2207113" y="309216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11"/>
                    <a:pt x="435187" y="48212"/>
                    <a:pt x="320863" y="25159"/>
                  </a:cubicBezTo>
                  <a:cubicBezTo>
                    <a:pt x="264220" y="13680"/>
                    <a:pt x="206860" y="6196"/>
                    <a:pt x="149180" y="2728"/>
                  </a:cubicBezTo>
                  <a:cubicBezTo>
                    <a:pt x="104110" y="51"/>
                    <a:pt x="31765" y="-8771"/>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56"/>
                    <a:pt x="484573" y="259367"/>
                    <a:pt x="456148" y="253410"/>
                  </a:cubicBezTo>
                  <a:cubicBezTo>
                    <a:pt x="402218" y="242100"/>
                    <a:pt x="349571" y="226493"/>
                    <a:pt x="296717" y="211074"/>
                  </a:cubicBezTo>
                  <a:cubicBezTo>
                    <a:pt x="246557" y="196446"/>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279" name="Freeform: Shape 278">
              <a:extLst>
                <a:ext uri="{FF2B5EF4-FFF2-40B4-BE49-F238E27FC236}">
                  <a16:creationId xmlns:a16="http://schemas.microsoft.com/office/drawing/2014/main" id="{59F4CAF8-EB45-9956-7282-CABE1E8141C0}"/>
                </a:ext>
              </a:extLst>
            </p:cNvPr>
            <p:cNvSpPr/>
            <p:nvPr/>
          </p:nvSpPr>
          <p:spPr>
            <a:xfrm>
              <a:off x="2291402" y="2959708"/>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7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8"/>
                    <a:pt x="58651" y="401244"/>
                  </a:cubicBezTo>
                  <a:cubicBezTo>
                    <a:pt x="88207" y="358870"/>
                    <a:pt x="120441" y="318419"/>
                    <a:pt x="155162" y="280172"/>
                  </a:cubicBezTo>
                  <a:cubicBezTo>
                    <a:pt x="225509" y="202493"/>
                    <a:pt x="305262"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280" name="Freeform: Shape 279">
              <a:extLst>
                <a:ext uri="{FF2B5EF4-FFF2-40B4-BE49-F238E27FC236}">
                  <a16:creationId xmlns:a16="http://schemas.microsoft.com/office/drawing/2014/main" id="{C6B0E481-0D0D-8BB1-1157-0116BD7FB3D7}"/>
                </a:ext>
              </a:extLst>
            </p:cNvPr>
            <p:cNvSpPr/>
            <p:nvPr/>
          </p:nvSpPr>
          <p:spPr>
            <a:xfrm rot="-5379000">
              <a:off x="2500004" y="2840991"/>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281" name="Freeform: Shape 280">
              <a:extLst>
                <a:ext uri="{FF2B5EF4-FFF2-40B4-BE49-F238E27FC236}">
                  <a16:creationId xmlns:a16="http://schemas.microsoft.com/office/drawing/2014/main" id="{907A3BA8-8547-F261-D80D-48B196E988A0}"/>
                </a:ext>
              </a:extLst>
            </p:cNvPr>
            <p:cNvSpPr/>
            <p:nvPr/>
          </p:nvSpPr>
          <p:spPr>
            <a:xfrm>
              <a:off x="2293860"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282" name="Freeform: Shape 281">
              <a:extLst>
                <a:ext uri="{FF2B5EF4-FFF2-40B4-BE49-F238E27FC236}">
                  <a16:creationId xmlns:a16="http://schemas.microsoft.com/office/drawing/2014/main" id="{A4B723AF-8010-9EBE-9BBF-01F400348025}"/>
                </a:ext>
              </a:extLst>
            </p:cNvPr>
            <p:cNvSpPr/>
            <p:nvPr/>
          </p:nvSpPr>
          <p:spPr>
            <a:xfrm>
              <a:off x="2919201" y="3319596"/>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8"/>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283" name="Freeform: Shape 282">
              <a:extLst>
                <a:ext uri="{FF2B5EF4-FFF2-40B4-BE49-F238E27FC236}">
                  <a16:creationId xmlns:a16="http://schemas.microsoft.com/office/drawing/2014/main" id="{AAE0C5ED-C98C-833B-50BD-0DB4B3C399EE}"/>
                </a:ext>
              </a:extLst>
            </p:cNvPr>
            <p:cNvSpPr/>
            <p:nvPr/>
          </p:nvSpPr>
          <p:spPr>
            <a:xfrm>
              <a:off x="2531510"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84" name="Freeform: Shape 283">
              <a:extLst>
                <a:ext uri="{FF2B5EF4-FFF2-40B4-BE49-F238E27FC236}">
                  <a16:creationId xmlns:a16="http://schemas.microsoft.com/office/drawing/2014/main" id="{7619CCFF-9703-F1D5-DF71-8D31AEFAED46}"/>
                </a:ext>
              </a:extLst>
            </p:cNvPr>
            <p:cNvSpPr/>
            <p:nvPr/>
          </p:nvSpPr>
          <p:spPr>
            <a:xfrm>
              <a:off x="180836" y="3072641"/>
              <a:ext cx="386813" cy="384890"/>
            </a:xfrm>
            <a:custGeom>
              <a:avLst/>
              <a:gdLst>
                <a:gd name="connsiteX0" fmla="*/ 141251 w 386813"/>
                <a:gd name="connsiteY0" fmla="*/ 384935 h 384890"/>
                <a:gd name="connsiteX1" fmla="*/ 114466 w 386813"/>
                <a:gd name="connsiteY1" fmla="*/ 373625 h 384890"/>
                <a:gd name="connsiteX2" fmla="*/ 101271 w 386813"/>
                <a:gd name="connsiteY2" fmla="*/ 367480 h 384890"/>
                <a:gd name="connsiteX3" fmla="*/ 90169 w 386813"/>
                <a:gd name="connsiteY3" fmla="*/ 362221 h 384890"/>
                <a:gd name="connsiteX4" fmla="*/ 82515 w 386813"/>
                <a:gd name="connsiteY4" fmla="*/ 359016 h 384890"/>
                <a:gd name="connsiteX5" fmla="*/ 76465 w 386813"/>
                <a:gd name="connsiteY5" fmla="*/ 356509 h 384890"/>
                <a:gd name="connsiteX6" fmla="*/ 65381 w 386813"/>
                <a:gd name="connsiteY6" fmla="*/ 351458 h 384890"/>
                <a:gd name="connsiteX7" fmla="*/ 62120 w 386813"/>
                <a:gd name="connsiteY7" fmla="*/ 349931 h 384890"/>
                <a:gd name="connsiteX8" fmla="*/ 58350 w 386813"/>
                <a:gd name="connsiteY8" fmla="*/ 348046 h 384890"/>
                <a:gd name="connsiteX9" fmla="*/ 58124 w 386813"/>
                <a:gd name="connsiteY9" fmla="*/ 347933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5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6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8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7 h 384890"/>
                <a:gd name="connsiteX39" fmla="*/ 138104 w 386813"/>
                <a:gd name="connsiteY39" fmla="*/ 368140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8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7 h 384890"/>
                <a:gd name="connsiteX50" fmla="*/ 340757 w 386813"/>
                <a:gd name="connsiteY50" fmla="*/ 264447 h 384890"/>
                <a:gd name="connsiteX51" fmla="*/ 355836 w 386813"/>
                <a:gd name="connsiteY51" fmla="*/ 240320 h 384890"/>
                <a:gd name="connsiteX52" fmla="*/ 361491 w 386813"/>
                <a:gd name="connsiteY52" fmla="*/ 225523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748 h 384890"/>
                <a:gd name="connsiteX60" fmla="*/ 300268 w 386813"/>
                <a:gd name="connsiteY60" fmla="*/ 41172 h 384890"/>
                <a:gd name="connsiteX61" fmla="*/ 279288 w 386813"/>
                <a:gd name="connsiteY61" fmla="*/ 29862 h 384890"/>
                <a:gd name="connsiteX62" fmla="*/ 277403 w 386813"/>
                <a:gd name="connsiteY62" fmla="*/ 28958 h 384890"/>
                <a:gd name="connsiteX63" fmla="*/ 257177 w 386813"/>
                <a:gd name="connsiteY63" fmla="*/ 21097 h 384890"/>
                <a:gd name="connsiteX64" fmla="*/ 253407 w 386813"/>
                <a:gd name="connsiteY64" fmla="*/ 20004 h 384890"/>
                <a:gd name="connsiteX65" fmla="*/ 237818 w 386813"/>
                <a:gd name="connsiteY65" fmla="*/ 17063 h 384890"/>
                <a:gd name="connsiteX66" fmla="*/ 202758 w 386813"/>
                <a:gd name="connsiteY66" fmla="*/ 16366 h 384890"/>
                <a:gd name="connsiteX67" fmla="*/ 174144 w 386813"/>
                <a:gd name="connsiteY67" fmla="*/ 22021 h 384890"/>
                <a:gd name="connsiteX68" fmla="*/ 150733 w 386813"/>
                <a:gd name="connsiteY68" fmla="*/ 30126 h 384890"/>
                <a:gd name="connsiteX69" fmla="*/ 135238 w 386813"/>
                <a:gd name="connsiteY69" fmla="*/ 38609 h 384890"/>
                <a:gd name="connsiteX70" fmla="*/ 131619 w 386813"/>
                <a:gd name="connsiteY70" fmla="*/ 40927 h 384890"/>
                <a:gd name="connsiteX71" fmla="*/ 114654 w 386813"/>
                <a:gd name="connsiteY71" fmla="*/ 53123 h 384890"/>
                <a:gd name="connsiteX72" fmla="*/ 82101 w 386813"/>
                <a:gd name="connsiteY72" fmla="*/ 91011 h 384890"/>
                <a:gd name="connsiteX73" fmla="*/ 77973 w 386813"/>
                <a:gd name="connsiteY73" fmla="*/ 98381 h 384890"/>
                <a:gd name="connsiteX74" fmla="*/ 70584 w 386813"/>
                <a:gd name="connsiteY74" fmla="*/ 111953 h 384890"/>
                <a:gd name="connsiteX75" fmla="*/ 66116 w 386813"/>
                <a:gd name="connsiteY75" fmla="*/ 123866 h 384890"/>
                <a:gd name="connsiteX76" fmla="*/ 64929 w 386813"/>
                <a:gd name="connsiteY76" fmla="*/ 127636 h 384890"/>
                <a:gd name="connsiteX77" fmla="*/ 61461 w 386813"/>
                <a:gd name="connsiteY77" fmla="*/ 140567 h 384890"/>
                <a:gd name="connsiteX78" fmla="*/ 57841 w 386813"/>
                <a:gd name="connsiteY78" fmla="*/ 169708 h 384890"/>
                <a:gd name="connsiteX79" fmla="*/ 59161 w 386813"/>
                <a:gd name="connsiteY79" fmla="*/ 194081 h 384890"/>
                <a:gd name="connsiteX80" fmla="*/ 60216 w 386813"/>
                <a:gd name="connsiteY80" fmla="*/ 203204 h 384890"/>
                <a:gd name="connsiteX81" fmla="*/ 59274 w 386813"/>
                <a:gd name="connsiteY81" fmla="*/ 226295 h 384890"/>
                <a:gd name="connsiteX82" fmla="*/ 55052 w 386813"/>
                <a:gd name="connsiteY82" fmla="*/ 252006 h 384890"/>
                <a:gd name="connsiteX83" fmla="*/ 50773 w 386813"/>
                <a:gd name="connsiteY83" fmla="*/ 265578 h 384890"/>
                <a:gd name="connsiteX84" fmla="*/ 49472 w 386813"/>
                <a:gd name="connsiteY84" fmla="*/ 269216 h 384890"/>
                <a:gd name="connsiteX85" fmla="*/ 45514 w 386813"/>
                <a:gd name="connsiteY85" fmla="*/ 278641 h 384890"/>
                <a:gd name="connsiteX86" fmla="*/ 43629 w 386813"/>
                <a:gd name="connsiteY86" fmla="*/ 282411 h 384890"/>
                <a:gd name="connsiteX87" fmla="*/ 34864 w 386813"/>
                <a:gd name="connsiteY87" fmla="*/ 298810 h 384890"/>
                <a:gd name="connsiteX88" fmla="*/ 28813 w 386813"/>
                <a:gd name="connsiteY88" fmla="*/ 303429 h 384890"/>
                <a:gd name="connsiteX89" fmla="*/ 25589 w 386813"/>
                <a:gd name="connsiteY89" fmla="*/ 303259 h 384890"/>
                <a:gd name="connsiteX90" fmla="*/ 22479 w 386813"/>
                <a:gd name="connsiteY90" fmla="*/ 301638 h 384890"/>
                <a:gd name="connsiteX91" fmla="*/ 20198 w 386813"/>
                <a:gd name="connsiteY91" fmla="*/ 299168 h 384890"/>
                <a:gd name="connsiteX92" fmla="*/ 21254 w 386813"/>
                <a:gd name="connsiteY92" fmla="*/ 292533 h 384890"/>
                <a:gd name="connsiteX93" fmla="*/ 29246 w 386813"/>
                <a:gd name="connsiteY93" fmla="*/ 276832 h 384890"/>
                <a:gd name="connsiteX94" fmla="*/ 33016 w 386813"/>
                <a:gd name="connsiteY94" fmla="*/ 269631 h 384890"/>
                <a:gd name="connsiteX95" fmla="*/ 42441 w 386813"/>
                <a:gd name="connsiteY95" fmla="*/ 237982 h 384890"/>
                <a:gd name="connsiteX96" fmla="*/ 44326 w 386813"/>
                <a:gd name="connsiteY96" fmla="*/ 195740 h 384890"/>
                <a:gd name="connsiteX97" fmla="*/ 44420 w 386813"/>
                <a:gd name="connsiteY97" fmla="*/ 152668 h 384890"/>
                <a:gd name="connsiteX98" fmla="*/ 51244 w 386813"/>
                <a:gd name="connsiteY98" fmla="*/ 120511 h 384890"/>
                <a:gd name="connsiteX99" fmla="*/ 93731 w 386813"/>
                <a:gd name="connsiteY99" fmla="*/ 52652 h 384890"/>
                <a:gd name="connsiteX100" fmla="*/ 95616 w 386813"/>
                <a:gd name="connsiteY100" fmla="*/ 50767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4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9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7 h 384890"/>
                <a:gd name="connsiteX127" fmla="*/ 345790 w 386813"/>
                <a:gd name="connsiteY127" fmla="*/ 281940 h 384890"/>
                <a:gd name="connsiteX128" fmla="*/ 346525 w 386813"/>
                <a:gd name="connsiteY128" fmla="*/ 282618 h 384890"/>
                <a:gd name="connsiteX129" fmla="*/ 341586 w 386813"/>
                <a:gd name="connsiteY129" fmla="*/ 287727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2 h 384890"/>
                <a:gd name="connsiteX136" fmla="*/ 244472 w 386813"/>
                <a:gd name="connsiteY136" fmla="*/ 341354 h 384890"/>
                <a:gd name="connsiteX137" fmla="*/ 232409 w 386813"/>
                <a:gd name="connsiteY137" fmla="*/ 343239 h 384890"/>
                <a:gd name="connsiteX138" fmla="*/ 219629 w 386813"/>
                <a:gd name="connsiteY138" fmla="*/ 345313 h 384890"/>
                <a:gd name="connsiteX139" fmla="*/ 193239 w 386813"/>
                <a:gd name="connsiteY139" fmla="*/ 353116 h 384890"/>
                <a:gd name="connsiteX140" fmla="*/ 171901 w 386813"/>
                <a:gd name="connsiteY140" fmla="*/ 363842 h 384890"/>
                <a:gd name="connsiteX141" fmla="*/ 158932 w 386813"/>
                <a:gd name="connsiteY141" fmla="*/ 374285 h 384890"/>
                <a:gd name="connsiteX142" fmla="*/ 154088 w 386813"/>
                <a:gd name="connsiteY142" fmla="*/ 378526 h 384890"/>
                <a:gd name="connsiteX143" fmla="*/ 151430 w 386813"/>
                <a:gd name="connsiteY143" fmla="*/ 381052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935"/>
                  </a:moveTo>
                  <a:cubicBezTo>
                    <a:pt x="131826" y="381429"/>
                    <a:pt x="122515" y="377282"/>
                    <a:pt x="114466" y="373625"/>
                  </a:cubicBezTo>
                  <a:cubicBezTo>
                    <a:pt x="110055" y="371740"/>
                    <a:pt x="105625" y="369534"/>
                    <a:pt x="101271" y="367480"/>
                  </a:cubicBezTo>
                  <a:cubicBezTo>
                    <a:pt x="97501" y="365595"/>
                    <a:pt x="93863" y="363917"/>
                    <a:pt x="90169" y="362221"/>
                  </a:cubicBezTo>
                  <a:cubicBezTo>
                    <a:pt x="87624" y="361052"/>
                    <a:pt x="85023" y="360015"/>
                    <a:pt x="82515" y="359016"/>
                  </a:cubicBezTo>
                  <a:cubicBezTo>
                    <a:pt x="80404" y="358168"/>
                    <a:pt x="78425" y="357376"/>
                    <a:pt x="76465" y="356509"/>
                  </a:cubicBezTo>
                  <a:cubicBezTo>
                    <a:pt x="72695" y="354907"/>
                    <a:pt x="68925" y="353154"/>
                    <a:pt x="65381" y="351458"/>
                  </a:cubicBezTo>
                  <a:lnTo>
                    <a:pt x="62120" y="349931"/>
                  </a:lnTo>
                  <a:lnTo>
                    <a:pt x="58350" y="348046"/>
                  </a:lnTo>
                  <a:lnTo>
                    <a:pt x="58124" y="347933"/>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5"/>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6"/>
                  </a:cubicBezTo>
                  <a:cubicBezTo>
                    <a:pt x="6815" y="309140"/>
                    <a:pt x="8323" y="309328"/>
                    <a:pt x="9756" y="309762"/>
                  </a:cubicBezTo>
                  <a:cubicBezTo>
                    <a:pt x="10340" y="309932"/>
                    <a:pt x="10943" y="310139"/>
                    <a:pt x="11641" y="310365"/>
                  </a:cubicBezTo>
                  <a:cubicBezTo>
                    <a:pt x="16805" y="312250"/>
                    <a:pt x="21895" y="314588"/>
                    <a:pt x="26720" y="316755"/>
                  </a:cubicBezTo>
                  <a:cubicBezTo>
                    <a:pt x="29868" y="318188"/>
                    <a:pt x="33054" y="319752"/>
                    <a:pt x="36145" y="321279"/>
                  </a:cubicBezTo>
                  <a:lnTo>
                    <a:pt x="41800" y="324069"/>
                  </a:lnTo>
                  <a:lnTo>
                    <a:pt x="42611" y="324446"/>
                  </a:lnTo>
                  <a:cubicBezTo>
                    <a:pt x="46117" y="326124"/>
                    <a:pt x="49736" y="327858"/>
                    <a:pt x="53431" y="329498"/>
                  </a:cubicBezTo>
                  <a:cubicBezTo>
                    <a:pt x="55674" y="330478"/>
                    <a:pt x="57954" y="331383"/>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3"/>
                    <a:pt x="106417" y="353456"/>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7"/>
                  </a:cubicBezTo>
                  <a:lnTo>
                    <a:pt x="138104" y="368140"/>
                  </a:lnTo>
                  <a:cubicBezTo>
                    <a:pt x="140987" y="368950"/>
                    <a:pt x="144380" y="367065"/>
                    <a:pt x="145775" y="365953"/>
                  </a:cubicBezTo>
                  <a:cubicBezTo>
                    <a:pt x="148923" y="363446"/>
                    <a:pt x="152033" y="360826"/>
                    <a:pt x="155049" y="358262"/>
                  </a:cubicBezTo>
                  <a:cubicBezTo>
                    <a:pt x="158065" y="355699"/>
                    <a:pt x="160987" y="353230"/>
                    <a:pt x="164003" y="350722"/>
                  </a:cubicBezTo>
                  <a:cubicBezTo>
                    <a:pt x="171543" y="344634"/>
                    <a:pt x="180610" y="340770"/>
                    <a:pt x="189167" y="337528"/>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3"/>
                    <a:pt x="291597" y="309310"/>
                    <a:pt x="298326" y="304861"/>
                  </a:cubicBezTo>
                  <a:cubicBezTo>
                    <a:pt x="306375" y="299847"/>
                    <a:pt x="313934" y="294117"/>
                    <a:pt x="320946" y="287727"/>
                  </a:cubicBezTo>
                  <a:cubicBezTo>
                    <a:pt x="328184" y="280526"/>
                    <a:pt x="334819" y="272741"/>
                    <a:pt x="340757" y="264447"/>
                  </a:cubicBezTo>
                  <a:cubicBezTo>
                    <a:pt x="346430" y="256832"/>
                    <a:pt x="351482" y="248764"/>
                    <a:pt x="355836" y="240320"/>
                  </a:cubicBezTo>
                  <a:cubicBezTo>
                    <a:pt x="358099" y="235532"/>
                    <a:pt x="359984" y="230593"/>
                    <a:pt x="361491" y="225523"/>
                  </a:cubicBezTo>
                  <a:cubicBezTo>
                    <a:pt x="362321" y="222978"/>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9"/>
                    <a:pt x="353122" y="98438"/>
                    <a:pt x="349880" y="93254"/>
                  </a:cubicBezTo>
                  <a:lnTo>
                    <a:pt x="347034" y="88447"/>
                  </a:lnTo>
                  <a:cubicBezTo>
                    <a:pt x="339305" y="75045"/>
                    <a:pt x="328504" y="63095"/>
                    <a:pt x="313104" y="50748"/>
                  </a:cubicBezTo>
                  <a:cubicBezTo>
                    <a:pt x="309334" y="47713"/>
                    <a:pt x="305093" y="44584"/>
                    <a:pt x="300268" y="41172"/>
                  </a:cubicBezTo>
                  <a:cubicBezTo>
                    <a:pt x="293614" y="36799"/>
                    <a:pt x="286601" y="33010"/>
                    <a:pt x="279288" y="29862"/>
                  </a:cubicBezTo>
                  <a:lnTo>
                    <a:pt x="277403" y="28958"/>
                  </a:lnTo>
                  <a:cubicBezTo>
                    <a:pt x="270843" y="25866"/>
                    <a:pt x="264095" y="23246"/>
                    <a:pt x="257177" y="21097"/>
                  </a:cubicBezTo>
                  <a:cubicBezTo>
                    <a:pt x="256008" y="20739"/>
                    <a:pt x="254746" y="20362"/>
                    <a:pt x="253407" y="20004"/>
                  </a:cubicBezTo>
                  <a:cubicBezTo>
                    <a:pt x="248318" y="18496"/>
                    <a:pt x="243096" y="17516"/>
                    <a:pt x="237818"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8" y="38609"/>
                  </a:cubicBezTo>
                  <a:cubicBezTo>
                    <a:pt x="134032" y="39400"/>
                    <a:pt x="132826" y="40154"/>
                    <a:pt x="131619" y="40927"/>
                  </a:cubicBezTo>
                  <a:cubicBezTo>
                    <a:pt x="125625" y="44509"/>
                    <a:pt x="119951" y="48580"/>
                    <a:pt x="114654" y="53123"/>
                  </a:cubicBezTo>
                  <a:cubicBezTo>
                    <a:pt x="102704" y="63999"/>
                    <a:pt x="90357" y="75875"/>
                    <a:pt x="82101" y="91011"/>
                  </a:cubicBezTo>
                  <a:cubicBezTo>
                    <a:pt x="80763" y="93461"/>
                    <a:pt x="79349" y="95968"/>
                    <a:pt x="77973" y="98381"/>
                  </a:cubicBezTo>
                  <a:cubicBezTo>
                    <a:pt x="75428" y="102867"/>
                    <a:pt x="72883" y="107373"/>
                    <a:pt x="70584" y="111953"/>
                  </a:cubicBezTo>
                  <a:cubicBezTo>
                    <a:pt x="68793" y="115798"/>
                    <a:pt x="67285" y="119776"/>
                    <a:pt x="66116" y="123866"/>
                  </a:cubicBezTo>
                  <a:lnTo>
                    <a:pt x="64929" y="127636"/>
                  </a:lnTo>
                  <a:cubicBezTo>
                    <a:pt x="63440" y="131858"/>
                    <a:pt x="62290" y="136175"/>
                    <a:pt x="61461" y="140567"/>
                  </a:cubicBezTo>
                  <a:cubicBezTo>
                    <a:pt x="59896" y="150293"/>
                    <a:pt x="58690" y="160095"/>
                    <a:pt x="57841"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39" y="256625"/>
                    <a:pt x="52507" y="261148"/>
                    <a:pt x="50773" y="265578"/>
                  </a:cubicBezTo>
                  <a:lnTo>
                    <a:pt x="49472" y="269216"/>
                  </a:lnTo>
                  <a:cubicBezTo>
                    <a:pt x="48341" y="272439"/>
                    <a:pt x="47022" y="275587"/>
                    <a:pt x="45514" y="278641"/>
                  </a:cubicBezTo>
                  <a:lnTo>
                    <a:pt x="43629" y="282411"/>
                  </a:lnTo>
                  <a:cubicBezTo>
                    <a:pt x="40914" y="287896"/>
                    <a:pt x="38087" y="293570"/>
                    <a:pt x="34864" y="298810"/>
                  </a:cubicBezTo>
                  <a:cubicBezTo>
                    <a:pt x="33619" y="301148"/>
                    <a:pt x="31395" y="302844"/>
                    <a:pt x="28813" y="303429"/>
                  </a:cubicBezTo>
                  <a:cubicBezTo>
                    <a:pt x="27738" y="303617"/>
                    <a:pt x="26645" y="303560"/>
                    <a:pt x="25589" y="303259"/>
                  </a:cubicBezTo>
                  <a:cubicBezTo>
                    <a:pt x="24458" y="302938"/>
                    <a:pt x="23403" y="302373"/>
                    <a:pt x="22479" y="301638"/>
                  </a:cubicBezTo>
                  <a:cubicBezTo>
                    <a:pt x="21612" y="300922"/>
                    <a:pt x="20839" y="300092"/>
                    <a:pt x="20198" y="299168"/>
                  </a:cubicBezTo>
                  <a:cubicBezTo>
                    <a:pt x="19030" y="297491"/>
                    <a:pt x="19953" y="295267"/>
                    <a:pt x="21254" y="292533"/>
                  </a:cubicBezTo>
                  <a:cubicBezTo>
                    <a:pt x="23799" y="287237"/>
                    <a:pt x="26570" y="281940"/>
                    <a:pt x="29246" y="276832"/>
                  </a:cubicBezTo>
                  <a:cubicBezTo>
                    <a:pt x="30509" y="274438"/>
                    <a:pt x="31772" y="272044"/>
                    <a:pt x="33016" y="269631"/>
                  </a:cubicBezTo>
                  <a:cubicBezTo>
                    <a:pt x="38275" y="259414"/>
                    <a:pt x="40688" y="248387"/>
                    <a:pt x="42441" y="237982"/>
                  </a:cubicBezTo>
                  <a:cubicBezTo>
                    <a:pt x="44854" y="224033"/>
                    <a:pt x="45476" y="209840"/>
                    <a:pt x="44326" y="195740"/>
                  </a:cubicBezTo>
                  <a:cubicBezTo>
                    <a:pt x="42894" y="181414"/>
                    <a:pt x="42931" y="166994"/>
                    <a:pt x="44420" y="152668"/>
                  </a:cubicBezTo>
                  <a:cubicBezTo>
                    <a:pt x="45551" y="141736"/>
                    <a:pt x="47832" y="130954"/>
                    <a:pt x="51244" y="120511"/>
                  </a:cubicBezTo>
                  <a:cubicBezTo>
                    <a:pt x="59915" y="94894"/>
                    <a:pt x="74467" y="71652"/>
                    <a:pt x="93731" y="52652"/>
                  </a:cubicBezTo>
                  <a:lnTo>
                    <a:pt x="95616" y="50767"/>
                  </a:lnTo>
                  <a:cubicBezTo>
                    <a:pt x="100215" y="46281"/>
                    <a:pt x="105041" y="41662"/>
                    <a:pt x="109829" y="37572"/>
                  </a:cubicBezTo>
                  <a:cubicBezTo>
                    <a:pt x="112543" y="35367"/>
                    <a:pt x="115390" y="33350"/>
                    <a:pt x="118387" y="31540"/>
                  </a:cubicBezTo>
                  <a:cubicBezTo>
                    <a:pt x="119480" y="30843"/>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4"/>
                  </a:cubicBezTo>
                  <a:cubicBezTo>
                    <a:pt x="283359" y="13312"/>
                    <a:pt x="301172" y="22587"/>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9"/>
                  </a:cubicBezTo>
                  <a:cubicBezTo>
                    <a:pt x="380812" y="123546"/>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8"/>
                    <a:pt x="359003" y="267765"/>
                    <a:pt x="347901" y="279697"/>
                  </a:cubicBezTo>
                  <a:lnTo>
                    <a:pt x="345790" y="281940"/>
                  </a:lnTo>
                  <a:lnTo>
                    <a:pt x="346525" y="282618"/>
                  </a:lnTo>
                  <a:lnTo>
                    <a:pt x="341586" y="287727"/>
                  </a:lnTo>
                  <a:cubicBezTo>
                    <a:pt x="335931" y="293589"/>
                    <a:pt x="330031" y="299621"/>
                    <a:pt x="324037" y="305276"/>
                  </a:cubicBezTo>
                  <a:cubicBezTo>
                    <a:pt x="320682" y="308273"/>
                    <a:pt x="317082" y="310950"/>
                    <a:pt x="313255" y="313306"/>
                  </a:cubicBezTo>
                  <a:lnTo>
                    <a:pt x="310842" y="314908"/>
                  </a:lnTo>
                  <a:cubicBezTo>
                    <a:pt x="306130" y="318169"/>
                    <a:pt x="301267" y="321166"/>
                    <a:pt x="296253" y="323937"/>
                  </a:cubicBezTo>
                  <a:lnTo>
                    <a:pt x="294895" y="324672"/>
                  </a:lnTo>
                  <a:cubicBezTo>
                    <a:pt x="289542" y="327726"/>
                    <a:pt x="283925" y="330308"/>
                    <a:pt x="278119" y="332382"/>
                  </a:cubicBezTo>
                  <a:cubicBezTo>
                    <a:pt x="268053" y="335605"/>
                    <a:pt x="257045" y="338527"/>
                    <a:pt x="244472" y="341354"/>
                  </a:cubicBezTo>
                  <a:cubicBezTo>
                    <a:pt x="240552" y="342221"/>
                    <a:pt x="236593" y="342749"/>
                    <a:pt x="232409" y="343239"/>
                  </a:cubicBezTo>
                  <a:cubicBezTo>
                    <a:pt x="228224" y="343729"/>
                    <a:pt x="223870" y="344351"/>
                    <a:pt x="219629" y="345313"/>
                  </a:cubicBezTo>
                  <a:cubicBezTo>
                    <a:pt x="210656" y="347292"/>
                    <a:pt x="201834" y="349893"/>
                    <a:pt x="193239" y="353116"/>
                  </a:cubicBezTo>
                  <a:cubicBezTo>
                    <a:pt x="185755" y="355906"/>
                    <a:pt x="178612" y="359506"/>
                    <a:pt x="171901" y="363842"/>
                  </a:cubicBezTo>
                  <a:cubicBezTo>
                    <a:pt x="167321" y="367009"/>
                    <a:pt x="162985" y="370496"/>
                    <a:pt x="158932" y="374285"/>
                  </a:cubicBezTo>
                  <a:cubicBezTo>
                    <a:pt x="157311" y="375717"/>
                    <a:pt x="155690" y="377169"/>
                    <a:pt x="154088" y="378526"/>
                  </a:cubicBezTo>
                  <a:cubicBezTo>
                    <a:pt x="153108" y="379355"/>
                    <a:pt x="152203" y="380222"/>
                    <a:pt x="151430" y="381052"/>
                  </a:cubicBezTo>
                  <a:cubicBezTo>
                    <a:pt x="150224" y="382447"/>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285" name="Freeform: Shape 284">
              <a:extLst>
                <a:ext uri="{FF2B5EF4-FFF2-40B4-BE49-F238E27FC236}">
                  <a16:creationId xmlns:a16="http://schemas.microsoft.com/office/drawing/2014/main" id="{808644F9-720F-26B3-DFE8-0DC5AD9FC55D}"/>
                </a:ext>
              </a:extLst>
            </p:cNvPr>
            <p:cNvSpPr/>
            <p:nvPr/>
          </p:nvSpPr>
          <p:spPr>
            <a:xfrm>
              <a:off x="114945" y="3465350"/>
              <a:ext cx="151872" cy="77218"/>
            </a:xfrm>
            <a:custGeom>
              <a:avLst/>
              <a:gdLst>
                <a:gd name="connsiteX0" fmla="*/ 139868 w 151872"/>
                <a:gd name="connsiteY0" fmla="*/ 76804 h 77218"/>
                <a:gd name="connsiteX1" fmla="*/ 133346 w 151872"/>
                <a:gd name="connsiteY1" fmla="*/ 74184 h 77218"/>
                <a:gd name="connsiteX2" fmla="*/ 131461 w 151872"/>
                <a:gd name="connsiteY2" fmla="*/ 73355 h 77218"/>
                <a:gd name="connsiteX3" fmla="*/ 122809 w 151872"/>
                <a:gd name="connsiteY3" fmla="*/ 69265 h 77218"/>
                <a:gd name="connsiteX4" fmla="*/ 116890 w 151872"/>
                <a:gd name="connsiteY4" fmla="*/ 66456 h 77218"/>
                <a:gd name="connsiteX5" fmla="*/ 116513 w 151872"/>
                <a:gd name="connsiteY5" fmla="*/ 66268 h 77218"/>
                <a:gd name="connsiteX6" fmla="*/ 99058 w 151872"/>
                <a:gd name="connsiteY6" fmla="*/ 58238 h 77218"/>
                <a:gd name="connsiteX7" fmla="*/ 90293 w 151872"/>
                <a:gd name="connsiteY7" fmla="*/ 54468 h 77218"/>
                <a:gd name="connsiteX8" fmla="*/ 90067 w 151872"/>
                <a:gd name="connsiteY8" fmla="*/ 54468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2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9 w 151872"/>
                <a:gd name="connsiteY45" fmla="*/ 77540 h 77218"/>
                <a:gd name="connsiteX46" fmla="*/ 139868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04"/>
                  </a:moveTo>
                  <a:cubicBezTo>
                    <a:pt x="137625" y="76107"/>
                    <a:pt x="135457" y="75221"/>
                    <a:pt x="133346" y="74184"/>
                  </a:cubicBezTo>
                  <a:lnTo>
                    <a:pt x="131461" y="73355"/>
                  </a:lnTo>
                  <a:cubicBezTo>
                    <a:pt x="128577" y="72054"/>
                    <a:pt x="125636" y="70641"/>
                    <a:pt x="122809" y="69265"/>
                  </a:cubicBezTo>
                  <a:lnTo>
                    <a:pt x="116890" y="66456"/>
                  </a:lnTo>
                  <a:lnTo>
                    <a:pt x="116513" y="66268"/>
                  </a:lnTo>
                  <a:cubicBezTo>
                    <a:pt x="110726" y="63572"/>
                    <a:pt x="104883" y="60820"/>
                    <a:pt x="99058" y="58238"/>
                  </a:cubicBezTo>
                  <a:cubicBezTo>
                    <a:pt x="96136" y="56937"/>
                    <a:pt x="93177" y="55693"/>
                    <a:pt x="90293" y="54468"/>
                  </a:cubicBezTo>
                  <a:lnTo>
                    <a:pt x="90067" y="54468"/>
                  </a:lnTo>
                  <a:cubicBezTo>
                    <a:pt x="87993" y="53582"/>
                    <a:pt x="85901" y="52714"/>
                    <a:pt x="83828" y="51810"/>
                  </a:cubicBezTo>
                  <a:cubicBezTo>
                    <a:pt x="79699" y="49925"/>
                    <a:pt x="75515" y="48040"/>
                    <a:pt x="71481" y="46305"/>
                  </a:cubicBezTo>
                  <a:lnTo>
                    <a:pt x="67598" y="44534"/>
                  </a:lnTo>
                  <a:cubicBezTo>
                    <a:pt x="62659" y="42309"/>
                    <a:pt x="57551" y="39991"/>
                    <a:pt x="52518" y="37672"/>
                  </a:cubicBezTo>
                  <a:cubicBezTo>
                    <a:pt x="48748" y="35901"/>
                    <a:pt x="44978" y="34072"/>
                    <a:pt x="41208" y="32300"/>
                  </a:cubicBezTo>
                  <a:lnTo>
                    <a:pt x="40982" y="32187"/>
                  </a:lnTo>
                  <a:cubicBezTo>
                    <a:pt x="36590" y="30095"/>
                    <a:pt x="32066" y="27927"/>
                    <a:pt x="27580" y="25854"/>
                  </a:cubicBezTo>
                  <a:cubicBezTo>
                    <a:pt x="22453" y="23478"/>
                    <a:pt x="17646" y="21386"/>
                    <a:pt x="12896" y="19501"/>
                  </a:cubicBezTo>
                  <a:cubicBezTo>
                    <a:pt x="9503" y="18238"/>
                    <a:pt x="6336" y="16466"/>
                    <a:pt x="3471" y="14261"/>
                  </a:cubicBezTo>
                  <a:cubicBezTo>
                    <a:pt x="2020" y="13149"/>
                    <a:pt x="700" y="11886"/>
                    <a:pt x="-487" y="10491"/>
                  </a:cubicBezTo>
                  <a:lnTo>
                    <a:pt x="-1034" y="9831"/>
                  </a:lnTo>
                  <a:lnTo>
                    <a:pt x="-1034" y="8964"/>
                  </a:lnTo>
                  <a:cubicBezTo>
                    <a:pt x="-902" y="6759"/>
                    <a:pt x="-35" y="4648"/>
                    <a:pt x="1398" y="2951"/>
                  </a:cubicBezTo>
                  <a:cubicBezTo>
                    <a:pt x="2548" y="1519"/>
                    <a:pt x="3961" y="-253"/>
                    <a:pt x="6694" y="501"/>
                  </a:cubicBezTo>
                  <a:cubicBezTo>
                    <a:pt x="7580" y="784"/>
                    <a:pt x="8429" y="1179"/>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2"/>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0"/>
                    <a:pt x="145787" y="62629"/>
                    <a:pt x="146559" y="63252"/>
                  </a:cubicBezTo>
                  <a:cubicBezTo>
                    <a:pt x="149198" y="65212"/>
                    <a:pt x="150782" y="68303"/>
                    <a:pt x="150838" y="71602"/>
                  </a:cubicBezTo>
                  <a:cubicBezTo>
                    <a:pt x="150009" y="74769"/>
                    <a:pt x="147351" y="77106"/>
                    <a:pt x="144109" y="77540"/>
                  </a:cubicBezTo>
                  <a:cubicBezTo>
                    <a:pt x="142676" y="77502"/>
                    <a:pt x="141244" y="77257"/>
                    <a:pt x="139868" y="76804"/>
                  </a:cubicBezTo>
                  <a:close/>
                </a:path>
              </a:pathLst>
            </a:custGeom>
            <a:grpFill/>
            <a:ln w="1885" cap="flat">
              <a:noFill/>
              <a:prstDash val="solid"/>
              <a:miter/>
            </a:ln>
          </p:spPr>
          <p:txBody>
            <a:bodyPr rtlCol="0" anchor="ctr"/>
            <a:lstStyle/>
            <a:p>
              <a:endParaRPr lang="en-IN"/>
            </a:p>
          </p:txBody>
        </p:sp>
        <p:sp>
          <p:nvSpPr>
            <p:cNvPr id="286" name="Freeform: Shape 285">
              <a:extLst>
                <a:ext uri="{FF2B5EF4-FFF2-40B4-BE49-F238E27FC236}">
                  <a16:creationId xmlns:a16="http://schemas.microsoft.com/office/drawing/2014/main" id="{8F915C29-81C2-C59C-4797-76E1FE5F149B}"/>
                </a:ext>
              </a:extLst>
            </p:cNvPr>
            <p:cNvSpPr/>
            <p:nvPr/>
          </p:nvSpPr>
          <p:spPr>
            <a:xfrm>
              <a:off x="161240" y="3407612"/>
              <a:ext cx="152113" cy="77429"/>
            </a:xfrm>
            <a:custGeom>
              <a:avLst/>
              <a:gdLst>
                <a:gd name="connsiteX0" fmla="*/ 140716 w 152113"/>
                <a:gd name="connsiteY0" fmla="*/ 77277 h 77429"/>
                <a:gd name="connsiteX1" fmla="*/ 137210 w 152113"/>
                <a:gd name="connsiteY1" fmla="*/ 75976 h 77429"/>
                <a:gd name="connsiteX2" fmla="*/ 123318 w 152113"/>
                <a:gd name="connsiteY2" fmla="*/ 69473 h 77429"/>
                <a:gd name="connsiteX3" fmla="*/ 112329 w 152113"/>
                <a:gd name="connsiteY3" fmla="*/ 64270 h 77429"/>
                <a:gd name="connsiteX4" fmla="*/ 99681 w 152113"/>
                <a:gd name="connsiteY4" fmla="*/ 58710 h 77429"/>
                <a:gd name="connsiteX5" fmla="*/ 87108 w 152113"/>
                <a:gd name="connsiteY5" fmla="*/ 53168 h 77429"/>
                <a:gd name="connsiteX6" fmla="*/ 73366 w 152113"/>
                <a:gd name="connsiteY6" fmla="*/ 46702 h 77429"/>
                <a:gd name="connsiteX7" fmla="*/ 61887 w 152113"/>
                <a:gd name="connsiteY7" fmla="*/ 41293 h 77429"/>
                <a:gd name="connsiteX8" fmla="*/ 53970 w 152113"/>
                <a:gd name="connsiteY8" fmla="*/ 37824 h 77429"/>
                <a:gd name="connsiteX9" fmla="*/ 47655 w 152113"/>
                <a:gd name="connsiteY9" fmla="*/ 35091 h 77429"/>
                <a:gd name="connsiteX10" fmla="*/ 36836 w 152113"/>
                <a:gd name="connsiteY10" fmla="*/ 30096 h 77429"/>
                <a:gd name="connsiteX11" fmla="*/ 27901 w 152113"/>
                <a:gd name="connsiteY11" fmla="*/ 25911 h 77429"/>
                <a:gd name="connsiteX12" fmla="*/ 18306 w 152113"/>
                <a:gd name="connsiteY12" fmla="*/ 21463 h 77429"/>
                <a:gd name="connsiteX13" fmla="*/ 13047 w 152113"/>
                <a:gd name="connsiteY13" fmla="*/ 19276 h 77429"/>
                <a:gd name="connsiteX14" fmla="*/ 4584 w 152113"/>
                <a:gd name="connsiteY14" fmla="*/ 15506 h 77429"/>
                <a:gd name="connsiteX15" fmla="*/ 2699 w 152113"/>
                <a:gd name="connsiteY15" fmla="*/ 14224 h 77429"/>
                <a:gd name="connsiteX16" fmla="*/ -958 w 152113"/>
                <a:gd name="connsiteY16" fmla="*/ 8117 h 77429"/>
                <a:gd name="connsiteX17" fmla="*/ 2981 w 152113"/>
                <a:gd name="connsiteY17" fmla="*/ 1180 h 77429"/>
                <a:gd name="connsiteX18" fmla="*/ 8316 w 152113"/>
                <a:gd name="connsiteY18" fmla="*/ 747 h 77429"/>
                <a:gd name="connsiteX19" fmla="*/ 10484 w 152113"/>
                <a:gd name="connsiteY19" fmla="*/ 1539 h 77429"/>
                <a:gd name="connsiteX20" fmla="*/ 40492 w 152113"/>
                <a:gd name="connsiteY20" fmla="*/ 15242 h 77429"/>
                <a:gd name="connsiteX21" fmla="*/ 52236 w 152113"/>
                <a:gd name="connsiteY21" fmla="*/ 20897 h 77429"/>
                <a:gd name="connsiteX22" fmla="*/ 65016 w 152113"/>
                <a:gd name="connsiteY22" fmla="*/ 26986 h 77429"/>
                <a:gd name="connsiteX23" fmla="*/ 73291 w 152113"/>
                <a:gd name="connsiteY23" fmla="*/ 30548 h 77429"/>
                <a:gd name="connsiteX24" fmla="*/ 80228 w 152113"/>
                <a:gd name="connsiteY24" fmla="*/ 33508 h 77429"/>
                <a:gd name="connsiteX25" fmla="*/ 89652 w 152113"/>
                <a:gd name="connsiteY25" fmla="*/ 37956 h 77429"/>
                <a:gd name="connsiteX26" fmla="*/ 89973 w 152113"/>
                <a:gd name="connsiteY26" fmla="*/ 38107 h 77429"/>
                <a:gd name="connsiteX27" fmla="*/ 94799 w 152113"/>
                <a:gd name="connsiteY27" fmla="*/ 40425 h 77429"/>
                <a:gd name="connsiteX28" fmla="*/ 96928 w 152113"/>
                <a:gd name="connsiteY28" fmla="*/ 41424 h 77429"/>
                <a:gd name="connsiteX29" fmla="*/ 106090 w 152113"/>
                <a:gd name="connsiteY29" fmla="*/ 45684 h 77429"/>
                <a:gd name="connsiteX30" fmla="*/ 113139 w 152113"/>
                <a:gd name="connsiteY30" fmla="*/ 48738 h 77429"/>
                <a:gd name="connsiteX31" fmla="*/ 120943 w 152113"/>
                <a:gd name="connsiteY31" fmla="*/ 52112 h 77429"/>
                <a:gd name="connsiteX32" fmla="*/ 130255 w 152113"/>
                <a:gd name="connsiteY32" fmla="*/ 56448 h 77429"/>
                <a:gd name="connsiteX33" fmla="*/ 135250 w 152113"/>
                <a:gd name="connsiteY33" fmla="*/ 58804 h 77429"/>
                <a:gd name="connsiteX34" fmla="*/ 148162 w 152113"/>
                <a:gd name="connsiteY34" fmla="*/ 64798 h 77429"/>
                <a:gd name="connsiteX35" fmla="*/ 148614 w 152113"/>
                <a:gd name="connsiteY35" fmla="*/ 65137 h 77429"/>
                <a:gd name="connsiteX36" fmla="*/ 151046 w 152113"/>
                <a:gd name="connsiteY36" fmla="*/ 70792 h 77429"/>
                <a:gd name="connsiteX37" fmla="*/ 146918 w 152113"/>
                <a:gd name="connsiteY37" fmla="*/ 76956 h 77429"/>
                <a:gd name="connsiteX38" fmla="*/ 140716 w 152113"/>
                <a:gd name="connsiteY38" fmla="*/ 77277 h 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9">
                  <a:moveTo>
                    <a:pt x="140716" y="77277"/>
                  </a:moveTo>
                  <a:cubicBezTo>
                    <a:pt x="139510" y="76919"/>
                    <a:pt x="138341" y="76485"/>
                    <a:pt x="137210" y="75976"/>
                  </a:cubicBezTo>
                  <a:cubicBezTo>
                    <a:pt x="132554" y="73921"/>
                    <a:pt x="127786" y="71659"/>
                    <a:pt x="123318" y="69473"/>
                  </a:cubicBezTo>
                  <a:cubicBezTo>
                    <a:pt x="119699" y="67739"/>
                    <a:pt x="116005" y="65948"/>
                    <a:pt x="112329" y="64270"/>
                  </a:cubicBezTo>
                  <a:cubicBezTo>
                    <a:pt x="108125" y="62385"/>
                    <a:pt x="103827" y="60500"/>
                    <a:pt x="99681" y="58710"/>
                  </a:cubicBezTo>
                  <a:cubicBezTo>
                    <a:pt x="95534" y="56919"/>
                    <a:pt x="91236" y="55053"/>
                    <a:pt x="87108" y="53168"/>
                  </a:cubicBezTo>
                  <a:cubicBezTo>
                    <a:pt x="82527" y="51075"/>
                    <a:pt x="77852" y="48851"/>
                    <a:pt x="73366" y="46702"/>
                  </a:cubicBezTo>
                  <a:cubicBezTo>
                    <a:pt x="69596" y="44817"/>
                    <a:pt x="65826" y="43064"/>
                    <a:pt x="61887" y="41293"/>
                  </a:cubicBezTo>
                  <a:cubicBezTo>
                    <a:pt x="59248" y="40067"/>
                    <a:pt x="56571" y="38936"/>
                    <a:pt x="53970" y="37824"/>
                  </a:cubicBezTo>
                  <a:cubicBezTo>
                    <a:pt x="51783" y="36900"/>
                    <a:pt x="49672" y="35939"/>
                    <a:pt x="47655" y="35091"/>
                  </a:cubicBezTo>
                  <a:cubicBezTo>
                    <a:pt x="44055" y="33470"/>
                    <a:pt x="40379" y="31754"/>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7"/>
                    <a:pt x="-91" y="3386"/>
                    <a:pt x="2981" y="1180"/>
                  </a:cubicBezTo>
                  <a:cubicBezTo>
                    <a:pt x="4602" y="219"/>
                    <a:pt x="6563" y="49"/>
                    <a:pt x="8316" y="747"/>
                  </a:cubicBezTo>
                  <a:cubicBezTo>
                    <a:pt x="9051" y="954"/>
                    <a:pt x="9786" y="1218"/>
                    <a:pt x="10484" y="1539"/>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8"/>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4"/>
                    <a:pt x="120943" y="52112"/>
                  </a:cubicBezTo>
                  <a:cubicBezTo>
                    <a:pt x="124053" y="53507"/>
                    <a:pt x="127201" y="54996"/>
                    <a:pt x="130255" y="56448"/>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77" y="77880"/>
                    <a:pt x="142752" y="78012"/>
                    <a:pt x="140716" y="77277"/>
                  </a:cubicBezTo>
                  <a:close/>
                </a:path>
              </a:pathLst>
            </a:custGeom>
            <a:grpFill/>
            <a:ln w="1885" cap="flat">
              <a:noFill/>
              <a:prstDash val="solid"/>
              <a:miter/>
            </a:ln>
          </p:spPr>
          <p:txBody>
            <a:bodyPr rtlCol="0" anchor="ctr"/>
            <a:lstStyle/>
            <a:p>
              <a:endParaRPr lang="en-IN"/>
            </a:p>
          </p:txBody>
        </p:sp>
        <p:sp>
          <p:nvSpPr>
            <p:cNvPr id="287" name="Freeform: Shape 286">
              <a:extLst>
                <a:ext uri="{FF2B5EF4-FFF2-40B4-BE49-F238E27FC236}">
                  <a16:creationId xmlns:a16="http://schemas.microsoft.com/office/drawing/2014/main" id="{A060369B-DB9E-9903-1D75-C516F7D5BA21}"/>
                </a:ext>
              </a:extLst>
            </p:cNvPr>
            <p:cNvSpPr/>
            <p:nvPr/>
          </p:nvSpPr>
          <p:spPr>
            <a:xfrm>
              <a:off x="137979" y="3436730"/>
              <a:ext cx="152057" cy="77490"/>
            </a:xfrm>
            <a:custGeom>
              <a:avLst/>
              <a:gdLst>
                <a:gd name="connsiteX0" fmla="*/ 140716 w 152057"/>
                <a:gd name="connsiteY0" fmla="*/ 77395 h 77490"/>
                <a:gd name="connsiteX1" fmla="*/ 137191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7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8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4 w 152057"/>
                <a:gd name="connsiteY20" fmla="*/ 15229 h 77490"/>
                <a:gd name="connsiteX21" fmla="*/ 52217 w 152057"/>
                <a:gd name="connsiteY21" fmla="*/ 20883 h 77490"/>
                <a:gd name="connsiteX22" fmla="*/ 65016 w 152057"/>
                <a:gd name="connsiteY22" fmla="*/ 26972 h 77490"/>
                <a:gd name="connsiteX23" fmla="*/ 73197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7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2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90 w 152057"/>
                <a:gd name="connsiteY37" fmla="*/ 70779 h 77490"/>
                <a:gd name="connsiteX38" fmla="*/ 146861 w 152057"/>
                <a:gd name="connsiteY38" fmla="*/ 76943 h 77490"/>
                <a:gd name="connsiteX39" fmla="*/ 140716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30"/>
                  </a:cubicBezTo>
                  <a:cubicBezTo>
                    <a:pt x="82508" y="51119"/>
                    <a:pt x="77853" y="48894"/>
                    <a:pt x="73347" y="46745"/>
                  </a:cubicBezTo>
                  <a:cubicBezTo>
                    <a:pt x="69578" y="44860"/>
                    <a:pt x="65808" y="43107"/>
                    <a:pt x="61887" y="41335"/>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5"/>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9"/>
                    <a:pt x="52217" y="20883"/>
                  </a:cubicBezTo>
                  <a:cubicBezTo>
                    <a:pt x="56402" y="22900"/>
                    <a:pt x="60718" y="24993"/>
                    <a:pt x="65016" y="26972"/>
                  </a:cubicBezTo>
                  <a:cubicBezTo>
                    <a:pt x="67730" y="28235"/>
                    <a:pt x="70501" y="29385"/>
                    <a:pt x="73197" y="30516"/>
                  </a:cubicBezTo>
                  <a:cubicBezTo>
                    <a:pt x="75572" y="31496"/>
                    <a:pt x="77947"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3"/>
                    <a:pt x="127145" y="54983"/>
                    <a:pt x="130198" y="56434"/>
                  </a:cubicBezTo>
                  <a:lnTo>
                    <a:pt x="135212" y="58790"/>
                  </a:lnTo>
                  <a:lnTo>
                    <a:pt x="147898" y="64690"/>
                  </a:lnTo>
                  <a:lnTo>
                    <a:pt x="148106" y="64785"/>
                  </a:lnTo>
                  <a:lnTo>
                    <a:pt x="148577" y="65124"/>
                  </a:lnTo>
                  <a:cubicBezTo>
                    <a:pt x="150311" y="66462"/>
                    <a:pt x="151216" y="68611"/>
                    <a:pt x="150990" y="70779"/>
                  </a:cubicBezTo>
                  <a:cubicBezTo>
                    <a:pt x="150745" y="73399"/>
                    <a:pt x="149199" y="75717"/>
                    <a:pt x="146861" y="76943"/>
                  </a:cubicBezTo>
                  <a:cubicBezTo>
                    <a:pt x="144958" y="77923"/>
                    <a:pt x="142733" y="78073"/>
                    <a:pt x="140716" y="77395"/>
                  </a:cubicBezTo>
                  <a:close/>
                </a:path>
              </a:pathLst>
            </a:custGeom>
            <a:grpFill/>
            <a:ln w="1885" cap="flat">
              <a:noFill/>
              <a:prstDash val="solid"/>
              <a:miter/>
            </a:ln>
          </p:spPr>
          <p:txBody>
            <a:bodyPr rtlCol="0" anchor="ctr"/>
            <a:lstStyle/>
            <a:p>
              <a:endParaRPr lang="en-IN"/>
            </a:p>
          </p:txBody>
        </p:sp>
        <p:sp>
          <p:nvSpPr>
            <p:cNvPr id="288" name="Freeform: Shape 287">
              <a:extLst>
                <a:ext uri="{FF2B5EF4-FFF2-40B4-BE49-F238E27FC236}">
                  <a16:creationId xmlns:a16="http://schemas.microsoft.com/office/drawing/2014/main" id="{E6FC9B6D-81D6-4295-4B73-62E25F239DBC}"/>
                </a:ext>
              </a:extLst>
            </p:cNvPr>
            <p:cNvSpPr/>
            <p:nvPr/>
          </p:nvSpPr>
          <p:spPr>
            <a:xfrm>
              <a:off x="121388" y="3510376"/>
              <a:ext cx="79685" cy="63553"/>
            </a:xfrm>
            <a:custGeom>
              <a:avLst/>
              <a:gdLst>
                <a:gd name="connsiteX0" fmla="*/ 47564 w 79685"/>
                <a:gd name="connsiteY0" fmla="*/ 60920 h 63553"/>
                <a:gd name="connsiteX1" fmla="*/ 43587 w 79685"/>
                <a:gd name="connsiteY1" fmla="*/ 59695 h 63553"/>
                <a:gd name="connsiteX2" fmla="*/ 21702 w 79685"/>
                <a:gd name="connsiteY2" fmla="*/ 48517 h 63553"/>
                <a:gd name="connsiteX3" fmla="*/ 7622 w 79685"/>
                <a:gd name="connsiteY3" fmla="*/ 31213 h 63553"/>
                <a:gd name="connsiteX4" fmla="*/ -767 w 79685"/>
                <a:gd name="connsiteY4" fmla="*/ 10837 h 63553"/>
                <a:gd name="connsiteX5" fmla="*/ 2513 w 79685"/>
                <a:gd name="connsiteY5" fmla="*/ 1129 h 63553"/>
                <a:gd name="connsiteX6" fmla="*/ 6905 w 79685"/>
                <a:gd name="connsiteY6" fmla="*/ 601 h 63553"/>
                <a:gd name="connsiteX7" fmla="*/ 9846 w 79685"/>
                <a:gd name="connsiteY7" fmla="*/ 2109 h 63553"/>
                <a:gd name="connsiteX8" fmla="*/ 11976 w 79685"/>
                <a:gd name="connsiteY8" fmla="*/ 4729 h 63553"/>
                <a:gd name="connsiteX9" fmla="*/ 15256 w 79685"/>
                <a:gd name="connsiteY9" fmla="*/ 12118 h 63553"/>
                <a:gd name="connsiteX10" fmla="*/ 19761 w 79685"/>
                <a:gd name="connsiteY10" fmla="*/ 21958 h 63553"/>
                <a:gd name="connsiteX11" fmla="*/ 27169 w 79685"/>
                <a:gd name="connsiteY11" fmla="*/ 32495 h 63553"/>
                <a:gd name="connsiteX12" fmla="*/ 33238 w 79685"/>
                <a:gd name="connsiteY12" fmla="*/ 38150 h 63553"/>
                <a:gd name="connsiteX13" fmla="*/ 45472 w 79685"/>
                <a:gd name="connsiteY13" fmla="*/ 45219 h 63553"/>
                <a:gd name="connsiteX14" fmla="*/ 51485 w 79685"/>
                <a:gd name="connsiteY14" fmla="*/ 47217 h 63553"/>
                <a:gd name="connsiteX15" fmla="*/ 73388 w 79685"/>
                <a:gd name="connsiteY15" fmla="*/ 50007 h 63553"/>
                <a:gd name="connsiteX16" fmla="*/ 73727 w 79685"/>
                <a:gd name="connsiteY16" fmla="*/ 50007 h 63553"/>
                <a:gd name="connsiteX17" fmla="*/ 74199 w 79685"/>
                <a:gd name="connsiteY17" fmla="*/ 50120 h 63553"/>
                <a:gd name="connsiteX18" fmla="*/ 76084 w 79685"/>
                <a:gd name="connsiteY18" fmla="*/ 51194 h 63553"/>
                <a:gd name="connsiteX19" fmla="*/ 78628 w 79685"/>
                <a:gd name="connsiteY19" fmla="*/ 56736 h 63553"/>
                <a:gd name="connsiteX20" fmla="*/ 77215 w 79685"/>
                <a:gd name="connsiteY20" fmla="*/ 61410 h 63553"/>
                <a:gd name="connsiteX21" fmla="*/ 71070 w 79685"/>
                <a:gd name="connsiteY21" fmla="*/ 63842 h 63553"/>
                <a:gd name="connsiteX22" fmla="*/ 47564 w 79685"/>
                <a:gd name="connsiteY22" fmla="*/ 60920 h 6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3">
                  <a:moveTo>
                    <a:pt x="47564" y="60920"/>
                  </a:moveTo>
                  <a:cubicBezTo>
                    <a:pt x="46226" y="60543"/>
                    <a:pt x="44906" y="60129"/>
                    <a:pt x="43587" y="59695"/>
                  </a:cubicBezTo>
                  <a:cubicBezTo>
                    <a:pt x="35707" y="57245"/>
                    <a:pt x="28300" y="53456"/>
                    <a:pt x="21702" y="48517"/>
                  </a:cubicBezTo>
                  <a:cubicBezTo>
                    <a:pt x="16104" y="43541"/>
                    <a:pt x="11354" y="37698"/>
                    <a:pt x="7622" y="31213"/>
                  </a:cubicBezTo>
                  <a:cubicBezTo>
                    <a:pt x="3625" y="24974"/>
                    <a:pt x="779" y="18075"/>
                    <a:pt x="-767" y="10837"/>
                  </a:cubicBezTo>
                  <a:cubicBezTo>
                    <a:pt x="-1634" y="7236"/>
                    <a:pt x="-352" y="3466"/>
                    <a:pt x="2513" y="1129"/>
                  </a:cubicBezTo>
                  <a:cubicBezTo>
                    <a:pt x="3814" y="281"/>
                    <a:pt x="5435" y="93"/>
                    <a:pt x="6905" y="601"/>
                  </a:cubicBezTo>
                  <a:cubicBezTo>
                    <a:pt x="7980" y="903"/>
                    <a:pt x="8979" y="1431"/>
                    <a:pt x="9846" y="2109"/>
                  </a:cubicBezTo>
                  <a:cubicBezTo>
                    <a:pt x="10750" y="2807"/>
                    <a:pt x="11467" y="3712"/>
                    <a:pt x="11976" y="4729"/>
                  </a:cubicBezTo>
                  <a:cubicBezTo>
                    <a:pt x="13126" y="7123"/>
                    <a:pt x="14162" y="9555"/>
                    <a:pt x="15256" y="12118"/>
                  </a:cubicBezTo>
                  <a:cubicBezTo>
                    <a:pt x="16688" y="15436"/>
                    <a:pt x="18102" y="18754"/>
                    <a:pt x="19761" y="21958"/>
                  </a:cubicBezTo>
                  <a:cubicBezTo>
                    <a:pt x="21721" y="25803"/>
                    <a:pt x="24209" y="29347"/>
                    <a:pt x="27169" y="32495"/>
                  </a:cubicBezTo>
                  <a:cubicBezTo>
                    <a:pt x="29054" y="34512"/>
                    <a:pt x="31089"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7" y="50007"/>
                  </a:lnTo>
                  <a:lnTo>
                    <a:pt x="74199" y="50120"/>
                  </a:lnTo>
                  <a:cubicBezTo>
                    <a:pt x="74896" y="50346"/>
                    <a:pt x="75537" y="50723"/>
                    <a:pt x="76084" y="51194"/>
                  </a:cubicBezTo>
                  <a:cubicBezTo>
                    <a:pt x="77856" y="52457"/>
                    <a:pt x="78817" y="54568"/>
                    <a:pt x="78628" y="56736"/>
                  </a:cubicBezTo>
                  <a:cubicBezTo>
                    <a:pt x="78327" y="58338"/>
                    <a:pt x="77856" y="59903"/>
                    <a:pt x="77215" y="61410"/>
                  </a:cubicBezTo>
                  <a:cubicBezTo>
                    <a:pt x="76348" y="63673"/>
                    <a:pt x="73784" y="63748"/>
                    <a:pt x="71070" y="63842"/>
                  </a:cubicBezTo>
                  <a:cubicBezTo>
                    <a:pt x="63134" y="64068"/>
                    <a:pt x="55198" y="63088"/>
                    <a:pt x="47564" y="60920"/>
                  </a:cubicBezTo>
                  <a:close/>
                </a:path>
              </a:pathLst>
            </a:custGeom>
            <a:grpFill/>
            <a:ln w="1885" cap="flat">
              <a:noFill/>
              <a:prstDash val="solid"/>
              <a:miter/>
            </a:ln>
          </p:spPr>
          <p:txBody>
            <a:bodyPr rtlCol="0" anchor="ctr"/>
            <a:lstStyle/>
            <a:p>
              <a:endParaRPr lang="en-IN"/>
            </a:p>
          </p:txBody>
        </p:sp>
        <p:sp>
          <p:nvSpPr>
            <p:cNvPr id="289" name="Freeform: Shape 288">
              <a:extLst>
                <a:ext uri="{FF2B5EF4-FFF2-40B4-BE49-F238E27FC236}">
                  <a16:creationId xmlns:a16="http://schemas.microsoft.com/office/drawing/2014/main" id="{28EA1675-3372-0160-10CC-19DEDF01CE15}"/>
                </a:ext>
              </a:extLst>
            </p:cNvPr>
            <p:cNvSpPr/>
            <p:nvPr/>
          </p:nvSpPr>
          <p:spPr>
            <a:xfrm>
              <a:off x="528905" y="3003617"/>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1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4"/>
                    <a:pt x="-621" y="62732"/>
                  </a:cubicBezTo>
                  <a:lnTo>
                    <a:pt x="-357" y="61941"/>
                  </a:lnTo>
                  <a:lnTo>
                    <a:pt x="133" y="61281"/>
                  </a:lnTo>
                  <a:cubicBezTo>
                    <a:pt x="16514" y="39585"/>
                    <a:pt x="31688" y="20509"/>
                    <a:pt x="46523" y="2960"/>
                  </a:cubicBezTo>
                  <a:lnTo>
                    <a:pt x="47314" y="2036"/>
                  </a:lnTo>
                  <a:lnTo>
                    <a:pt x="48445" y="1584"/>
                  </a:lnTo>
                  <a:cubicBezTo>
                    <a:pt x="50274" y="1000"/>
                    <a:pt x="52178" y="679"/>
                    <a:pt x="54100" y="660"/>
                  </a:cubicBezTo>
                  <a:lnTo>
                    <a:pt x="59171" y="321"/>
                  </a:lnTo>
                  <a:lnTo>
                    <a:pt x="59341" y="5411"/>
                  </a:lnTo>
                  <a:cubicBezTo>
                    <a:pt x="59586" y="7427"/>
                    <a:pt x="59322" y="9463"/>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75"/>
                    <a:pt x="11745" y="70235"/>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290" name="Freeform: Shape 289">
              <a:extLst>
                <a:ext uri="{FF2B5EF4-FFF2-40B4-BE49-F238E27FC236}">
                  <a16:creationId xmlns:a16="http://schemas.microsoft.com/office/drawing/2014/main" id="{773C27AD-8559-DFFA-0128-670396873B51}"/>
                </a:ext>
              </a:extLst>
            </p:cNvPr>
            <p:cNvSpPr/>
            <p:nvPr/>
          </p:nvSpPr>
          <p:spPr>
            <a:xfrm>
              <a:off x="420442"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2"/>
                    <a:pt x="4998" y="39755"/>
                    <a:pt x="9164" y="17097"/>
                  </a:cubicBezTo>
                  <a:cubicBezTo>
                    <a:pt x="9711" y="14157"/>
                    <a:pt x="11803" y="11555"/>
                    <a:pt x="14480" y="8464"/>
                  </a:cubicBezTo>
                  <a:lnTo>
                    <a:pt x="21624" y="321"/>
                  </a:lnTo>
                  <a:lnTo>
                    <a:pt x="23151" y="11009"/>
                  </a:lnTo>
                  <a:cubicBezTo>
                    <a:pt x="23660" y="13685"/>
                    <a:pt x="23792" y="16438"/>
                    <a:pt x="23547" y="19152"/>
                  </a:cubicBezTo>
                  <a:cubicBezTo>
                    <a:pt x="20455" y="41526"/>
                    <a:pt x="17288" y="64617"/>
                    <a:pt x="13085" y="87388"/>
                  </a:cubicBezTo>
                  <a:cubicBezTo>
                    <a:pt x="12369"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291" name="Freeform: Shape 290">
              <a:extLst>
                <a:ext uri="{FF2B5EF4-FFF2-40B4-BE49-F238E27FC236}">
                  <a16:creationId xmlns:a16="http://schemas.microsoft.com/office/drawing/2014/main" id="{47903011-5052-336D-8440-5C2394F70FEE}"/>
                </a:ext>
              </a:extLst>
            </p:cNvPr>
            <p:cNvSpPr/>
            <p:nvPr/>
          </p:nvSpPr>
          <p:spPr>
            <a:xfrm>
              <a:off x="595971" y="3129722"/>
              <a:ext cx="88970" cy="42770"/>
            </a:xfrm>
            <a:custGeom>
              <a:avLst/>
              <a:gdLst>
                <a:gd name="connsiteX0" fmla="*/ 1190 w 88970"/>
                <a:gd name="connsiteY0" fmla="*/ 36117 h 42770"/>
                <a:gd name="connsiteX1" fmla="*/ 3942 w 88970"/>
                <a:gd name="connsiteY1" fmla="*/ 30254 h 42770"/>
                <a:gd name="connsiteX2" fmla="*/ 4734 w 88970"/>
                <a:gd name="connsiteY2" fmla="*/ 29218 h 42770"/>
                <a:gd name="connsiteX3" fmla="*/ 5922 w 88970"/>
                <a:gd name="connsiteY3" fmla="*/ 28709 h 42770"/>
                <a:gd name="connsiteX4" fmla="*/ 76816 w 88970"/>
                <a:gd name="connsiteY4" fmla="*/ 773 h 42770"/>
                <a:gd name="connsiteX5" fmla="*/ 78003 w 88970"/>
                <a:gd name="connsiteY5" fmla="*/ 321 h 42770"/>
                <a:gd name="connsiteX6" fmla="*/ 79266 w 88970"/>
                <a:gd name="connsiteY6" fmla="*/ 528 h 42770"/>
                <a:gd name="connsiteX7" fmla="*/ 80208 w 88970"/>
                <a:gd name="connsiteY7" fmla="*/ 736 h 42770"/>
                <a:gd name="connsiteX8" fmla="*/ 83978 w 88970"/>
                <a:gd name="connsiteY8" fmla="*/ 2225 h 42770"/>
                <a:gd name="connsiteX9" fmla="*/ 87937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2 w 88970"/>
                <a:gd name="connsiteY14" fmla="*/ 42771 h 42770"/>
                <a:gd name="connsiteX15" fmla="*/ 8391 w 88970"/>
                <a:gd name="connsiteY15" fmla="*/ 43091 h 42770"/>
                <a:gd name="connsiteX16" fmla="*/ 7505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2" y="30254"/>
                  </a:cubicBezTo>
                  <a:lnTo>
                    <a:pt x="4734" y="29218"/>
                  </a:lnTo>
                  <a:lnTo>
                    <a:pt x="5922" y="28709"/>
                  </a:lnTo>
                  <a:cubicBezTo>
                    <a:pt x="27693" y="19284"/>
                    <a:pt x="50878" y="10236"/>
                    <a:pt x="76816" y="773"/>
                  </a:cubicBezTo>
                  <a:lnTo>
                    <a:pt x="78003" y="321"/>
                  </a:lnTo>
                  <a:lnTo>
                    <a:pt x="79266" y="528"/>
                  </a:lnTo>
                  <a:cubicBezTo>
                    <a:pt x="79586" y="585"/>
                    <a:pt x="79907" y="642"/>
                    <a:pt x="80208" y="736"/>
                  </a:cubicBezTo>
                  <a:cubicBezTo>
                    <a:pt x="81509" y="1132"/>
                    <a:pt x="82753" y="1640"/>
                    <a:pt x="83978" y="2225"/>
                  </a:cubicBezTo>
                  <a:lnTo>
                    <a:pt x="87937" y="4110"/>
                  </a:lnTo>
                  <a:lnTo>
                    <a:pt x="86636" y="8257"/>
                  </a:lnTo>
                  <a:cubicBezTo>
                    <a:pt x="86410" y="9030"/>
                    <a:pt x="86146" y="9784"/>
                    <a:pt x="85844" y="10538"/>
                  </a:cubicBezTo>
                  <a:lnTo>
                    <a:pt x="85053" y="12423"/>
                  </a:lnTo>
                  <a:lnTo>
                    <a:pt x="83168" y="13195"/>
                  </a:lnTo>
                  <a:cubicBezTo>
                    <a:pt x="57532" y="23959"/>
                    <a:pt x="31557" y="34119"/>
                    <a:pt x="9202" y="42771"/>
                  </a:cubicBezTo>
                  <a:lnTo>
                    <a:pt x="8391" y="43091"/>
                  </a:lnTo>
                  <a:lnTo>
                    <a:pt x="7505" y="43091"/>
                  </a:lnTo>
                  <a:cubicBezTo>
                    <a:pt x="6694" y="43072"/>
                    <a:pt x="5884" y="42997"/>
                    <a:pt x="5073" y="42865"/>
                  </a:cubicBezTo>
                  <a:lnTo>
                    <a:pt x="-1034" y="42017"/>
                  </a:lnTo>
                  <a:close/>
                </a:path>
              </a:pathLst>
            </a:custGeom>
            <a:grpFill/>
            <a:ln w="1885" cap="flat">
              <a:noFill/>
              <a:prstDash val="solid"/>
              <a:miter/>
            </a:ln>
          </p:spPr>
          <p:txBody>
            <a:bodyPr rtlCol="0" anchor="ctr"/>
            <a:lstStyle/>
            <a:p>
              <a:endParaRPr lang="en-IN"/>
            </a:p>
          </p:txBody>
        </p:sp>
        <p:sp>
          <p:nvSpPr>
            <p:cNvPr id="292" name="Freeform: Shape 291">
              <a:extLst>
                <a:ext uri="{FF2B5EF4-FFF2-40B4-BE49-F238E27FC236}">
                  <a16:creationId xmlns:a16="http://schemas.microsoft.com/office/drawing/2014/main" id="{BF5D19AA-F909-DA6F-0BD4-DAB47DCC3DCD}"/>
                </a:ext>
              </a:extLst>
            </p:cNvPr>
            <p:cNvSpPr/>
            <p:nvPr/>
          </p:nvSpPr>
          <p:spPr>
            <a:xfrm>
              <a:off x="274489" y="2955890"/>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6"/>
                    <a:pt x="25186" y="37398"/>
                  </a:cubicBezTo>
                  <a:cubicBezTo>
                    <a:pt x="30219" y="49896"/>
                    <a:pt x="35421" y="62827"/>
                    <a:pt x="39870" y="75776"/>
                  </a:cubicBezTo>
                  <a:cubicBezTo>
                    <a:pt x="40360" y="78189"/>
                    <a:pt x="40096" y="80677"/>
                    <a:pt x="39097" y="82920"/>
                  </a:cubicBezTo>
                  <a:lnTo>
                    <a:pt x="37344" y="88443"/>
                  </a:lnTo>
                  <a:close/>
                </a:path>
              </a:pathLst>
            </a:custGeom>
            <a:grpFill/>
            <a:ln w="1885" cap="flat">
              <a:noFill/>
              <a:prstDash val="solid"/>
              <a:miter/>
            </a:ln>
          </p:spPr>
          <p:txBody>
            <a:bodyPr rtlCol="0" anchor="ctr"/>
            <a:lstStyle/>
            <a:p>
              <a:endParaRPr lang="en-IN"/>
            </a:p>
          </p:txBody>
        </p:sp>
        <p:sp>
          <p:nvSpPr>
            <p:cNvPr id="293" name="Freeform: Shape 292">
              <a:extLst>
                <a:ext uri="{FF2B5EF4-FFF2-40B4-BE49-F238E27FC236}">
                  <a16:creationId xmlns:a16="http://schemas.microsoft.com/office/drawing/2014/main" id="{6324879B-2643-D206-6C81-7BA59BB04AAD}"/>
                </a:ext>
              </a:extLst>
            </p:cNvPr>
            <p:cNvSpPr/>
            <p:nvPr/>
          </p:nvSpPr>
          <p:spPr>
            <a:xfrm>
              <a:off x="602946" y="3275480"/>
              <a:ext cx="100468" cy="24474"/>
            </a:xfrm>
            <a:custGeom>
              <a:avLst/>
              <a:gdLst>
                <a:gd name="connsiteX0" fmla="*/ 16892 w 100468"/>
                <a:gd name="connsiteY0" fmla="*/ 14333 h 24474"/>
                <a:gd name="connsiteX1" fmla="*/ 9352 w 100468"/>
                <a:gd name="connsiteY1" fmla="*/ 10921 h 24474"/>
                <a:gd name="connsiteX2" fmla="*/ -1034 w 100468"/>
                <a:gd name="connsiteY2" fmla="*/ 5266 h 24474"/>
                <a:gd name="connsiteX3" fmla="*/ 10276 w 100468"/>
                <a:gd name="connsiteY3" fmla="*/ 1892 h 24474"/>
                <a:gd name="connsiteX4" fmla="*/ 20172 w 100468"/>
                <a:gd name="connsiteY4" fmla="*/ 346 h 24474"/>
                <a:gd name="connsiteX5" fmla="*/ 88521 w 100468"/>
                <a:gd name="connsiteY5" fmla="*/ 10601 h 24474"/>
                <a:gd name="connsiteX6" fmla="*/ 88973 w 100468"/>
                <a:gd name="connsiteY6" fmla="*/ 10601 h 24474"/>
                <a:gd name="connsiteX7" fmla="*/ 92517 w 100468"/>
                <a:gd name="connsiteY7" fmla="*/ 12485 h 24474"/>
                <a:gd name="connsiteX8" fmla="*/ 94873 w 100468"/>
                <a:gd name="connsiteY8" fmla="*/ 14616 h 24474"/>
                <a:gd name="connsiteX9" fmla="*/ 99435 w 100468"/>
                <a:gd name="connsiteY9" fmla="*/ 19121 h 24474"/>
                <a:gd name="connsiteX10" fmla="*/ 93893 w 100468"/>
                <a:gd name="connsiteY10" fmla="*/ 22363 h 24474"/>
                <a:gd name="connsiteX11" fmla="*/ 86730 w 100468"/>
                <a:gd name="connsiteY11" fmla="*/ 24757 h 24474"/>
                <a:gd name="connsiteX12" fmla="*/ 18362 w 100468"/>
                <a:gd name="connsiteY12" fmla="*/ 14578 h 24474"/>
                <a:gd name="connsiteX13" fmla="*/ 16892 w 100468"/>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4">
                  <a:moveTo>
                    <a:pt x="16892" y="14333"/>
                  </a:moveTo>
                  <a:cubicBezTo>
                    <a:pt x="14253" y="13485"/>
                    <a:pt x="11727" y="12335"/>
                    <a:pt x="9352" y="10921"/>
                  </a:cubicBezTo>
                  <a:lnTo>
                    <a:pt x="-1034" y="5266"/>
                  </a:lnTo>
                  <a:lnTo>
                    <a:pt x="10276" y="1892"/>
                  </a:lnTo>
                  <a:cubicBezTo>
                    <a:pt x="13443" y="723"/>
                    <a:pt x="16798" y="195"/>
                    <a:pt x="20172" y="346"/>
                  </a:cubicBezTo>
                  <a:cubicBezTo>
                    <a:pt x="45789" y="3513"/>
                    <a:pt x="68144" y="6868"/>
                    <a:pt x="88521" y="10601"/>
                  </a:cubicBezTo>
                  <a:lnTo>
                    <a:pt x="88973" y="10601"/>
                  </a:lnTo>
                  <a:cubicBezTo>
                    <a:pt x="90274" y="10977"/>
                    <a:pt x="91480" y="11618"/>
                    <a:pt x="92517" y="12485"/>
                  </a:cubicBezTo>
                  <a:cubicBezTo>
                    <a:pt x="93347" y="13145"/>
                    <a:pt x="94138" y="13861"/>
                    <a:pt x="94873" y="14616"/>
                  </a:cubicBezTo>
                  <a:lnTo>
                    <a:pt x="99435" y="19121"/>
                  </a:lnTo>
                  <a:lnTo>
                    <a:pt x="93893" y="22363"/>
                  </a:lnTo>
                  <a:cubicBezTo>
                    <a:pt x="90971" y="24059"/>
                    <a:pt x="88860" y="25002"/>
                    <a:pt x="86730" y="24757"/>
                  </a:cubicBezTo>
                  <a:cubicBezTo>
                    <a:pt x="63281" y="22042"/>
                    <a:pt x="40021" y="18253"/>
                    <a:pt x="18362" y="14578"/>
                  </a:cubicBezTo>
                  <a:cubicBezTo>
                    <a:pt x="17910" y="14616"/>
                    <a:pt x="17401" y="14502"/>
                    <a:pt x="16892" y="14333"/>
                  </a:cubicBezTo>
                  <a:close/>
                </a:path>
              </a:pathLst>
            </a:custGeom>
            <a:grpFill/>
            <a:ln w="1885" cap="flat">
              <a:noFill/>
              <a:prstDash val="solid"/>
              <a:miter/>
            </a:ln>
          </p:spPr>
          <p:txBody>
            <a:bodyPr rtlCol="0" anchor="ctr"/>
            <a:lstStyle/>
            <a:p>
              <a:endParaRPr lang="en-IN"/>
            </a:p>
          </p:txBody>
        </p:sp>
        <p:sp>
          <p:nvSpPr>
            <p:cNvPr id="294" name="Freeform: Shape 293">
              <a:extLst>
                <a:ext uri="{FF2B5EF4-FFF2-40B4-BE49-F238E27FC236}">
                  <a16:creationId xmlns:a16="http://schemas.microsoft.com/office/drawing/2014/main" id="{5C89768B-E491-C3CE-C2E2-6D1CD9FB9C01}"/>
                </a:ext>
              </a:extLst>
            </p:cNvPr>
            <p:cNvSpPr/>
            <p:nvPr/>
          </p:nvSpPr>
          <p:spPr>
            <a:xfrm>
              <a:off x="83579"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5" y="10771"/>
                  </a:cubicBezTo>
                  <a:lnTo>
                    <a:pt x="81924"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2"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295" name="Freeform: Shape 294">
              <a:extLst>
                <a:ext uri="{FF2B5EF4-FFF2-40B4-BE49-F238E27FC236}">
                  <a16:creationId xmlns:a16="http://schemas.microsoft.com/office/drawing/2014/main" id="{FEF67640-0D33-B3C5-FED0-BA2F6CF4A95D}"/>
                </a:ext>
              </a:extLst>
            </p:cNvPr>
            <p:cNvSpPr/>
            <p:nvPr/>
          </p:nvSpPr>
          <p:spPr>
            <a:xfrm>
              <a:off x="470640" y="3452165"/>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0"/>
                    <a:pt x="39757" y="81149"/>
                    <a:pt x="38871" y="82958"/>
                  </a:cubicBezTo>
                  <a:lnTo>
                    <a:pt x="36986" y="87916"/>
                  </a:lnTo>
                  <a:close/>
                </a:path>
              </a:pathLst>
            </a:custGeom>
            <a:grpFill/>
            <a:ln w="1885" cap="flat">
              <a:noFill/>
              <a:prstDash val="solid"/>
              <a:miter/>
            </a:ln>
          </p:spPr>
          <p:txBody>
            <a:bodyPr rtlCol="0" anchor="ctr"/>
            <a:lstStyle/>
            <a:p>
              <a:endParaRPr lang="en-IN"/>
            </a:p>
          </p:txBody>
        </p:sp>
        <p:sp>
          <p:nvSpPr>
            <p:cNvPr id="296" name="Freeform: Shape 295">
              <a:extLst>
                <a:ext uri="{FF2B5EF4-FFF2-40B4-BE49-F238E27FC236}">
                  <a16:creationId xmlns:a16="http://schemas.microsoft.com/office/drawing/2014/main" id="{8BD6FD5A-9D2A-94A5-178C-323678B4B6EF}"/>
                </a:ext>
              </a:extLst>
            </p:cNvPr>
            <p:cNvSpPr/>
            <p:nvPr/>
          </p:nvSpPr>
          <p:spPr>
            <a:xfrm>
              <a:off x="148460"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18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8" y="51096"/>
                    <a:pt x="39964" y="43274"/>
                    <a:pt x="30539" y="35790"/>
                  </a:cubicBezTo>
                  <a:cubicBezTo>
                    <a:pt x="20681" y="27949"/>
                    <a:pt x="11105" y="20145"/>
                    <a:pt x="2114" y="12548"/>
                  </a:cubicBezTo>
                  <a:lnTo>
                    <a:pt x="1379" y="11945"/>
                  </a:lnTo>
                  <a:lnTo>
                    <a:pt x="927" y="11097"/>
                  </a:lnTo>
                  <a:cubicBezTo>
                    <a:pt x="210" y="9476"/>
                    <a:pt x="-204" y="7742"/>
                    <a:pt x="-318" y="5989"/>
                  </a:cubicBezTo>
                  <a:lnTo>
                    <a:pt x="-1034" y="334"/>
                  </a:lnTo>
                  <a:lnTo>
                    <a:pt x="4621" y="334"/>
                  </a:lnTo>
                  <a:cubicBezTo>
                    <a:pt x="5846" y="277"/>
                    <a:pt x="7053" y="409"/>
                    <a:pt x="8240" y="711"/>
                  </a:cubicBezTo>
                  <a:cubicBezTo>
                    <a:pt x="8655" y="824"/>
                    <a:pt x="9051" y="975"/>
                    <a:pt x="9428" y="1163"/>
                  </a:cubicBezTo>
                  <a:lnTo>
                    <a:pt x="9842" y="1408"/>
                  </a:lnTo>
                  <a:cubicBezTo>
                    <a:pt x="14178"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7" y="41709"/>
                    <a:pt x="65317" y="44951"/>
                    <a:pt x="68597" y="48080"/>
                  </a:cubicBezTo>
                  <a:lnTo>
                    <a:pt x="68729" y="48212"/>
                  </a:lnTo>
                  <a:lnTo>
                    <a:pt x="68993" y="48495"/>
                  </a:lnTo>
                  <a:cubicBezTo>
                    <a:pt x="70143" y="50267"/>
                    <a:pt x="70803"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297" name="Freeform: Shape 296">
              <a:extLst>
                <a:ext uri="{FF2B5EF4-FFF2-40B4-BE49-F238E27FC236}">
                  <a16:creationId xmlns:a16="http://schemas.microsoft.com/office/drawing/2014/main" id="{1E4E1A97-2416-2C42-8794-EC4BB37CDED5}"/>
                </a:ext>
              </a:extLst>
            </p:cNvPr>
            <p:cNvSpPr/>
            <p:nvPr/>
          </p:nvSpPr>
          <p:spPr>
            <a:xfrm>
              <a:off x="565246" y="3384161"/>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6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7"/>
                    <a:pt x="30897" y="35734"/>
                  </a:cubicBezTo>
                  <a:lnTo>
                    <a:pt x="30124" y="35112"/>
                  </a:lnTo>
                  <a:cubicBezTo>
                    <a:pt x="27580" y="33095"/>
                    <a:pt x="24979" y="31097"/>
                    <a:pt x="22434" y="29156"/>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6"/>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0"/>
                  </a:cubicBezTo>
                  <a:close/>
                </a:path>
              </a:pathLst>
            </a:custGeom>
            <a:grpFill/>
            <a:ln w="1885" cap="flat">
              <a:noFill/>
              <a:prstDash val="solid"/>
              <a:miter/>
            </a:ln>
          </p:spPr>
          <p:txBody>
            <a:bodyPr rtlCol="0" anchor="ctr"/>
            <a:lstStyle/>
            <a:p>
              <a:endParaRPr lang="en-IN"/>
            </a:p>
          </p:txBody>
        </p:sp>
        <p:sp>
          <p:nvSpPr>
            <p:cNvPr id="298" name="Freeform: Shape 297">
              <a:extLst>
                <a:ext uri="{FF2B5EF4-FFF2-40B4-BE49-F238E27FC236}">
                  <a16:creationId xmlns:a16="http://schemas.microsoft.com/office/drawing/2014/main" id="{B8725FBA-B093-F3A3-A353-EB5288D7695C}"/>
                </a:ext>
              </a:extLst>
            </p:cNvPr>
            <p:cNvSpPr/>
            <p:nvPr/>
          </p:nvSpPr>
          <p:spPr>
            <a:xfrm>
              <a:off x="5835752"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299" name="Freeform: Shape 298">
              <a:extLst>
                <a:ext uri="{FF2B5EF4-FFF2-40B4-BE49-F238E27FC236}">
                  <a16:creationId xmlns:a16="http://schemas.microsoft.com/office/drawing/2014/main" id="{99949407-5597-BCAD-338D-EA2F22A767B3}"/>
                </a:ext>
              </a:extLst>
            </p:cNvPr>
            <p:cNvSpPr/>
            <p:nvPr/>
          </p:nvSpPr>
          <p:spPr>
            <a:xfrm>
              <a:off x="5770050"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8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2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8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8" y="75221"/>
                    <a:pt x="133158" y="74184"/>
                  </a:cubicBezTo>
                  <a:lnTo>
                    <a:pt x="131367" y="73355"/>
                  </a:lnTo>
                  <a:cubicBezTo>
                    <a:pt x="128483" y="72054"/>
                    <a:pt x="125542" y="70641"/>
                    <a:pt x="122715" y="69265"/>
                  </a:cubicBezTo>
                  <a:lnTo>
                    <a:pt x="116796" y="66456"/>
                  </a:lnTo>
                  <a:lnTo>
                    <a:pt x="116418" y="66268"/>
                  </a:lnTo>
                  <a:cubicBezTo>
                    <a:pt x="110632" y="63572"/>
                    <a:pt x="104788" y="60820"/>
                    <a:pt x="98964" y="58238"/>
                  </a:cubicBezTo>
                  <a:cubicBezTo>
                    <a:pt x="96042" y="56937"/>
                    <a:pt x="93083" y="55693"/>
                    <a:pt x="90199" y="54468"/>
                  </a:cubicBezTo>
                  <a:lnTo>
                    <a:pt x="89973" y="54468"/>
                  </a:lnTo>
                  <a:cubicBezTo>
                    <a:pt x="87899" y="53582"/>
                    <a:pt x="85807" y="52714"/>
                    <a:pt x="83733" y="51810"/>
                  </a:cubicBezTo>
                  <a:cubicBezTo>
                    <a:pt x="79586" y="49925"/>
                    <a:pt x="75420" y="48040"/>
                    <a:pt x="71387" y="46305"/>
                  </a:cubicBezTo>
                  <a:lnTo>
                    <a:pt x="67504" y="44534"/>
                  </a:lnTo>
                  <a:cubicBezTo>
                    <a:pt x="62565" y="42309"/>
                    <a:pt x="57457" y="39991"/>
                    <a:pt x="52424" y="37672"/>
                  </a:cubicBezTo>
                  <a:cubicBezTo>
                    <a:pt x="48654" y="35901"/>
                    <a:pt x="44884" y="34072"/>
                    <a:pt x="41114" y="32300"/>
                  </a:cubicBezTo>
                  <a:lnTo>
                    <a:pt x="40888" y="32187"/>
                  </a:lnTo>
                  <a:cubicBezTo>
                    <a:pt x="36496" y="30095"/>
                    <a:pt x="31972" y="27927"/>
                    <a:pt x="27486" y="25854"/>
                  </a:cubicBezTo>
                  <a:cubicBezTo>
                    <a:pt x="22358" y="23478"/>
                    <a:pt x="17552" y="21386"/>
                    <a:pt x="12802" y="19501"/>
                  </a:cubicBezTo>
                  <a:cubicBezTo>
                    <a:pt x="9446" y="18238"/>
                    <a:pt x="6298" y="16466"/>
                    <a:pt x="3471" y="14261"/>
                  </a:cubicBezTo>
                  <a:cubicBezTo>
                    <a:pt x="2019" y="13149"/>
                    <a:pt x="700" y="11886"/>
                    <a:pt x="-487" y="10491"/>
                  </a:cubicBezTo>
                  <a:lnTo>
                    <a:pt x="-1034" y="9831"/>
                  </a:lnTo>
                  <a:lnTo>
                    <a:pt x="-1034" y="8964"/>
                  </a:lnTo>
                  <a:cubicBezTo>
                    <a:pt x="-902" y="6759"/>
                    <a:pt x="-35" y="4648"/>
                    <a:pt x="1397" y="2951"/>
                  </a:cubicBezTo>
                  <a:cubicBezTo>
                    <a:pt x="2548" y="1519"/>
                    <a:pt x="3962" y="-253"/>
                    <a:pt x="6676" y="501"/>
                  </a:cubicBezTo>
                  <a:cubicBezTo>
                    <a:pt x="7561" y="784"/>
                    <a:pt x="8428" y="1179"/>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65"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2"/>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0"/>
                    <a:pt x="145786" y="62629"/>
                    <a:pt x="146559" y="63252"/>
                  </a:cubicBezTo>
                  <a:cubicBezTo>
                    <a:pt x="149198" y="65212"/>
                    <a:pt x="150781" y="68303"/>
                    <a:pt x="150838" y="71602"/>
                  </a:cubicBezTo>
                  <a:cubicBezTo>
                    <a:pt x="150009" y="74769"/>
                    <a:pt x="147351" y="77106"/>
                    <a:pt x="144108"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300" name="Freeform: Shape 299">
              <a:extLst>
                <a:ext uri="{FF2B5EF4-FFF2-40B4-BE49-F238E27FC236}">
                  <a16:creationId xmlns:a16="http://schemas.microsoft.com/office/drawing/2014/main" id="{4C434170-C4E5-C269-3FF4-13478C8F336F}"/>
                </a:ext>
              </a:extLst>
            </p:cNvPr>
            <p:cNvSpPr/>
            <p:nvPr/>
          </p:nvSpPr>
          <p:spPr>
            <a:xfrm>
              <a:off x="5816062"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42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42" y="46702"/>
                  </a:cubicBezTo>
                  <a:cubicBezTo>
                    <a:pt x="69672" y="44817"/>
                    <a:pt x="65902"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301" name="Freeform: Shape 300">
              <a:extLst>
                <a:ext uri="{FF2B5EF4-FFF2-40B4-BE49-F238E27FC236}">
                  <a16:creationId xmlns:a16="http://schemas.microsoft.com/office/drawing/2014/main" id="{E96F141E-C582-EF0C-9219-9928C25F1DAC}"/>
                </a:ext>
              </a:extLst>
            </p:cNvPr>
            <p:cNvSpPr/>
            <p:nvPr/>
          </p:nvSpPr>
          <p:spPr>
            <a:xfrm>
              <a:off x="5792895"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302" name="Freeform: Shape 301">
              <a:extLst>
                <a:ext uri="{FF2B5EF4-FFF2-40B4-BE49-F238E27FC236}">
                  <a16:creationId xmlns:a16="http://schemas.microsoft.com/office/drawing/2014/main" id="{E1003374-7B88-77C8-48BF-7E0F55EC732E}"/>
                </a:ext>
              </a:extLst>
            </p:cNvPr>
            <p:cNvSpPr/>
            <p:nvPr/>
          </p:nvSpPr>
          <p:spPr>
            <a:xfrm>
              <a:off x="5776305"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303" name="Freeform: Shape 302">
              <a:extLst>
                <a:ext uri="{FF2B5EF4-FFF2-40B4-BE49-F238E27FC236}">
                  <a16:creationId xmlns:a16="http://schemas.microsoft.com/office/drawing/2014/main" id="{529E5B5F-64A7-71C0-EAE4-5D5423A7CE71}"/>
                </a:ext>
              </a:extLst>
            </p:cNvPr>
            <p:cNvSpPr/>
            <p:nvPr/>
          </p:nvSpPr>
          <p:spPr>
            <a:xfrm>
              <a:off x="6183822"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304" name="Freeform: Shape 303">
              <a:extLst>
                <a:ext uri="{FF2B5EF4-FFF2-40B4-BE49-F238E27FC236}">
                  <a16:creationId xmlns:a16="http://schemas.microsoft.com/office/drawing/2014/main" id="{72EC1ED0-6B75-7163-9E65-CC569F1C9BE2}"/>
                </a:ext>
              </a:extLst>
            </p:cNvPr>
            <p:cNvSpPr/>
            <p:nvPr/>
          </p:nvSpPr>
          <p:spPr>
            <a:xfrm>
              <a:off x="6075359"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305" name="Freeform: Shape 304">
              <a:extLst>
                <a:ext uri="{FF2B5EF4-FFF2-40B4-BE49-F238E27FC236}">
                  <a16:creationId xmlns:a16="http://schemas.microsoft.com/office/drawing/2014/main" id="{D22E6CF2-5635-1A0A-3632-D9FA1554A836}"/>
                </a:ext>
              </a:extLst>
            </p:cNvPr>
            <p:cNvSpPr/>
            <p:nvPr/>
          </p:nvSpPr>
          <p:spPr>
            <a:xfrm>
              <a:off x="6250888"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306" name="Freeform: Shape 305">
              <a:extLst>
                <a:ext uri="{FF2B5EF4-FFF2-40B4-BE49-F238E27FC236}">
                  <a16:creationId xmlns:a16="http://schemas.microsoft.com/office/drawing/2014/main" id="{C8E3E2B9-38C1-1A71-A8B6-6629A5862DAD}"/>
                </a:ext>
              </a:extLst>
            </p:cNvPr>
            <p:cNvSpPr/>
            <p:nvPr/>
          </p:nvSpPr>
          <p:spPr>
            <a:xfrm>
              <a:off x="5929405"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307" name="Freeform: Shape 306">
              <a:extLst>
                <a:ext uri="{FF2B5EF4-FFF2-40B4-BE49-F238E27FC236}">
                  <a16:creationId xmlns:a16="http://schemas.microsoft.com/office/drawing/2014/main" id="{FA87522A-9B7C-6063-F2BE-9DB1D1ACD506}"/>
                </a:ext>
              </a:extLst>
            </p:cNvPr>
            <p:cNvSpPr/>
            <p:nvPr/>
          </p:nvSpPr>
          <p:spPr>
            <a:xfrm>
              <a:off x="6257862"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308" name="Freeform: Shape 307">
              <a:extLst>
                <a:ext uri="{FF2B5EF4-FFF2-40B4-BE49-F238E27FC236}">
                  <a16:creationId xmlns:a16="http://schemas.microsoft.com/office/drawing/2014/main" id="{13AF0E9B-8605-DAFB-6D22-3F7C71A1EA78}"/>
                </a:ext>
              </a:extLst>
            </p:cNvPr>
            <p:cNvSpPr/>
            <p:nvPr/>
          </p:nvSpPr>
          <p:spPr>
            <a:xfrm>
              <a:off x="5738496"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309" name="Freeform: Shape 308">
              <a:extLst>
                <a:ext uri="{FF2B5EF4-FFF2-40B4-BE49-F238E27FC236}">
                  <a16:creationId xmlns:a16="http://schemas.microsoft.com/office/drawing/2014/main" id="{58C9B9DD-F3B0-0C57-20E3-3E7CF3F722E7}"/>
                </a:ext>
              </a:extLst>
            </p:cNvPr>
            <p:cNvSpPr/>
            <p:nvPr/>
          </p:nvSpPr>
          <p:spPr>
            <a:xfrm>
              <a:off x="6125462"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310" name="Freeform: Shape 309">
              <a:extLst>
                <a:ext uri="{FF2B5EF4-FFF2-40B4-BE49-F238E27FC236}">
                  <a16:creationId xmlns:a16="http://schemas.microsoft.com/office/drawing/2014/main" id="{5B452F58-4AE2-F98C-F612-89CE7D7C0CC8}"/>
                </a:ext>
              </a:extLst>
            </p:cNvPr>
            <p:cNvSpPr/>
            <p:nvPr/>
          </p:nvSpPr>
          <p:spPr>
            <a:xfrm>
              <a:off x="5803376"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311" name="Freeform: Shape 310">
              <a:extLst>
                <a:ext uri="{FF2B5EF4-FFF2-40B4-BE49-F238E27FC236}">
                  <a16:creationId xmlns:a16="http://schemas.microsoft.com/office/drawing/2014/main" id="{0D04A096-28CC-33F0-D8C1-21379D8A52CB}"/>
                </a:ext>
              </a:extLst>
            </p:cNvPr>
            <p:cNvSpPr/>
            <p:nvPr/>
          </p:nvSpPr>
          <p:spPr>
            <a:xfrm>
              <a:off x="6220162"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312" name="Freeform: Shape 311">
              <a:extLst>
                <a:ext uri="{FF2B5EF4-FFF2-40B4-BE49-F238E27FC236}">
                  <a16:creationId xmlns:a16="http://schemas.microsoft.com/office/drawing/2014/main" id="{3331BEC5-754E-27DD-38A5-D7424C41FA0F}"/>
                </a:ext>
              </a:extLst>
            </p:cNvPr>
            <p:cNvSpPr/>
            <p:nvPr/>
          </p:nvSpPr>
          <p:spPr>
            <a:xfrm>
              <a:off x="5727414"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4 w 386729"/>
                <a:gd name="connsiteY9" fmla="*/ 157241 h 171367"/>
                <a:gd name="connsiteX10" fmla="*/ 42639 w 386729"/>
                <a:gd name="connsiteY10" fmla="*/ 156185 h 171367"/>
                <a:gd name="connsiteX11" fmla="*/ 12479 w 386729"/>
                <a:gd name="connsiteY11" fmla="*/ 119315 h 171367"/>
                <a:gd name="connsiteX12" fmla="*/ 36061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4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4"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40"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2" y="144725"/>
                    <a:pt x="161732" y="116299"/>
                  </a:cubicBezTo>
                  <a:cubicBezTo>
                    <a:pt x="182467" y="97940"/>
                    <a:pt x="201824" y="77997"/>
                    <a:pt x="222522" y="59562"/>
                  </a:cubicBezTo>
                  <a:cubicBezTo>
                    <a:pt x="243011" y="41275"/>
                    <a:pt x="266875" y="27187"/>
                    <a:pt x="292794"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4" y="52663"/>
                  </a:cubicBezTo>
                  <a:cubicBezTo>
                    <a:pt x="145275"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3" name="Freeform: Shape 312">
              <a:extLst>
                <a:ext uri="{FF2B5EF4-FFF2-40B4-BE49-F238E27FC236}">
                  <a16:creationId xmlns:a16="http://schemas.microsoft.com/office/drawing/2014/main" id="{87DBBE7D-79E4-A9A2-3683-4F144E4D681C}"/>
                </a:ext>
              </a:extLst>
            </p:cNvPr>
            <p:cNvSpPr/>
            <p:nvPr/>
          </p:nvSpPr>
          <p:spPr>
            <a:xfrm>
              <a:off x="3872601"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5 w 386729"/>
                <a:gd name="connsiteY3" fmla="*/ 150870 h 171368"/>
                <a:gd name="connsiteX4" fmla="*/ 373565 w 386729"/>
                <a:gd name="connsiteY4" fmla="*/ 109155 h 171368"/>
                <a:gd name="connsiteX5" fmla="*/ 361143 w 386729"/>
                <a:gd name="connsiteY5" fmla="*/ 11137 h 171368"/>
                <a:gd name="connsiteX6" fmla="*/ 275565 w 386729"/>
                <a:gd name="connsiteY6" fmla="*/ 12833 h 171368"/>
                <a:gd name="connsiteX7" fmla="*/ 210892 w 386729"/>
                <a:gd name="connsiteY7" fmla="*/ 54812 h 171368"/>
                <a:gd name="connsiteX8" fmla="*/ 148951 w 386729"/>
                <a:gd name="connsiteY8" fmla="*/ 112492 h 171368"/>
                <a:gd name="connsiteX9" fmla="*/ 78454 w 386729"/>
                <a:gd name="connsiteY9" fmla="*/ 157241 h 171368"/>
                <a:gd name="connsiteX10" fmla="*/ 42639 w 386729"/>
                <a:gd name="connsiteY10" fmla="*/ 156185 h 171368"/>
                <a:gd name="connsiteX11" fmla="*/ 12479 w 386729"/>
                <a:gd name="connsiteY11" fmla="*/ 119315 h 171368"/>
                <a:gd name="connsiteX12" fmla="*/ 36061 w 386729"/>
                <a:gd name="connsiteY12" fmla="*/ 52418 h 171368"/>
                <a:gd name="connsiteX13" fmla="*/ 97812 w 386729"/>
                <a:gd name="connsiteY13" fmla="*/ 38733 h 171368"/>
                <a:gd name="connsiteX14" fmla="*/ 97812 w 386729"/>
                <a:gd name="connsiteY14" fmla="*/ 27423 h 171368"/>
                <a:gd name="connsiteX15" fmla="*/ 6579 w 386729"/>
                <a:gd name="connsiteY15" fmla="*/ 70419 h 171368"/>
                <a:gd name="connsiteX16" fmla="*/ 28219 w 386729"/>
                <a:gd name="connsiteY16" fmla="*/ 160558 h 171368"/>
                <a:gd name="connsiteX17" fmla="*/ 161731 w 386729"/>
                <a:gd name="connsiteY17" fmla="*/ 116299 h 171368"/>
                <a:gd name="connsiteX18" fmla="*/ 222522 w 386729"/>
                <a:gd name="connsiteY18" fmla="*/ 59562 h 171368"/>
                <a:gd name="connsiteX19" fmla="*/ 292794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5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5" y="150870"/>
                  </a:cubicBezTo>
                  <a:cubicBezTo>
                    <a:pt x="323292" y="157392"/>
                    <a:pt x="356223" y="138523"/>
                    <a:pt x="373565" y="109155"/>
                  </a:cubicBezTo>
                  <a:cubicBezTo>
                    <a:pt x="391453" y="78996"/>
                    <a:pt x="391340" y="33907"/>
                    <a:pt x="361143" y="11137"/>
                  </a:cubicBezTo>
                  <a:cubicBezTo>
                    <a:pt x="336186" y="-7713"/>
                    <a:pt x="301596" y="1523"/>
                    <a:pt x="275565" y="12833"/>
                  </a:cubicBezTo>
                  <a:cubicBezTo>
                    <a:pt x="251833" y="23166"/>
                    <a:pt x="229986" y="37350"/>
                    <a:pt x="210892" y="54812"/>
                  </a:cubicBezTo>
                  <a:cubicBezTo>
                    <a:pt x="190025" y="73812"/>
                    <a:pt x="170289" y="94000"/>
                    <a:pt x="148951" y="112492"/>
                  </a:cubicBezTo>
                  <a:cubicBezTo>
                    <a:pt x="128311"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1" y="144725"/>
                    <a:pt x="161731" y="116299"/>
                  </a:cubicBezTo>
                  <a:cubicBezTo>
                    <a:pt x="182466" y="97940"/>
                    <a:pt x="201825" y="77997"/>
                    <a:pt x="222522" y="59562"/>
                  </a:cubicBezTo>
                  <a:cubicBezTo>
                    <a:pt x="243012" y="41276"/>
                    <a:pt x="266875" y="27187"/>
                    <a:pt x="292794"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5" y="89061"/>
                  </a:cubicBezTo>
                  <a:cubicBezTo>
                    <a:pt x="195548" y="76508"/>
                    <a:pt x="181241" y="63577"/>
                    <a:pt x="165464" y="52663"/>
                  </a:cubicBezTo>
                  <a:cubicBezTo>
                    <a:pt x="145276"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4" name="Freeform: Shape 313">
              <a:extLst>
                <a:ext uri="{FF2B5EF4-FFF2-40B4-BE49-F238E27FC236}">
                  <a16:creationId xmlns:a16="http://schemas.microsoft.com/office/drawing/2014/main" id="{7209A717-1A14-0B3F-139E-43477FD38175}"/>
                </a:ext>
              </a:extLst>
            </p:cNvPr>
            <p:cNvSpPr/>
            <p:nvPr/>
          </p:nvSpPr>
          <p:spPr>
            <a:xfrm>
              <a:off x="3401534" y="2629129"/>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2 h 262188"/>
                <a:gd name="connsiteX6" fmla="*/ 96411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4"/>
                    <a:pt x="1937" y="252230"/>
                  </a:cubicBezTo>
                  <a:cubicBezTo>
                    <a:pt x="-4736" y="255095"/>
                    <a:pt x="1013" y="264840"/>
                    <a:pt x="7591" y="261994"/>
                  </a:cubicBezTo>
                  <a:cubicBezTo>
                    <a:pt x="57091" y="240712"/>
                    <a:pt x="92566" y="200902"/>
                    <a:pt x="106439" y="148726"/>
                  </a:cubicBezTo>
                  <a:cubicBezTo>
                    <a:pt x="118936" y="101602"/>
                    <a:pt x="115148" y="51895"/>
                    <a:pt x="107325" y="4412"/>
                  </a:cubicBezTo>
                  <a:cubicBezTo>
                    <a:pt x="106138" y="-2750"/>
                    <a:pt x="95243" y="284"/>
                    <a:pt x="96411" y="7410"/>
                  </a:cubicBezTo>
                  <a:close/>
                </a:path>
              </a:pathLst>
            </a:custGeom>
            <a:grpFill/>
            <a:ln w="1885" cap="flat">
              <a:noFill/>
              <a:prstDash val="solid"/>
              <a:miter/>
            </a:ln>
          </p:spPr>
          <p:txBody>
            <a:bodyPr rtlCol="0" anchor="ctr"/>
            <a:lstStyle/>
            <a:p>
              <a:endParaRPr lang="en-IN"/>
            </a:p>
          </p:txBody>
        </p:sp>
        <p:sp>
          <p:nvSpPr>
            <p:cNvPr id="315" name="Freeform: Shape 314">
              <a:extLst>
                <a:ext uri="{FF2B5EF4-FFF2-40B4-BE49-F238E27FC236}">
                  <a16:creationId xmlns:a16="http://schemas.microsoft.com/office/drawing/2014/main" id="{EFB035F4-7A7D-E54C-E643-0B6D7272E6BC}"/>
                </a:ext>
              </a:extLst>
            </p:cNvPr>
            <p:cNvSpPr/>
            <p:nvPr/>
          </p:nvSpPr>
          <p:spPr>
            <a:xfrm>
              <a:off x="3476624" y="2137504"/>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9 h 458210"/>
                <a:gd name="connsiteX9" fmla="*/ 10314 w 653161"/>
                <a:gd name="connsiteY9" fmla="*/ 337379 h 458210"/>
                <a:gd name="connsiteX10" fmla="*/ 21209 w 653161"/>
                <a:gd name="connsiteY10" fmla="*/ 258719 h 458210"/>
                <a:gd name="connsiteX11" fmla="*/ 117342 w 653161"/>
                <a:gd name="connsiteY11" fmla="*/ 148787 h 458210"/>
                <a:gd name="connsiteX12" fmla="*/ 225558 w 653161"/>
                <a:gd name="connsiteY12" fmla="*/ 132539 h 458210"/>
                <a:gd name="connsiteX13" fmla="*/ 339279 w 653161"/>
                <a:gd name="connsiteY13" fmla="*/ 134141 h 458210"/>
                <a:gd name="connsiteX14" fmla="*/ 523591 w 653161"/>
                <a:gd name="connsiteY14" fmla="*/ 115291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6"/>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9"/>
                  </a:cubicBezTo>
                  <a:cubicBezTo>
                    <a:pt x="16760" y="413852"/>
                    <a:pt x="9277" y="375832"/>
                    <a:pt x="10314" y="337379"/>
                  </a:cubicBezTo>
                  <a:cubicBezTo>
                    <a:pt x="10747" y="310814"/>
                    <a:pt x="14404" y="284400"/>
                    <a:pt x="21209" y="258719"/>
                  </a:cubicBezTo>
                  <a:cubicBezTo>
                    <a:pt x="35157" y="208447"/>
                    <a:pt x="66957" y="166355"/>
                    <a:pt x="117342" y="148787"/>
                  </a:cubicBezTo>
                  <a:cubicBezTo>
                    <a:pt x="151668" y="136799"/>
                    <a:pt x="189461" y="133708"/>
                    <a:pt x="225558" y="132539"/>
                  </a:cubicBezTo>
                  <a:cubicBezTo>
                    <a:pt x="263465" y="131351"/>
                    <a:pt x="301391" y="133274"/>
                    <a:pt x="339279" y="134141"/>
                  </a:cubicBezTo>
                  <a:cubicBezTo>
                    <a:pt x="400446" y="135517"/>
                    <a:pt x="464818"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316" name="Freeform: Shape 315">
              <a:extLst>
                <a:ext uri="{FF2B5EF4-FFF2-40B4-BE49-F238E27FC236}">
                  <a16:creationId xmlns:a16="http://schemas.microsoft.com/office/drawing/2014/main" id="{29E840F6-C3F8-5188-C433-A175B8121336}"/>
                </a:ext>
              </a:extLst>
            </p:cNvPr>
            <p:cNvSpPr/>
            <p:nvPr/>
          </p:nvSpPr>
          <p:spPr>
            <a:xfrm>
              <a:off x="3409754" y="2624789"/>
              <a:ext cx="142397" cy="285689"/>
            </a:xfrm>
            <a:custGeom>
              <a:avLst/>
              <a:gdLst>
                <a:gd name="connsiteX0" fmla="*/ 118634 w 142397"/>
                <a:gd name="connsiteY0" fmla="*/ 7414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4"/>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8"/>
                    <a:pt x="118728" y="7414"/>
                  </a:cubicBezTo>
                  <a:close/>
                </a:path>
              </a:pathLst>
            </a:custGeom>
            <a:grpFill/>
            <a:ln w="1885" cap="flat">
              <a:noFill/>
              <a:prstDash val="solid"/>
              <a:miter/>
            </a:ln>
          </p:spPr>
          <p:txBody>
            <a:bodyPr rtlCol="0" anchor="ctr"/>
            <a:lstStyle/>
            <a:p>
              <a:endParaRPr lang="en-IN"/>
            </a:p>
          </p:txBody>
        </p:sp>
        <p:sp>
          <p:nvSpPr>
            <p:cNvPr id="317" name="Freeform: Shape 316">
              <a:extLst>
                <a:ext uri="{FF2B5EF4-FFF2-40B4-BE49-F238E27FC236}">
                  <a16:creationId xmlns:a16="http://schemas.microsoft.com/office/drawing/2014/main" id="{203D1F0C-033B-A4CB-0D26-39599C64FFAE}"/>
                </a:ext>
              </a:extLst>
            </p:cNvPr>
            <p:cNvSpPr/>
            <p:nvPr/>
          </p:nvSpPr>
          <p:spPr>
            <a:xfrm>
              <a:off x="3508378"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6"/>
                    <a:pt x="65418" y="123130"/>
                    <a:pt x="14072" y="251968"/>
                  </a:cubicBezTo>
                  <a:cubicBezTo>
                    <a:pt x="-11243" y="315454"/>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34"/>
                  </a:cubicBezTo>
                  <a:cubicBezTo>
                    <a:pt x="415722" y="163997"/>
                    <a:pt x="478981" y="158398"/>
                    <a:pt x="535474" y="132159"/>
                  </a:cubicBezTo>
                  <a:cubicBezTo>
                    <a:pt x="589724" y="106976"/>
                    <a:pt x="628761" y="62416"/>
                    <a:pt x="650457" y="7129"/>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318" name="Freeform: Shape 317">
              <a:extLst>
                <a:ext uri="{FF2B5EF4-FFF2-40B4-BE49-F238E27FC236}">
                  <a16:creationId xmlns:a16="http://schemas.microsoft.com/office/drawing/2014/main" id="{95F51A4F-9FA0-5F4B-03D9-798BA2D8488A}"/>
                </a:ext>
              </a:extLst>
            </p:cNvPr>
            <p:cNvSpPr/>
            <p:nvPr/>
          </p:nvSpPr>
          <p:spPr>
            <a:xfrm>
              <a:off x="3875039" y="2000754"/>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9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45"/>
                    <a:pt x="21540" y="108520"/>
                  </a:cubicBezTo>
                  <a:cubicBezTo>
                    <a:pt x="36036" y="64939"/>
                    <a:pt x="67156" y="32065"/>
                    <a:pt x="107419" y="10803"/>
                  </a:cubicBezTo>
                  <a:cubicBezTo>
                    <a:pt x="113847" y="7410"/>
                    <a:pt x="108136" y="-2392"/>
                    <a:pt x="101764" y="1039"/>
                  </a:cubicBezTo>
                  <a:cubicBezTo>
                    <a:pt x="59654" y="23281"/>
                    <a:pt x="27195" y="57908"/>
                    <a:pt x="11474" y="103204"/>
                  </a:cubicBezTo>
                  <a:cubicBezTo>
                    <a:pt x="-6622" y="155455"/>
                    <a:pt x="-2060" y="212080"/>
                    <a:pt x="6310" y="265689"/>
                  </a:cubicBezTo>
                  <a:cubicBezTo>
                    <a:pt x="7440" y="272852"/>
                    <a:pt x="18335" y="269817"/>
                    <a:pt x="17224" y="262673"/>
                  </a:cubicBezTo>
                  <a:close/>
                </a:path>
              </a:pathLst>
            </a:custGeom>
            <a:grpFill/>
            <a:ln w="1885" cap="flat">
              <a:noFill/>
              <a:prstDash val="solid"/>
              <a:miter/>
            </a:ln>
          </p:spPr>
          <p:txBody>
            <a:bodyPr rtlCol="0" anchor="ctr"/>
            <a:lstStyle/>
            <a:p>
              <a:endParaRPr lang="en-IN"/>
            </a:p>
          </p:txBody>
        </p:sp>
        <p:sp>
          <p:nvSpPr>
            <p:cNvPr id="319" name="Freeform: Shape 318">
              <a:extLst>
                <a:ext uri="{FF2B5EF4-FFF2-40B4-BE49-F238E27FC236}">
                  <a16:creationId xmlns:a16="http://schemas.microsoft.com/office/drawing/2014/main" id="{6F398CAA-AA69-C34F-3765-B585640D672F}"/>
                </a:ext>
              </a:extLst>
            </p:cNvPr>
            <p:cNvSpPr/>
            <p:nvPr/>
          </p:nvSpPr>
          <p:spPr>
            <a:xfrm>
              <a:off x="3239570" y="2297072"/>
              <a:ext cx="673163" cy="438326"/>
            </a:xfrm>
            <a:custGeom>
              <a:avLst/>
              <a:gdLst>
                <a:gd name="connsiteX0" fmla="*/ 8201 w 673163"/>
                <a:gd name="connsiteY0" fmla="*/ 436674 h 438326"/>
                <a:gd name="connsiteX1" fmla="*/ 142318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6 w 673163"/>
                <a:gd name="connsiteY6" fmla="*/ 7410 h 438326"/>
                <a:gd name="connsiteX7" fmla="*/ 661401 w 673163"/>
                <a:gd name="connsiteY7" fmla="*/ 128387 h 438326"/>
                <a:gd name="connsiteX8" fmla="*/ 650430 w 673163"/>
                <a:gd name="connsiteY8" fmla="*/ 209705 h 438326"/>
                <a:gd name="connsiteX9" fmla="*/ 559217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8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2" y="391944"/>
                    <a:pt x="86221" y="358712"/>
                    <a:pt x="142318" y="346422"/>
                  </a:cubicBezTo>
                  <a:cubicBezTo>
                    <a:pt x="207556" y="332134"/>
                    <a:pt x="276565" y="337563"/>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0"/>
                    <a:pt x="646943" y="284"/>
                    <a:pt x="648206" y="7410"/>
                  </a:cubicBezTo>
                  <a:cubicBezTo>
                    <a:pt x="655237" y="47333"/>
                    <a:pt x="662607" y="87672"/>
                    <a:pt x="661401" y="128387"/>
                  </a:cubicBezTo>
                  <a:cubicBezTo>
                    <a:pt x="660835" y="155821"/>
                    <a:pt x="657160" y="183102"/>
                    <a:pt x="650430" y="209705"/>
                  </a:cubicBezTo>
                  <a:cubicBezTo>
                    <a:pt x="637386" y="258921"/>
                    <a:pt x="607547" y="299429"/>
                    <a:pt x="559217" y="318392"/>
                  </a:cubicBezTo>
                  <a:cubicBezTo>
                    <a:pt x="490132" y="345517"/>
                    <a:pt x="411133" y="337374"/>
                    <a:pt x="339014" y="331418"/>
                  </a:cubicBezTo>
                  <a:cubicBezTo>
                    <a:pt x="274925" y="326121"/>
                    <a:pt x="208668" y="321785"/>
                    <a:pt x="145069" y="334339"/>
                  </a:cubicBezTo>
                  <a:cubicBezTo>
                    <a:pt x="118416" y="339315"/>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320" name="Freeform: Shape 319">
              <a:extLst>
                <a:ext uri="{FF2B5EF4-FFF2-40B4-BE49-F238E27FC236}">
                  <a16:creationId xmlns:a16="http://schemas.microsoft.com/office/drawing/2014/main" id="{454CF73C-A301-8A5C-DB84-4F9F9B3E025C}"/>
                </a:ext>
              </a:extLst>
            </p:cNvPr>
            <p:cNvSpPr/>
            <p:nvPr/>
          </p:nvSpPr>
          <p:spPr>
            <a:xfrm>
              <a:off x="3839725" y="1982075"/>
              <a:ext cx="138192" cy="289556"/>
            </a:xfrm>
            <a:custGeom>
              <a:avLst/>
              <a:gdLst>
                <a:gd name="connsiteX0" fmla="*/ 20983 w 138192"/>
                <a:gd name="connsiteY0" fmla="*/ 282766 h 289556"/>
                <a:gd name="connsiteX1" fmla="*/ 25412 w 138192"/>
                <a:gd name="connsiteY1" fmla="*/ 92628 h 289556"/>
                <a:gd name="connsiteX2" fmla="*/ 133082 w 138192"/>
                <a:gd name="connsiteY2" fmla="*/ 11348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0 h 289556"/>
                <a:gd name="connsiteX7" fmla="*/ 20983 w 138192"/>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8"/>
                  </a:cubicBezTo>
                  <a:cubicBezTo>
                    <a:pt x="43904" y="45504"/>
                    <a:pt x="84732" y="20434"/>
                    <a:pt x="133082" y="11348"/>
                  </a:cubicBezTo>
                  <a:cubicBezTo>
                    <a:pt x="140226" y="10010"/>
                    <a:pt x="137191" y="-904"/>
                    <a:pt x="130066" y="434"/>
                  </a:cubicBezTo>
                  <a:cubicBezTo>
                    <a:pt x="90783" y="7824"/>
                    <a:pt x="53932" y="25335"/>
                    <a:pt x="30596" y="58869"/>
                  </a:cubicBezTo>
                  <a:cubicBezTo>
                    <a:pt x="7260" y="92402"/>
                    <a:pt x="154" y="135964"/>
                    <a:pt x="-921" y="176170"/>
                  </a:cubicBezTo>
                  <a:cubicBezTo>
                    <a:pt x="-1901"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321" name="Freeform: Shape 320">
              <a:extLst>
                <a:ext uri="{FF2B5EF4-FFF2-40B4-BE49-F238E27FC236}">
                  <a16:creationId xmlns:a16="http://schemas.microsoft.com/office/drawing/2014/main" id="{7B318072-F2F6-24B6-971E-597D9471479A}"/>
                </a:ext>
              </a:extLst>
            </p:cNvPr>
            <p:cNvSpPr/>
            <p:nvPr/>
          </p:nvSpPr>
          <p:spPr>
            <a:xfrm>
              <a:off x="3208864" y="2295836"/>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1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1"/>
                  </a:cubicBezTo>
                  <a:cubicBezTo>
                    <a:pt x="658912" y="68814"/>
                    <a:pt x="669393" y="134712"/>
                    <a:pt x="650015" y="195748"/>
                  </a:cubicBezTo>
                  <a:cubicBezTo>
                    <a:pt x="634333" y="245172"/>
                    <a:pt x="596727" y="278913"/>
                    <a:pt x="547077" y="292654"/>
                  </a:cubicBezTo>
                  <a:cubicBezTo>
                    <a:pt x="474977" y="312616"/>
                    <a:pt x="398636" y="300647"/>
                    <a:pt x="325612"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322" name="Freeform: Shape 321">
              <a:extLst>
                <a:ext uri="{FF2B5EF4-FFF2-40B4-BE49-F238E27FC236}">
                  <a16:creationId xmlns:a16="http://schemas.microsoft.com/office/drawing/2014/main" id="{41850EF3-EE47-F620-7791-8D8411E1AC2E}"/>
                </a:ext>
              </a:extLst>
            </p:cNvPr>
            <p:cNvSpPr/>
            <p:nvPr/>
          </p:nvSpPr>
          <p:spPr>
            <a:xfrm>
              <a:off x="3947784"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2" y="153143"/>
                    <a:pt x="169582" y="145169"/>
                    <a:pt x="164134" y="140325"/>
                  </a:cubicBezTo>
                  <a:close/>
                </a:path>
              </a:pathLst>
            </a:custGeom>
            <a:grpFill/>
            <a:ln w="1885" cap="flat">
              <a:noFill/>
              <a:prstDash val="solid"/>
              <a:miter/>
            </a:ln>
          </p:spPr>
          <p:txBody>
            <a:bodyPr rtlCol="0" anchor="ctr"/>
            <a:lstStyle/>
            <a:p>
              <a:endParaRPr lang="en-IN"/>
            </a:p>
          </p:txBody>
        </p:sp>
        <p:sp>
          <p:nvSpPr>
            <p:cNvPr id="323" name="Freeform: Shape 322">
              <a:extLst>
                <a:ext uri="{FF2B5EF4-FFF2-40B4-BE49-F238E27FC236}">
                  <a16:creationId xmlns:a16="http://schemas.microsoft.com/office/drawing/2014/main" id="{C9FF6290-D4E4-B002-A137-880DC28F12FE}"/>
                </a:ext>
              </a:extLst>
            </p:cNvPr>
            <p:cNvSpPr/>
            <p:nvPr/>
          </p:nvSpPr>
          <p:spPr>
            <a:xfrm>
              <a:off x="3906297"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8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69" y="86458"/>
                    <a:pt x="62344" y="43216"/>
                    <a:pt x="8924" y="1621"/>
                  </a:cubicBezTo>
                  <a:cubicBezTo>
                    <a:pt x="3269" y="-2809"/>
                    <a:pt x="-4799" y="5146"/>
                    <a:pt x="932" y="9613"/>
                  </a:cubicBezTo>
                  <a:cubicBezTo>
                    <a:pt x="54314" y="51195"/>
                    <a:pt x="106339" y="94442"/>
                    <a:pt x="157008" y="139356"/>
                  </a:cubicBezTo>
                  <a:cubicBezTo>
                    <a:pt x="162436" y="144162"/>
                    <a:pt x="170466" y="136189"/>
                    <a:pt x="165000" y="131344"/>
                  </a:cubicBezTo>
                  <a:close/>
                </a:path>
              </a:pathLst>
            </a:custGeom>
            <a:grpFill/>
            <a:ln w="1885" cap="flat">
              <a:noFill/>
              <a:prstDash val="solid"/>
              <a:miter/>
            </a:ln>
          </p:spPr>
          <p:txBody>
            <a:bodyPr rtlCol="0" anchor="ctr"/>
            <a:lstStyle/>
            <a:p>
              <a:endParaRPr lang="en-IN"/>
            </a:p>
          </p:txBody>
        </p:sp>
        <p:sp>
          <p:nvSpPr>
            <p:cNvPr id="324" name="Freeform: Shape 323">
              <a:extLst>
                <a:ext uri="{FF2B5EF4-FFF2-40B4-BE49-F238E27FC236}">
                  <a16:creationId xmlns:a16="http://schemas.microsoft.com/office/drawing/2014/main" id="{9EF80BEE-70C8-B5FE-0F99-751D833D9E6E}"/>
                </a:ext>
              </a:extLst>
            </p:cNvPr>
            <p:cNvSpPr/>
            <p:nvPr/>
          </p:nvSpPr>
          <p:spPr>
            <a:xfrm>
              <a:off x="3882869"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10"/>
                    <a:pt x="47828" y="29200"/>
                    <a:pt x="7188" y="1323"/>
                  </a:cubicBezTo>
                  <a:cubicBezTo>
                    <a:pt x="1175" y="-2824"/>
                    <a:pt x="-4480" y="6978"/>
                    <a:pt x="1533" y="11087"/>
                  </a:cubicBezTo>
                  <a:cubicBezTo>
                    <a:pt x="41363" y="38435"/>
                    <a:pt x="78930" y="68950"/>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325" name="Freeform: Shape 324">
              <a:extLst>
                <a:ext uri="{FF2B5EF4-FFF2-40B4-BE49-F238E27FC236}">
                  <a16:creationId xmlns:a16="http://schemas.microsoft.com/office/drawing/2014/main" id="{29A0F14E-A0E9-9585-2DD0-2FDA7E9E73B3}"/>
                </a:ext>
              </a:extLst>
            </p:cNvPr>
            <p:cNvSpPr/>
            <p:nvPr/>
          </p:nvSpPr>
          <p:spPr>
            <a:xfrm>
              <a:off x="3765125" y="2291627"/>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1"/>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326" name="Freeform: Shape 325">
              <a:extLst>
                <a:ext uri="{FF2B5EF4-FFF2-40B4-BE49-F238E27FC236}">
                  <a16:creationId xmlns:a16="http://schemas.microsoft.com/office/drawing/2014/main" id="{621D5FC4-6CA7-8870-943F-65FB33B7A494}"/>
                </a:ext>
              </a:extLst>
            </p:cNvPr>
            <p:cNvSpPr/>
            <p:nvPr/>
          </p:nvSpPr>
          <p:spPr>
            <a:xfrm>
              <a:off x="3666719" y="2293113"/>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8"/>
                    <a:pt x="77498" y="55053"/>
                    <a:pt x="7037" y="1435"/>
                  </a:cubicBezTo>
                  <a:cubicBezTo>
                    <a:pt x="1250" y="-2976"/>
                    <a:pt x="-4386" y="6845"/>
                    <a:pt x="1382" y="11199"/>
                  </a:cubicBezTo>
                  <a:cubicBezTo>
                    <a:pt x="71013" y="64302"/>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327" name="Freeform: Shape 326">
              <a:extLst>
                <a:ext uri="{FF2B5EF4-FFF2-40B4-BE49-F238E27FC236}">
                  <a16:creationId xmlns:a16="http://schemas.microsoft.com/office/drawing/2014/main" id="{D038984D-DE66-EF9E-DCE4-FD6BC7D7C4BB}"/>
                </a:ext>
              </a:extLst>
            </p:cNvPr>
            <p:cNvSpPr/>
            <p:nvPr/>
          </p:nvSpPr>
          <p:spPr>
            <a:xfrm>
              <a:off x="3582556" y="2327008"/>
              <a:ext cx="251160" cy="226147"/>
            </a:xfrm>
            <a:custGeom>
              <a:avLst/>
              <a:gdLst>
                <a:gd name="connsiteX0" fmla="*/ 248445 w 251160"/>
                <a:gd name="connsiteY0" fmla="*/ 216846 h 226147"/>
                <a:gd name="connsiteX1" fmla="*/ 8865 w 251160"/>
                <a:gd name="connsiteY1" fmla="*/ 1714 h 226147"/>
                <a:gd name="connsiteX2" fmla="*/ 872 w 251160"/>
                <a:gd name="connsiteY2" fmla="*/ 9706 h 226147"/>
                <a:gd name="connsiteX3" fmla="*/ 240434 w 251160"/>
                <a:gd name="connsiteY3" fmla="*/ 224838 h 226147"/>
                <a:gd name="connsiteX4" fmla="*/ 248445 w 251160"/>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7">
                  <a:moveTo>
                    <a:pt x="248445" y="216846"/>
                  </a:moveTo>
                  <a:cubicBezTo>
                    <a:pt x="171519" y="141924"/>
                    <a:pt x="91652" y="70214"/>
                    <a:pt x="8865" y="1714"/>
                  </a:cubicBezTo>
                  <a:cubicBezTo>
                    <a:pt x="3304" y="-2904"/>
                    <a:pt x="-4745" y="5051"/>
                    <a:pt x="872" y="9706"/>
                  </a:cubicBezTo>
                  <a:cubicBezTo>
                    <a:pt x="83604" y="78144"/>
                    <a:pt x="163451" y="149854"/>
                    <a:pt x="240434" y="224838"/>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328" name="Freeform: Shape 327">
              <a:extLst>
                <a:ext uri="{FF2B5EF4-FFF2-40B4-BE49-F238E27FC236}">
                  <a16:creationId xmlns:a16="http://schemas.microsoft.com/office/drawing/2014/main" id="{3D796BDE-851F-DA44-27CA-F3B630E3F940}"/>
                </a:ext>
              </a:extLst>
            </p:cNvPr>
            <p:cNvSpPr/>
            <p:nvPr/>
          </p:nvSpPr>
          <p:spPr>
            <a:xfrm>
              <a:off x="3527706" y="2390563"/>
              <a:ext cx="242263" cy="199386"/>
            </a:xfrm>
            <a:custGeom>
              <a:avLst/>
              <a:gdLst>
                <a:gd name="connsiteX0" fmla="*/ 239451 w 242263"/>
                <a:gd name="connsiteY0" fmla="*/ 190180 h 199386"/>
                <a:gd name="connsiteX1" fmla="*/ 7128 w 242263"/>
                <a:gd name="connsiteY1" fmla="*/ 1363 h 199386"/>
                <a:gd name="connsiteX2" fmla="*/ 1473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6" y="122717"/>
                    <a:pt x="88220" y="59676"/>
                    <a:pt x="7128" y="1363"/>
                  </a:cubicBezTo>
                  <a:cubicBezTo>
                    <a:pt x="1210" y="-2897"/>
                    <a:pt x="-4445" y="7018"/>
                    <a:pt x="1473" y="11127"/>
                  </a:cubicBezTo>
                  <a:cubicBezTo>
                    <a:pt x="81736" y="68901"/>
                    <a:pt x="158529" y="131351"/>
                    <a:pt x="231440" y="198173"/>
                  </a:cubicBezTo>
                  <a:cubicBezTo>
                    <a:pt x="236812" y="203074"/>
                    <a:pt x="244823" y="195100"/>
                    <a:pt x="239451" y="190180"/>
                  </a:cubicBezTo>
                  <a:close/>
                </a:path>
              </a:pathLst>
            </a:custGeom>
            <a:grpFill/>
            <a:ln w="1885" cap="flat">
              <a:noFill/>
              <a:prstDash val="solid"/>
              <a:miter/>
            </a:ln>
          </p:spPr>
          <p:txBody>
            <a:bodyPr rtlCol="0" anchor="ctr"/>
            <a:lstStyle/>
            <a:p>
              <a:endParaRPr lang="en-IN"/>
            </a:p>
          </p:txBody>
        </p:sp>
        <p:sp>
          <p:nvSpPr>
            <p:cNvPr id="329" name="Freeform: Shape 328">
              <a:extLst>
                <a:ext uri="{FF2B5EF4-FFF2-40B4-BE49-F238E27FC236}">
                  <a16:creationId xmlns:a16="http://schemas.microsoft.com/office/drawing/2014/main" id="{7CC1F497-6E51-6436-62FF-F4543E12F3C9}"/>
                </a:ext>
              </a:extLst>
            </p:cNvPr>
            <p:cNvSpPr/>
            <p:nvPr/>
          </p:nvSpPr>
          <p:spPr>
            <a:xfrm>
              <a:off x="3506911" y="2467092"/>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330" name="Freeform: Shape 329">
              <a:extLst>
                <a:ext uri="{FF2B5EF4-FFF2-40B4-BE49-F238E27FC236}">
                  <a16:creationId xmlns:a16="http://schemas.microsoft.com/office/drawing/2014/main" id="{AFFDE6C1-13D7-7359-84F2-F61E0E4C579E}"/>
                </a:ext>
              </a:extLst>
            </p:cNvPr>
            <p:cNvSpPr/>
            <p:nvPr/>
          </p:nvSpPr>
          <p:spPr>
            <a:xfrm>
              <a:off x="3383590"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331" name="Freeform: Shape 330">
              <a:extLst>
                <a:ext uri="{FF2B5EF4-FFF2-40B4-BE49-F238E27FC236}">
                  <a16:creationId xmlns:a16="http://schemas.microsoft.com/office/drawing/2014/main" id="{D5FF094A-9FC6-1C19-9E70-64CAFE646059}"/>
                </a:ext>
              </a:extLst>
            </p:cNvPr>
            <p:cNvSpPr/>
            <p:nvPr/>
          </p:nvSpPr>
          <p:spPr>
            <a:xfrm>
              <a:off x="3296000"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332" name="Freeform: Shape 331">
              <a:extLst>
                <a:ext uri="{FF2B5EF4-FFF2-40B4-BE49-F238E27FC236}">
                  <a16:creationId xmlns:a16="http://schemas.microsoft.com/office/drawing/2014/main" id="{D923F6CA-8C88-DE80-2369-541300EB3F55}"/>
                </a:ext>
              </a:extLst>
            </p:cNvPr>
            <p:cNvSpPr/>
            <p:nvPr/>
          </p:nvSpPr>
          <p:spPr>
            <a:xfrm>
              <a:off x="3248382" y="2720779"/>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8"/>
                    <a:pt x="183891" y="141655"/>
                  </a:cubicBezTo>
                  <a:close/>
                </a:path>
              </a:pathLst>
            </a:custGeom>
            <a:grpFill/>
            <a:ln w="1885" cap="flat">
              <a:noFill/>
              <a:prstDash val="solid"/>
              <a:miter/>
            </a:ln>
          </p:spPr>
          <p:txBody>
            <a:bodyPr rtlCol="0" anchor="ctr"/>
            <a:lstStyle/>
            <a:p>
              <a:endParaRPr lang="en-IN"/>
            </a:p>
          </p:txBody>
        </p:sp>
        <p:sp>
          <p:nvSpPr>
            <p:cNvPr id="333" name="Freeform: Shape 332">
              <a:extLst>
                <a:ext uri="{FF2B5EF4-FFF2-40B4-BE49-F238E27FC236}">
                  <a16:creationId xmlns:a16="http://schemas.microsoft.com/office/drawing/2014/main" id="{EA117E69-CA70-3FC4-5222-B5F3A6C475AF}"/>
                </a:ext>
              </a:extLst>
            </p:cNvPr>
            <p:cNvSpPr/>
            <p:nvPr/>
          </p:nvSpPr>
          <p:spPr>
            <a:xfrm>
              <a:off x="5654919"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6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6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70" y="128243"/>
                    <a:pt x="40225" y="78380"/>
                  </a:cubicBezTo>
                  <a:cubicBezTo>
                    <a:pt x="33590" y="61980"/>
                    <a:pt x="26955" y="45587"/>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334" name="Freeform: Shape 333">
              <a:extLst>
                <a:ext uri="{FF2B5EF4-FFF2-40B4-BE49-F238E27FC236}">
                  <a16:creationId xmlns:a16="http://schemas.microsoft.com/office/drawing/2014/main" id="{24B2F135-32B4-599C-140D-86DBBF7CF528}"/>
                </a:ext>
              </a:extLst>
            </p:cNvPr>
            <p:cNvSpPr/>
            <p:nvPr/>
          </p:nvSpPr>
          <p:spPr>
            <a:xfrm>
              <a:off x="5913149"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335" name="Freeform: Shape 334">
              <a:extLst>
                <a:ext uri="{FF2B5EF4-FFF2-40B4-BE49-F238E27FC236}">
                  <a16:creationId xmlns:a16="http://schemas.microsoft.com/office/drawing/2014/main" id="{AB2D590D-06CC-4A5B-1FC1-DE193B22F069}"/>
                </a:ext>
              </a:extLst>
            </p:cNvPr>
            <p:cNvSpPr/>
            <p:nvPr/>
          </p:nvSpPr>
          <p:spPr>
            <a:xfrm>
              <a:off x="5695463"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336" name="Freeform: Shape 335">
              <a:extLst>
                <a:ext uri="{FF2B5EF4-FFF2-40B4-BE49-F238E27FC236}">
                  <a16:creationId xmlns:a16="http://schemas.microsoft.com/office/drawing/2014/main" id="{E4931E57-2FAB-3BC4-C1EF-1D000883BA75}"/>
                </a:ext>
              </a:extLst>
            </p:cNvPr>
            <p:cNvSpPr/>
            <p:nvPr/>
          </p:nvSpPr>
          <p:spPr>
            <a:xfrm>
              <a:off x="5738704" y="1519129"/>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337" name="Freeform: Shape 336">
              <a:extLst>
                <a:ext uri="{FF2B5EF4-FFF2-40B4-BE49-F238E27FC236}">
                  <a16:creationId xmlns:a16="http://schemas.microsoft.com/office/drawing/2014/main" id="{50C36D90-2341-0032-1D18-05786D1C5145}"/>
                </a:ext>
              </a:extLst>
            </p:cNvPr>
            <p:cNvSpPr/>
            <p:nvPr/>
          </p:nvSpPr>
          <p:spPr>
            <a:xfrm>
              <a:off x="5778685"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8" name="Freeform: Shape 337">
              <a:extLst>
                <a:ext uri="{FF2B5EF4-FFF2-40B4-BE49-F238E27FC236}">
                  <a16:creationId xmlns:a16="http://schemas.microsoft.com/office/drawing/2014/main" id="{D9D861D8-A2B1-23D1-C55D-AC8B9CC0521F}"/>
                </a:ext>
              </a:extLst>
            </p:cNvPr>
            <p:cNvSpPr/>
            <p:nvPr/>
          </p:nvSpPr>
          <p:spPr>
            <a:xfrm>
              <a:off x="5818627"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9" name="Freeform: Shape 338">
              <a:extLst>
                <a:ext uri="{FF2B5EF4-FFF2-40B4-BE49-F238E27FC236}">
                  <a16:creationId xmlns:a16="http://schemas.microsoft.com/office/drawing/2014/main" id="{B6FD960C-9BAB-5F1A-11B1-A27A300442BA}"/>
                </a:ext>
              </a:extLst>
            </p:cNvPr>
            <p:cNvSpPr/>
            <p:nvPr/>
          </p:nvSpPr>
          <p:spPr>
            <a:xfrm>
              <a:off x="5861906"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40" name="Freeform: Shape 339">
              <a:extLst>
                <a:ext uri="{FF2B5EF4-FFF2-40B4-BE49-F238E27FC236}">
                  <a16:creationId xmlns:a16="http://schemas.microsoft.com/office/drawing/2014/main" id="{8FB00ABE-6D3F-A4DD-0BFD-2C933D3B3923}"/>
                </a:ext>
              </a:extLst>
            </p:cNvPr>
            <p:cNvSpPr/>
            <p:nvPr/>
          </p:nvSpPr>
          <p:spPr>
            <a:xfrm>
              <a:off x="5999679"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341" name="Freeform: Shape 340">
              <a:extLst>
                <a:ext uri="{FF2B5EF4-FFF2-40B4-BE49-F238E27FC236}">
                  <a16:creationId xmlns:a16="http://schemas.microsoft.com/office/drawing/2014/main" id="{F01D38B6-2CF4-EFBF-5C95-0A1B69F180D5}"/>
                </a:ext>
              </a:extLst>
            </p:cNvPr>
            <p:cNvSpPr/>
            <p:nvPr/>
          </p:nvSpPr>
          <p:spPr>
            <a:xfrm>
              <a:off x="6097829"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2" name="Freeform: Shape 341">
              <a:extLst>
                <a:ext uri="{FF2B5EF4-FFF2-40B4-BE49-F238E27FC236}">
                  <a16:creationId xmlns:a16="http://schemas.microsoft.com/office/drawing/2014/main" id="{43989183-96EA-4278-F5EF-BF6E7E30E89E}"/>
                </a:ext>
              </a:extLst>
            </p:cNvPr>
            <p:cNvSpPr/>
            <p:nvPr/>
          </p:nvSpPr>
          <p:spPr>
            <a:xfrm>
              <a:off x="6195000"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343" name="Freeform: Shape 342">
              <a:extLst>
                <a:ext uri="{FF2B5EF4-FFF2-40B4-BE49-F238E27FC236}">
                  <a16:creationId xmlns:a16="http://schemas.microsoft.com/office/drawing/2014/main" id="{6D36160F-566E-EF55-9960-AAC8FF49A15B}"/>
                </a:ext>
              </a:extLst>
            </p:cNvPr>
            <p:cNvSpPr/>
            <p:nvPr/>
          </p:nvSpPr>
          <p:spPr>
            <a:xfrm>
              <a:off x="6292905" y="1722758"/>
              <a:ext cx="16471" cy="24675"/>
            </a:xfrm>
            <a:custGeom>
              <a:avLst/>
              <a:gdLst>
                <a:gd name="connsiteX0" fmla="*/ -828 w 16471"/>
                <a:gd name="connsiteY0" fmla="*/ 7448 h 24675"/>
                <a:gd name="connsiteX1" fmla="*/ 4337 w 16471"/>
                <a:gd name="connsiteY1" fmla="*/ 20869 h 24675"/>
                <a:gd name="connsiteX2" fmla="*/ 11292 w 16471"/>
                <a:gd name="connsiteY2" fmla="*/ 24828 h 24675"/>
                <a:gd name="connsiteX3" fmla="*/ 15232 w 16471"/>
                <a:gd name="connsiteY3" fmla="*/ 17872 h 24675"/>
                <a:gd name="connsiteX4" fmla="*/ 10066 w 16471"/>
                <a:gd name="connsiteY4" fmla="*/ 4451 h 24675"/>
                <a:gd name="connsiteX5" fmla="*/ 3111 w 16471"/>
                <a:gd name="connsiteY5" fmla="*/ 493 h 24675"/>
                <a:gd name="connsiteX6" fmla="*/ -828 w 16471"/>
                <a:gd name="connsiteY6"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5">
                  <a:moveTo>
                    <a:pt x="-828" y="7448"/>
                  </a:moveTo>
                  <a:lnTo>
                    <a:pt x="4337" y="20869"/>
                  </a:lnTo>
                  <a:cubicBezTo>
                    <a:pt x="5242" y="23825"/>
                    <a:pt x="8295" y="25563"/>
                    <a:pt x="11292" y="24828"/>
                  </a:cubicBezTo>
                  <a:cubicBezTo>
                    <a:pt x="14308" y="23995"/>
                    <a:pt x="16061" y="20881"/>
                    <a:pt x="15232" y="17872"/>
                  </a:cubicBezTo>
                  <a:cubicBezTo>
                    <a:pt x="13516" y="13386"/>
                    <a:pt x="11782" y="8913"/>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4" name="Freeform: Shape 343">
              <a:extLst>
                <a:ext uri="{FF2B5EF4-FFF2-40B4-BE49-F238E27FC236}">
                  <a16:creationId xmlns:a16="http://schemas.microsoft.com/office/drawing/2014/main" id="{D2362985-36CA-F31C-6986-8B5261113FC3}"/>
                </a:ext>
              </a:extLst>
            </p:cNvPr>
            <p:cNvSpPr/>
            <p:nvPr/>
          </p:nvSpPr>
          <p:spPr>
            <a:xfrm>
              <a:off x="6390661"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345" name="Freeform: Shape 344">
              <a:extLst>
                <a:ext uri="{FF2B5EF4-FFF2-40B4-BE49-F238E27FC236}">
                  <a16:creationId xmlns:a16="http://schemas.microsoft.com/office/drawing/2014/main" id="{3874C68F-F9B3-AD5E-7CBC-896AF45BDD06}"/>
                </a:ext>
              </a:extLst>
            </p:cNvPr>
            <p:cNvSpPr/>
            <p:nvPr/>
          </p:nvSpPr>
          <p:spPr>
            <a:xfrm>
              <a:off x="5835752"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346" name="Freeform: Shape 345">
              <a:extLst>
                <a:ext uri="{FF2B5EF4-FFF2-40B4-BE49-F238E27FC236}">
                  <a16:creationId xmlns:a16="http://schemas.microsoft.com/office/drawing/2014/main" id="{1AB29418-1EB9-AAE2-2C48-1F28145423CE}"/>
                </a:ext>
              </a:extLst>
            </p:cNvPr>
            <p:cNvSpPr/>
            <p:nvPr/>
          </p:nvSpPr>
          <p:spPr>
            <a:xfrm>
              <a:off x="5770050" y="637798"/>
              <a:ext cx="152098" cy="77117"/>
            </a:xfrm>
            <a:custGeom>
              <a:avLst/>
              <a:gdLst>
                <a:gd name="connsiteX0" fmla="*/ 139680 w 152098"/>
                <a:gd name="connsiteY0" fmla="*/ 76899 h 77117"/>
                <a:gd name="connsiteX1" fmla="*/ 133158 w 152098"/>
                <a:gd name="connsiteY1" fmla="*/ 74279 h 77117"/>
                <a:gd name="connsiteX2" fmla="*/ 131367 w 152098"/>
                <a:gd name="connsiteY2" fmla="*/ 73449 h 77117"/>
                <a:gd name="connsiteX3" fmla="*/ 122715 w 152098"/>
                <a:gd name="connsiteY3" fmla="*/ 69359 h 77117"/>
                <a:gd name="connsiteX4" fmla="*/ 116796 w 152098"/>
                <a:gd name="connsiteY4" fmla="*/ 66550 h 77117"/>
                <a:gd name="connsiteX5" fmla="*/ 116418 w 152098"/>
                <a:gd name="connsiteY5" fmla="*/ 66362 h 77117"/>
                <a:gd name="connsiteX6" fmla="*/ 98964 w 152098"/>
                <a:gd name="connsiteY6" fmla="*/ 58332 h 77117"/>
                <a:gd name="connsiteX7" fmla="*/ 90199 w 152098"/>
                <a:gd name="connsiteY7" fmla="*/ 54562 h 77117"/>
                <a:gd name="connsiteX8" fmla="*/ 89973 w 152098"/>
                <a:gd name="connsiteY8" fmla="*/ 54468 h 77117"/>
                <a:gd name="connsiteX9" fmla="*/ 83733 w 152098"/>
                <a:gd name="connsiteY9" fmla="*/ 51810 h 77117"/>
                <a:gd name="connsiteX10" fmla="*/ 71387 w 152098"/>
                <a:gd name="connsiteY10" fmla="*/ 46306 h 77117"/>
                <a:gd name="connsiteX11" fmla="*/ 67504 w 152098"/>
                <a:gd name="connsiteY11" fmla="*/ 44534 h 77117"/>
                <a:gd name="connsiteX12" fmla="*/ 52424 w 152098"/>
                <a:gd name="connsiteY12" fmla="*/ 37672 h 77117"/>
                <a:gd name="connsiteX13" fmla="*/ 41114 w 152098"/>
                <a:gd name="connsiteY13" fmla="*/ 32300 h 77117"/>
                <a:gd name="connsiteX14" fmla="*/ 40888 w 152098"/>
                <a:gd name="connsiteY14" fmla="*/ 32187 h 77117"/>
                <a:gd name="connsiteX15" fmla="*/ 27486 w 152098"/>
                <a:gd name="connsiteY15" fmla="*/ 25854 h 77117"/>
                <a:gd name="connsiteX16" fmla="*/ 12802 w 152098"/>
                <a:gd name="connsiteY16" fmla="*/ 19501 h 77117"/>
                <a:gd name="connsiteX17" fmla="*/ 3471 w 152098"/>
                <a:gd name="connsiteY17" fmla="*/ 14261 h 77117"/>
                <a:gd name="connsiteX18" fmla="*/ -487 w 152098"/>
                <a:gd name="connsiteY18" fmla="*/ 10491 h 77117"/>
                <a:gd name="connsiteX19" fmla="*/ -1034 w 152098"/>
                <a:gd name="connsiteY19" fmla="*/ 9831 h 77117"/>
                <a:gd name="connsiteX20" fmla="*/ -1034 w 152098"/>
                <a:gd name="connsiteY20" fmla="*/ 8964 h 77117"/>
                <a:gd name="connsiteX21" fmla="*/ 1397 w 152098"/>
                <a:gd name="connsiteY21" fmla="*/ 2951 h 77117"/>
                <a:gd name="connsiteX22" fmla="*/ 6694 w 152098"/>
                <a:gd name="connsiteY22" fmla="*/ 501 h 77117"/>
                <a:gd name="connsiteX23" fmla="*/ 9221 w 152098"/>
                <a:gd name="connsiteY23" fmla="*/ 1651 h 77117"/>
                <a:gd name="connsiteX24" fmla="*/ 19757 w 152098"/>
                <a:gd name="connsiteY24" fmla="*/ 6608 h 77117"/>
                <a:gd name="connsiteX25" fmla="*/ 20700 w 152098"/>
                <a:gd name="connsiteY25" fmla="*/ 7023 h 77117"/>
                <a:gd name="connsiteX26" fmla="*/ 27335 w 152098"/>
                <a:gd name="connsiteY26" fmla="*/ 9775 h 77117"/>
                <a:gd name="connsiteX27" fmla="*/ 34988 w 152098"/>
                <a:gd name="connsiteY27" fmla="*/ 12960 h 77117"/>
                <a:gd name="connsiteX28" fmla="*/ 44187 w 152098"/>
                <a:gd name="connsiteY28" fmla="*/ 17239 h 77117"/>
                <a:gd name="connsiteX29" fmla="*/ 48937 w 152098"/>
                <a:gd name="connsiteY29" fmla="*/ 19501 h 77117"/>
                <a:gd name="connsiteX30" fmla="*/ 51689 w 152098"/>
                <a:gd name="connsiteY30" fmla="*/ 20783 h 77117"/>
                <a:gd name="connsiteX31" fmla="*/ 60284 w 152098"/>
                <a:gd name="connsiteY31" fmla="*/ 24723 h 77117"/>
                <a:gd name="connsiteX32" fmla="*/ 66995 w 152098"/>
                <a:gd name="connsiteY32" fmla="*/ 27512 h 77117"/>
                <a:gd name="connsiteX33" fmla="*/ 74855 w 152098"/>
                <a:gd name="connsiteY33" fmla="*/ 30811 h 77117"/>
                <a:gd name="connsiteX34" fmla="*/ 83827 w 152098"/>
                <a:gd name="connsiteY34" fmla="*/ 34977 h 77117"/>
                <a:gd name="connsiteX35" fmla="*/ 89124 w 152098"/>
                <a:gd name="connsiteY35" fmla="*/ 37503 h 77117"/>
                <a:gd name="connsiteX36" fmla="*/ 99831 w 152098"/>
                <a:gd name="connsiteY36" fmla="*/ 42385 h 77117"/>
                <a:gd name="connsiteX37" fmla="*/ 106126 w 152098"/>
                <a:gd name="connsiteY37" fmla="*/ 45043 h 77117"/>
                <a:gd name="connsiteX38" fmla="*/ 114100 w 152098"/>
                <a:gd name="connsiteY38" fmla="*/ 48417 h 77117"/>
                <a:gd name="connsiteX39" fmla="*/ 121640 w 152098"/>
                <a:gd name="connsiteY39" fmla="*/ 51923 h 77117"/>
                <a:gd name="connsiteX40" fmla="*/ 128708 w 152098"/>
                <a:gd name="connsiteY40" fmla="*/ 55184 h 77117"/>
                <a:gd name="connsiteX41" fmla="*/ 130782 w 152098"/>
                <a:gd name="connsiteY41" fmla="*/ 56107 h 77117"/>
                <a:gd name="connsiteX42" fmla="*/ 143977 w 152098"/>
                <a:gd name="connsiteY42" fmla="*/ 61762 h 77117"/>
                <a:gd name="connsiteX43" fmla="*/ 146559 w 152098"/>
                <a:gd name="connsiteY43" fmla="*/ 63252 h 77117"/>
                <a:gd name="connsiteX44" fmla="*/ 151065 w 152098"/>
                <a:gd name="connsiteY44" fmla="*/ 71489 h 77117"/>
                <a:gd name="connsiteX45" fmla="*/ 144335 w 152098"/>
                <a:gd name="connsiteY45" fmla="*/ 77427 h 77117"/>
                <a:gd name="connsiteX46" fmla="*/ 139680 w 152098"/>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8" h="77117">
                  <a:moveTo>
                    <a:pt x="139680" y="76899"/>
                  </a:moveTo>
                  <a:cubicBezTo>
                    <a:pt x="137437" y="76197"/>
                    <a:pt x="135268" y="75321"/>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8"/>
                  </a:lnTo>
                  <a:cubicBezTo>
                    <a:pt x="87899" y="53582"/>
                    <a:pt x="85807" y="52715"/>
                    <a:pt x="83733" y="51810"/>
                  </a:cubicBezTo>
                  <a:cubicBezTo>
                    <a:pt x="79605" y="49925"/>
                    <a:pt x="75420" y="48040"/>
                    <a:pt x="71387" y="46306"/>
                  </a:cubicBezTo>
                  <a:lnTo>
                    <a:pt x="67504" y="44534"/>
                  </a:lnTo>
                  <a:cubicBezTo>
                    <a:pt x="62565" y="42309"/>
                    <a:pt x="57457" y="39991"/>
                    <a:pt x="52424" y="37672"/>
                  </a:cubicBezTo>
                  <a:lnTo>
                    <a:pt x="41114" y="32300"/>
                  </a:lnTo>
                  <a:lnTo>
                    <a:pt x="40888" y="32187"/>
                  </a:lnTo>
                  <a:cubicBezTo>
                    <a:pt x="36496" y="30095"/>
                    <a:pt x="31972" y="27927"/>
                    <a:pt x="27486" y="25854"/>
                  </a:cubicBezTo>
                  <a:cubicBezTo>
                    <a:pt x="22358" y="23479"/>
                    <a:pt x="17552" y="21386"/>
                    <a:pt x="12802" y="19501"/>
                  </a:cubicBezTo>
                  <a:cubicBezTo>
                    <a:pt x="9446" y="18232"/>
                    <a:pt x="6298" y="16465"/>
                    <a:pt x="3471" y="14261"/>
                  </a:cubicBezTo>
                  <a:cubicBezTo>
                    <a:pt x="2019" y="13141"/>
                    <a:pt x="700" y="11878"/>
                    <a:pt x="-487" y="10491"/>
                  </a:cubicBezTo>
                  <a:lnTo>
                    <a:pt x="-1034" y="9831"/>
                  </a:lnTo>
                  <a:lnTo>
                    <a:pt x="-1034" y="8964"/>
                  </a:lnTo>
                  <a:cubicBezTo>
                    <a:pt x="-902" y="6750"/>
                    <a:pt x="-35" y="4640"/>
                    <a:pt x="1397" y="2951"/>
                  </a:cubicBezTo>
                  <a:cubicBezTo>
                    <a:pt x="2548" y="1519"/>
                    <a:pt x="3962" y="-253"/>
                    <a:pt x="6694" y="501"/>
                  </a:cubicBezTo>
                  <a:cubicBezTo>
                    <a:pt x="7581" y="788"/>
                    <a:pt x="8428" y="1174"/>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84"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7"/>
                    <a:pt x="145786" y="62629"/>
                    <a:pt x="146559" y="63252"/>
                  </a:cubicBezTo>
                  <a:cubicBezTo>
                    <a:pt x="149255" y="65148"/>
                    <a:pt x="150932" y="68192"/>
                    <a:pt x="151065" y="71489"/>
                  </a:cubicBezTo>
                  <a:cubicBezTo>
                    <a:pt x="150235" y="74651"/>
                    <a:pt x="147577" y="76997"/>
                    <a:pt x="144335" y="77427"/>
                  </a:cubicBezTo>
                  <a:cubicBezTo>
                    <a:pt x="142770" y="77490"/>
                    <a:pt x="141187" y="77312"/>
                    <a:pt x="139680" y="76899"/>
                  </a:cubicBezTo>
                  <a:close/>
                </a:path>
              </a:pathLst>
            </a:custGeom>
            <a:grpFill/>
            <a:ln w="1885" cap="flat">
              <a:noFill/>
              <a:prstDash val="solid"/>
              <a:miter/>
            </a:ln>
          </p:spPr>
          <p:txBody>
            <a:bodyPr rtlCol="0" anchor="ctr"/>
            <a:lstStyle/>
            <a:p>
              <a:endParaRPr lang="en-IN"/>
            </a:p>
          </p:txBody>
        </p:sp>
        <p:sp>
          <p:nvSpPr>
            <p:cNvPr id="347" name="Freeform: Shape 346">
              <a:extLst>
                <a:ext uri="{FF2B5EF4-FFF2-40B4-BE49-F238E27FC236}">
                  <a16:creationId xmlns:a16="http://schemas.microsoft.com/office/drawing/2014/main" id="{71209AEF-346F-60DE-3DF9-A2E5D8ED936D}"/>
                </a:ext>
              </a:extLst>
            </p:cNvPr>
            <p:cNvSpPr/>
            <p:nvPr/>
          </p:nvSpPr>
          <p:spPr>
            <a:xfrm>
              <a:off x="5816062"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348" name="Freeform: Shape 347">
              <a:extLst>
                <a:ext uri="{FF2B5EF4-FFF2-40B4-BE49-F238E27FC236}">
                  <a16:creationId xmlns:a16="http://schemas.microsoft.com/office/drawing/2014/main" id="{E2801971-B7BC-D923-8B19-FFED6DB9E872}"/>
                </a:ext>
              </a:extLst>
            </p:cNvPr>
            <p:cNvSpPr/>
            <p:nvPr/>
          </p:nvSpPr>
          <p:spPr>
            <a:xfrm>
              <a:off x="5792895"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088"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349" name="Freeform: Shape 348">
              <a:extLst>
                <a:ext uri="{FF2B5EF4-FFF2-40B4-BE49-F238E27FC236}">
                  <a16:creationId xmlns:a16="http://schemas.microsoft.com/office/drawing/2014/main" id="{F3002A6F-AF55-B2C0-10A2-5E8E7D857F39}"/>
                </a:ext>
              </a:extLst>
            </p:cNvPr>
            <p:cNvSpPr/>
            <p:nvPr/>
          </p:nvSpPr>
          <p:spPr>
            <a:xfrm>
              <a:off x="5776305"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350" name="Freeform: Shape 349">
              <a:extLst>
                <a:ext uri="{FF2B5EF4-FFF2-40B4-BE49-F238E27FC236}">
                  <a16:creationId xmlns:a16="http://schemas.microsoft.com/office/drawing/2014/main" id="{4CC0A1D2-A6F6-DF6B-2277-80192106632B}"/>
                </a:ext>
              </a:extLst>
            </p:cNvPr>
            <p:cNvSpPr/>
            <p:nvPr/>
          </p:nvSpPr>
          <p:spPr>
            <a:xfrm>
              <a:off x="6183822"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351" name="Freeform: Shape 350">
              <a:extLst>
                <a:ext uri="{FF2B5EF4-FFF2-40B4-BE49-F238E27FC236}">
                  <a16:creationId xmlns:a16="http://schemas.microsoft.com/office/drawing/2014/main" id="{4CC48171-233A-8990-3369-1B09243159D4}"/>
                </a:ext>
              </a:extLst>
            </p:cNvPr>
            <p:cNvSpPr/>
            <p:nvPr/>
          </p:nvSpPr>
          <p:spPr>
            <a:xfrm>
              <a:off x="6075359"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352" name="Freeform: Shape 351">
              <a:extLst>
                <a:ext uri="{FF2B5EF4-FFF2-40B4-BE49-F238E27FC236}">
                  <a16:creationId xmlns:a16="http://schemas.microsoft.com/office/drawing/2014/main" id="{5B6288F5-FC00-9478-034A-AAFE60C6D50B}"/>
                </a:ext>
              </a:extLst>
            </p:cNvPr>
            <p:cNvSpPr/>
            <p:nvPr/>
          </p:nvSpPr>
          <p:spPr>
            <a:xfrm>
              <a:off x="6250888"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353" name="Freeform: Shape 352">
              <a:extLst>
                <a:ext uri="{FF2B5EF4-FFF2-40B4-BE49-F238E27FC236}">
                  <a16:creationId xmlns:a16="http://schemas.microsoft.com/office/drawing/2014/main" id="{80E6D9C0-8A5D-9722-D2DD-D4CF23F4BB77}"/>
                </a:ext>
              </a:extLst>
            </p:cNvPr>
            <p:cNvSpPr/>
            <p:nvPr/>
          </p:nvSpPr>
          <p:spPr>
            <a:xfrm>
              <a:off x="5929405"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354" name="Freeform: Shape 353">
              <a:extLst>
                <a:ext uri="{FF2B5EF4-FFF2-40B4-BE49-F238E27FC236}">
                  <a16:creationId xmlns:a16="http://schemas.microsoft.com/office/drawing/2014/main" id="{E0234616-36F2-DBD5-52D7-36732FA7E922}"/>
                </a:ext>
              </a:extLst>
            </p:cNvPr>
            <p:cNvSpPr/>
            <p:nvPr/>
          </p:nvSpPr>
          <p:spPr>
            <a:xfrm>
              <a:off x="6257862"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355" name="Freeform: Shape 354">
              <a:extLst>
                <a:ext uri="{FF2B5EF4-FFF2-40B4-BE49-F238E27FC236}">
                  <a16:creationId xmlns:a16="http://schemas.microsoft.com/office/drawing/2014/main" id="{DE2E5FB0-6EAB-D468-4547-438878C18F6E}"/>
                </a:ext>
              </a:extLst>
            </p:cNvPr>
            <p:cNvSpPr/>
            <p:nvPr/>
          </p:nvSpPr>
          <p:spPr>
            <a:xfrm>
              <a:off x="5738496"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356" name="Freeform: Shape 355">
              <a:extLst>
                <a:ext uri="{FF2B5EF4-FFF2-40B4-BE49-F238E27FC236}">
                  <a16:creationId xmlns:a16="http://schemas.microsoft.com/office/drawing/2014/main" id="{18C5FBF6-5A52-D180-CC10-2F41637A4D20}"/>
                </a:ext>
              </a:extLst>
            </p:cNvPr>
            <p:cNvSpPr/>
            <p:nvPr/>
          </p:nvSpPr>
          <p:spPr>
            <a:xfrm>
              <a:off x="6125462"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357" name="Freeform: Shape 356">
              <a:extLst>
                <a:ext uri="{FF2B5EF4-FFF2-40B4-BE49-F238E27FC236}">
                  <a16:creationId xmlns:a16="http://schemas.microsoft.com/office/drawing/2014/main" id="{2B163303-71C2-3EA3-D853-F6788EE2F582}"/>
                </a:ext>
              </a:extLst>
            </p:cNvPr>
            <p:cNvSpPr/>
            <p:nvPr/>
          </p:nvSpPr>
          <p:spPr>
            <a:xfrm>
              <a:off x="5803376"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358" name="Freeform: Shape 357">
              <a:extLst>
                <a:ext uri="{FF2B5EF4-FFF2-40B4-BE49-F238E27FC236}">
                  <a16:creationId xmlns:a16="http://schemas.microsoft.com/office/drawing/2014/main" id="{ABB495B7-D7D0-9119-A38A-5074F416A20E}"/>
                </a:ext>
              </a:extLst>
            </p:cNvPr>
            <p:cNvSpPr/>
            <p:nvPr/>
          </p:nvSpPr>
          <p:spPr>
            <a:xfrm>
              <a:off x="6220162"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359" name="Freeform: Shape 358">
              <a:extLst>
                <a:ext uri="{FF2B5EF4-FFF2-40B4-BE49-F238E27FC236}">
                  <a16:creationId xmlns:a16="http://schemas.microsoft.com/office/drawing/2014/main" id="{A80C49B6-626E-616E-2B1A-232B9543EE01}"/>
                </a:ext>
              </a:extLst>
            </p:cNvPr>
            <p:cNvSpPr/>
            <p:nvPr/>
          </p:nvSpPr>
          <p:spPr>
            <a:xfrm>
              <a:off x="2906026"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0" name="Freeform: Shape 359">
              <a:extLst>
                <a:ext uri="{FF2B5EF4-FFF2-40B4-BE49-F238E27FC236}">
                  <a16:creationId xmlns:a16="http://schemas.microsoft.com/office/drawing/2014/main" id="{1EBC8B75-B954-DD8A-4A9B-73CF822B9AF1}"/>
                </a:ext>
              </a:extLst>
            </p:cNvPr>
            <p:cNvSpPr/>
            <p:nvPr/>
          </p:nvSpPr>
          <p:spPr>
            <a:xfrm>
              <a:off x="2742720" y="1199663"/>
              <a:ext cx="177511" cy="279752"/>
            </a:xfrm>
            <a:custGeom>
              <a:avLst/>
              <a:gdLst>
                <a:gd name="connsiteX0" fmla="*/ 8267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3 w 177511"/>
                <a:gd name="connsiteY5" fmla="*/ 129270 h 279752"/>
                <a:gd name="connsiteX6" fmla="*/ 174823 w 177511"/>
                <a:gd name="connsiteY6" fmla="*/ 121272 h 279752"/>
                <a:gd name="connsiteX7" fmla="*/ 173673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3" y="129270"/>
                  </a:lnTo>
                  <a:cubicBezTo>
                    <a:pt x="177029" y="127059"/>
                    <a:pt x="177029" y="123480"/>
                    <a:pt x="174823" y="121272"/>
                  </a:cubicBezTo>
                  <a:cubicBezTo>
                    <a:pt x="174465" y="120931"/>
                    <a:pt x="174088" y="120635"/>
                    <a:pt x="173673" y="120392"/>
                  </a:cubicBezTo>
                  <a:cubicBezTo>
                    <a:pt x="118821" y="83782"/>
                    <a:pt x="66042" y="44169"/>
                    <a:pt x="15562" y="1733"/>
                  </a:cubicBezTo>
                  <a:cubicBezTo>
                    <a:pt x="10021" y="-2923"/>
                    <a:pt x="1972"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2" y="142000"/>
                    <a:pt x="107172" y="143822"/>
                  </a:cubicBezTo>
                  <a:cubicBezTo>
                    <a:pt x="69943" y="184538"/>
                    <a:pt x="34318" y="226635"/>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361" name="Freeform: Shape 360">
              <a:extLst>
                <a:ext uri="{FF2B5EF4-FFF2-40B4-BE49-F238E27FC236}">
                  <a16:creationId xmlns:a16="http://schemas.microsoft.com/office/drawing/2014/main" id="{8FEBA560-6692-243E-E981-DA4A24457914}"/>
                </a:ext>
              </a:extLst>
            </p:cNvPr>
            <p:cNvSpPr/>
            <p:nvPr/>
          </p:nvSpPr>
          <p:spPr>
            <a:xfrm>
              <a:off x="2199238"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1 w 559540"/>
                <a:gd name="connsiteY7" fmla="*/ 285109 h 712428"/>
                <a:gd name="connsiteX8" fmla="*/ 428152 w 559540"/>
                <a:gd name="connsiteY8" fmla="*/ 194800 h 712428"/>
                <a:gd name="connsiteX9" fmla="*/ 447869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5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1 w 559540"/>
                <a:gd name="connsiteY23" fmla="*/ 145301 h 712428"/>
                <a:gd name="connsiteX24" fmla="*/ 459669 w 559540"/>
                <a:gd name="connsiteY24" fmla="*/ 158948 h 712428"/>
                <a:gd name="connsiteX25" fmla="*/ 444777 w 559540"/>
                <a:gd name="connsiteY25" fmla="*/ 175328 h 712428"/>
                <a:gd name="connsiteX26" fmla="*/ 443872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1 w 559540"/>
                <a:gd name="connsiteY35" fmla="*/ 711980 h 712428"/>
                <a:gd name="connsiteX36" fmla="*/ 423760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8"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2" y="372679"/>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4" y="29563"/>
                    <a:pt x="546415" y="18764"/>
                    <a:pt x="556669" y="9809"/>
                  </a:cubicBezTo>
                  <a:cubicBezTo>
                    <a:pt x="562154" y="4983"/>
                    <a:pt x="554124" y="-2990"/>
                    <a:pt x="548677" y="1798"/>
                  </a:cubicBezTo>
                  <a:cubicBezTo>
                    <a:pt x="537650" y="11420"/>
                    <a:pt x="528508" y="23024"/>
                    <a:pt x="521760" y="36010"/>
                  </a:cubicBezTo>
                  <a:cubicBezTo>
                    <a:pt x="520553" y="38242"/>
                    <a:pt x="520911" y="41003"/>
                    <a:pt x="522645" y="42852"/>
                  </a:cubicBezTo>
                  <a:lnTo>
                    <a:pt x="546491" y="71466"/>
                  </a:lnTo>
                  <a:lnTo>
                    <a:pt x="546491" y="63455"/>
                  </a:lnTo>
                  <a:lnTo>
                    <a:pt x="494390" y="120796"/>
                  </a:lnTo>
                  <a:lnTo>
                    <a:pt x="472071" y="145301"/>
                  </a:lnTo>
                  <a:cubicBezTo>
                    <a:pt x="467925" y="149849"/>
                    <a:pt x="463797" y="154399"/>
                    <a:pt x="459669" y="158948"/>
                  </a:cubicBezTo>
                  <a:cubicBezTo>
                    <a:pt x="455032" y="164037"/>
                    <a:pt x="450244" y="171125"/>
                    <a:pt x="444777" y="175328"/>
                  </a:cubicBezTo>
                  <a:cubicBezTo>
                    <a:pt x="443891" y="176007"/>
                    <a:pt x="444947" y="176252"/>
                    <a:pt x="443872" y="176949"/>
                  </a:cubicBezTo>
                  <a:cubicBezTo>
                    <a:pt x="443005" y="177372"/>
                    <a:pt x="442101" y="177705"/>
                    <a:pt x="441177" y="177948"/>
                  </a:cubicBezTo>
                  <a:lnTo>
                    <a:pt x="430187" y="182039"/>
                  </a:lnTo>
                  <a:lnTo>
                    <a:pt x="335449" y="217212"/>
                  </a:lnTo>
                  <a:lnTo>
                    <a:pt x="68763" y="316249"/>
                  </a:lnTo>
                  <a:lnTo>
                    <a:pt x="3015" y="340753"/>
                  </a:lnTo>
                  <a:cubicBezTo>
                    <a:pt x="-20" y="341694"/>
                    <a:pt x="-1716" y="344915"/>
                    <a:pt x="-774" y="347948"/>
                  </a:cubicBezTo>
                  <a:cubicBezTo>
                    <a:pt x="-510" y="348780"/>
                    <a:pt x="-76" y="349543"/>
                    <a:pt x="527" y="350178"/>
                  </a:cubicBezTo>
                  <a:cubicBezTo>
                    <a:pt x="93927" y="459444"/>
                    <a:pt x="199543" y="557638"/>
                    <a:pt x="315317" y="642839"/>
                  </a:cubicBezTo>
                  <a:cubicBezTo>
                    <a:pt x="348116" y="666991"/>
                    <a:pt x="381687" y="690039"/>
                    <a:pt x="416031" y="711980"/>
                  </a:cubicBezTo>
                  <a:cubicBezTo>
                    <a:pt x="418727" y="713552"/>
                    <a:pt x="422195" y="712638"/>
                    <a:pt x="423760" y="709938"/>
                  </a:cubicBezTo>
                  <a:cubicBezTo>
                    <a:pt x="424005" y="709520"/>
                    <a:pt x="424193"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362" name="Freeform: Shape 361">
              <a:extLst>
                <a:ext uri="{FF2B5EF4-FFF2-40B4-BE49-F238E27FC236}">
                  <a16:creationId xmlns:a16="http://schemas.microsoft.com/office/drawing/2014/main" id="{383552C6-43B7-2ABD-FD12-DF3FD401F307}"/>
                </a:ext>
              </a:extLst>
            </p:cNvPr>
            <p:cNvSpPr/>
            <p:nvPr/>
          </p:nvSpPr>
          <p:spPr>
            <a:xfrm>
              <a:off x="2308126" y="1493824"/>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8"/>
                    <a:pt x="124999" y="9167"/>
                    <a:pt x="110126" y="11335"/>
                  </a:cubicBezTo>
                  <a:cubicBezTo>
                    <a:pt x="75047" y="16443"/>
                    <a:pt x="39402" y="18347"/>
                    <a:pt x="5774" y="5209"/>
                  </a:cubicBezTo>
                  <a:cubicBezTo>
                    <a:pt x="-1012" y="2551"/>
                    <a:pt x="-3952" y="13484"/>
                    <a:pt x="2758" y="16123"/>
                  </a:cubicBezTo>
                  <a:cubicBezTo>
                    <a:pt x="32145" y="27584"/>
                    <a:pt x="63530" y="28206"/>
                    <a:pt x="94519" y="24700"/>
                  </a:cubicBezTo>
                  <a:cubicBezTo>
                    <a:pt x="125508" y="21194"/>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7"/>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363" name="Freeform: Shape 362">
              <a:extLst>
                <a:ext uri="{FF2B5EF4-FFF2-40B4-BE49-F238E27FC236}">
                  <a16:creationId xmlns:a16="http://schemas.microsoft.com/office/drawing/2014/main" id="{759198DB-AE4A-4D49-1F71-3D923922D6F0}"/>
                </a:ext>
              </a:extLst>
            </p:cNvPr>
            <p:cNvSpPr/>
            <p:nvPr/>
          </p:nvSpPr>
          <p:spPr>
            <a:xfrm>
              <a:off x="2569104" y="1630299"/>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1"/>
                    <a:pt x="34591" y="65921"/>
                    <a:pt x="47843" y="56628"/>
                  </a:cubicBezTo>
                  <a:cubicBezTo>
                    <a:pt x="61584" y="46977"/>
                    <a:pt x="64393" y="26883"/>
                    <a:pt x="55382" y="13274"/>
                  </a:cubicBezTo>
                  <a:cubicBezTo>
                    <a:pt x="51386" y="7223"/>
                    <a:pt x="41584" y="12897"/>
                    <a:pt x="45618" y="18929"/>
                  </a:cubicBezTo>
                  <a:cubicBezTo>
                    <a:pt x="51273" y="27373"/>
                    <a:pt x="50727" y="39531"/>
                    <a:pt x="42678" y="46449"/>
                  </a:cubicBezTo>
                  <a:cubicBezTo>
                    <a:pt x="34629" y="53367"/>
                    <a:pt x="20227" y="51614"/>
                    <a:pt x="13856" y="42943"/>
                  </a:cubicBezTo>
                  <a:cubicBezTo>
                    <a:pt x="7843" y="34016"/>
                    <a:pt x="9653" y="21971"/>
                    <a:pt x="18041" y="15215"/>
                  </a:cubicBezTo>
                  <a:cubicBezTo>
                    <a:pt x="27051" y="8523"/>
                    <a:pt x="39529" y="11634"/>
                    <a:pt x="46316" y="19796"/>
                  </a:cubicBezTo>
                  <a:cubicBezTo>
                    <a:pt x="50971" y="25450"/>
                    <a:pt x="58926" y="17364"/>
                    <a:pt x="54327" y="11803"/>
                  </a:cubicBezTo>
                  <a:close/>
                </a:path>
              </a:pathLst>
            </a:custGeom>
            <a:grpFill/>
            <a:ln w="1885" cap="flat">
              <a:noFill/>
              <a:prstDash val="solid"/>
              <a:miter/>
            </a:ln>
          </p:spPr>
          <p:txBody>
            <a:bodyPr rtlCol="0" anchor="ctr"/>
            <a:lstStyle/>
            <a:p>
              <a:endParaRPr lang="en-IN"/>
            </a:p>
          </p:txBody>
        </p:sp>
        <p:sp>
          <p:nvSpPr>
            <p:cNvPr id="364" name="Freeform: Shape 363">
              <a:extLst>
                <a:ext uri="{FF2B5EF4-FFF2-40B4-BE49-F238E27FC236}">
                  <a16:creationId xmlns:a16="http://schemas.microsoft.com/office/drawing/2014/main" id="{DEE849EF-90A5-C15B-3348-B1A39F794B0E}"/>
                </a:ext>
              </a:extLst>
            </p:cNvPr>
            <p:cNvSpPr/>
            <p:nvPr/>
          </p:nvSpPr>
          <p:spPr>
            <a:xfrm>
              <a:off x="2411976" y="1576089"/>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365" name="Freeform: Shape 364">
              <a:extLst>
                <a:ext uri="{FF2B5EF4-FFF2-40B4-BE49-F238E27FC236}">
                  <a16:creationId xmlns:a16="http://schemas.microsoft.com/office/drawing/2014/main" id="{57DB9ABF-8279-A0A5-E6EC-F8895D6C2E29}"/>
                </a:ext>
              </a:extLst>
            </p:cNvPr>
            <p:cNvSpPr/>
            <p:nvPr/>
          </p:nvSpPr>
          <p:spPr>
            <a:xfrm>
              <a:off x="2467192"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4"/>
                    <a:pt x="49361" y="10398"/>
                  </a:cubicBezTo>
                  <a:cubicBezTo>
                    <a:pt x="43518" y="6063"/>
                    <a:pt x="37863" y="15865"/>
                    <a:pt x="43707" y="20163"/>
                  </a:cubicBezTo>
                  <a:cubicBezTo>
                    <a:pt x="53301" y="27269"/>
                    <a:pt x="53131" y="39861"/>
                    <a:pt x="42877" y="46552"/>
                  </a:cubicBezTo>
                  <a:cubicBezTo>
                    <a:pt x="33603" y="52360"/>
                    <a:pt x="21464" y="50509"/>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366" name="Freeform: Shape 365">
              <a:extLst>
                <a:ext uri="{FF2B5EF4-FFF2-40B4-BE49-F238E27FC236}">
                  <a16:creationId xmlns:a16="http://schemas.microsoft.com/office/drawing/2014/main" id="{74BE518D-3ED8-0ECC-5347-1EF824D31CA8}"/>
                </a:ext>
              </a:extLst>
            </p:cNvPr>
            <p:cNvSpPr/>
            <p:nvPr/>
          </p:nvSpPr>
          <p:spPr>
            <a:xfrm>
              <a:off x="4490835"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7" name="Freeform: Shape 366">
              <a:extLst>
                <a:ext uri="{FF2B5EF4-FFF2-40B4-BE49-F238E27FC236}">
                  <a16:creationId xmlns:a16="http://schemas.microsoft.com/office/drawing/2014/main" id="{FFAEB132-880E-8507-20E2-B7A2DAEB5237}"/>
                </a:ext>
              </a:extLst>
            </p:cNvPr>
            <p:cNvSpPr/>
            <p:nvPr/>
          </p:nvSpPr>
          <p:spPr>
            <a:xfrm>
              <a:off x="4487565" y="2145844"/>
              <a:ext cx="177523" cy="279683"/>
            </a:xfrm>
            <a:custGeom>
              <a:avLst/>
              <a:gdLst>
                <a:gd name="connsiteX0" fmla="*/ 175181 w 177523"/>
                <a:gd name="connsiteY0" fmla="*/ 270115 h 279683"/>
                <a:gd name="connsiteX1" fmla="*/ 68283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5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4 w 177523"/>
                <a:gd name="connsiteY14" fmla="*/ 152738 h 279683"/>
                <a:gd name="connsiteX15" fmla="*/ 60272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7" y="226710"/>
                    <a:pt x="105530" y="184613"/>
                    <a:pt x="68283" y="143822"/>
                  </a:cubicBezTo>
                  <a:cubicBezTo>
                    <a:pt x="66474" y="141999"/>
                    <a:pt x="63646" y="141636"/>
                    <a:pt x="61422" y="142936"/>
                  </a:cubicBezTo>
                  <a:cubicBezTo>
                    <a:pt x="53977" y="148327"/>
                    <a:pt x="46342" y="153700"/>
                    <a:pt x="39500" y="159769"/>
                  </a:cubicBezTo>
                  <a:lnTo>
                    <a:pt x="47492" y="159769"/>
                  </a:lnTo>
                  <a:lnTo>
                    <a:pt x="8624" y="121278"/>
                  </a:lnTo>
                  <a:cubicBezTo>
                    <a:pt x="8247" y="124237"/>
                    <a:pt x="7870" y="127197"/>
                    <a:pt x="7474" y="130156"/>
                  </a:cubicBezTo>
                  <a:cubicBezTo>
                    <a:pt x="63137" y="93009"/>
                    <a:pt x="116690" y="52803"/>
                    <a:pt x="167885" y="9725"/>
                  </a:cubicBezTo>
                  <a:cubicBezTo>
                    <a:pt x="173540" y="5032"/>
                    <a:pt x="165435" y="-2923"/>
                    <a:pt x="159893" y="1733"/>
                  </a:cubicBezTo>
                  <a:cubicBezTo>
                    <a:pt x="109414" y="44186"/>
                    <a:pt x="56615" y="83812"/>
                    <a:pt x="1763" y="120430"/>
                  </a:cubicBezTo>
                  <a:cubicBezTo>
                    <a:pt x="-933" y="122011"/>
                    <a:pt x="-1838" y="125478"/>
                    <a:pt x="-254" y="128169"/>
                  </a:cubicBezTo>
                  <a:cubicBezTo>
                    <a:pt x="-9" y="128586"/>
                    <a:pt x="293" y="128967"/>
                    <a:pt x="632" y="129308"/>
                  </a:cubicBezTo>
                  <a:lnTo>
                    <a:pt x="39500" y="167818"/>
                  </a:lnTo>
                  <a:cubicBezTo>
                    <a:pt x="41743" y="169944"/>
                    <a:pt x="45249" y="169944"/>
                    <a:pt x="47492" y="167818"/>
                  </a:cubicBezTo>
                  <a:cubicBezTo>
                    <a:pt x="53694" y="162370"/>
                    <a:pt x="60461" y="157564"/>
                    <a:pt x="67134" y="152738"/>
                  </a:cubicBezTo>
                  <a:lnTo>
                    <a:pt x="60272" y="151871"/>
                  </a:lnTo>
                  <a:cubicBezTo>
                    <a:pt x="97500" y="192562"/>
                    <a:pt x="133146"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368" name="Freeform: Shape 367">
              <a:extLst>
                <a:ext uri="{FF2B5EF4-FFF2-40B4-BE49-F238E27FC236}">
                  <a16:creationId xmlns:a16="http://schemas.microsoft.com/office/drawing/2014/main" id="{81BEADDF-9B8F-516A-9555-AA41EFCDC65F}"/>
                </a:ext>
              </a:extLst>
            </p:cNvPr>
            <p:cNvSpPr/>
            <p:nvPr/>
          </p:nvSpPr>
          <p:spPr>
            <a:xfrm>
              <a:off x="4649067" y="2143525"/>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95 h 712365"/>
                <a:gd name="connsiteX22" fmla="*/ 26722 w 559419"/>
                <a:gd name="connsiteY22" fmla="*/ 34853 h 712365"/>
                <a:gd name="connsiteX23" fmla="*/ 2876 w 559419"/>
                <a:gd name="connsiteY23" fmla="*/ 63448 h 712365"/>
                <a:gd name="connsiteX24" fmla="*/ 2876 w 559419"/>
                <a:gd name="connsiteY24" fmla="*/ 71459 h 712365"/>
                <a:gd name="connsiteX25" fmla="*/ 104665 w 559419"/>
                <a:gd name="connsiteY25" fmla="*/ 183369 h 712365"/>
                <a:gd name="connsiteX26" fmla="*/ 122271 w 559419"/>
                <a:gd name="connsiteY26" fmla="*/ 192248 h 712365"/>
                <a:gd name="connsiteX27" fmla="*/ 215916 w 559419"/>
                <a:gd name="connsiteY27" fmla="*/ 227025 h 712365"/>
                <a:gd name="connsiteX28" fmla="*/ 485015 w 559419"/>
                <a:gd name="connsiteY28" fmla="*/ 326929 h 712365"/>
                <a:gd name="connsiteX29" fmla="*/ 551422 w 559419"/>
                <a:gd name="connsiteY29" fmla="*/ 351584 h 712365"/>
                <a:gd name="connsiteX30" fmla="*/ 548934 w 559419"/>
                <a:gd name="connsiteY30" fmla="*/ 342160 h 712365"/>
                <a:gd name="connsiteX31" fmla="*/ 235162 w 559419"/>
                <a:gd name="connsiteY31" fmla="*/ 634029 h 712365"/>
                <a:gd name="connsiteX32" fmla="*/ 135786 w 559419"/>
                <a:gd name="connsiteY32" fmla="*/ 702189 h 712365"/>
                <a:gd name="connsiteX33" fmla="*/ 144099 w 559419"/>
                <a:gd name="connsiteY33" fmla="*/ 705563 h 712365"/>
                <a:gd name="connsiteX34" fmla="*/ 46665 w 559419"/>
                <a:gd name="connsiteY34" fmla="*/ 384194 h 712365"/>
                <a:gd name="connsiteX35" fmla="*/ 14017 w 559419"/>
                <a:gd name="connsiteY35" fmla="*/ 273302 h 712365"/>
                <a:gd name="connsiteX36" fmla="*/ 3103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4"/>
                    <a:pt x="558887" y="344254"/>
                    <a:pt x="556568" y="342082"/>
                  </a:cubicBezTo>
                  <a:cubicBezTo>
                    <a:pt x="555946" y="341487"/>
                    <a:pt x="555173" y="341042"/>
                    <a:pt x="554344" y="340784"/>
                  </a:cubicBezTo>
                  <a:lnTo>
                    <a:pt x="377251" y="274904"/>
                  </a:lnTo>
                  <a:lnTo>
                    <a:pt x="134334" y="184689"/>
                  </a:lnTo>
                  <a:cubicBezTo>
                    <a:pt x="128001" y="182333"/>
                    <a:pt x="118350" y="180674"/>
                    <a:pt x="112789" y="176678"/>
                  </a:cubicBezTo>
                  <a:cubicBezTo>
                    <a:pt x="112940" y="176791"/>
                    <a:pt x="109019" y="171193"/>
                    <a:pt x="110094" y="172587"/>
                  </a:cubicBezTo>
                  <a:cubicBezTo>
                    <a:pt x="106192" y="167830"/>
                    <a:pt x="102064" y="163276"/>
                    <a:pt x="97691" y="158940"/>
                  </a:cubicBezTo>
                  <a:cubicBezTo>
                    <a:pt x="87776" y="148021"/>
                    <a:pt x="77861" y="137099"/>
                    <a:pt x="67927" y="126179"/>
                  </a:cubicBezTo>
                  <a:lnTo>
                    <a:pt x="10869" y="63391"/>
                  </a:lnTo>
                  <a:lnTo>
                    <a:pt x="10869" y="71402"/>
                  </a:lnTo>
                  <a:lnTo>
                    <a:pt x="34714" y="42788"/>
                  </a:lnTo>
                  <a:cubicBezTo>
                    <a:pt x="36448" y="40934"/>
                    <a:pt x="36806" y="38181"/>
                    <a:pt x="35600" y="35946"/>
                  </a:cubicBezTo>
                  <a:cubicBezTo>
                    <a:pt x="28870" y="22994"/>
                    <a:pt x="19766" y="11411"/>
                    <a:pt x="8795" y="1790"/>
                  </a:cubicBezTo>
                  <a:cubicBezTo>
                    <a:pt x="3348" y="-2979"/>
                    <a:pt x="-4682" y="4976"/>
                    <a:pt x="803" y="9801"/>
                  </a:cubicBezTo>
                  <a:cubicBezTo>
                    <a:pt x="11076" y="18774"/>
                    <a:pt x="19559" y="29592"/>
                    <a:pt x="25836" y="41695"/>
                  </a:cubicBezTo>
                  <a:cubicBezTo>
                    <a:pt x="26137" y="39414"/>
                    <a:pt x="26420" y="37133"/>
                    <a:pt x="26722" y="34853"/>
                  </a:cubicBezTo>
                  <a:cubicBezTo>
                    <a:pt x="18767" y="44391"/>
                    <a:pt x="10812" y="53923"/>
                    <a:pt x="2876" y="63448"/>
                  </a:cubicBezTo>
                  <a:cubicBezTo>
                    <a:pt x="747" y="65694"/>
                    <a:pt x="747" y="69212"/>
                    <a:pt x="2876" y="71459"/>
                  </a:cubicBezTo>
                  <a:cubicBezTo>
                    <a:pt x="36806" y="108706"/>
                    <a:pt x="69680" y="147103"/>
                    <a:pt x="104665" y="183369"/>
                  </a:cubicBezTo>
                  <a:cubicBezTo>
                    <a:pt x="109528" y="188421"/>
                    <a:pt x="115749" y="189835"/>
                    <a:pt x="122271" y="192248"/>
                  </a:cubicBezTo>
                  <a:lnTo>
                    <a:pt x="215916" y="227025"/>
                  </a:lnTo>
                  <a:lnTo>
                    <a:pt x="485015" y="326929"/>
                  </a:lnTo>
                  <a:lnTo>
                    <a:pt x="551422" y="351584"/>
                  </a:lnTo>
                  <a:lnTo>
                    <a:pt x="548934" y="342160"/>
                  </a:lnTo>
                  <a:cubicBezTo>
                    <a:pt x="455873" y="451149"/>
                    <a:pt x="350598" y="549092"/>
                    <a:pt x="235162" y="634029"/>
                  </a:cubicBezTo>
                  <a:cubicBezTo>
                    <a:pt x="202778" y="657817"/>
                    <a:pt x="169659" y="680531"/>
                    <a:pt x="135786" y="702189"/>
                  </a:cubicBezTo>
                  <a:lnTo>
                    <a:pt x="144099" y="705563"/>
                  </a:lnTo>
                  <a:cubicBezTo>
                    <a:pt x="111225" y="598554"/>
                    <a:pt x="78746" y="491430"/>
                    <a:pt x="46665" y="384194"/>
                  </a:cubicBezTo>
                  <a:cubicBezTo>
                    <a:pt x="35637" y="347273"/>
                    <a:pt x="24742" y="310309"/>
                    <a:pt x="14017" y="273302"/>
                  </a:cubicBezTo>
                  <a:cubicBezTo>
                    <a:pt x="12000" y="266327"/>
                    <a:pt x="1086" y="269287"/>
                    <a:pt x="3103" y="276317"/>
                  </a:cubicBezTo>
                  <a:close/>
                </a:path>
              </a:pathLst>
            </a:custGeom>
            <a:grpFill/>
            <a:ln w="1885" cap="flat">
              <a:noFill/>
              <a:prstDash val="solid"/>
              <a:miter/>
            </a:ln>
          </p:spPr>
          <p:txBody>
            <a:bodyPr rtlCol="0" anchor="ctr"/>
            <a:lstStyle/>
            <a:p>
              <a:endParaRPr lang="en-IN"/>
            </a:p>
          </p:txBody>
        </p:sp>
        <p:sp>
          <p:nvSpPr>
            <p:cNvPr id="369" name="Freeform: Shape 368">
              <a:extLst>
                <a:ext uri="{FF2B5EF4-FFF2-40B4-BE49-F238E27FC236}">
                  <a16:creationId xmlns:a16="http://schemas.microsoft.com/office/drawing/2014/main" id="{EFA23757-68BF-4FE3-7D99-6EB2E3E51E92}"/>
                </a:ext>
              </a:extLst>
            </p:cNvPr>
            <p:cNvSpPr/>
            <p:nvPr/>
          </p:nvSpPr>
          <p:spPr>
            <a:xfrm>
              <a:off x="4674915" y="2440114"/>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4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3"/>
                    <a:pt x="150126" y="53826"/>
                  </a:cubicBezTo>
                  <a:cubicBezTo>
                    <a:pt x="172104" y="38125"/>
                    <a:pt x="193951" y="17446"/>
                    <a:pt x="221453" y="12545"/>
                  </a:cubicBezTo>
                  <a:cubicBezTo>
                    <a:pt x="237268" y="9718"/>
                    <a:pt x="254327" y="13431"/>
                    <a:pt x="269991" y="15863"/>
                  </a:cubicBezTo>
                  <a:cubicBezTo>
                    <a:pt x="285656" y="18295"/>
                    <a:pt x="301282" y="21047"/>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4"/>
                  </a:cubicBezTo>
                  <a:cubicBezTo>
                    <a:pt x="82041" y="66644"/>
                    <a:pt x="65830" y="64891"/>
                    <a:pt x="49563" y="61800"/>
                  </a:cubicBezTo>
                  <a:cubicBezTo>
                    <a:pt x="34483" y="58935"/>
                    <a:pt x="20440" y="55202"/>
                    <a:pt x="8753" y="44477"/>
                  </a:cubicBezTo>
                  <a:cubicBezTo>
                    <a:pt x="3399" y="39557"/>
                    <a:pt x="-4630" y="47531"/>
                    <a:pt x="742" y="52469"/>
                  </a:cubicBezTo>
                  <a:close/>
                </a:path>
              </a:pathLst>
            </a:custGeom>
            <a:grpFill/>
            <a:ln w="1885" cap="flat">
              <a:noFill/>
              <a:prstDash val="solid"/>
              <a:miter/>
            </a:ln>
          </p:spPr>
          <p:txBody>
            <a:bodyPr rtlCol="0" anchor="ctr"/>
            <a:lstStyle/>
            <a:p>
              <a:endParaRPr lang="en-IN"/>
            </a:p>
          </p:txBody>
        </p:sp>
        <p:sp>
          <p:nvSpPr>
            <p:cNvPr id="370" name="Freeform: Shape 369">
              <a:extLst>
                <a:ext uri="{FF2B5EF4-FFF2-40B4-BE49-F238E27FC236}">
                  <a16:creationId xmlns:a16="http://schemas.microsoft.com/office/drawing/2014/main" id="{D3F622BA-3E01-FEF9-4A4F-8EE1BBA60B64}"/>
                </a:ext>
              </a:extLst>
            </p:cNvPr>
            <p:cNvSpPr/>
            <p:nvPr/>
          </p:nvSpPr>
          <p:spPr>
            <a:xfrm>
              <a:off x="4777120"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2"/>
                    <a:pt x="26979" y="53178"/>
                    <a:pt x="18025" y="47203"/>
                  </a:cubicBezTo>
                  <a:cubicBezTo>
                    <a:pt x="9015" y="40625"/>
                    <a:pt x="8091" y="27750"/>
                    <a:pt x="13972" y="18929"/>
                  </a:cubicBezTo>
                  <a:cubicBezTo>
                    <a:pt x="18006" y="12840"/>
                    <a:pt x="8204" y="7166"/>
                    <a:pt x="4208" y="13274"/>
                  </a:cubicBezTo>
                  <a:cubicBezTo>
                    <a:pt x="-4859" y="26959"/>
                    <a:pt x="-2050" y="47052"/>
                    <a:pt x="11748" y="56628"/>
                  </a:cubicBezTo>
                  <a:cubicBezTo>
                    <a:pt x="24943" y="65940"/>
                    <a:pt x="45055" y="62810"/>
                    <a:pt x="54745" y="49823"/>
                  </a:cubicBezTo>
                  <a:cubicBezTo>
                    <a:pt x="64433" y="36836"/>
                    <a:pt x="61757" y="16780"/>
                    <a:pt x="49090" y="6676"/>
                  </a:cubicBezTo>
                  <a:cubicBezTo>
                    <a:pt x="36008" y="-3748"/>
                    <a:pt x="15820" y="-864"/>
                    <a:pt x="5339" y="11784"/>
                  </a:cubicBezTo>
                  <a:cubicBezTo>
                    <a:pt x="721" y="17439"/>
                    <a:pt x="8694" y="25394"/>
                    <a:pt x="13332" y="19777"/>
                  </a:cubicBezTo>
                  <a:close/>
                </a:path>
              </a:pathLst>
            </a:custGeom>
            <a:grpFill/>
            <a:ln w="1885" cap="flat">
              <a:noFill/>
              <a:prstDash val="solid"/>
              <a:miter/>
            </a:ln>
          </p:spPr>
          <p:txBody>
            <a:bodyPr rtlCol="0" anchor="ctr"/>
            <a:lstStyle/>
            <a:p>
              <a:endParaRPr lang="en-IN"/>
            </a:p>
          </p:txBody>
        </p:sp>
        <p:sp>
          <p:nvSpPr>
            <p:cNvPr id="371" name="Freeform: Shape 370">
              <a:extLst>
                <a:ext uri="{FF2B5EF4-FFF2-40B4-BE49-F238E27FC236}">
                  <a16:creationId xmlns:a16="http://schemas.microsoft.com/office/drawing/2014/main" id="{B2AA912A-EEC3-2DC7-5A45-DEE4978AF33B}"/>
                </a:ext>
              </a:extLst>
            </p:cNvPr>
            <p:cNvSpPr/>
            <p:nvPr/>
          </p:nvSpPr>
          <p:spPr>
            <a:xfrm>
              <a:off x="4925242" y="2522345"/>
              <a:ext cx="70528" cy="67364"/>
            </a:xfrm>
            <a:custGeom>
              <a:avLst/>
              <a:gdLst>
                <a:gd name="connsiteX0" fmla="*/ 12219 w 70528"/>
                <a:gd name="connsiteY0" fmla="*/ 24280 h 67364"/>
                <a:gd name="connsiteX1" fmla="*/ 28072 w 70528"/>
                <a:gd name="connsiteY1" fmla="*/ 12330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6"/>
                    <a:pt x="28072" y="12330"/>
                  </a:cubicBezTo>
                  <a:cubicBezTo>
                    <a:pt x="35951" y="9540"/>
                    <a:pt x="44283" y="12216"/>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372" name="Freeform: Shape 371">
              <a:extLst>
                <a:ext uri="{FF2B5EF4-FFF2-40B4-BE49-F238E27FC236}">
                  <a16:creationId xmlns:a16="http://schemas.microsoft.com/office/drawing/2014/main" id="{BF401AD6-E0D4-092F-B368-FDD5F67EDEA1}"/>
                </a:ext>
              </a:extLst>
            </p:cNvPr>
            <p:cNvSpPr/>
            <p:nvPr/>
          </p:nvSpPr>
          <p:spPr>
            <a:xfrm>
              <a:off x="4877684"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1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70" y="-478"/>
                    <a:pt x="61963" y="23254"/>
                    <a:pt x="46619" y="42141"/>
                  </a:cubicBezTo>
                  <a:cubicBezTo>
                    <a:pt x="39815" y="50096"/>
                    <a:pt x="28392" y="52188"/>
                    <a:pt x="19212" y="47156"/>
                  </a:cubicBezTo>
                  <a:cubicBezTo>
                    <a:pt x="8204" y="40822"/>
                    <a:pt x="7129"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373" name="Freeform: Shape 372">
              <a:extLst>
                <a:ext uri="{FF2B5EF4-FFF2-40B4-BE49-F238E27FC236}">
                  <a16:creationId xmlns:a16="http://schemas.microsoft.com/office/drawing/2014/main" id="{22B708CE-D93F-93CA-FECB-9C659CA3BF8F}"/>
                </a:ext>
              </a:extLst>
            </p:cNvPr>
            <p:cNvSpPr/>
            <p:nvPr/>
          </p:nvSpPr>
          <p:spPr>
            <a:xfrm>
              <a:off x="8860293" y="931529"/>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374" name="Freeform: Shape 373">
              <a:extLst>
                <a:ext uri="{FF2B5EF4-FFF2-40B4-BE49-F238E27FC236}">
                  <a16:creationId xmlns:a16="http://schemas.microsoft.com/office/drawing/2014/main" id="{AA1FD56F-DBC8-DC74-C6C3-5CD05DAE10B7}"/>
                </a:ext>
              </a:extLst>
            </p:cNvPr>
            <p:cNvSpPr/>
            <p:nvPr/>
          </p:nvSpPr>
          <p:spPr>
            <a:xfrm>
              <a:off x="6450866" y="1177769"/>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375" name="Freeform: Shape 374">
              <a:extLst>
                <a:ext uri="{FF2B5EF4-FFF2-40B4-BE49-F238E27FC236}">
                  <a16:creationId xmlns:a16="http://schemas.microsoft.com/office/drawing/2014/main" id="{ABC4B47C-1AA0-5E28-0D46-32ACBD0A0CFB}"/>
                </a:ext>
              </a:extLst>
            </p:cNvPr>
            <p:cNvSpPr/>
            <p:nvPr/>
          </p:nvSpPr>
          <p:spPr>
            <a:xfrm>
              <a:off x="6495878" y="1142462"/>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609" y="83452"/>
                    <a:pt x="23865"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376" name="Freeform: Shape 375">
              <a:extLst>
                <a:ext uri="{FF2B5EF4-FFF2-40B4-BE49-F238E27FC236}">
                  <a16:creationId xmlns:a16="http://schemas.microsoft.com/office/drawing/2014/main" id="{06CFC22C-3D00-4756-509B-09E908070F63}"/>
                </a:ext>
              </a:extLst>
            </p:cNvPr>
            <p:cNvSpPr/>
            <p:nvPr/>
          </p:nvSpPr>
          <p:spPr>
            <a:xfrm>
              <a:off x="6614906"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6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8" y="255306"/>
                    <a:pt x="22253" y="253779"/>
                  </a:cubicBezTo>
                  <a:lnTo>
                    <a:pt x="145530" y="210971"/>
                  </a:lnTo>
                  <a:cubicBezTo>
                    <a:pt x="152373" y="208596"/>
                    <a:pt x="149432" y="197664"/>
                    <a:pt x="142533" y="200057"/>
                  </a:cubicBezTo>
                  <a:lnTo>
                    <a:pt x="19293" y="242884"/>
                  </a:lnTo>
                  <a:lnTo>
                    <a:pt x="26249" y="249840"/>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7" name="Freeform: Shape 376">
              <a:extLst>
                <a:ext uri="{FF2B5EF4-FFF2-40B4-BE49-F238E27FC236}">
                  <a16:creationId xmlns:a16="http://schemas.microsoft.com/office/drawing/2014/main" id="{72C643FC-BD59-77EA-CDFB-8E59B990A21C}"/>
                </a:ext>
              </a:extLst>
            </p:cNvPr>
            <p:cNvSpPr/>
            <p:nvPr/>
          </p:nvSpPr>
          <p:spPr>
            <a:xfrm>
              <a:off x="6320077" y="1134663"/>
              <a:ext cx="150490" cy="253760"/>
            </a:xfrm>
            <a:custGeom>
              <a:avLst/>
              <a:gdLst>
                <a:gd name="connsiteX0" fmla="*/ 10302 w 150490"/>
                <a:gd name="connsiteY0" fmla="*/ 70239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7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39 h 253760"/>
                <a:gd name="connsiteX15" fmla="*/ 10302 w 150490"/>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39"/>
                  </a:moveTo>
                  <a:cubicBezTo>
                    <a:pt x="11358" y="58059"/>
                    <a:pt x="15052" y="46255"/>
                    <a:pt x="21141" y="35650"/>
                  </a:cubicBezTo>
                  <a:cubicBezTo>
                    <a:pt x="26155" y="26960"/>
                    <a:pt x="36220" y="11504"/>
                    <a:pt x="47644" y="11768"/>
                  </a:cubicBezTo>
                  <a:cubicBezTo>
                    <a:pt x="65438" y="12182"/>
                    <a:pt x="58106" y="38911"/>
                    <a:pt x="55975" y="49260"/>
                  </a:cubicBezTo>
                  <a:cubicBezTo>
                    <a:pt x="53223" y="62681"/>
                    <a:pt x="50471" y="76096"/>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8" name="Freeform: Shape 377">
              <a:extLst>
                <a:ext uri="{FF2B5EF4-FFF2-40B4-BE49-F238E27FC236}">
                  <a16:creationId xmlns:a16="http://schemas.microsoft.com/office/drawing/2014/main" id="{C5951D2B-4A60-A3F5-0F69-891AD73696C9}"/>
                </a:ext>
              </a:extLst>
            </p:cNvPr>
            <p:cNvSpPr/>
            <p:nvPr/>
          </p:nvSpPr>
          <p:spPr>
            <a:xfrm>
              <a:off x="6771417" y="1075615"/>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6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6"/>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379" name="Freeform: Shape 378">
              <a:extLst>
                <a:ext uri="{FF2B5EF4-FFF2-40B4-BE49-F238E27FC236}">
                  <a16:creationId xmlns:a16="http://schemas.microsoft.com/office/drawing/2014/main" id="{ABE2D718-7068-CD83-4FC1-C6964BA59EFD}"/>
                </a:ext>
              </a:extLst>
            </p:cNvPr>
            <p:cNvSpPr/>
            <p:nvPr/>
          </p:nvSpPr>
          <p:spPr>
            <a:xfrm>
              <a:off x="6774040" y="1100950"/>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380" name="Freeform: Shape 379">
              <a:extLst>
                <a:ext uri="{FF2B5EF4-FFF2-40B4-BE49-F238E27FC236}">
                  <a16:creationId xmlns:a16="http://schemas.microsoft.com/office/drawing/2014/main" id="{CE11AC04-A1DE-DC4E-148C-A728F26C044C}"/>
                </a:ext>
              </a:extLst>
            </p:cNvPr>
            <p:cNvSpPr/>
            <p:nvPr/>
          </p:nvSpPr>
          <p:spPr>
            <a:xfrm>
              <a:off x="6919582"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1 w 141284"/>
                <a:gd name="connsiteY3" fmla="*/ 166055 h 165939"/>
                <a:gd name="connsiteX4" fmla="*/ 136267 w 141284"/>
                <a:gd name="connsiteY4" fmla="*/ 132917 h 165939"/>
                <a:gd name="connsiteX5" fmla="*/ 133250 w 141284"/>
                <a:gd name="connsiteY5" fmla="*/ 122003 h 165939"/>
                <a:gd name="connsiteX6" fmla="*/ 14215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1" y="166055"/>
                  </a:cubicBezTo>
                  <a:lnTo>
                    <a:pt x="136267" y="132917"/>
                  </a:lnTo>
                  <a:cubicBezTo>
                    <a:pt x="143260" y="131032"/>
                    <a:pt x="140281" y="120062"/>
                    <a:pt x="133250" y="122003"/>
                  </a:cubicBezTo>
                  <a:lnTo>
                    <a:pt x="14215" y="155141"/>
                  </a:lnTo>
                  <a:lnTo>
                    <a:pt x="21359" y="160607"/>
                  </a:lnTo>
                  <a:cubicBezTo>
                    <a:pt x="17683" y="108984"/>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381" name="Freeform: Shape 380">
              <a:extLst>
                <a:ext uri="{FF2B5EF4-FFF2-40B4-BE49-F238E27FC236}">
                  <a16:creationId xmlns:a16="http://schemas.microsoft.com/office/drawing/2014/main" id="{A616CC70-829D-3D82-C769-B1E148814E22}"/>
                </a:ext>
              </a:extLst>
            </p:cNvPr>
            <p:cNvSpPr/>
            <p:nvPr/>
          </p:nvSpPr>
          <p:spPr>
            <a:xfrm>
              <a:off x="7022763"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2"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382" name="Freeform: Shape 381">
              <a:extLst>
                <a:ext uri="{FF2B5EF4-FFF2-40B4-BE49-F238E27FC236}">
                  <a16:creationId xmlns:a16="http://schemas.microsoft.com/office/drawing/2014/main" id="{469263E8-10A5-2EFE-BB56-3DD419AB5275}"/>
                </a:ext>
              </a:extLst>
            </p:cNvPr>
            <p:cNvSpPr/>
            <p:nvPr/>
          </p:nvSpPr>
          <p:spPr>
            <a:xfrm>
              <a:off x="7063581" y="2075622"/>
              <a:ext cx="251188" cy="314640"/>
            </a:xfrm>
            <a:custGeom>
              <a:avLst/>
              <a:gdLst>
                <a:gd name="connsiteX0" fmla="*/ 159484 w 251188"/>
                <a:gd name="connsiteY0" fmla="*/ 815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9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7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5"/>
                  </a:moveTo>
                  <a:lnTo>
                    <a:pt x="22767" y="51710"/>
                  </a:lnTo>
                  <a:lnTo>
                    <a:pt x="3107" y="59023"/>
                  </a:lnTo>
                  <a:cubicBezTo>
                    <a:pt x="128" y="59892"/>
                    <a:pt x="-1624" y="62972"/>
                    <a:pt x="-852" y="65979"/>
                  </a:cubicBezTo>
                  <a:lnTo>
                    <a:pt x="71550" y="280866"/>
                  </a:lnTo>
                  <a:lnTo>
                    <a:pt x="81653" y="310799"/>
                  </a:lnTo>
                  <a:cubicBezTo>
                    <a:pt x="82483" y="313811"/>
                    <a:pt x="85594" y="315585"/>
                    <a:pt x="88609" y="314759"/>
                  </a:cubicBezTo>
                  <a:cubicBezTo>
                    <a:pt x="88609" y="314759"/>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83" name="Freeform: Shape 382">
              <a:extLst>
                <a:ext uri="{FF2B5EF4-FFF2-40B4-BE49-F238E27FC236}">
                  <a16:creationId xmlns:a16="http://schemas.microsoft.com/office/drawing/2014/main" id="{4257D01C-764D-7098-BC63-E422568F7020}"/>
                </a:ext>
              </a:extLst>
            </p:cNvPr>
            <p:cNvSpPr/>
            <p:nvPr/>
          </p:nvSpPr>
          <p:spPr>
            <a:xfrm>
              <a:off x="7104345" y="2220772"/>
              <a:ext cx="132157" cy="54540"/>
            </a:xfrm>
            <a:custGeom>
              <a:avLst/>
              <a:gdLst>
                <a:gd name="connsiteX0" fmla="*/ 124243 w 132157"/>
                <a:gd name="connsiteY0" fmla="*/ 677 h 54540"/>
                <a:gd name="connsiteX1" fmla="*/ 2831 w 132157"/>
                <a:gd name="connsiteY1" fmla="*/ 43616 h 54540"/>
                <a:gd name="connsiteX2" fmla="*/ 5847 w 132157"/>
                <a:gd name="connsiteY2" fmla="*/ 54511 h 54540"/>
                <a:gd name="connsiteX3" fmla="*/ 127259 w 132157"/>
                <a:gd name="connsiteY3" fmla="*/ 11572 h 54540"/>
                <a:gd name="connsiteX4" fmla="*/ 124243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3" y="677"/>
                  </a:moveTo>
                  <a:lnTo>
                    <a:pt x="2831" y="43616"/>
                  </a:lnTo>
                  <a:cubicBezTo>
                    <a:pt x="-3973" y="46010"/>
                    <a:pt x="-1052" y="56943"/>
                    <a:pt x="5847" y="54511"/>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84" name="Freeform: Shape 383">
              <a:extLst>
                <a:ext uri="{FF2B5EF4-FFF2-40B4-BE49-F238E27FC236}">
                  <a16:creationId xmlns:a16="http://schemas.microsoft.com/office/drawing/2014/main" id="{9F6A32EE-7C14-ADB3-3182-C7753C0E1A96}"/>
                </a:ext>
              </a:extLst>
            </p:cNvPr>
            <p:cNvSpPr/>
            <p:nvPr/>
          </p:nvSpPr>
          <p:spPr>
            <a:xfrm>
              <a:off x="7315429"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85" name="Freeform: Shape 384">
              <a:extLst>
                <a:ext uri="{FF2B5EF4-FFF2-40B4-BE49-F238E27FC236}">
                  <a16:creationId xmlns:a16="http://schemas.microsoft.com/office/drawing/2014/main" id="{C3BC57DE-F2C6-7630-4BE1-C3A3F99EE6CD}"/>
                </a:ext>
              </a:extLst>
            </p:cNvPr>
            <p:cNvSpPr/>
            <p:nvPr/>
          </p:nvSpPr>
          <p:spPr>
            <a:xfrm>
              <a:off x="7323992" y="2213159"/>
              <a:ext cx="87497" cy="34877"/>
            </a:xfrm>
            <a:custGeom>
              <a:avLst/>
              <a:gdLst>
                <a:gd name="connsiteX0" fmla="*/ 79503 w 87497"/>
                <a:gd name="connsiteY0" fmla="*/ 599 h 34877"/>
                <a:gd name="connsiteX1" fmla="*/ 2917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7" y="24011"/>
                  </a:lnTo>
                  <a:cubicBezTo>
                    <a:pt x="-4020" y="26141"/>
                    <a:pt x="-1061" y="37055"/>
                    <a:pt x="5914" y="34925"/>
                  </a:cubicBezTo>
                  <a:lnTo>
                    <a:pt x="82500" y="11494"/>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86" name="Freeform: Shape 385">
              <a:extLst>
                <a:ext uri="{FF2B5EF4-FFF2-40B4-BE49-F238E27FC236}">
                  <a16:creationId xmlns:a16="http://schemas.microsoft.com/office/drawing/2014/main" id="{9A187F44-BE7C-DAE1-01F4-AD20A575E607}"/>
                </a:ext>
              </a:extLst>
            </p:cNvPr>
            <p:cNvSpPr/>
            <p:nvPr/>
          </p:nvSpPr>
          <p:spPr>
            <a:xfrm>
              <a:off x="7434240" y="2049782"/>
              <a:ext cx="245381" cy="213936"/>
            </a:xfrm>
            <a:custGeom>
              <a:avLst/>
              <a:gdLst>
                <a:gd name="connsiteX0" fmla="*/ -605 w 245381"/>
                <a:gd name="connsiteY0" fmla="*/ 54855 h 213936"/>
                <a:gd name="connsiteX1" fmla="*/ 54059 w 245381"/>
                <a:gd name="connsiteY1" fmla="*/ 191138 h 213936"/>
                <a:gd name="connsiteX2" fmla="*/ 61788 w 245381"/>
                <a:gd name="connsiteY2" fmla="*/ 210440 h 213936"/>
                <a:gd name="connsiteX3" fmla="*/ 72683 w 245381"/>
                <a:gd name="connsiteY3" fmla="*/ 207443 h 213936"/>
                <a:gd name="connsiteX4" fmla="*/ 53946 w 245381"/>
                <a:gd name="connsiteY4" fmla="*/ 97907 h 213936"/>
                <a:gd name="connsiteX5" fmla="*/ 61486 w 245381"/>
                <a:gd name="connsiteY5" fmla="*/ 63130 h 213936"/>
                <a:gd name="connsiteX6" fmla="*/ 97866 w 245381"/>
                <a:gd name="connsiteY6" fmla="*/ 46938 h 213936"/>
                <a:gd name="connsiteX7" fmla="*/ 117677 w 245381"/>
                <a:gd name="connsiteY7" fmla="*/ 77946 h 213936"/>
                <a:gd name="connsiteX8" fmla="*/ 130571 w 245381"/>
                <a:gd name="connsiteY8" fmla="*/ 113100 h 213936"/>
                <a:gd name="connsiteX9" fmla="*/ 147365 w 245381"/>
                <a:gd name="connsiteY9" fmla="*/ 166860 h 213936"/>
                <a:gd name="connsiteX10" fmla="*/ 158279 w 245381"/>
                <a:gd name="connsiteY10" fmla="*/ 163863 h 213936"/>
                <a:gd name="connsiteX11" fmla="*/ 142239 w 245381"/>
                <a:gd name="connsiteY11" fmla="*/ 52065 h 213936"/>
                <a:gd name="connsiteX12" fmla="*/ 159392 w 245381"/>
                <a:gd name="connsiteY12" fmla="*/ 18135 h 213936"/>
                <a:gd name="connsiteX13" fmla="*/ 196054 w 245381"/>
                <a:gd name="connsiteY13" fmla="*/ 28352 h 213936"/>
                <a:gd name="connsiteX14" fmla="*/ 215055 w 245381"/>
                <a:gd name="connsiteY14" fmla="*/ 81791 h 213936"/>
                <a:gd name="connsiteX15" fmla="*/ 233151 w 245381"/>
                <a:gd name="connsiteY15" fmla="*/ 137756 h 213936"/>
                <a:gd name="connsiteX16" fmla="*/ 244065 w 245381"/>
                <a:gd name="connsiteY16" fmla="*/ 134740 h 213936"/>
                <a:gd name="connsiteX17" fmla="*/ 209532 w 245381"/>
                <a:gd name="connsiteY17" fmla="*/ 31952 h 213936"/>
                <a:gd name="connsiteX18" fmla="*/ 193265 w 245381"/>
                <a:gd name="connsiteY18" fmla="*/ 6015 h 213936"/>
                <a:gd name="connsiteX19" fmla="*/ 161484 w 245381"/>
                <a:gd name="connsiteY19" fmla="*/ 3546 h 213936"/>
                <a:gd name="connsiteX20" fmla="*/ 136376 w 245381"/>
                <a:gd name="connsiteY20" fmla="*/ 124844 h 213936"/>
                <a:gd name="connsiteX21" fmla="*/ 147365 w 245381"/>
                <a:gd name="connsiteY21" fmla="*/ 166803 h 213936"/>
                <a:gd name="connsiteX22" fmla="*/ 158279 w 245381"/>
                <a:gd name="connsiteY22" fmla="*/ 163806 h 213936"/>
                <a:gd name="connsiteX23" fmla="*/ 141070 w 245381"/>
                <a:gd name="connsiteY23" fmla="*/ 108859 h 213936"/>
                <a:gd name="connsiteX24" fmla="*/ 126330 w 245381"/>
                <a:gd name="connsiteY24" fmla="*/ 69501 h 213936"/>
                <a:gd name="connsiteX25" fmla="*/ 104558 w 245381"/>
                <a:gd name="connsiteY25" fmla="*/ 37758 h 213936"/>
                <a:gd name="connsiteX26" fmla="*/ 46030 w 245381"/>
                <a:gd name="connsiteY26" fmla="*/ 72555 h 213936"/>
                <a:gd name="connsiteX27" fmla="*/ 47744 w 245381"/>
                <a:gd name="connsiteY27" fmla="*/ 154098 h 213936"/>
                <a:gd name="connsiteX28" fmla="*/ 61825 w 245381"/>
                <a:gd name="connsiteY28" fmla="*/ 210384 h 213936"/>
                <a:gd name="connsiteX29" fmla="*/ 72720 w 245381"/>
                <a:gd name="connsiteY29" fmla="*/ 207387 h 213936"/>
                <a:gd name="connsiteX30" fmla="*/ 18038 w 245381"/>
                <a:gd name="connsiteY30" fmla="*/ 71141 h 213936"/>
                <a:gd name="connsiteX31" fmla="*/ 10309 w 245381"/>
                <a:gd name="connsiteY31" fmla="*/ 51839 h 213936"/>
                <a:gd name="connsiteX32" fmla="*/ -605 w 245381"/>
                <a:gd name="connsiteY32" fmla="*/ 54855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6">
                  <a:moveTo>
                    <a:pt x="-605" y="54855"/>
                  </a:moveTo>
                  <a:cubicBezTo>
                    <a:pt x="17585" y="100282"/>
                    <a:pt x="35813" y="145710"/>
                    <a:pt x="54059" y="191138"/>
                  </a:cubicBezTo>
                  <a:cubicBezTo>
                    <a:pt x="56566" y="197572"/>
                    <a:pt x="59149" y="204007"/>
                    <a:pt x="61788" y="210440"/>
                  </a:cubicBezTo>
                  <a:cubicBezTo>
                    <a:pt x="64426" y="217019"/>
                    <a:pt x="74983" y="214493"/>
                    <a:pt x="72683" y="207443"/>
                  </a:cubicBezTo>
                  <a:cubicBezTo>
                    <a:pt x="61185" y="172760"/>
                    <a:pt x="52608" y="134532"/>
                    <a:pt x="53946" y="97907"/>
                  </a:cubicBezTo>
                  <a:cubicBezTo>
                    <a:pt x="54379" y="86032"/>
                    <a:pt x="56133" y="73893"/>
                    <a:pt x="61486" y="63130"/>
                  </a:cubicBezTo>
                  <a:cubicBezTo>
                    <a:pt x="68065" y="49784"/>
                    <a:pt x="82900" y="37174"/>
                    <a:pt x="97866" y="46938"/>
                  </a:cubicBezTo>
                  <a:cubicBezTo>
                    <a:pt x="108158" y="53648"/>
                    <a:pt x="113210" y="67032"/>
                    <a:pt x="117677" y="77946"/>
                  </a:cubicBezTo>
                  <a:cubicBezTo>
                    <a:pt x="122409" y="89500"/>
                    <a:pt x="126574" y="101282"/>
                    <a:pt x="130571" y="113100"/>
                  </a:cubicBezTo>
                  <a:cubicBezTo>
                    <a:pt x="136564" y="130881"/>
                    <a:pt x="142163" y="148802"/>
                    <a:pt x="147365" y="166860"/>
                  </a:cubicBezTo>
                  <a:lnTo>
                    <a:pt x="158279" y="163863"/>
                  </a:lnTo>
                  <a:cubicBezTo>
                    <a:pt x="146800" y="129236"/>
                    <a:pt x="136866" y="88464"/>
                    <a:pt x="142239" y="52065"/>
                  </a:cubicBezTo>
                  <a:cubicBezTo>
                    <a:pt x="144124" y="39228"/>
                    <a:pt x="149099" y="26637"/>
                    <a:pt x="159392" y="18135"/>
                  </a:cubicBezTo>
                  <a:cubicBezTo>
                    <a:pt x="173944" y="6166"/>
                    <a:pt x="188948" y="12575"/>
                    <a:pt x="196054" y="28352"/>
                  </a:cubicBezTo>
                  <a:cubicBezTo>
                    <a:pt x="203763" y="45430"/>
                    <a:pt x="209060" y="64053"/>
                    <a:pt x="215055" y="81791"/>
                  </a:cubicBezTo>
                  <a:cubicBezTo>
                    <a:pt x="221332" y="100352"/>
                    <a:pt x="227363" y="119006"/>
                    <a:pt x="233151" y="137756"/>
                  </a:cubicBezTo>
                  <a:cubicBezTo>
                    <a:pt x="235299" y="144674"/>
                    <a:pt x="246232" y="141714"/>
                    <a:pt x="244065" y="134740"/>
                  </a:cubicBezTo>
                  <a:cubicBezTo>
                    <a:pt x="233358" y="100226"/>
                    <a:pt x="221973" y="65882"/>
                    <a:pt x="209532" y="31952"/>
                  </a:cubicBezTo>
                  <a:cubicBezTo>
                    <a:pt x="206007" y="22301"/>
                    <a:pt x="201785" y="12349"/>
                    <a:pt x="193265" y="6015"/>
                  </a:cubicBezTo>
                  <a:cubicBezTo>
                    <a:pt x="183915" y="-567"/>
                    <a:pt x="171738" y="-1514"/>
                    <a:pt x="161484" y="3546"/>
                  </a:cubicBezTo>
                  <a:cubicBezTo>
                    <a:pt x="118130" y="23677"/>
                    <a:pt x="128704" y="87879"/>
                    <a:pt x="136376" y="124844"/>
                  </a:cubicBezTo>
                  <a:cubicBezTo>
                    <a:pt x="139241" y="139028"/>
                    <a:pt x="142899" y="153039"/>
                    <a:pt x="147365" y="166803"/>
                  </a:cubicBezTo>
                  <a:cubicBezTo>
                    <a:pt x="149646" y="173664"/>
                    <a:pt x="160297" y="170856"/>
                    <a:pt x="158279" y="163806"/>
                  </a:cubicBezTo>
                  <a:cubicBezTo>
                    <a:pt x="153002" y="145347"/>
                    <a:pt x="147271" y="127030"/>
                    <a:pt x="141070" y="108859"/>
                  </a:cubicBezTo>
                  <a:cubicBezTo>
                    <a:pt x="136564" y="95664"/>
                    <a:pt x="131834" y="82470"/>
                    <a:pt x="126330" y="69501"/>
                  </a:cubicBezTo>
                  <a:cubicBezTo>
                    <a:pt x="121315" y="57720"/>
                    <a:pt x="115453" y="45241"/>
                    <a:pt x="104558" y="37758"/>
                  </a:cubicBezTo>
                  <a:cubicBezTo>
                    <a:pt x="77527" y="19134"/>
                    <a:pt x="52457" y="47918"/>
                    <a:pt x="46030" y="72555"/>
                  </a:cubicBezTo>
                  <a:cubicBezTo>
                    <a:pt x="39168" y="98944"/>
                    <a:pt x="42957" y="127746"/>
                    <a:pt x="47744" y="154098"/>
                  </a:cubicBezTo>
                  <a:cubicBezTo>
                    <a:pt x="51118" y="173165"/>
                    <a:pt x="55831" y="191971"/>
                    <a:pt x="61825" y="210384"/>
                  </a:cubicBezTo>
                  <a:lnTo>
                    <a:pt x="72720" y="207387"/>
                  </a:lnTo>
                  <a:lnTo>
                    <a:pt x="18038" y="71141"/>
                  </a:lnTo>
                  <a:cubicBezTo>
                    <a:pt x="15455" y="64719"/>
                    <a:pt x="12872" y="58285"/>
                    <a:pt x="10309" y="51839"/>
                  </a:cubicBezTo>
                  <a:cubicBezTo>
                    <a:pt x="7632" y="45166"/>
                    <a:pt x="-3319" y="48069"/>
                    <a:pt x="-605" y="54855"/>
                  </a:cubicBezTo>
                  <a:close/>
                </a:path>
              </a:pathLst>
            </a:custGeom>
            <a:grpFill/>
            <a:ln w="1885" cap="flat">
              <a:noFill/>
              <a:prstDash val="solid"/>
              <a:miter/>
            </a:ln>
          </p:spPr>
          <p:txBody>
            <a:bodyPr rtlCol="0" anchor="ctr"/>
            <a:lstStyle/>
            <a:p>
              <a:endParaRPr lang="en-IN"/>
            </a:p>
          </p:txBody>
        </p:sp>
        <p:sp>
          <p:nvSpPr>
            <p:cNvPr id="387" name="Freeform: Shape 386">
              <a:extLst>
                <a:ext uri="{FF2B5EF4-FFF2-40B4-BE49-F238E27FC236}">
                  <a16:creationId xmlns:a16="http://schemas.microsoft.com/office/drawing/2014/main" id="{E8CF2C30-A612-A123-D84D-9F3A4D8810A0}"/>
                </a:ext>
              </a:extLst>
            </p:cNvPr>
            <p:cNvSpPr/>
            <p:nvPr/>
          </p:nvSpPr>
          <p:spPr>
            <a:xfrm>
              <a:off x="7689115"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88" name="Freeform: Shape 387">
              <a:extLst>
                <a:ext uri="{FF2B5EF4-FFF2-40B4-BE49-F238E27FC236}">
                  <a16:creationId xmlns:a16="http://schemas.microsoft.com/office/drawing/2014/main" id="{E179108A-C14F-D2C1-C27E-38E83E303A3F}"/>
                </a:ext>
              </a:extLst>
            </p:cNvPr>
            <p:cNvSpPr/>
            <p:nvPr/>
          </p:nvSpPr>
          <p:spPr>
            <a:xfrm>
              <a:off x="7735237" y="1867397"/>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1"/>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9" name="Freeform: Shape 388">
              <a:extLst>
                <a:ext uri="{FF2B5EF4-FFF2-40B4-BE49-F238E27FC236}">
                  <a16:creationId xmlns:a16="http://schemas.microsoft.com/office/drawing/2014/main" id="{A90B136F-FBB1-4109-1B56-B65BAA8E75F9}"/>
                </a:ext>
              </a:extLst>
            </p:cNvPr>
            <p:cNvSpPr/>
            <p:nvPr/>
          </p:nvSpPr>
          <p:spPr>
            <a:xfrm>
              <a:off x="10808078" y="2726975"/>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1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7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1"/>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90" name="Freeform: Shape 389">
              <a:extLst>
                <a:ext uri="{FF2B5EF4-FFF2-40B4-BE49-F238E27FC236}">
                  <a16:creationId xmlns:a16="http://schemas.microsoft.com/office/drawing/2014/main" id="{EE66B522-65A4-36BA-5609-724EA688F5CE}"/>
                </a:ext>
              </a:extLst>
            </p:cNvPr>
            <p:cNvSpPr/>
            <p:nvPr/>
          </p:nvSpPr>
          <p:spPr>
            <a:xfrm>
              <a:off x="10848843" y="2872030"/>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91" name="Freeform: Shape 390">
              <a:extLst>
                <a:ext uri="{FF2B5EF4-FFF2-40B4-BE49-F238E27FC236}">
                  <a16:creationId xmlns:a16="http://schemas.microsoft.com/office/drawing/2014/main" id="{F7C42982-785A-AB0B-E078-E6442DA61739}"/>
                </a:ext>
              </a:extLst>
            </p:cNvPr>
            <p:cNvSpPr/>
            <p:nvPr/>
          </p:nvSpPr>
          <p:spPr>
            <a:xfrm>
              <a:off x="11059926"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92" name="Freeform: Shape 391">
              <a:extLst>
                <a:ext uri="{FF2B5EF4-FFF2-40B4-BE49-F238E27FC236}">
                  <a16:creationId xmlns:a16="http://schemas.microsoft.com/office/drawing/2014/main" id="{1994FA37-3908-B133-2671-7EB51547C771}"/>
                </a:ext>
              </a:extLst>
            </p:cNvPr>
            <p:cNvSpPr/>
            <p:nvPr/>
          </p:nvSpPr>
          <p:spPr>
            <a:xfrm>
              <a:off x="11068507" y="2864417"/>
              <a:ext cx="87498" cy="34877"/>
            </a:xfrm>
            <a:custGeom>
              <a:avLst/>
              <a:gdLst>
                <a:gd name="connsiteX0" fmla="*/ 79484 w 87498"/>
                <a:gd name="connsiteY0" fmla="*/ 599 h 34877"/>
                <a:gd name="connsiteX1" fmla="*/ 2917 w 87498"/>
                <a:gd name="connsiteY1" fmla="*/ 24011 h 34877"/>
                <a:gd name="connsiteX2" fmla="*/ 5913 w 87498"/>
                <a:gd name="connsiteY2" fmla="*/ 34925 h 34877"/>
                <a:gd name="connsiteX3" fmla="*/ 82501 w 87498"/>
                <a:gd name="connsiteY3" fmla="*/ 11495 h 34877"/>
                <a:gd name="connsiteX4" fmla="*/ 79503 w 87498"/>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7">
                  <a:moveTo>
                    <a:pt x="79484" y="599"/>
                  </a:moveTo>
                  <a:lnTo>
                    <a:pt x="2917" y="24011"/>
                  </a:lnTo>
                  <a:cubicBezTo>
                    <a:pt x="-4020" y="26141"/>
                    <a:pt x="-1060" y="37055"/>
                    <a:pt x="5913" y="34925"/>
                  </a:cubicBezTo>
                  <a:lnTo>
                    <a:pt x="82501" y="11495"/>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393" name="Freeform: Shape 392">
              <a:extLst>
                <a:ext uri="{FF2B5EF4-FFF2-40B4-BE49-F238E27FC236}">
                  <a16:creationId xmlns:a16="http://schemas.microsoft.com/office/drawing/2014/main" id="{0E2AAEE2-C424-334D-C44F-84A749702164}"/>
                </a:ext>
              </a:extLst>
            </p:cNvPr>
            <p:cNvSpPr/>
            <p:nvPr/>
          </p:nvSpPr>
          <p:spPr>
            <a:xfrm>
              <a:off x="11178850"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1 h 213932"/>
                <a:gd name="connsiteX12" fmla="*/ 159279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2"/>
                    <a:pt x="59036" y="204008"/>
                    <a:pt x="61675" y="210436"/>
                  </a:cubicBezTo>
                  <a:cubicBezTo>
                    <a:pt x="64313" y="217015"/>
                    <a:pt x="74869" y="214489"/>
                    <a:pt x="72570" y="207439"/>
                  </a:cubicBezTo>
                  <a:cubicBezTo>
                    <a:pt x="61072" y="172755"/>
                    <a:pt x="52494" y="134528"/>
                    <a:pt x="53833" y="97903"/>
                  </a:cubicBezTo>
                  <a:cubicBezTo>
                    <a:pt x="54266" y="86028"/>
                    <a:pt x="56020" y="73889"/>
                    <a:pt x="61373" y="63125"/>
                  </a:cubicBezTo>
                  <a:cubicBezTo>
                    <a:pt x="67952" y="49780"/>
                    <a:pt x="82787" y="37169"/>
                    <a:pt x="97753" y="46934"/>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4"/>
                    <a:pt x="142125" y="52061"/>
                  </a:cubicBezTo>
                  <a:cubicBezTo>
                    <a:pt x="144010" y="39224"/>
                    <a:pt x="148986" y="26632"/>
                    <a:pt x="159279" y="18131"/>
                  </a:cubicBezTo>
                  <a:cubicBezTo>
                    <a:pt x="173830" y="6162"/>
                    <a:pt x="188835" y="12476"/>
                    <a:pt x="195941" y="28348"/>
                  </a:cubicBezTo>
                  <a:cubicBezTo>
                    <a:pt x="203650" y="45425"/>
                    <a:pt x="208947" y="64049"/>
                    <a:pt x="214942" y="81787"/>
                  </a:cubicBezTo>
                  <a:cubicBezTo>
                    <a:pt x="221219" y="100354"/>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2" y="166799"/>
                  </a:cubicBezTo>
                  <a:cubicBezTo>
                    <a:pt x="149533" y="173660"/>
                    <a:pt x="160184"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1" y="154094"/>
                  </a:cubicBezTo>
                  <a:cubicBezTo>
                    <a:pt x="51005" y="173151"/>
                    <a:pt x="55718" y="191963"/>
                    <a:pt x="61712" y="210379"/>
                  </a:cubicBezTo>
                  <a:lnTo>
                    <a:pt x="72607" y="207382"/>
                  </a:lnTo>
                  <a:lnTo>
                    <a:pt x="18038" y="71080"/>
                  </a:lnTo>
                  <a:cubicBezTo>
                    <a:pt x="15455" y="64652"/>
                    <a:pt x="1287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94" name="Freeform: Shape 393">
              <a:extLst>
                <a:ext uri="{FF2B5EF4-FFF2-40B4-BE49-F238E27FC236}">
                  <a16:creationId xmlns:a16="http://schemas.microsoft.com/office/drawing/2014/main" id="{E0EB0F43-FD1F-AFC4-7A0B-0CB07BF8FD50}"/>
                </a:ext>
              </a:extLst>
            </p:cNvPr>
            <p:cNvSpPr/>
            <p:nvPr/>
          </p:nvSpPr>
          <p:spPr>
            <a:xfrm>
              <a:off x="11433612"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95" name="Freeform: Shape 394">
              <a:extLst>
                <a:ext uri="{FF2B5EF4-FFF2-40B4-BE49-F238E27FC236}">
                  <a16:creationId xmlns:a16="http://schemas.microsoft.com/office/drawing/2014/main" id="{522A25B6-959F-E4E5-4FDF-0F4C9874B281}"/>
                </a:ext>
              </a:extLst>
            </p:cNvPr>
            <p:cNvSpPr/>
            <p:nvPr/>
          </p:nvSpPr>
          <p:spPr>
            <a:xfrm>
              <a:off x="11479734"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96" name="Freeform: Shape 395">
              <a:extLst>
                <a:ext uri="{FF2B5EF4-FFF2-40B4-BE49-F238E27FC236}">
                  <a16:creationId xmlns:a16="http://schemas.microsoft.com/office/drawing/2014/main" id="{1F3FE75E-05E0-BD3A-496B-084D8DB7EF9A}"/>
                </a:ext>
              </a:extLst>
            </p:cNvPr>
            <p:cNvSpPr/>
            <p:nvPr/>
          </p:nvSpPr>
          <p:spPr>
            <a:xfrm>
              <a:off x="7529439" y="1031522"/>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7" name="Freeform: Shape 396">
              <a:extLst>
                <a:ext uri="{FF2B5EF4-FFF2-40B4-BE49-F238E27FC236}">
                  <a16:creationId xmlns:a16="http://schemas.microsoft.com/office/drawing/2014/main" id="{E30D6597-8A03-B25C-2A62-67FE949CC4BB}"/>
                </a:ext>
              </a:extLst>
            </p:cNvPr>
            <p:cNvSpPr/>
            <p:nvPr/>
          </p:nvSpPr>
          <p:spPr>
            <a:xfrm>
              <a:off x="7550375"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398" name="Freeform: Shape 397">
              <a:extLst>
                <a:ext uri="{FF2B5EF4-FFF2-40B4-BE49-F238E27FC236}">
                  <a16:creationId xmlns:a16="http://schemas.microsoft.com/office/drawing/2014/main" id="{6791DA06-C558-7AA4-A6FA-9EF7CCA5992A}"/>
                </a:ext>
              </a:extLst>
            </p:cNvPr>
            <p:cNvSpPr/>
            <p:nvPr/>
          </p:nvSpPr>
          <p:spPr>
            <a:xfrm>
              <a:off x="7645364"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399" name="Freeform: Shape 398">
              <a:extLst>
                <a:ext uri="{FF2B5EF4-FFF2-40B4-BE49-F238E27FC236}">
                  <a16:creationId xmlns:a16="http://schemas.microsoft.com/office/drawing/2014/main" id="{4EA96D80-721D-3275-9C49-44C280297442}"/>
                </a:ext>
              </a:extLst>
            </p:cNvPr>
            <p:cNvSpPr/>
            <p:nvPr/>
          </p:nvSpPr>
          <p:spPr>
            <a:xfrm>
              <a:off x="7702716" y="1213051"/>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89"/>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40"/>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0" name="Freeform: Shape 399">
              <a:extLst>
                <a:ext uri="{FF2B5EF4-FFF2-40B4-BE49-F238E27FC236}">
                  <a16:creationId xmlns:a16="http://schemas.microsoft.com/office/drawing/2014/main" id="{076BE43F-146E-8B37-8521-05B49B6EC63B}"/>
                </a:ext>
              </a:extLst>
            </p:cNvPr>
            <p:cNvSpPr/>
            <p:nvPr/>
          </p:nvSpPr>
          <p:spPr>
            <a:xfrm>
              <a:off x="7778500" y="978734"/>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7"/>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2" y="59762"/>
                    <a:pt x="142551" y="93937"/>
                  </a:cubicBezTo>
                  <a:cubicBezTo>
                    <a:pt x="154370" y="140420"/>
                    <a:pt x="160647" y="201494"/>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1" name="Freeform: Shape 400">
              <a:extLst>
                <a:ext uri="{FF2B5EF4-FFF2-40B4-BE49-F238E27FC236}">
                  <a16:creationId xmlns:a16="http://schemas.microsoft.com/office/drawing/2014/main" id="{AEC99EAB-A7C3-0919-F558-1C140757D18A}"/>
                </a:ext>
              </a:extLst>
            </p:cNvPr>
            <p:cNvSpPr/>
            <p:nvPr/>
          </p:nvSpPr>
          <p:spPr>
            <a:xfrm>
              <a:off x="10469996" y="1845830"/>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402" name="Freeform: Shape 401">
              <a:extLst>
                <a:ext uri="{FF2B5EF4-FFF2-40B4-BE49-F238E27FC236}">
                  <a16:creationId xmlns:a16="http://schemas.microsoft.com/office/drawing/2014/main" id="{7A72D828-2AE3-4E5A-5DE5-9514CF0857E1}"/>
                </a:ext>
              </a:extLst>
            </p:cNvPr>
            <p:cNvSpPr/>
            <p:nvPr/>
          </p:nvSpPr>
          <p:spPr>
            <a:xfrm>
              <a:off x="10490932"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3" name="Freeform: Shape 402">
              <a:extLst>
                <a:ext uri="{FF2B5EF4-FFF2-40B4-BE49-F238E27FC236}">
                  <a16:creationId xmlns:a16="http://schemas.microsoft.com/office/drawing/2014/main" id="{FAE80EC9-7E9B-03D3-245E-CD517BA9303F}"/>
                </a:ext>
              </a:extLst>
            </p:cNvPr>
            <p:cNvSpPr/>
            <p:nvPr/>
          </p:nvSpPr>
          <p:spPr>
            <a:xfrm>
              <a:off x="10585920"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04" name="Freeform: Shape 403">
              <a:extLst>
                <a:ext uri="{FF2B5EF4-FFF2-40B4-BE49-F238E27FC236}">
                  <a16:creationId xmlns:a16="http://schemas.microsoft.com/office/drawing/2014/main" id="{7D9BB84A-85FC-9D2A-AD58-225A19A35BA7}"/>
                </a:ext>
              </a:extLst>
            </p:cNvPr>
            <p:cNvSpPr/>
            <p:nvPr/>
          </p:nvSpPr>
          <p:spPr>
            <a:xfrm>
              <a:off x="10643273" y="202735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90"/>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5" name="Freeform: Shape 404">
              <a:extLst>
                <a:ext uri="{FF2B5EF4-FFF2-40B4-BE49-F238E27FC236}">
                  <a16:creationId xmlns:a16="http://schemas.microsoft.com/office/drawing/2014/main" id="{431DF2D4-EC9D-EC48-29E3-D0E7AECA35A5}"/>
                </a:ext>
              </a:extLst>
            </p:cNvPr>
            <p:cNvSpPr/>
            <p:nvPr/>
          </p:nvSpPr>
          <p:spPr>
            <a:xfrm>
              <a:off x="10719056" y="1793042"/>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6"/>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2" y="59763"/>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6" name="Freeform: Shape 405">
              <a:extLst>
                <a:ext uri="{FF2B5EF4-FFF2-40B4-BE49-F238E27FC236}">
                  <a16:creationId xmlns:a16="http://schemas.microsoft.com/office/drawing/2014/main" id="{DE0E1173-E87F-8BC7-77A1-9C974E746886}"/>
                </a:ext>
              </a:extLst>
            </p:cNvPr>
            <p:cNvSpPr/>
            <p:nvPr/>
          </p:nvSpPr>
          <p:spPr>
            <a:xfrm>
              <a:off x="8787726" y="909169"/>
              <a:ext cx="213363" cy="209812"/>
            </a:xfrm>
            <a:custGeom>
              <a:avLst/>
              <a:gdLst>
                <a:gd name="connsiteX0" fmla="*/ 124538 w 213363"/>
                <a:gd name="connsiteY0" fmla="*/ 3242 h 209812"/>
                <a:gd name="connsiteX1" fmla="*/ 90269 w 213363"/>
                <a:gd name="connsiteY1" fmla="*/ 75870 h 209812"/>
                <a:gd name="connsiteX2" fmla="*/ 97998 w 213363"/>
                <a:gd name="connsiteY2" fmla="*/ 73834 h 209812"/>
                <a:gd name="connsiteX3" fmla="*/ 23428 w 213363"/>
                <a:gd name="connsiteY3" fmla="*/ 39320 h 209812"/>
                <a:gd name="connsiteX4" fmla="*/ 15681 w 213363"/>
                <a:gd name="connsiteY4" fmla="*/ 41356 h 209812"/>
                <a:gd name="connsiteX5" fmla="*/ -379 w 213363"/>
                <a:gd name="connsiteY5" fmla="*/ 78245 h 209812"/>
                <a:gd name="connsiteX6" fmla="*/ 1638 w 213363"/>
                <a:gd name="connsiteY6" fmla="*/ 85974 h 209812"/>
                <a:gd name="connsiteX7" fmla="*/ 77150 w 213363"/>
                <a:gd name="connsiteY7" fmla="*/ 120789 h 209812"/>
                <a:gd name="connsiteX8" fmla="*/ 75114 w 213363"/>
                <a:gd name="connsiteY8" fmla="*/ 113061 h 209812"/>
                <a:gd name="connsiteX9" fmla="*/ 42448 w 213363"/>
                <a:gd name="connsiteY9" fmla="*/ 186763 h 209812"/>
                <a:gd name="connsiteX10" fmla="*/ 44766 w 213363"/>
                <a:gd name="connsiteY10" fmla="*/ 194610 h 209812"/>
                <a:gd name="connsiteX11" fmla="*/ 45840 w 213363"/>
                <a:gd name="connsiteY11" fmla="*/ 195057 h 209812"/>
                <a:gd name="connsiteX12" fmla="*/ 81824 w 213363"/>
                <a:gd name="connsiteY12" fmla="*/ 209929 h 209812"/>
                <a:gd name="connsiteX13" fmla="*/ 88215 w 213363"/>
                <a:gd name="connsiteY13" fmla="*/ 207328 h 209812"/>
                <a:gd name="connsiteX14" fmla="*/ 122955 w 213363"/>
                <a:gd name="connsiteY14" fmla="*/ 134380 h 209812"/>
                <a:gd name="connsiteX15" fmla="*/ 112606 w 213363"/>
                <a:gd name="connsiteY15" fmla="*/ 130025 h 209812"/>
                <a:gd name="connsiteX16" fmla="*/ 112437 w 213363"/>
                <a:gd name="connsiteY16" fmla="*/ 131024 h 209812"/>
                <a:gd name="connsiteX17" fmla="*/ 115019 w 213363"/>
                <a:gd name="connsiteY17" fmla="*/ 137414 h 209812"/>
                <a:gd name="connsiteX18" fmla="*/ 186233 w 213363"/>
                <a:gd name="connsiteY18" fmla="*/ 169572 h 209812"/>
                <a:gd name="connsiteX19" fmla="*/ 193980 w 213363"/>
                <a:gd name="connsiteY19" fmla="*/ 167536 h 209812"/>
                <a:gd name="connsiteX20" fmla="*/ 211661 w 213363"/>
                <a:gd name="connsiteY20" fmla="*/ 130760 h 209812"/>
                <a:gd name="connsiteX21" fmla="*/ 209626 w 213363"/>
                <a:gd name="connsiteY21" fmla="*/ 123032 h 209812"/>
                <a:gd name="connsiteX22" fmla="*/ 138223 w 213363"/>
                <a:gd name="connsiteY22" fmla="*/ 90497 h 209812"/>
                <a:gd name="connsiteX23" fmla="*/ 140240 w 213363"/>
                <a:gd name="connsiteY23" fmla="*/ 98245 h 209812"/>
                <a:gd name="connsiteX24" fmla="*/ 173245 w 213363"/>
                <a:gd name="connsiteY24" fmla="*/ 26880 h 209812"/>
                <a:gd name="connsiteX25" fmla="*/ 171229 w 213363"/>
                <a:gd name="connsiteY25" fmla="*/ 19132 h 209812"/>
                <a:gd name="connsiteX26" fmla="*/ 132267 w 213363"/>
                <a:gd name="connsiteY26" fmla="*/ 1187 h 209812"/>
                <a:gd name="connsiteX27" fmla="*/ 126612 w 213363"/>
                <a:gd name="connsiteY27" fmla="*/ 10952 h 209812"/>
                <a:gd name="connsiteX28" fmla="*/ 165574 w 213363"/>
                <a:gd name="connsiteY28" fmla="*/ 28897 h 209812"/>
                <a:gd name="connsiteX29" fmla="*/ 163538 w 213363"/>
                <a:gd name="connsiteY29" fmla="*/ 21168 h 209812"/>
                <a:gd name="connsiteX30" fmla="*/ 130533 w 213363"/>
                <a:gd name="connsiteY30" fmla="*/ 92533 h 209812"/>
                <a:gd name="connsiteX31" fmla="*/ 132568 w 213363"/>
                <a:gd name="connsiteY31" fmla="*/ 100262 h 209812"/>
                <a:gd name="connsiteX32" fmla="*/ 203971 w 213363"/>
                <a:gd name="connsiteY32" fmla="*/ 132796 h 209812"/>
                <a:gd name="connsiteX33" fmla="*/ 201954 w 213363"/>
                <a:gd name="connsiteY33" fmla="*/ 125049 h 209812"/>
                <a:gd name="connsiteX34" fmla="*/ 184273 w 213363"/>
                <a:gd name="connsiteY34" fmla="*/ 161844 h 209812"/>
                <a:gd name="connsiteX35" fmla="*/ 192001 w 213363"/>
                <a:gd name="connsiteY35" fmla="*/ 159808 h 209812"/>
                <a:gd name="connsiteX36" fmla="*/ 120787 w 213363"/>
                <a:gd name="connsiteY36" fmla="*/ 127631 h 209812"/>
                <a:gd name="connsiteX37" fmla="*/ 123388 w 213363"/>
                <a:gd name="connsiteY37" fmla="*/ 134021 h 209812"/>
                <a:gd name="connsiteX38" fmla="*/ 123576 w 213363"/>
                <a:gd name="connsiteY38" fmla="*/ 133022 h 209812"/>
                <a:gd name="connsiteX39" fmla="*/ 113247 w 213363"/>
                <a:gd name="connsiteY39" fmla="*/ 128668 h 209812"/>
                <a:gd name="connsiteX40" fmla="*/ 78488 w 213363"/>
                <a:gd name="connsiteY40" fmla="*/ 201598 h 209812"/>
                <a:gd name="connsiteX41" fmla="*/ 84878 w 213363"/>
                <a:gd name="connsiteY41" fmla="*/ 198996 h 209812"/>
                <a:gd name="connsiteX42" fmla="*/ 48894 w 213363"/>
                <a:gd name="connsiteY42" fmla="*/ 184143 h 209812"/>
                <a:gd name="connsiteX43" fmla="*/ 52269 w 213363"/>
                <a:gd name="connsiteY43" fmla="*/ 192437 h 209812"/>
                <a:gd name="connsiteX44" fmla="*/ 84934 w 213363"/>
                <a:gd name="connsiteY44" fmla="*/ 118753 h 209812"/>
                <a:gd name="connsiteX45" fmla="*/ 82899 w 213363"/>
                <a:gd name="connsiteY45" fmla="*/ 111006 h 209812"/>
                <a:gd name="connsiteX46" fmla="*/ 7406 w 213363"/>
                <a:gd name="connsiteY46" fmla="*/ 76191 h 209812"/>
                <a:gd name="connsiteX47" fmla="*/ 9442 w 213363"/>
                <a:gd name="connsiteY47" fmla="*/ 83938 h 209812"/>
                <a:gd name="connsiteX48" fmla="*/ 25502 w 213363"/>
                <a:gd name="connsiteY48" fmla="*/ 47049 h 209812"/>
                <a:gd name="connsiteX49" fmla="*/ 17773 w 213363"/>
                <a:gd name="connsiteY49" fmla="*/ 49066 h 209812"/>
                <a:gd name="connsiteX50" fmla="*/ 92343 w 213363"/>
                <a:gd name="connsiteY50" fmla="*/ 83580 h 209812"/>
                <a:gd name="connsiteX51" fmla="*/ 100090 w 213363"/>
                <a:gd name="connsiteY51" fmla="*/ 81563 h 209812"/>
                <a:gd name="connsiteX52" fmla="*/ 134359 w 213363"/>
                <a:gd name="connsiteY52" fmla="*/ 8916 h 209812"/>
                <a:gd name="connsiteX53" fmla="*/ 124538 w 213363"/>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2">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16"/>
                    <a:pt x="53323" y="162183"/>
                    <a:pt x="42448" y="186763"/>
                  </a:cubicBezTo>
                  <a:cubicBezTo>
                    <a:pt x="40921" y="189572"/>
                    <a:pt x="41957" y="193085"/>
                    <a:pt x="44766" y="194610"/>
                  </a:cubicBezTo>
                  <a:cubicBezTo>
                    <a:pt x="45105" y="194793"/>
                    <a:pt x="45463" y="194944"/>
                    <a:pt x="45840" y="195057"/>
                  </a:cubicBezTo>
                  <a:lnTo>
                    <a:pt x="81824" y="209929"/>
                  </a:lnTo>
                  <a:cubicBezTo>
                    <a:pt x="84294" y="210612"/>
                    <a:pt x="86914" y="209545"/>
                    <a:pt x="88215" y="207328"/>
                  </a:cubicBezTo>
                  <a:cubicBezTo>
                    <a:pt x="99789" y="183012"/>
                    <a:pt x="111362" y="158696"/>
                    <a:pt x="122955" y="134380"/>
                  </a:cubicBezTo>
                  <a:lnTo>
                    <a:pt x="112606" y="130025"/>
                  </a:lnTo>
                  <a:lnTo>
                    <a:pt x="112437" y="131024"/>
                  </a:lnTo>
                  <a:cubicBezTo>
                    <a:pt x="111795" y="133490"/>
                    <a:pt x="112851" y="136086"/>
                    <a:pt x="115019" y="137414"/>
                  </a:cubicBezTo>
                  <a:lnTo>
                    <a:pt x="186233" y="169572"/>
                  </a:lnTo>
                  <a:cubicBezTo>
                    <a:pt x="188834" y="170741"/>
                    <a:pt x="192548" y="170515"/>
                    <a:pt x="193980" y="167536"/>
                  </a:cubicBezTo>
                  <a:cubicBezTo>
                    <a:pt x="199861" y="155284"/>
                    <a:pt x="205761" y="143026"/>
                    <a:pt x="211661" y="130760"/>
                  </a:cubicBezTo>
                  <a:cubicBezTo>
                    <a:pt x="212868" y="128235"/>
                    <a:pt x="212585" y="124370"/>
                    <a:pt x="209626" y="123032"/>
                  </a:cubicBezTo>
                  <a:lnTo>
                    <a:pt x="138223" y="90497"/>
                  </a:lnTo>
                  <a:cubicBezTo>
                    <a:pt x="138902" y="93080"/>
                    <a:pt x="139580" y="95662"/>
                    <a:pt x="140240" y="98245"/>
                  </a:cubicBezTo>
                  <a:cubicBezTo>
                    <a:pt x="151248" y="74456"/>
                    <a:pt x="162256" y="50668"/>
                    <a:pt x="173245" y="26880"/>
                  </a:cubicBezTo>
                  <a:cubicBezTo>
                    <a:pt x="174433" y="24316"/>
                    <a:pt x="174207" y="20508"/>
                    <a:pt x="171229" y="19132"/>
                  </a:cubicBezTo>
                  <a:lnTo>
                    <a:pt x="132267" y="1187"/>
                  </a:lnTo>
                  <a:cubicBezTo>
                    <a:pt x="125707" y="-1828"/>
                    <a:pt x="119957" y="7917"/>
                    <a:pt x="126612" y="10952"/>
                  </a:cubicBezTo>
                  <a:lnTo>
                    <a:pt x="165574" y="28897"/>
                  </a:lnTo>
                  <a:lnTo>
                    <a:pt x="163538" y="21168"/>
                  </a:lnTo>
                  <a:cubicBezTo>
                    <a:pt x="152549" y="44957"/>
                    <a:pt x="141559" y="68745"/>
                    <a:pt x="130533" y="92533"/>
                  </a:cubicBezTo>
                  <a:cubicBezTo>
                    <a:pt x="129364" y="95078"/>
                    <a:pt x="129590" y="98904"/>
                    <a:pt x="132568" y="100262"/>
                  </a:cubicBezTo>
                  <a:lnTo>
                    <a:pt x="203971" y="132796"/>
                  </a:lnTo>
                  <a:cubicBezTo>
                    <a:pt x="203292" y="130214"/>
                    <a:pt x="202613" y="127631"/>
                    <a:pt x="201954" y="125049"/>
                  </a:cubicBezTo>
                  <a:cubicBezTo>
                    <a:pt x="196054" y="137326"/>
                    <a:pt x="190172" y="149591"/>
                    <a:pt x="184273" y="161844"/>
                  </a:cubicBezTo>
                  <a:lnTo>
                    <a:pt x="192001" y="159808"/>
                  </a:lnTo>
                  <a:lnTo>
                    <a:pt x="120787" y="127631"/>
                  </a:lnTo>
                  <a:lnTo>
                    <a:pt x="123388" y="134021"/>
                  </a:lnTo>
                  <a:lnTo>
                    <a:pt x="123576" y="133022"/>
                  </a:lnTo>
                  <a:cubicBezTo>
                    <a:pt x="124670" y="127179"/>
                    <a:pt x="116187" y="122467"/>
                    <a:pt x="113247" y="128668"/>
                  </a:cubicBezTo>
                  <a:cubicBezTo>
                    <a:pt x="101654" y="152960"/>
                    <a:pt x="90062" y="177268"/>
                    <a:pt x="78488" y="201598"/>
                  </a:cubicBezTo>
                  <a:lnTo>
                    <a:pt x="84878" y="198996"/>
                  </a:lnTo>
                  <a:lnTo>
                    <a:pt x="48894" y="184143"/>
                  </a:lnTo>
                  <a:lnTo>
                    <a:pt x="52269" y="192437"/>
                  </a:lnTo>
                  <a:lnTo>
                    <a:pt x="84934" y="118753"/>
                  </a:lnTo>
                  <a:cubicBezTo>
                    <a:pt x="86085"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407" name="Freeform: Shape 406">
              <a:extLst>
                <a:ext uri="{FF2B5EF4-FFF2-40B4-BE49-F238E27FC236}">
                  <a16:creationId xmlns:a16="http://schemas.microsoft.com/office/drawing/2014/main" id="{A3498F3C-F0AC-702F-A6B5-106AB2407CB7}"/>
                </a:ext>
              </a:extLst>
            </p:cNvPr>
            <p:cNvSpPr/>
            <p:nvPr/>
          </p:nvSpPr>
          <p:spPr>
            <a:xfrm>
              <a:off x="6152861" y="2453568"/>
              <a:ext cx="176240" cy="175363"/>
            </a:xfrm>
            <a:custGeom>
              <a:avLst/>
              <a:gdLst>
                <a:gd name="connsiteX0" fmla="*/ 21405 w 176240"/>
                <a:gd name="connsiteY0" fmla="*/ 29176 h 175363"/>
                <a:gd name="connsiteX1" fmla="*/ 58973 w 176240"/>
                <a:gd name="connsiteY1" fmla="*/ 87327 h 175363"/>
                <a:gd name="connsiteX2" fmla="*/ 61008 w 176240"/>
                <a:gd name="connsiteY2" fmla="*/ 79599 h 175363"/>
                <a:gd name="connsiteX3" fmla="*/ 1782 w 176240"/>
                <a:gd name="connsiteY3" fmla="*/ 118467 h 175363"/>
                <a:gd name="connsiteX4" fmla="*/ -272 w 176240"/>
                <a:gd name="connsiteY4" fmla="*/ 126195 h 175363"/>
                <a:gd name="connsiteX5" fmla="*/ -254 w 176240"/>
                <a:gd name="connsiteY5" fmla="*/ 126214 h 175363"/>
                <a:gd name="connsiteX6" fmla="*/ 19426 w 176240"/>
                <a:gd name="connsiteY6" fmla="*/ 154771 h 175363"/>
                <a:gd name="connsiteX7" fmla="*/ 27154 w 176240"/>
                <a:gd name="connsiteY7" fmla="*/ 156788 h 175363"/>
                <a:gd name="connsiteX8" fmla="*/ 27173 w 176240"/>
                <a:gd name="connsiteY8" fmla="*/ 156788 h 175363"/>
                <a:gd name="connsiteX9" fmla="*/ 87039 w 176240"/>
                <a:gd name="connsiteY9" fmla="*/ 117392 h 175363"/>
                <a:gd name="connsiteX10" fmla="*/ 79292 w 176240"/>
                <a:gd name="connsiteY10" fmla="*/ 115357 h 175363"/>
                <a:gd name="connsiteX11" fmla="*/ 118368 w 176240"/>
                <a:gd name="connsiteY11" fmla="*/ 172811 h 175363"/>
                <a:gd name="connsiteX12" fmla="*/ 126115 w 176240"/>
                <a:gd name="connsiteY12" fmla="*/ 174846 h 175363"/>
                <a:gd name="connsiteX13" fmla="*/ 153371 w 176240"/>
                <a:gd name="connsiteY13" fmla="*/ 155280 h 175363"/>
                <a:gd name="connsiteX14" fmla="*/ 155407 w 176240"/>
                <a:gd name="connsiteY14" fmla="*/ 147533 h 175363"/>
                <a:gd name="connsiteX15" fmla="*/ 117840 w 176240"/>
                <a:gd name="connsiteY15" fmla="*/ 88892 h 175363"/>
                <a:gd name="connsiteX16" fmla="*/ 108962 w 176240"/>
                <a:gd name="connsiteY16" fmla="*/ 95734 h 175363"/>
                <a:gd name="connsiteX17" fmla="*/ 109603 w 176240"/>
                <a:gd name="connsiteY17" fmla="*/ 96337 h 175363"/>
                <a:gd name="connsiteX18" fmla="*/ 116445 w 176240"/>
                <a:gd name="connsiteY18" fmla="*/ 97223 h 175363"/>
                <a:gd name="connsiteX19" fmla="*/ 172429 w 176240"/>
                <a:gd name="connsiteY19" fmla="*/ 59750 h 175363"/>
                <a:gd name="connsiteX20" fmla="*/ 174465 w 176240"/>
                <a:gd name="connsiteY20" fmla="*/ 52003 h 175363"/>
                <a:gd name="connsiteX21" fmla="*/ 155615 w 176240"/>
                <a:gd name="connsiteY21" fmla="*/ 22314 h 175363"/>
                <a:gd name="connsiteX22" fmla="*/ 147887 w 176240"/>
                <a:gd name="connsiteY22" fmla="*/ 20298 h 175363"/>
                <a:gd name="connsiteX23" fmla="*/ 91526 w 176240"/>
                <a:gd name="connsiteY23" fmla="*/ 57752 h 175363"/>
                <a:gd name="connsiteX24" fmla="*/ 99273 w 176240"/>
                <a:gd name="connsiteY24" fmla="*/ 59769 h 175363"/>
                <a:gd name="connsiteX25" fmla="*/ 62045 w 176240"/>
                <a:gd name="connsiteY25" fmla="*/ 3125 h 175363"/>
                <a:gd name="connsiteX26" fmla="*/ 54317 w 176240"/>
                <a:gd name="connsiteY26" fmla="*/ 1090 h 175363"/>
                <a:gd name="connsiteX27" fmla="*/ 23441 w 176240"/>
                <a:gd name="connsiteY27" fmla="*/ 21428 h 175363"/>
                <a:gd name="connsiteX28" fmla="*/ 29096 w 176240"/>
                <a:gd name="connsiteY28" fmla="*/ 31211 h 175363"/>
                <a:gd name="connsiteX29" fmla="*/ 59971 w 176240"/>
                <a:gd name="connsiteY29" fmla="*/ 10854 h 175363"/>
                <a:gd name="connsiteX30" fmla="*/ 52224 w 176240"/>
                <a:gd name="connsiteY30" fmla="*/ 8837 h 175363"/>
                <a:gd name="connsiteX31" fmla="*/ 89433 w 176240"/>
                <a:gd name="connsiteY31" fmla="*/ 65480 h 175363"/>
                <a:gd name="connsiteX32" fmla="*/ 97162 w 176240"/>
                <a:gd name="connsiteY32" fmla="*/ 67516 h 175363"/>
                <a:gd name="connsiteX33" fmla="*/ 97181 w 176240"/>
                <a:gd name="connsiteY33" fmla="*/ 67516 h 175363"/>
                <a:gd name="connsiteX34" fmla="*/ 153504 w 176240"/>
                <a:gd name="connsiteY34" fmla="*/ 30062 h 175363"/>
                <a:gd name="connsiteX35" fmla="*/ 145757 w 176240"/>
                <a:gd name="connsiteY35" fmla="*/ 28026 h 175363"/>
                <a:gd name="connsiteX36" fmla="*/ 164607 w 176240"/>
                <a:gd name="connsiteY36" fmla="*/ 57714 h 175363"/>
                <a:gd name="connsiteX37" fmla="*/ 166623 w 176240"/>
                <a:gd name="connsiteY37" fmla="*/ 49986 h 175363"/>
                <a:gd name="connsiteX38" fmla="*/ 110659 w 176240"/>
                <a:gd name="connsiteY38" fmla="*/ 87459 h 175363"/>
                <a:gd name="connsiteX39" fmla="*/ 117501 w 176240"/>
                <a:gd name="connsiteY39" fmla="*/ 88345 h 175363"/>
                <a:gd name="connsiteX40" fmla="*/ 116860 w 176240"/>
                <a:gd name="connsiteY40" fmla="*/ 87742 h 175363"/>
                <a:gd name="connsiteX41" fmla="*/ 107982 w 176240"/>
                <a:gd name="connsiteY41" fmla="*/ 94603 h 175363"/>
                <a:gd name="connsiteX42" fmla="*/ 145549 w 176240"/>
                <a:gd name="connsiteY42" fmla="*/ 153245 h 175363"/>
                <a:gd name="connsiteX43" fmla="*/ 147567 w 176240"/>
                <a:gd name="connsiteY43" fmla="*/ 145497 h 175363"/>
                <a:gd name="connsiteX44" fmla="*/ 120310 w 176240"/>
                <a:gd name="connsiteY44" fmla="*/ 165082 h 175363"/>
                <a:gd name="connsiteX45" fmla="*/ 128038 w 176240"/>
                <a:gd name="connsiteY45" fmla="*/ 167118 h 175363"/>
                <a:gd name="connsiteX46" fmla="*/ 88962 w 176240"/>
                <a:gd name="connsiteY46" fmla="*/ 109645 h 175363"/>
                <a:gd name="connsiteX47" fmla="*/ 81234 w 176240"/>
                <a:gd name="connsiteY47" fmla="*/ 107609 h 175363"/>
                <a:gd name="connsiteX48" fmla="*/ 21405 w 176240"/>
                <a:gd name="connsiteY48" fmla="*/ 147024 h 175363"/>
                <a:gd name="connsiteX49" fmla="*/ 29152 w 176240"/>
                <a:gd name="connsiteY49" fmla="*/ 149060 h 175363"/>
                <a:gd name="connsiteX50" fmla="*/ 9473 w 176240"/>
                <a:gd name="connsiteY50" fmla="*/ 120503 h 175363"/>
                <a:gd name="connsiteX51" fmla="*/ 7437 w 176240"/>
                <a:gd name="connsiteY51" fmla="*/ 128231 h 175363"/>
                <a:gd name="connsiteX52" fmla="*/ 66663 w 176240"/>
                <a:gd name="connsiteY52" fmla="*/ 89363 h 175363"/>
                <a:gd name="connsiteX53" fmla="*/ 68680 w 176240"/>
                <a:gd name="connsiteY53" fmla="*/ 81616 h 175363"/>
                <a:gd name="connsiteX54" fmla="*/ 31132 w 176240"/>
                <a:gd name="connsiteY54" fmla="*/ 23464 h 175363"/>
                <a:gd name="connsiteX55" fmla="*/ 21405 w 176240"/>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3">
                  <a:moveTo>
                    <a:pt x="21405" y="29176"/>
                  </a:moveTo>
                  <a:cubicBezTo>
                    <a:pt x="33978" y="48553"/>
                    <a:pt x="46494" y="67931"/>
                    <a:pt x="58973" y="87327"/>
                  </a:cubicBezTo>
                  <a:lnTo>
                    <a:pt x="61008" y="79599"/>
                  </a:lnTo>
                  <a:lnTo>
                    <a:pt x="1782" y="118467"/>
                  </a:lnTo>
                  <a:cubicBezTo>
                    <a:pt x="-913" y="120031"/>
                    <a:pt x="-1837" y="123500"/>
                    <a:pt x="-272" y="126195"/>
                  </a:cubicBezTo>
                  <a:cubicBezTo>
                    <a:pt x="-254" y="126195"/>
                    <a:pt x="-254" y="126214"/>
                    <a:pt x="-254" y="126214"/>
                  </a:cubicBezTo>
                  <a:cubicBezTo>
                    <a:pt x="6325" y="135733"/>
                    <a:pt x="12885" y="145252"/>
                    <a:pt x="19426" y="154771"/>
                  </a:cubicBezTo>
                  <a:cubicBezTo>
                    <a:pt x="21009" y="157467"/>
                    <a:pt x="24459" y="158372"/>
                    <a:pt x="27154" y="156788"/>
                  </a:cubicBezTo>
                  <a:cubicBezTo>
                    <a:pt x="27173" y="156788"/>
                    <a:pt x="27173" y="156788"/>
                    <a:pt x="27173" y="156788"/>
                  </a:cubicBezTo>
                  <a:lnTo>
                    <a:pt x="87039" y="117392"/>
                  </a:lnTo>
                  <a:lnTo>
                    <a:pt x="79292" y="115357"/>
                  </a:lnTo>
                  <a:lnTo>
                    <a:pt x="118368" y="172811"/>
                  </a:lnTo>
                  <a:cubicBezTo>
                    <a:pt x="119970" y="175167"/>
                    <a:pt x="123495" y="176731"/>
                    <a:pt x="126115" y="174846"/>
                  </a:cubicBezTo>
                  <a:lnTo>
                    <a:pt x="153371" y="155280"/>
                  </a:lnTo>
                  <a:cubicBezTo>
                    <a:pt x="156030" y="153659"/>
                    <a:pt x="156934" y="150247"/>
                    <a:pt x="155407" y="147533"/>
                  </a:cubicBezTo>
                  <a:cubicBezTo>
                    <a:pt x="142835" y="127986"/>
                    <a:pt x="130318" y="108439"/>
                    <a:pt x="117840" y="88892"/>
                  </a:cubicBezTo>
                  <a:lnTo>
                    <a:pt x="108962" y="95734"/>
                  </a:lnTo>
                  <a:lnTo>
                    <a:pt x="109603" y="96337"/>
                  </a:lnTo>
                  <a:cubicBezTo>
                    <a:pt x="111431" y="98109"/>
                    <a:pt x="114221" y="98467"/>
                    <a:pt x="116445" y="97223"/>
                  </a:cubicBezTo>
                  <a:lnTo>
                    <a:pt x="172429" y="59750"/>
                  </a:lnTo>
                  <a:cubicBezTo>
                    <a:pt x="175086" y="58129"/>
                    <a:pt x="175991" y="54717"/>
                    <a:pt x="174465" y="52003"/>
                  </a:cubicBezTo>
                  <a:lnTo>
                    <a:pt x="155615" y="22314"/>
                  </a:lnTo>
                  <a:cubicBezTo>
                    <a:pt x="154031" y="19626"/>
                    <a:pt x="150582" y="18725"/>
                    <a:pt x="14788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76"/>
                    <a:pt x="94466" y="69099"/>
                    <a:pt x="97162" y="67516"/>
                  </a:cubicBezTo>
                  <a:cubicBezTo>
                    <a:pt x="97162" y="67516"/>
                    <a:pt x="97181" y="67516"/>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0"/>
                    <a:pt x="133071" y="133698"/>
                    <a:pt x="145549" y="153245"/>
                  </a:cubicBezTo>
                  <a:cubicBezTo>
                    <a:pt x="146228" y="150662"/>
                    <a:pt x="146887" y="148080"/>
                    <a:pt x="147567" y="145497"/>
                  </a:cubicBezTo>
                  <a:lnTo>
                    <a:pt x="120310" y="165082"/>
                  </a:lnTo>
                  <a:lnTo>
                    <a:pt x="128038" y="167118"/>
                  </a:lnTo>
                  <a:lnTo>
                    <a:pt x="88962" y="109645"/>
                  </a:lnTo>
                  <a:cubicBezTo>
                    <a:pt x="87397" y="106950"/>
                    <a:pt x="83929" y="106045"/>
                    <a:pt x="81234" y="107609"/>
                  </a:cubicBezTo>
                  <a:lnTo>
                    <a:pt x="21405" y="147024"/>
                  </a:lnTo>
                  <a:lnTo>
                    <a:pt x="29152" y="149060"/>
                  </a:lnTo>
                  <a:lnTo>
                    <a:pt x="9473" y="120503"/>
                  </a:lnTo>
                  <a:lnTo>
                    <a:pt x="7437" y="128231"/>
                  </a:lnTo>
                  <a:lnTo>
                    <a:pt x="66663" y="89363"/>
                  </a:lnTo>
                  <a:cubicBezTo>
                    <a:pt x="69302" y="87742"/>
                    <a:pt x="70207" y="84311"/>
                    <a:pt x="68680" y="81616"/>
                  </a:cubicBezTo>
                  <a:lnTo>
                    <a:pt x="3113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08" name="Freeform: Shape 407">
              <a:extLst>
                <a:ext uri="{FF2B5EF4-FFF2-40B4-BE49-F238E27FC236}">
                  <a16:creationId xmlns:a16="http://schemas.microsoft.com/office/drawing/2014/main" id="{D7D15A86-449B-9E1A-62BB-7165F9E430B7}"/>
                </a:ext>
              </a:extLst>
            </p:cNvPr>
            <p:cNvSpPr/>
            <p:nvPr/>
          </p:nvSpPr>
          <p:spPr>
            <a:xfrm>
              <a:off x="10121670" y="2890978"/>
              <a:ext cx="176240" cy="175266"/>
            </a:xfrm>
            <a:custGeom>
              <a:avLst/>
              <a:gdLst>
                <a:gd name="connsiteX0" fmla="*/ 21405 w 176240"/>
                <a:gd name="connsiteY0" fmla="*/ 29079 h 175266"/>
                <a:gd name="connsiteX1" fmla="*/ 58973 w 176240"/>
                <a:gd name="connsiteY1" fmla="*/ 87231 h 175266"/>
                <a:gd name="connsiteX2" fmla="*/ 61008 w 176240"/>
                <a:gd name="connsiteY2" fmla="*/ 79502 h 175266"/>
                <a:gd name="connsiteX3" fmla="*/ 1782 w 176240"/>
                <a:gd name="connsiteY3" fmla="*/ 118370 h 175266"/>
                <a:gd name="connsiteX4" fmla="*/ -272 w 176240"/>
                <a:gd name="connsiteY4" fmla="*/ 126099 h 175266"/>
                <a:gd name="connsiteX5" fmla="*/ -254 w 176240"/>
                <a:gd name="connsiteY5" fmla="*/ 126118 h 175266"/>
                <a:gd name="connsiteX6" fmla="*/ 19426 w 176240"/>
                <a:gd name="connsiteY6" fmla="*/ 154675 h 175266"/>
                <a:gd name="connsiteX7" fmla="*/ 27154 w 176240"/>
                <a:gd name="connsiteY7" fmla="*/ 156692 h 175266"/>
                <a:gd name="connsiteX8" fmla="*/ 27173 w 176240"/>
                <a:gd name="connsiteY8" fmla="*/ 156692 h 175266"/>
                <a:gd name="connsiteX9" fmla="*/ 87039 w 176240"/>
                <a:gd name="connsiteY9" fmla="*/ 117296 h 175266"/>
                <a:gd name="connsiteX10" fmla="*/ 79292 w 176240"/>
                <a:gd name="connsiteY10" fmla="*/ 115260 h 175266"/>
                <a:gd name="connsiteX11" fmla="*/ 118368 w 176240"/>
                <a:gd name="connsiteY11" fmla="*/ 172714 h 175266"/>
                <a:gd name="connsiteX12" fmla="*/ 126115 w 176240"/>
                <a:gd name="connsiteY12" fmla="*/ 174750 h 175266"/>
                <a:gd name="connsiteX13" fmla="*/ 153371 w 176240"/>
                <a:gd name="connsiteY13" fmla="*/ 155184 h 175266"/>
                <a:gd name="connsiteX14" fmla="*/ 155407 w 176240"/>
                <a:gd name="connsiteY14" fmla="*/ 147437 h 175266"/>
                <a:gd name="connsiteX15" fmla="*/ 117840 w 176240"/>
                <a:gd name="connsiteY15" fmla="*/ 88795 h 175266"/>
                <a:gd name="connsiteX16" fmla="*/ 108962 w 176240"/>
                <a:gd name="connsiteY16" fmla="*/ 95638 h 175266"/>
                <a:gd name="connsiteX17" fmla="*/ 109603 w 176240"/>
                <a:gd name="connsiteY17" fmla="*/ 96241 h 175266"/>
                <a:gd name="connsiteX18" fmla="*/ 116445 w 176240"/>
                <a:gd name="connsiteY18" fmla="*/ 97127 h 175266"/>
                <a:gd name="connsiteX19" fmla="*/ 172429 w 176240"/>
                <a:gd name="connsiteY19" fmla="*/ 59654 h 175266"/>
                <a:gd name="connsiteX20" fmla="*/ 174465 w 176240"/>
                <a:gd name="connsiteY20" fmla="*/ 51906 h 175266"/>
                <a:gd name="connsiteX21" fmla="*/ 155615 w 176240"/>
                <a:gd name="connsiteY21" fmla="*/ 22218 h 175266"/>
                <a:gd name="connsiteX22" fmla="*/ 147887 w 176240"/>
                <a:gd name="connsiteY22" fmla="*/ 20201 h 175266"/>
                <a:gd name="connsiteX23" fmla="*/ 91526 w 176240"/>
                <a:gd name="connsiteY23" fmla="*/ 57656 h 175266"/>
                <a:gd name="connsiteX24" fmla="*/ 99273 w 176240"/>
                <a:gd name="connsiteY24" fmla="*/ 59672 h 175266"/>
                <a:gd name="connsiteX25" fmla="*/ 62045 w 176240"/>
                <a:gd name="connsiteY25" fmla="*/ 3123 h 175266"/>
                <a:gd name="connsiteX26" fmla="*/ 54317 w 176240"/>
                <a:gd name="connsiteY26" fmla="*/ 1088 h 175266"/>
                <a:gd name="connsiteX27" fmla="*/ 23441 w 176240"/>
                <a:gd name="connsiteY27" fmla="*/ 21426 h 175266"/>
                <a:gd name="connsiteX28" fmla="*/ 29096 w 176240"/>
                <a:gd name="connsiteY28" fmla="*/ 31209 h 175266"/>
                <a:gd name="connsiteX29" fmla="*/ 59971 w 176240"/>
                <a:gd name="connsiteY29" fmla="*/ 10852 h 175266"/>
                <a:gd name="connsiteX30" fmla="*/ 52224 w 176240"/>
                <a:gd name="connsiteY30" fmla="*/ 8835 h 175266"/>
                <a:gd name="connsiteX31" fmla="*/ 89433 w 176240"/>
                <a:gd name="connsiteY31" fmla="*/ 65384 h 175266"/>
                <a:gd name="connsiteX32" fmla="*/ 97162 w 176240"/>
                <a:gd name="connsiteY32" fmla="*/ 67420 h 175266"/>
                <a:gd name="connsiteX33" fmla="*/ 97181 w 176240"/>
                <a:gd name="connsiteY33" fmla="*/ 67420 h 175266"/>
                <a:gd name="connsiteX34" fmla="*/ 153504 w 176240"/>
                <a:gd name="connsiteY34" fmla="*/ 29965 h 175266"/>
                <a:gd name="connsiteX35" fmla="*/ 145757 w 176240"/>
                <a:gd name="connsiteY35" fmla="*/ 27930 h 175266"/>
                <a:gd name="connsiteX36" fmla="*/ 164607 w 176240"/>
                <a:gd name="connsiteY36" fmla="*/ 57618 h 175266"/>
                <a:gd name="connsiteX37" fmla="*/ 166623 w 176240"/>
                <a:gd name="connsiteY37" fmla="*/ 49889 h 175266"/>
                <a:gd name="connsiteX38" fmla="*/ 110659 w 176240"/>
                <a:gd name="connsiteY38" fmla="*/ 87363 h 175266"/>
                <a:gd name="connsiteX39" fmla="*/ 117501 w 176240"/>
                <a:gd name="connsiteY39" fmla="*/ 88249 h 175266"/>
                <a:gd name="connsiteX40" fmla="*/ 116860 w 176240"/>
                <a:gd name="connsiteY40" fmla="*/ 87646 h 175266"/>
                <a:gd name="connsiteX41" fmla="*/ 107982 w 176240"/>
                <a:gd name="connsiteY41" fmla="*/ 94507 h 175266"/>
                <a:gd name="connsiteX42" fmla="*/ 145549 w 176240"/>
                <a:gd name="connsiteY42" fmla="*/ 153148 h 175266"/>
                <a:gd name="connsiteX43" fmla="*/ 147567 w 176240"/>
                <a:gd name="connsiteY43" fmla="*/ 145401 h 175266"/>
                <a:gd name="connsiteX44" fmla="*/ 120366 w 176240"/>
                <a:gd name="connsiteY44" fmla="*/ 164986 h 175266"/>
                <a:gd name="connsiteX45" fmla="*/ 128095 w 176240"/>
                <a:gd name="connsiteY45" fmla="*/ 167022 h 175266"/>
                <a:gd name="connsiteX46" fmla="*/ 89019 w 176240"/>
                <a:gd name="connsiteY46" fmla="*/ 109549 h 175266"/>
                <a:gd name="connsiteX47" fmla="*/ 81291 w 176240"/>
                <a:gd name="connsiteY47" fmla="*/ 107513 h 175266"/>
                <a:gd name="connsiteX48" fmla="*/ 21423 w 176240"/>
                <a:gd name="connsiteY48" fmla="*/ 146928 h 175266"/>
                <a:gd name="connsiteX49" fmla="*/ 29171 w 176240"/>
                <a:gd name="connsiteY49" fmla="*/ 148963 h 175266"/>
                <a:gd name="connsiteX50" fmla="*/ 9492 w 176240"/>
                <a:gd name="connsiteY50" fmla="*/ 120406 h 175266"/>
                <a:gd name="connsiteX51" fmla="*/ 7456 w 176240"/>
                <a:gd name="connsiteY51" fmla="*/ 128135 h 175266"/>
                <a:gd name="connsiteX52" fmla="*/ 66682 w 176240"/>
                <a:gd name="connsiteY52" fmla="*/ 89267 h 175266"/>
                <a:gd name="connsiteX53" fmla="*/ 68699 w 176240"/>
                <a:gd name="connsiteY53" fmla="*/ 81519 h 175266"/>
                <a:gd name="connsiteX54" fmla="*/ 31150 w 176240"/>
                <a:gd name="connsiteY54" fmla="*/ 23368 h 175266"/>
                <a:gd name="connsiteX55" fmla="*/ 21405 w 176240"/>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266">
                  <a:moveTo>
                    <a:pt x="21405" y="29079"/>
                  </a:moveTo>
                  <a:cubicBezTo>
                    <a:pt x="33978" y="48457"/>
                    <a:pt x="46494" y="67834"/>
                    <a:pt x="58973" y="87231"/>
                  </a:cubicBezTo>
                  <a:lnTo>
                    <a:pt x="61008" y="79502"/>
                  </a:lnTo>
                  <a:lnTo>
                    <a:pt x="1782" y="118370"/>
                  </a:lnTo>
                  <a:cubicBezTo>
                    <a:pt x="-913" y="119935"/>
                    <a:pt x="-1837" y="123403"/>
                    <a:pt x="-272" y="126099"/>
                  </a:cubicBezTo>
                  <a:cubicBezTo>
                    <a:pt x="-254" y="126099"/>
                    <a:pt x="-254" y="126118"/>
                    <a:pt x="-254" y="126118"/>
                  </a:cubicBezTo>
                  <a:lnTo>
                    <a:pt x="19426" y="154675"/>
                  </a:lnTo>
                  <a:cubicBezTo>
                    <a:pt x="21009" y="157371"/>
                    <a:pt x="24459" y="158275"/>
                    <a:pt x="27154" y="156692"/>
                  </a:cubicBezTo>
                  <a:cubicBezTo>
                    <a:pt x="27173" y="156692"/>
                    <a:pt x="27173" y="156692"/>
                    <a:pt x="27173" y="156692"/>
                  </a:cubicBezTo>
                  <a:lnTo>
                    <a:pt x="87039" y="117296"/>
                  </a:lnTo>
                  <a:lnTo>
                    <a:pt x="79292" y="115260"/>
                  </a:lnTo>
                  <a:lnTo>
                    <a:pt x="118368" y="172714"/>
                  </a:lnTo>
                  <a:cubicBezTo>
                    <a:pt x="119970" y="175071"/>
                    <a:pt x="123495" y="176635"/>
                    <a:pt x="126115" y="174750"/>
                  </a:cubicBezTo>
                  <a:lnTo>
                    <a:pt x="153371" y="155184"/>
                  </a:lnTo>
                  <a:cubicBezTo>
                    <a:pt x="156030" y="153563"/>
                    <a:pt x="156934" y="150151"/>
                    <a:pt x="155407" y="147437"/>
                  </a:cubicBezTo>
                  <a:cubicBezTo>
                    <a:pt x="142835" y="127890"/>
                    <a:pt x="130318" y="108342"/>
                    <a:pt x="117840" y="88795"/>
                  </a:cubicBezTo>
                  <a:lnTo>
                    <a:pt x="108962" y="95638"/>
                  </a:lnTo>
                  <a:lnTo>
                    <a:pt x="109603" y="96241"/>
                  </a:lnTo>
                  <a:cubicBezTo>
                    <a:pt x="111431" y="98013"/>
                    <a:pt x="114221" y="98371"/>
                    <a:pt x="116445" y="97127"/>
                  </a:cubicBezTo>
                  <a:lnTo>
                    <a:pt x="172429" y="59654"/>
                  </a:lnTo>
                  <a:cubicBezTo>
                    <a:pt x="175086" y="58032"/>
                    <a:pt x="175991" y="54621"/>
                    <a:pt x="174465" y="51906"/>
                  </a:cubicBezTo>
                  <a:lnTo>
                    <a:pt x="155615" y="22218"/>
                  </a:lnTo>
                  <a:cubicBezTo>
                    <a:pt x="154031" y="19523"/>
                    <a:pt x="150582" y="18637"/>
                    <a:pt x="147887" y="20201"/>
                  </a:cubicBezTo>
                  <a:lnTo>
                    <a:pt x="91526" y="57656"/>
                  </a:lnTo>
                  <a:lnTo>
                    <a:pt x="99273" y="59672"/>
                  </a:lnTo>
                  <a:cubicBezTo>
                    <a:pt x="86852" y="40823"/>
                    <a:pt x="74429" y="21973"/>
                    <a:pt x="62045" y="3123"/>
                  </a:cubicBezTo>
                  <a:cubicBezTo>
                    <a:pt x="60480" y="428"/>
                    <a:pt x="57012" y="-477"/>
                    <a:pt x="54317" y="1088"/>
                  </a:cubicBezTo>
                  <a:lnTo>
                    <a:pt x="23441" y="21426"/>
                  </a:lnTo>
                  <a:cubicBezTo>
                    <a:pt x="17390" y="25423"/>
                    <a:pt x="23045" y="35224"/>
                    <a:pt x="29096" y="31209"/>
                  </a:cubicBezTo>
                  <a:lnTo>
                    <a:pt x="59971" y="10852"/>
                  </a:lnTo>
                  <a:lnTo>
                    <a:pt x="52224" y="8835"/>
                  </a:lnTo>
                  <a:lnTo>
                    <a:pt x="89433" y="65384"/>
                  </a:lnTo>
                  <a:cubicBezTo>
                    <a:pt x="90998" y="68080"/>
                    <a:pt x="94466" y="69003"/>
                    <a:pt x="97162" y="67420"/>
                  </a:cubicBezTo>
                  <a:cubicBezTo>
                    <a:pt x="97162" y="67420"/>
                    <a:pt x="97181" y="67420"/>
                    <a:pt x="97181" y="67420"/>
                  </a:cubicBezTo>
                  <a:lnTo>
                    <a:pt x="153504" y="29965"/>
                  </a:lnTo>
                  <a:lnTo>
                    <a:pt x="145757" y="27930"/>
                  </a:lnTo>
                  <a:lnTo>
                    <a:pt x="164607" y="57618"/>
                  </a:lnTo>
                  <a:cubicBezTo>
                    <a:pt x="165285" y="55035"/>
                    <a:pt x="165945" y="52453"/>
                    <a:pt x="166623" y="49889"/>
                  </a:cubicBezTo>
                  <a:lnTo>
                    <a:pt x="110659" y="87363"/>
                  </a:lnTo>
                  <a:lnTo>
                    <a:pt x="117501" y="88249"/>
                  </a:lnTo>
                  <a:lnTo>
                    <a:pt x="116860" y="87646"/>
                  </a:lnTo>
                  <a:cubicBezTo>
                    <a:pt x="112299" y="83480"/>
                    <a:pt x="104362" y="88871"/>
                    <a:pt x="107982" y="94507"/>
                  </a:cubicBezTo>
                  <a:cubicBezTo>
                    <a:pt x="120555" y="114054"/>
                    <a:pt x="133071" y="133601"/>
                    <a:pt x="145549" y="153148"/>
                  </a:cubicBezTo>
                  <a:cubicBezTo>
                    <a:pt x="146228" y="150566"/>
                    <a:pt x="146887" y="147984"/>
                    <a:pt x="147567" y="145401"/>
                  </a:cubicBezTo>
                  <a:lnTo>
                    <a:pt x="120366" y="164986"/>
                  </a:lnTo>
                  <a:lnTo>
                    <a:pt x="128095" y="167022"/>
                  </a:lnTo>
                  <a:lnTo>
                    <a:pt x="89019" y="109549"/>
                  </a:lnTo>
                  <a:cubicBezTo>
                    <a:pt x="87455" y="106853"/>
                    <a:pt x="83986" y="105949"/>
                    <a:pt x="81291" y="107513"/>
                  </a:cubicBezTo>
                  <a:lnTo>
                    <a:pt x="21423" y="146928"/>
                  </a:lnTo>
                  <a:lnTo>
                    <a:pt x="29171" y="148963"/>
                  </a:lnTo>
                  <a:lnTo>
                    <a:pt x="9492" y="120406"/>
                  </a:lnTo>
                  <a:lnTo>
                    <a:pt x="7456" y="128135"/>
                  </a:lnTo>
                  <a:lnTo>
                    <a:pt x="66682" y="89267"/>
                  </a:lnTo>
                  <a:cubicBezTo>
                    <a:pt x="69321" y="87646"/>
                    <a:pt x="70226" y="84215"/>
                    <a:pt x="68699" y="81519"/>
                  </a:cubicBezTo>
                  <a:lnTo>
                    <a:pt x="31150" y="23368"/>
                  </a:lnTo>
                  <a:cubicBezTo>
                    <a:pt x="27249" y="17279"/>
                    <a:pt x="17446" y="22934"/>
                    <a:pt x="21405" y="29079"/>
                  </a:cubicBezTo>
                  <a:close/>
                </a:path>
              </a:pathLst>
            </a:custGeom>
            <a:grpFill/>
            <a:ln w="1885" cap="flat">
              <a:noFill/>
              <a:prstDash val="solid"/>
              <a:miter/>
            </a:ln>
          </p:spPr>
          <p:txBody>
            <a:bodyPr rtlCol="0" anchor="ctr"/>
            <a:lstStyle/>
            <a:p>
              <a:endParaRPr lang="en-IN"/>
            </a:p>
          </p:txBody>
        </p:sp>
        <p:sp>
          <p:nvSpPr>
            <p:cNvPr id="409" name="Freeform: Shape 408">
              <a:extLst>
                <a:ext uri="{FF2B5EF4-FFF2-40B4-BE49-F238E27FC236}">
                  <a16:creationId xmlns:a16="http://schemas.microsoft.com/office/drawing/2014/main" id="{915D9958-D4D4-4286-C1A5-D597E079B4C3}"/>
                </a:ext>
              </a:extLst>
            </p:cNvPr>
            <p:cNvSpPr/>
            <p:nvPr/>
          </p:nvSpPr>
          <p:spPr>
            <a:xfrm>
              <a:off x="9985010" y="1890904"/>
              <a:ext cx="176221" cy="175419"/>
            </a:xfrm>
            <a:custGeom>
              <a:avLst/>
              <a:gdLst>
                <a:gd name="connsiteX0" fmla="*/ 21405 w 176221"/>
                <a:gd name="connsiteY0" fmla="*/ 29176 h 175419"/>
                <a:gd name="connsiteX1" fmla="*/ 58973 w 176221"/>
                <a:gd name="connsiteY1" fmla="*/ 87327 h 175419"/>
                <a:gd name="connsiteX2" fmla="*/ 61008 w 176221"/>
                <a:gd name="connsiteY2" fmla="*/ 79599 h 175419"/>
                <a:gd name="connsiteX3" fmla="*/ 1782 w 176221"/>
                <a:gd name="connsiteY3" fmla="*/ 118467 h 175419"/>
                <a:gd name="connsiteX4" fmla="*/ -272 w 176221"/>
                <a:gd name="connsiteY4" fmla="*/ 126199 h 175419"/>
                <a:gd name="connsiteX5" fmla="*/ -254 w 176221"/>
                <a:gd name="connsiteY5" fmla="*/ 126214 h 175419"/>
                <a:gd name="connsiteX6" fmla="*/ 19520 w 176221"/>
                <a:gd name="connsiteY6" fmla="*/ 154828 h 175419"/>
                <a:gd name="connsiteX7" fmla="*/ 27249 w 176221"/>
                <a:gd name="connsiteY7" fmla="*/ 156851 h 175419"/>
                <a:gd name="connsiteX8" fmla="*/ 27267 w 176221"/>
                <a:gd name="connsiteY8" fmla="*/ 156845 h 175419"/>
                <a:gd name="connsiteX9" fmla="*/ 87134 w 176221"/>
                <a:gd name="connsiteY9" fmla="*/ 117449 h 175419"/>
                <a:gd name="connsiteX10" fmla="*/ 79386 w 176221"/>
                <a:gd name="connsiteY10" fmla="*/ 115413 h 175419"/>
                <a:gd name="connsiteX11" fmla="*/ 118463 w 176221"/>
                <a:gd name="connsiteY11" fmla="*/ 172867 h 175419"/>
                <a:gd name="connsiteX12" fmla="*/ 126210 w 176221"/>
                <a:gd name="connsiteY12" fmla="*/ 174903 h 175419"/>
                <a:gd name="connsiteX13" fmla="*/ 153353 w 176221"/>
                <a:gd name="connsiteY13" fmla="*/ 155280 h 175419"/>
                <a:gd name="connsiteX14" fmla="*/ 155389 w 176221"/>
                <a:gd name="connsiteY14" fmla="*/ 147533 h 175419"/>
                <a:gd name="connsiteX15" fmla="*/ 117821 w 176221"/>
                <a:gd name="connsiteY15" fmla="*/ 88892 h 175419"/>
                <a:gd name="connsiteX16" fmla="*/ 108943 w 176221"/>
                <a:gd name="connsiteY16" fmla="*/ 95734 h 175419"/>
                <a:gd name="connsiteX17" fmla="*/ 109584 w 176221"/>
                <a:gd name="connsiteY17" fmla="*/ 96337 h 175419"/>
                <a:gd name="connsiteX18" fmla="*/ 116427 w 176221"/>
                <a:gd name="connsiteY18" fmla="*/ 97223 h 175419"/>
                <a:gd name="connsiteX19" fmla="*/ 172410 w 176221"/>
                <a:gd name="connsiteY19" fmla="*/ 59750 h 175419"/>
                <a:gd name="connsiteX20" fmla="*/ 174446 w 176221"/>
                <a:gd name="connsiteY20" fmla="*/ 52003 h 175419"/>
                <a:gd name="connsiteX21" fmla="*/ 155596 w 176221"/>
                <a:gd name="connsiteY21" fmla="*/ 22314 h 175419"/>
                <a:gd name="connsiteX22" fmla="*/ 147867 w 176221"/>
                <a:gd name="connsiteY22" fmla="*/ 20298 h 175419"/>
                <a:gd name="connsiteX23" fmla="*/ 91526 w 176221"/>
                <a:gd name="connsiteY23" fmla="*/ 57752 h 175419"/>
                <a:gd name="connsiteX24" fmla="*/ 99273 w 176221"/>
                <a:gd name="connsiteY24" fmla="*/ 59769 h 175419"/>
                <a:gd name="connsiteX25" fmla="*/ 62045 w 176221"/>
                <a:gd name="connsiteY25" fmla="*/ 3125 h 175419"/>
                <a:gd name="connsiteX26" fmla="*/ 54317 w 176221"/>
                <a:gd name="connsiteY26" fmla="*/ 1090 h 175419"/>
                <a:gd name="connsiteX27" fmla="*/ 23441 w 176221"/>
                <a:gd name="connsiteY27" fmla="*/ 21428 h 175419"/>
                <a:gd name="connsiteX28" fmla="*/ 29096 w 176221"/>
                <a:gd name="connsiteY28" fmla="*/ 31211 h 175419"/>
                <a:gd name="connsiteX29" fmla="*/ 59971 w 176221"/>
                <a:gd name="connsiteY29" fmla="*/ 10854 h 175419"/>
                <a:gd name="connsiteX30" fmla="*/ 52224 w 176221"/>
                <a:gd name="connsiteY30" fmla="*/ 8837 h 175419"/>
                <a:gd name="connsiteX31" fmla="*/ 89433 w 176221"/>
                <a:gd name="connsiteY31" fmla="*/ 65480 h 175419"/>
                <a:gd name="connsiteX32" fmla="*/ 97162 w 176221"/>
                <a:gd name="connsiteY32" fmla="*/ 67525 h 175419"/>
                <a:gd name="connsiteX33" fmla="*/ 97181 w 176221"/>
                <a:gd name="connsiteY33" fmla="*/ 67516 h 175419"/>
                <a:gd name="connsiteX34" fmla="*/ 153504 w 176221"/>
                <a:gd name="connsiteY34" fmla="*/ 30062 h 175419"/>
                <a:gd name="connsiteX35" fmla="*/ 145757 w 176221"/>
                <a:gd name="connsiteY35" fmla="*/ 28026 h 175419"/>
                <a:gd name="connsiteX36" fmla="*/ 164607 w 176221"/>
                <a:gd name="connsiteY36" fmla="*/ 57714 h 175419"/>
                <a:gd name="connsiteX37" fmla="*/ 166623 w 176221"/>
                <a:gd name="connsiteY37" fmla="*/ 49986 h 175419"/>
                <a:gd name="connsiteX38" fmla="*/ 110659 w 176221"/>
                <a:gd name="connsiteY38" fmla="*/ 87459 h 175419"/>
                <a:gd name="connsiteX39" fmla="*/ 117501 w 176221"/>
                <a:gd name="connsiteY39" fmla="*/ 88345 h 175419"/>
                <a:gd name="connsiteX40" fmla="*/ 116860 w 176221"/>
                <a:gd name="connsiteY40" fmla="*/ 87742 h 175419"/>
                <a:gd name="connsiteX41" fmla="*/ 107982 w 176221"/>
                <a:gd name="connsiteY41" fmla="*/ 94603 h 175419"/>
                <a:gd name="connsiteX42" fmla="*/ 145549 w 176221"/>
                <a:gd name="connsiteY42" fmla="*/ 153245 h 175419"/>
                <a:gd name="connsiteX43" fmla="*/ 147567 w 176221"/>
                <a:gd name="connsiteY43" fmla="*/ 145497 h 175419"/>
                <a:gd name="connsiteX44" fmla="*/ 120310 w 176221"/>
                <a:gd name="connsiteY44" fmla="*/ 165082 h 175419"/>
                <a:gd name="connsiteX45" fmla="*/ 128038 w 176221"/>
                <a:gd name="connsiteY45" fmla="*/ 167118 h 175419"/>
                <a:gd name="connsiteX46" fmla="*/ 89057 w 176221"/>
                <a:gd name="connsiteY46" fmla="*/ 109589 h 175419"/>
                <a:gd name="connsiteX47" fmla="*/ 81328 w 176221"/>
                <a:gd name="connsiteY47" fmla="*/ 107553 h 175419"/>
                <a:gd name="connsiteX48" fmla="*/ 21405 w 176221"/>
                <a:gd name="connsiteY48" fmla="*/ 147024 h 175419"/>
                <a:gd name="connsiteX49" fmla="*/ 29152 w 176221"/>
                <a:gd name="connsiteY49" fmla="*/ 149060 h 175419"/>
                <a:gd name="connsiteX50" fmla="*/ 9473 w 176221"/>
                <a:gd name="connsiteY50" fmla="*/ 120503 h 175419"/>
                <a:gd name="connsiteX51" fmla="*/ 7437 w 176221"/>
                <a:gd name="connsiteY51" fmla="*/ 128231 h 175419"/>
                <a:gd name="connsiteX52" fmla="*/ 66644 w 176221"/>
                <a:gd name="connsiteY52" fmla="*/ 89363 h 175419"/>
                <a:gd name="connsiteX53" fmla="*/ 68661 w 176221"/>
                <a:gd name="connsiteY53" fmla="*/ 81616 h 175419"/>
                <a:gd name="connsiteX54" fmla="*/ 31112 w 176221"/>
                <a:gd name="connsiteY54" fmla="*/ 23464 h 175419"/>
                <a:gd name="connsiteX55" fmla="*/ 21405 w 176221"/>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419">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lnTo>
                    <a:pt x="19520" y="154828"/>
                  </a:lnTo>
                  <a:cubicBezTo>
                    <a:pt x="21103" y="157523"/>
                    <a:pt x="24553" y="158428"/>
                    <a:pt x="27249" y="156851"/>
                  </a:cubicBezTo>
                  <a:cubicBezTo>
                    <a:pt x="27267" y="156849"/>
                    <a:pt x="27267" y="156847"/>
                    <a:pt x="27267" y="156845"/>
                  </a:cubicBezTo>
                  <a:lnTo>
                    <a:pt x="87134" y="117449"/>
                  </a:lnTo>
                  <a:lnTo>
                    <a:pt x="79386" y="115413"/>
                  </a:lnTo>
                  <a:lnTo>
                    <a:pt x="118463" y="172867"/>
                  </a:lnTo>
                  <a:cubicBezTo>
                    <a:pt x="120064" y="175223"/>
                    <a:pt x="123589" y="176788"/>
                    <a:pt x="126210" y="174903"/>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0" name="Freeform: Shape 409">
              <a:extLst>
                <a:ext uri="{FF2B5EF4-FFF2-40B4-BE49-F238E27FC236}">
                  <a16:creationId xmlns:a16="http://schemas.microsoft.com/office/drawing/2014/main" id="{B035E870-DE7B-0789-A2E7-677ED5FAB438}"/>
                </a:ext>
              </a:extLst>
            </p:cNvPr>
            <p:cNvSpPr/>
            <p:nvPr/>
          </p:nvSpPr>
          <p:spPr>
            <a:xfrm>
              <a:off x="6880461" y="1860744"/>
              <a:ext cx="176221" cy="175363"/>
            </a:xfrm>
            <a:custGeom>
              <a:avLst/>
              <a:gdLst>
                <a:gd name="connsiteX0" fmla="*/ 21405 w 176221"/>
                <a:gd name="connsiteY0" fmla="*/ 29176 h 175363"/>
                <a:gd name="connsiteX1" fmla="*/ 58973 w 176221"/>
                <a:gd name="connsiteY1" fmla="*/ 87327 h 175363"/>
                <a:gd name="connsiteX2" fmla="*/ 61008 w 176221"/>
                <a:gd name="connsiteY2" fmla="*/ 79599 h 175363"/>
                <a:gd name="connsiteX3" fmla="*/ 1782 w 176221"/>
                <a:gd name="connsiteY3" fmla="*/ 118467 h 175363"/>
                <a:gd name="connsiteX4" fmla="*/ -272 w 176221"/>
                <a:gd name="connsiteY4" fmla="*/ 126199 h 175363"/>
                <a:gd name="connsiteX5" fmla="*/ -254 w 176221"/>
                <a:gd name="connsiteY5" fmla="*/ 126214 h 175363"/>
                <a:gd name="connsiteX6" fmla="*/ 19426 w 176221"/>
                <a:gd name="connsiteY6" fmla="*/ 154771 h 175363"/>
                <a:gd name="connsiteX7" fmla="*/ 27154 w 176221"/>
                <a:gd name="connsiteY7" fmla="*/ 156794 h 175363"/>
                <a:gd name="connsiteX8" fmla="*/ 27173 w 176221"/>
                <a:gd name="connsiteY8" fmla="*/ 156788 h 175363"/>
                <a:gd name="connsiteX9" fmla="*/ 87039 w 176221"/>
                <a:gd name="connsiteY9" fmla="*/ 117392 h 175363"/>
                <a:gd name="connsiteX10" fmla="*/ 79292 w 176221"/>
                <a:gd name="connsiteY10" fmla="*/ 115357 h 175363"/>
                <a:gd name="connsiteX11" fmla="*/ 118368 w 176221"/>
                <a:gd name="connsiteY11" fmla="*/ 172811 h 175363"/>
                <a:gd name="connsiteX12" fmla="*/ 126115 w 176221"/>
                <a:gd name="connsiteY12" fmla="*/ 174846 h 175363"/>
                <a:gd name="connsiteX13" fmla="*/ 153353 w 176221"/>
                <a:gd name="connsiteY13" fmla="*/ 155280 h 175363"/>
                <a:gd name="connsiteX14" fmla="*/ 155389 w 176221"/>
                <a:gd name="connsiteY14" fmla="*/ 147533 h 175363"/>
                <a:gd name="connsiteX15" fmla="*/ 117821 w 176221"/>
                <a:gd name="connsiteY15" fmla="*/ 88892 h 175363"/>
                <a:gd name="connsiteX16" fmla="*/ 108943 w 176221"/>
                <a:gd name="connsiteY16" fmla="*/ 95734 h 175363"/>
                <a:gd name="connsiteX17" fmla="*/ 109584 w 176221"/>
                <a:gd name="connsiteY17" fmla="*/ 96337 h 175363"/>
                <a:gd name="connsiteX18" fmla="*/ 116427 w 176221"/>
                <a:gd name="connsiteY18" fmla="*/ 97223 h 175363"/>
                <a:gd name="connsiteX19" fmla="*/ 172410 w 176221"/>
                <a:gd name="connsiteY19" fmla="*/ 59750 h 175363"/>
                <a:gd name="connsiteX20" fmla="*/ 174446 w 176221"/>
                <a:gd name="connsiteY20" fmla="*/ 52003 h 175363"/>
                <a:gd name="connsiteX21" fmla="*/ 155596 w 176221"/>
                <a:gd name="connsiteY21" fmla="*/ 22314 h 175363"/>
                <a:gd name="connsiteX22" fmla="*/ 147867 w 176221"/>
                <a:gd name="connsiteY22" fmla="*/ 20298 h 175363"/>
                <a:gd name="connsiteX23" fmla="*/ 91526 w 176221"/>
                <a:gd name="connsiteY23" fmla="*/ 57752 h 175363"/>
                <a:gd name="connsiteX24" fmla="*/ 99273 w 176221"/>
                <a:gd name="connsiteY24" fmla="*/ 59769 h 175363"/>
                <a:gd name="connsiteX25" fmla="*/ 62045 w 176221"/>
                <a:gd name="connsiteY25" fmla="*/ 3125 h 175363"/>
                <a:gd name="connsiteX26" fmla="*/ 54317 w 176221"/>
                <a:gd name="connsiteY26" fmla="*/ 1090 h 175363"/>
                <a:gd name="connsiteX27" fmla="*/ 23441 w 176221"/>
                <a:gd name="connsiteY27" fmla="*/ 21428 h 175363"/>
                <a:gd name="connsiteX28" fmla="*/ 29096 w 176221"/>
                <a:gd name="connsiteY28" fmla="*/ 31211 h 175363"/>
                <a:gd name="connsiteX29" fmla="*/ 59971 w 176221"/>
                <a:gd name="connsiteY29" fmla="*/ 10854 h 175363"/>
                <a:gd name="connsiteX30" fmla="*/ 52224 w 176221"/>
                <a:gd name="connsiteY30" fmla="*/ 8837 h 175363"/>
                <a:gd name="connsiteX31" fmla="*/ 89433 w 176221"/>
                <a:gd name="connsiteY31" fmla="*/ 65480 h 175363"/>
                <a:gd name="connsiteX32" fmla="*/ 97162 w 176221"/>
                <a:gd name="connsiteY32" fmla="*/ 67525 h 175363"/>
                <a:gd name="connsiteX33" fmla="*/ 97181 w 176221"/>
                <a:gd name="connsiteY33" fmla="*/ 67516 h 175363"/>
                <a:gd name="connsiteX34" fmla="*/ 153504 w 176221"/>
                <a:gd name="connsiteY34" fmla="*/ 30062 h 175363"/>
                <a:gd name="connsiteX35" fmla="*/ 145757 w 176221"/>
                <a:gd name="connsiteY35" fmla="*/ 28026 h 175363"/>
                <a:gd name="connsiteX36" fmla="*/ 164607 w 176221"/>
                <a:gd name="connsiteY36" fmla="*/ 57714 h 175363"/>
                <a:gd name="connsiteX37" fmla="*/ 166623 w 176221"/>
                <a:gd name="connsiteY37" fmla="*/ 49986 h 175363"/>
                <a:gd name="connsiteX38" fmla="*/ 110659 w 176221"/>
                <a:gd name="connsiteY38" fmla="*/ 87459 h 175363"/>
                <a:gd name="connsiteX39" fmla="*/ 117501 w 176221"/>
                <a:gd name="connsiteY39" fmla="*/ 88345 h 175363"/>
                <a:gd name="connsiteX40" fmla="*/ 116860 w 176221"/>
                <a:gd name="connsiteY40" fmla="*/ 87742 h 175363"/>
                <a:gd name="connsiteX41" fmla="*/ 107982 w 176221"/>
                <a:gd name="connsiteY41" fmla="*/ 94603 h 175363"/>
                <a:gd name="connsiteX42" fmla="*/ 145549 w 176221"/>
                <a:gd name="connsiteY42" fmla="*/ 153245 h 175363"/>
                <a:gd name="connsiteX43" fmla="*/ 147567 w 176221"/>
                <a:gd name="connsiteY43" fmla="*/ 145497 h 175363"/>
                <a:gd name="connsiteX44" fmla="*/ 120310 w 176221"/>
                <a:gd name="connsiteY44" fmla="*/ 165082 h 175363"/>
                <a:gd name="connsiteX45" fmla="*/ 128038 w 176221"/>
                <a:gd name="connsiteY45" fmla="*/ 167118 h 175363"/>
                <a:gd name="connsiteX46" fmla="*/ 89057 w 176221"/>
                <a:gd name="connsiteY46" fmla="*/ 109589 h 175363"/>
                <a:gd name="connsiteX47" fmla="*/ 81328 w 176221"/>
                <a:gd name="connsiteY47" fmla="*/ 107553 h 175363"/>
                <a:gd name="connsiteX48" fmla="*/ 21405 w 176221"/>
                <a:gd name="connsiteY48" fmla="*/ 147024 h 175363"/>
                <a:gd name="connsiteX49" fmla="*/ 29152 w 176221"/>
                <a:gd name="connsiteY49" fmla="*/ 149060 h 175363"/>
                <a:gd name="connsiteX50" fmla="*/ 9473 w 176221"/>
                <a:gd name="connsiteY50" fmla="*/ 120503 h 175363"/>
                <a:gd name="connsiteX51" fmla="*/ 7437 w 176221"/>
                <a:gd name="connsiteY51" fmla="*/ 128231 h 175363"/>
                <a:gd name="connsiteX52" fmla="*/ 66644 w 176221"/>
                <a:gd name="connsiteY52" fmla="*/ 89363 h 175363"/>
                <a:gd name="connsiteX53" fmla="*/ 68661 w 176221"/>
                <a:gd name="connsiteY53" fmla="*/ 81616 h 175363"/>
                <a:gd name="connsiteX54" fmla="*/ 31112 w 176221"/>
                <a:gd name="connsiteY54" fmla="*/ 23464 h 175363"/>
                <a:gd name="connsiteX55" fmla="*/ 21405 w 176221"/>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363">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cubicBezTo>
                    <a:pt x="6325" y="135728"/>
                    <a:pt x="12885" y="145247"/>
                    <a:pt x="19426" y="154771"/>
                  </a:cubicBezTo>
                  <a:cubicBezTo>
                    <a:pt x="21009" y="157467"/>
                    <a:pt x="24459" y="158372"/>
                    <a:pt x="27154" y="156794"/>
                  </a:cubicBezTo>
                  <a:cubicBezTo>
                    <a:pt x="27173" y="156792"/>
                    <a:pt x="27173" y="156790"/>
                    <a:pt x="27173" y="156788"/>
                  </a:cubicBezTo>
                  <a:lnTo>
                    <a:pt x="87039" y="117392"/>
                  </a:lnTo>
                  <a:lnTo>
                    <a:pt x="79292" y="115357"/>
                  </a:lnTo>
                  <a:lnTo>
                    <a:pt x="118368" y="172811"/>
                  </a:lnTo>
                  <a:cubicBezTo>
                    <a:pt x="119970" y="175167"/>
                    <a:pt x="123495" y="176731"/>
                    <a:pt x="126115" y="174846"/>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1" name="Freeform: Shape 410">
              <a:extLst>
                <a:ext uri="{FF2B5EF4-FFF2-40B4-BE49-F238E27FC236}">
                  <a16:creationId xmlns:a16="http://schemas.microsoft.com/office/drawing/2014/main" id="{0657AF30-B585-AA08-8582-47C8016D4697}"/>
                </a:ext>
              </a:extLst>
            </p:cNvPr>
            <p:cNvSpPr/>
            <p:nvPr/>
          </p:nvSpPr>
          <p:spPr>
            <a:xfrm>
              <a:off x="8365360" y="2636083"/>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2" name="Freeform: Shape 411">
              <a:extLst>
                <a:ext uri="{FF2B5EF4-FFF2-40B4-BE49-F238E27FC236}">
                  <a16:creationId xmlns:a16="http://schemas.microsoft.com/office/drawing/2014/main" id="{06E336E1-CE96-45D0-EE0A-EF00993D31EF}"/>
                </a:ext>
              </a:extLst>
            </p:cNvPr>
            <p:cNvSpPr/>
            <p:nvPr/>
          </p:nvSpPr>
          <p:spPr>
            <a:xfrm>
              <a:off x="7527524" y="753477"/>
              <a:ext cx="163703" cy="151412"/>
            </a:xfrm>
            <a:custGeom>
              <a:avLst/>
              <a:gdLst>
                <a:gd name="connsiteX0" fmla="*/ 793 w 163703"/>
                <a:gd name="connsiteY0" fmla="*/ 124778 h 151412"/>
                <a:gd name="connsiteX1" fmla="*/ 23714 w 163703"/>
                <a:gd name="connsiteY1" fmla="*/ 150131 h 151412"/>
                <a:gd name="connsiteX2" fmla="*/ 31707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1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1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7 w 163703"/>
                <a:gd name="connsiteY18" fmla="*/ 142120 h 151412"/>
                <a:gd name="connsiteX19" fmla="*/ 8785 w 163703"/>
                <a:gd name="connsiteY19" fmla="*/ 116767 h 151412"/>
                <a:gd name="connsiteX20" fmla="*/ 793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793" y="124778"/>
                  </a:moveTo>
                  <a:cubicBezTo>
                    <a:pt x="8446" y="133223"/>
                    <a:pt x="16080" y="141673"/>
                    <a:pt x="23714" y="150131"/>
                  </a:cubicBezTo>
                  <a:cubicBezTo>
                    <a:pt x="25957" y="152267"/>
                    <a:pt x="29463" y="152267"/>
                    <a:pt x="31707" y="150131"/>
                  </a:cubicBezTo>
                  <a:lnTo>
                    <a:pt x="144899" y="50718"/>
                  </a:lnTo>
                  <a:lnTo>
                    <a:pt x="161072" y="36505"/>
                  </a:lnTo>
                  <a:cubicBezTo>
                    <a:pt x="163202" y="34269"/>
                    <a:pt x="163202" y="30749"/>
                    <a:pt x="161072" y="28513"/>
                  </a:cubicBezTo>
                  <a:lnTo>
                    <a:pt x="138791" y="1954"/>
                  </a:lnTo>
                  <a:cubicBezTo>
                    <a:pt x="136737" y="-497"/>
                    <a:pt x="132911" y="69"/>
                    <a:pt x="130780" y="1954"/>
                  </a:cubicBezTo>
                  <a:lnTo>
                    <a:pt x="17305" y="102196"/>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413" name="Freeform: Shape 412">
              <a:extLst>
                <a:ext uri="{FF2B5EF4-FFF2-40B4-BE49-F238E27FC236}">
                  <a16:creationId xmlns:a16="http://schemas.microsoft.com/office/drawing/2014/main" id="{CFF24199-3A4B-45E8-0316-44F85659BE85}"/>
                </a:ext>
              </a:extLst>
            </p:cNvPr>
            <p:cNvSpPr/>
            <p:nvPr/>
          </p:nvSpPr>
          <p:spPr>
            <a:xfrm>
              <a:off x="6359750" y="743571"/>
              <a:ext cx="157668" cy="157996"/>
            </a:xfrm>
            <a:custGeom>
              <a:avLst/>
              <a:gdLst>
                <a:gd name="connsiteX0" fmla="*/ 24540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3 w 157668"/>
                <a:gd name="connsiteY4" fmla="*/ 156701 h 157996"/>
                <a:gd name="connsiteX5" fmla="*/ 129835 w 157668"/>
                <a:gd name="connsiteY5" fmla="*/ 156701 h 157996"/>
                <a:gd name="connsiteX6" fmla="*/ 154981 w 157668"/>
                <a:gd name="connsiteY6" fmla="*/ 132837 h 157996"/>
                <a:gd name="connsiteX7" fmla="*/ 154981 w 157668"/>
                <a:gd name="connsiteY7" fmla="*/ 124845 h 157996"/>
                <a:gd name="connsiteX8" fmla="*/ 48027 w 157668"/>
                <a:gd name="connsiteY8" fmla="*/ 17684 h 157996"/>
                <a:gd name="connsiteX9" fmla="*/ 32457 w 157668"/>
                <a:gd name="connsiteY9" fmla="*/ 2095 h 157996"/>
                <a:gd name="connsiteX10" fmla="*/ 24465 w 157668"/>
                <a:gd name="connsiteY10" fmla="*/ 10088 h 157996"/>
                <a:gd name="connsiteX11" fmla="*/ 131419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40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40" y="2020"/>
                  </a:moveTo>
                  <a:lnTo>
                    <a:pt x="620" y="26524"/>
                  </a:lnTo>
                  <a:cubicBezTo>
                    <a:pt x="-1585" y="28732"/>
                    <a:pt x="-1585" y="32309"/>
                    <a:pt x="620" y="34517"/>
                  </a:cubicBezTo>
                  <a:lnTo>
                    <a:pt x="106744" y="141432"/>
                  </a:lnTo>
                  <a:lnTo>
                    <a:pt x="121823" y="156701"/>
                  </a:lnTo>
                  <a:cubicBezTo>
                    <a:pt x="124067" y="158857"/>
                    <a:pt x="127591" y="158857"/>
                    <a:pt x="129835" y="156701"/>
                  </a:cubicBezTo>
                  <a:lnTo>
                    <a:pt x="154981" y="132837"/>
                  </a:lnTo>
                  <a:cubicBezTo>
                    <a:pt x="157186" y="130630"/>
                    <a:pt x="157186" y="127052"/>
                    <a:pt x="154981" y="124845"/>
                  </a:cubicBezTo>
                  <a:lnTo>
                    <a:pt x="48027" y="17684"/>
                  </a:lnTo>
                  <a:lnTo>
                    <a:pt x="32457" y="2095"/>
                  </a:lnTo>
                  <a:cubicBezTo>
                    <a:pt x="27312" y="-3070"/>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4" name="Freeform: Shape 413">
              <a:extLst>
                <a:ext uri="{FF2B5EF4-FFF2-40B4-BE49-F238E27FC236}">
                  <a16:creationId xmlns:a16="http://schemas.microsoft.com/office/drawing/2014/main" id="{7FC8C7A9-CC91-6DD3-2987-447779EF0C10}"/>
                </a:ext>
              </a:extLst>
            </p:cNvPr>
            <p:cNvSpPr/>
            <p:nvPr/>
          </p:nvSpPr>
          <p:spPr>
            <a:xfrm>
              <a:off x="8358475"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15" name="Freeform: Shape 414">
              <a:extLst>
                <a:ext uri="{FF2B5EF4-FFF2-40B4-BE49-F238E27FC236}">
                  <a16:creationId xmlns:a16="http://schemas.microsoft.com/office/drawing/2014/main" id="{ABCB4938-EFED-274F-1E2D-AC611FF97621}"/>
                </a:ext>
              </a:extLst>
            </p:cNvPr>
            <p:cNvSpPr/>
            <p:nvPr/>
          </p:nvSpPr>
          <p:spPr>
            <a:xfrm>
              <a:off x="8456026"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16" name="Freeform: Shape 415">
              <a:extLst>
                <a:ext uri="{FF2B5EF4-FFF2-40B4-BE49-F238E27FC236}">
                  <a16:creationId xmlns:a16="http://schemas.microsoft.com/office/drawing/2014/main" id="{40D2C5AB-296C-0362-8613-43612F7F4726}"/>
                </a:ext>
              </a:extLst>
            </p:cNvPr>
            <p:cNvSpPr/>
            <p:nvPr/>
          </p:nvSpPr>
          <p:spPr>
            <a:xfrm>
              <a:off x="8422399" y="859102"/>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17" name="Freeform: Shape 416">
              <a:extLst>
                <a:ext uri="{FF2B5EF4-FFF2-40B4-BE49-F238E27FC236}">
                  <a16:creationId xmlns:a16="http://schemas.microsoft.com/office/drawing/2014/main" id="{1255358E-BFED-4F23-153A-EA12F240B2B0}"/>
                </a:ext>
              </a:extLst>
            </p:cNvPr>
            <p:cNvSpPr/>
            <p:nvPr/>
          </p:nvSpPr>
          <p:spPr>
            <a:xfrm>
              <a:off x="6398104"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18" name="Freeform: Shape 417">
              <a:extLst>
                <a:ext uri="{FF2B5EF4-FFF2-40B4-BE49-F238E27FC236}">
                  <a16:creationId xmlns:a16="http://schemas.microsoft.com/office/drawing/2014/main" id="{CCB3509A-0860-BDBA-EF3C-BA2F47ABF73E}"/>
                </a:ext>
              </a:extLst>
            </p:cNvPr>
            <p:cNvSpPr/>
            <p:nvPr/>
          </p:nvSpPr>
          <p:spPr>
            <a:xfrm>
              <a:off x="6495655"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19" name="Freeform: Shape 418">
              <a:extLst>
                <a:ext uri="{FF2B5EF4-FFF2-40B4-BE49-F238E27FC236}">
                  <a16:creationId xmlns:a16="http://schemas.microsoft.com/office/drawing/2014/main" id="{A8E9019A-D7B3-B7FA-29EE-1FC3AEA010EE}"/>
                </a:ext>
              </a:extLst>
            </p:cNvPr>
            <p:cNvSpPr/>
            <p:nvPr/>
          </p:nvSpPr>
          <p:spPr>
            <a:xfrm>
              <a:off x="6462028" y="2811933"/>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0" name="Freeform: Shape 419">
              <a:extLst>
                <a:ext uri="{FF2B5EF4-FFF2-40B4-BE49-F238E27FC236}">
                  <a16:creationId xmlns:a16="http://schemas.microsoft.com/office/drawing/2014/main" id="{81953668-B4A1-B80B-D525-023C233C0D88}"/>
                </a:ext>
              </a:extLst>
            </p:cNvPr>
            <p:cNvSpPr/>
            <p:nvPr/>
          </p:nvSpPr>
          <p:spPr>
            <a:xfrm>
              <a:off x="9866452"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21" name="Freeform: Shape 420">
              <a:extLst>
                <a:ext uri="{FF2B5EF4-FFF2-40B4-BE49-F238E27FC236}">
                  <a16:creationId xmlns:a16="http://schemas.microsoft.com/office/drawing/2014/main" id="{CB480161-B925-4F39-015B-8875ABE45DDF}"/>
                </a:ext>
              </a:extLst>
            </p:cNvPr>
            <p:cNvSpPr/>
            <p:nvPr/>
          </p:nvSpPr>
          <p:spPr>
            <a:xfrm>
              <a:off x="9964004"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22" name="Freeform: Shape 421">
              <a:extLst>
                <a:ext uri="{FF2B5EF4-FFF2-40B4-BE49-F238E27FC236}">
                  <a16:creationId xmlns:a16="http://schemas.microsoft.com/office/drawing/2014/main" id="{9FFA573E-7F1F-CECE-4BCE-D29CA84583B2}"/>
                </a:ext>
              </a:extLst>
            </p:cNvPr>
            <p:cNvSpPr/>
            <p:nvPr/>
          </p:nvSpPr>
          <p:spPr>
            <a:xfrm>
              <a:off x="9930376" y="2578196"/>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3" name="Freeform: Shape 422">
              <a:extLst>
                <a:ext uri="{FF2B5EF4-FFF2-40B4-BE49-F238E27FC236}">
                  <a16:creationId xmlns:a16="http://schemas.microsoft.com/office/drawing/2014/main" id="{B83EEE83-E6DB-1F5D-F9E5-2FE4CE92A746}"/>
                </a:ext>
              </a:extLst>
            </p:cNvPr>
            <p:cNvSpPr/>
            <p:nvPr/>
          </p:nvSpPr>
          <p:spPr>
            <a:xfrm>
              <a:off x="9632716"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24" name="Freeform: Shape 423">
              <a:extLst>
                <a:ext uri="{FF2B5EF4-FFF2-40B4-BE49-F238E27FC236}">
                  <a16:creationId xmlns:a16="http://schemas.microsoft.com/office/drawing/2014/main" id="{BD2B041D-DD11-195B-2995-885559767814}"/>
                </a:ext>
              </a:extLst>
            </p:cNvPr>
            <p:cNvSpPr/>
            <p:nvPr/>
          </p:nvSpPr>
          <p:spPr>
            <a:xfrm>
              <a:off x="9730267"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25" name="Freeform: Shape 424">
              <a:extLst>
                <a:ext uri="{FF2B5EF4-FFF2-40B4-BE49-F238E27FC236}">
                  <a16:creationId xmlns:a16="http://schemas.microsoft.com/office/drawing/2014/main" id="{1CC6FA76-4875-B1B3-22F0-E2800AD512CA}"/>
                </a:ext>
              </a:extLst>
            </p:cNvPr>
            <p:cNvSpPr/>
            <p:nvPr/>
          </p:nvSpPr>
          <p:spPr>
            <a:xfrm>
              <a:off x="9696640" y="1017440"/>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26" name="Freeform: Shape 425">
              <a:extLst>
                <a:ext uri="{FF2B5EF4-FFF2-40B4-BE49-F238E27FC236}">
                  <a16:creationId xmlns:a16="http://schemas.microsoft.com/office/drawing/2014/main" id="{54BC1BC2-7991-5466-32A9-E20B3DB5ADE2}"/>
                </a:ext>
              </a:extLst>
            </p:cNvPr>
            <p:cNvSpPr/>
            <p:nvPr/>
          </p:nvSpPr>
          <p:spPr>
            <a:xfrm>
              <a:off x="11358777" y="903220"/>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427" name="Freeform: Shape 426">
              <a:extLst>
                <a:ext uri="{FF2B5EF4-FFF2-40B4-BE49-F238E27FC236}">
                  <a16:creationId xmlns:a16="http://schemas.microsoft.com/office/drawing/2014/main" id="{1BB00036-A63A-B09A-680A-DC2925C3A7F8}"/>
                </a:ext>
              </a:extLst>
            </p:cNvPr>
            <p:cNvSpPr/>
            <p:nvPr/>
          </p:nvSpPr>
          <p:spPr>
            <a:xfrm>
              <a:off x="11447660"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428" name="Freeform: Shape 427">
              <a:extLst>
                <a:ext uri="{FF2B5EF4-FFF2-40B4-BE49-F238E27FC236}">
                  <a16:creationId xmlns:a16="http://schemas.microsoft.com/office/drawing/2014/main" id="{983DFF68-5A25-63D7-C6E8-FA7190423580}"/>
                </a:ext>
              </a:extLst>
            </p:cNvPr>
            <p:cNvSpPr/>
            <p:nvPr/>
          </p:nvSpPr>
          <p:spPr>
            <a:xfrm>
              <a:off x="11540034"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429" name="Freeform: Shape 428">
              <a:extLst>
                <a:ext uri="{FF2B5EF4-FFF2-40B4-BE49-F238E27FC236}">
                  <a16:creationId xmlns:a16="http://schemas.microsoft.com/office/drawing/2014/main" id="{474C5995-E0D1-189C-FAF1-BC06B464DADD}"/>
                </a:ext>
              </a:extLst>
            </p:cNvPr>
            <p:cNvSpPr/>
            <p:nvPr/>
          </p:nvSpPr>
          <p:spPr>
            <a:xfrm>
              <a:off x="11390187"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430" name="Freeform: Shape 429">
              <a:extLst>
                <a:ext uri="{FF2B5EF4-FFF2-40B4-BE49-F238E27FC236}">
                  <a16:creationId xmlns:a16="http://schemas.microsoft.com/office/drawing/2014/main" id="{83301D79-932B-F24C-686F-23E5A9401650}"/>
                </a:ext>
              </a:extLst>
            </p:cNvPr>
            <p:cNvSpPr/>
            <p:nvPr/>
          </p:nvSpPr>
          <p:spPr>
            <a:xfrm>
              <a:off x="6463371"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43"/>
                    <a:pt x="23235" y="256676"/>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1" name="Freeform: Shape 430">
              <a:extLst>
                <a:ext uri="{FF2B5EF4-FFF2-40B4-BE49-F238E27FC236}">
                  <a16:creationId xmlns:a16="http://schemas.microsoft.com/office/drawing/2014/main" id="{623F5BC5-6E90-BBBF-AA26-2D3F0FE9255F}"/>
                </a:ext>
              </a:extLst>
            </p:cNvPr>
            <p:cNvSpPr/>
            <p:nvPr/>
          </p:nvSpPr>
          <p:spPr>
            <a:xfrm>
              <a:off x="6638983" y="2037131"/>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2" name="Freeform: Shape 431">
              <a:extLst>
                <a:ext uri="{FF2B5EF4-FFF2-40B4-BE49-F238E27FC236}">
                  <a16:creationId xmlns:a16="http://schemas.microsoft.com/office/drawing/2014/main" id="{B5A9B67B-9666-789B-BBE8-9832460236AB}"/>
                </a:ext>
              </a:extLst>
            </p:cNvPr>
            <p:cNvSpPr/>
            <p:nvPr/>
          </p:nvSpPr>
          <p:spPr>
            <a:xfrm>
              <a:off x="6659954" y="2010169"/>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3" name="Freeform: Shape 432">
              <a:extLst>
                <a:ext uri="{FF2B5EF4-FFF2-40B4-BE49-F238E27FC236}">
                  <a16:creationId xmlns:a16="http://schemas.microsoft.com/office/drawing/2014/main" id="{9C371495-E66F-D7C5-CA93-A48E2DD762D5}"/>
                </a:ext>
              </a:extLst>
            </p:cNvPr>
            <p:cNvSpPr/>
            <p:nvPr/>
          </p:nvSpPr>
          <p:spPr>
            <a:xfrm>
              <a:off x="8574540"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4" name="Freeform: Shape 433">
              <a:extLst>
                <a:ext uri="{FF2B5EF4-FFF2-40B4-BE49-F238E27FC236}">
                  <a16:creationId xmlns:a16="http://schemas.microsoft.com/office/drawing/2014/main" id="{44F26766-74C3-EA7D-3F71-9C8561749FB9}"/>
                </a:ext>
              </a:extLst>
            </p:cNvPr>
            <p:cNvSpPr/>
            <p:nvPr/>
          </p:nvSpPr>
          <p:spPr>
            <a:xfrm>
              <a:off x="8750152" y="2512144"/>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5" name="Freeform: Shape 434">
              <a:extLst>
                <a:ext uri="{FF2B5EF4-FFF2-40B4-BE49-F238E27FC236}">
                  <a16:creationId xmlns:a16="http://schemas.microsoft.com/office/drawing/2014/main" id="{97241F40-0060-56D1-CAA3-E829D47E31AA}"/>
                </a:ext>
              </a:extLst>
            </p:cNvPr>
            <p:cNvSpPr/>
            <p:nvPr/>
          </p:nvSpPr>
          <p:spPr>
            <a:xfrm>
              <a:off x="8771123"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6" name="Freeform: Shape 435">
              <a:extLst>
                <a:ext uri="{FF2B5EF4-FFF2-40B4-BE49-F238E27FC236}">
                  <a16:creationId xmlns:a16="http://schemas.microsoft.com/office/drawing/2014/main" id="{2C37EC2D-C679-334E-F94D-7C384CA246A4}"/>
                </a:ext>
              </a:extLst>
            </p:cNvPr>
            <p:cNvSpPr/>
            <p:nvPr/>
          </p:nvSpPr>
          <p:spPr>
            <a:xfrm>
              <a:off x="9803542"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6"/>
                    <a:pt x="136032" y="218156"/>
                    <a:pt x="126984" y="233236"/>
                  </a:cubicBezTo>
                  <a:cubicBezTo>
                    <a:pt x="114957" y="253292"/>
                    <a:pt x="93922" y="268334"/>
                    <a:pt x="70020" y="268560"/>
                  </a:cubicBezTo>
                  <a:cubicBezTo>
                    <a:pt x="45855" y="268643"/>
                    <a:pt x="23235" y="256675"/>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7" name="Freeform: Shape 436">
              <a:extLst>
                <a:ext uri="{FF2B5EF4-FFF2-40B4-BE49-F238E27FC236}">
                  <a16:creationId xmlns:a16="http://schemas.microsoft.com/office/drawing/2014/main" id="{2B75244C-A711-EE66-CFA6-5A24D5AA715C}"/>
                </a:ext>
              </a:extLst>
            </p:cNvPr>
            <p:cNvSpPr/>
            <p:nvPr/>
          </p:nvSpPr>
          <p:spPr>
            <a:xfrm>
              <a:off x="9979154" y="1464100"/>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8" name="Freeform: Shape 437">
              <a:extLst>
                <a:ext uri="{FF2B5EF4-FFF2-40B4-BE49-F238E27FC236}">
                  <a16:creationId xmlns:a16="http://schemas.microsoft.com/office/drawing/2014/main" id="{87A5968A-540E-4F1C-737A-06B9701C2A7E}"/>
                </a:ext>
              </a:extLst>
            </p:cNvPr>
            <p:cNvSpPr/>
            <p:nvPr/>
          </p:nvSpPr>
          <p:spPr>
            <a:xfrm>
              <a:off x="10000125"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9" name="Freeform: Shape 438">
              <a:extLst>
                <a:ext uri="{FF2B5EF4-FFF2-40B4-BE49-F238E27FC236}">
                  <a16:creationId xmlns:a16="http://schemas.microsoft.com/office/drawing/2014/main" id="{800FB872-369C-D929-8F85-451B861627BE}"/>
                </a:ext>
              </a:extLst>
            </p:cNvPr>
            <p:cNvSpPr/>
            <p:nvPr/>
          </p:nvSpPr>
          <p:spPr>
            <a:xfrm>
              <a:off x="9127111" y="1334257"/>
              <a:ext cx="138779" cy="197828"/>
            </a:xfrm>
            <a:custGeom>
              <a:avLst/>
              <a:gdLst>
                <a:gd name="connsiteX0" fmla="*/ 10332 w 138779"/>
                <a:gd name="connsiteY0" fmla="*/ 47964 h 197828"/>
                <a:gd name="connsiteX1" fmla="*/ 37909 w 138779"/>
                <a:gd name="connsiteY1" fmla="*/ 11924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6 h 197828"/>
                <a:gd name="connsiteX6" fmla="*/ 126484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24"/>
                  </a:cubicBezTo>
                  <a:cubicBezTo>
                    <a:pt x="53064" y="8819"/>
                    <a:pt x="68559" y="15445"/>
                    <a:pt x="76777" y="28549"/>
                  </a:cubicBezTo>
                  <a:cubicBezTo>
                    <a:pt x="97512" y="62479"/>
                    <a:pt x="59813" y="96559"/>
                    <a:pt x="36552" y="116050"/>
                  </a:cubicBezTo>
                  <a:cubicBezTo>
                    <a:pt x="31689" y="120121"/>
                    <a:pt x="38229" y="128792"/>
                    <a:pt x="43395" y="124928"/>
                  </a:cubicBezTo>
                  <a:cubicBezTo>
                    <a:pt x="58116" y="113920"/>
                    <a:pt x="74308" y="101460"/>
                    <a:pt x="93497" y="100876"/>
                  </a:cubicBezTo>
                  <a:cubicBezTo>
                    <a:pt x="112234" y="100310"/>
                    <a:pt x="126767" y="112581"/>
                    <a:pt x="126484" y="131733"/>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440" name="Freeform: Shape 439">
              <a:extLst>
                <a:ext uri="{FF2B5EF4-FFF2-40B4-BE49-F238E27FC236}">
                  <a16:creationId xmlns:a16="http://schemas.microsoft.com/office/drawing/2014/main" id="{884F8B41-A2BE-F1F3-317F-B8B92287B949}"/>
                </a:ext>
              </a:extLst>
            </p:cNvPr>
            <p:cNvSpPr/>
            <p:nvPr/>
          </p:nvSpPr>
          <p:spPr>
            <a:xfrm>
              <a:off x="9321166"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441" name="Freeform: Shape 440">
              <a:extLst>
                <a:ext uri="{FF2B5EF4-FFF2-40B4-BE49-F238E27FC236}">
                  <a16:creationId xmlns:a16="http://schemas.microsoft.com/office/drawing/2014/main" id="{CFFE5768-3703-7DC7-D628-DF873795A9E4}"/>
                </a:ext>
              </a:extLst>
            </p:cNvPr>
            <p:cNvSpPr/>
            <p:nvPr/>
          </p:nvSpPr>
          <p:spPr>
            <a:xfrm>
              <a:off x="9308618"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0"/>
                    <a:pt x="44164" y="109629"/>
                    <a:pt x="60186" y="162312"/>
                  </a:cubicBezTo>
                  <a:cubicBezTo>
                    <a:pt x="62297" y="169268"/>
                    <a:pt x="73211" y="166289"/>
                    <a:pt x="71081" y="159315"/>
                  </a:cubicBezTo>
                  <a:cubicBezTo>
                    <a:pt x="54757"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442" name="Freeform: Shape 441">
              <a:extLst>
                <a:ext uri="{FF2B5EF4-FFF2-40B4-BE49-F238E27FC236}">
                  <a16:creationId xmlns:a16="http://schemas.microsoft.com/office/drawing/2014/main" id="{504DD859-D902-2FD5-D04C-615D0B92650B}"/>
                </a:ext>
              </a:extLst>
            </p:cNvPr>
            <p:cNvSpPr/>
            <p:nvPr/>
          </p:nvSpPr>
          <p:spPr>
            <a:xfrm>
              <a:off x="9373246" y="1261404"/>
              <a:ext cx="97103" cy="107506"/>
            </a:xfrm>
            <a:custGeom>
              <a:avLst/>
              <a:gdLst>
                <a:gd name="connsiteX0" fmla="*/ -880 w 97103"/>
                <a:gd name="connsiteY0" fmla="*/ 7418 h 107506"/>
                <a:gd name="connsiteX1" fmla="*/ 12315 w 97103"/>
                <a:gd name="connsiteY1" fmla="*/ 103664 h 107506"/>
                <a:gd name="connsiteX2" fmla="*/ 19270 w 97103"/>
                <a:gd name="connsiteY2" fmla="*/ 107625 h 107506"/>
                <a:gd name="connsiteX3" fmla="*/ 19270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0" y="107625"/>
                  </a:cubicBezTo>
                  <a:cubicBezTo>
                    <a:pt x="19270" y="107625"/>
                    <a:pt x="19270" y="107623"/>
                    <a:pt x="19270" y="107623"/>
                  </a:cubicBezTo>
                  <a:lnTo>
                    <a:pt x="92181" y="82138"/>
                  </a:lnTo>
                  <a:cubicBezTo>
                    <a:pt x="99024" y="79763"/>
                    <a:pt x="96083" y="68830"/>
                    <a:pt x="89184" y="71243"/>
                  </a:cubicBezTo>
                  <a:lnTo>
                    <a:pt x="16180" y="96709"/>
                  </a:lnTo>
                  <a:lnTo>
                    <a:pt x="23135" y="100667"/>
                  </a:lnTo>
                  <a:cubicBezTo>
                    <a:pt x="18761" y="68585"/>
                    <a:pt x="14370"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443" name="Freeform: Shape 442">
              <a:extLst>
                <a:ext uri="{FF2B5EF4-FFF2-40B4-BE49-F238E27FC236}">
                  <a16:creationId xmlns:a16="http://schemas.microsoft.com/office/drawing/2014/main" id="{B5FA9014-9DA9-6E8B-8FA9-38B149B58145}"/>
                </a:ext>
              </a:extLst>
            </p:cNvPr>
            <p:cNvSpPr/>
            <p:nvPr/>
          </p:nvSpPr>
          <p:spPr>
            <a:xfrm>
              <a:off x="9440067"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898"/>
                    <a:pt x="18763" y="119132"/>
                  </a:cubicBezTo>
                  <a:cubicBezTo>
                    <a:pt x="20026" y="126295"/>
                    <a:pt x="30922"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444" name="Freeform: Shape 443">
              <a:extLst>
                <a:ext uri="{FF2B5EF4-FFF2-40B4-BE49-F238E27FC236}">
                  <a16:creationId xmlns:a16="http://schemas.microsoft.com/office/drawing/2014/main" id="{66EBBA0C-A17F-732F-DB88-C3EB3513EDD4}"/>
                </a:ext>
              </a:extLst>
            </p:cNvPr>
            <p:cNvSpPr/>
            <p:nvPr/>
          </p:nvSpPr>
          <p:spPr>
            <a:xfrm>
              <a:off x="6850767" y="1351767"/>
              <a:ext cx="731757" cy="501992"/>
            </a:xfrm>
            <a:custGeom>
              <a:avLst/>
              <a:gdLst>
                <a:gd name="connsiteX0" fmla="*/ 120691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5 w 731757"/>
                <a:gd name="connsiteY5" fmla="*/ 386695 h 501992"/>
                <a:gd name="connsiteX6" fmla="*/ 719585 w 731757"/>
                <a:gd name="connsiteY6" fmla="*/ 379739 h 501992"/>
                <a:gd name="connsiteX7" fmla="*/ 691311 w 731757"/>
                <a:gd name="connsiteY7" fmla="*/ 495175 h 501992"/>
                <a:gd name="connsiteX8" fmla="*/ 698266 w 731757"/>
                <a:gd name="connsiteY8" fmla="*/ 491217 h 501992"/>
                <a:gd name="connsiteX9" fmla="*/ 159164 w 731757"/>
                <a:gd name="connsiteY9" fmla="*/ 357704 h 501992"/>
                <a:gd name="connsiteX10" fmla="*/ 6086 w 731757"/>
                <a:gd name="connsiteY10" fmla="*/ 320212 h 501992"/>
                <a:gd name="connsiteX11" fmla="*/ 10044 w 731757"/>
                <a:gd name="connsiteY11" fmla="*/ 327167 h 501992"/>
                <a:gd name="connsiteX12" fmla="*/ 38319 w 731757"/>
                <a:gd name="connsiteY12" fmla="*/ 208207 h 501992"/>
                <a:gd name="connsiteX13" fmla="*/ 31362 w 731757"/>
                <a:gd name="connsiteY13" fmla="*/ 212147 h 501992"/>
                <a:gd name="connsiteX14" fmla="*/ 113567 w 731757"/>
                <a:gd name="connsiteY14" fmla="*/ 229809 h 501992"/>
                <a:gd name="connsiteX15" fmla="*/ 116563 w 731757"/>
                <a:gd name="connsiteY15" fmla="*/ 218914 h 501992"/>
                <a:gd name="connsiteX16" fmla="*/ 34378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6 w 731757"/>
                <a:gd name="connsiteY25" fmla="*/ 359966 h 501992"/>
                <a:gd name="connsiteX26" fmla="*/ 669972 w 731757"/>
                <a:gd name="connsiteY26" fmla="*/ 365414 h 501992"/>
                <a:gd name="connsiteX27" fmla="*/ 644487 w 731757"/>
                <a:gd name="connsiteY27" fmla="*/ 180686 h 501992"/>
                <a:gd name="connsiteX28" fmla="*/ 525358 w 731757"/>
                <a:gd name="connsiteY28" fmla="*/ 41010 h 501992"/>
                <a:gd name="connsiteX29" fmla="*/ 198126 w 731757"/>
                <a:gd name="connsiteY29" fmla="*/ 65307 h 501992"/>
                <a:gd name="connsiteX30" fmla="*/ 109344 w 731757"/>
                <a:gd name="connsiteY30" fmla="*/ 224437 h 501992"/>
                <a:gd name="connsiteX31" fmla="*/ 120691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1" y="224437"/>
                  </a:moveTo>
                  <a:cubicBezTo>
                    <a:pt x="132001" y="115692"/>
                    <a:pt x="230020" y="31981"/>
                    <a:pt x="334165" y="14545"/>
                  </a:cubicBezTo>
                  <a:cubicBezTo>
                    <a:pt x="453691" y="-5455"/>
                    <a:pt x="572256" y="60123"/>
                    <a:pt x="625864" y="167228"/>
                  </a:cubicBezTo>
                  <a:cubicBezTo>
                    <a:pt x="656457" y="228357"/>
                    <a:pt x="664355" y="297950"/>
                    <a:pt x="658625" y="365414"/>
                  </a:cubicBezTo>
                  <a:cubicBezTo>
                    <a:pt x="658625" y="367962"/>
                    <a:pt x="660322" y="370201"/>
                    <a:pt x="662772" y="370880"/>
                  </a:cubicBezTo>
                  <a:cubicBezTo>
                    <a:pt x="682960" y="376403"/>
                    <a:pt x="703280" y="381398"/>
                    <a:pt x="723525" y="386695"/>
                  </a:cubicBezTo>
                  <a:cubicBezTo>
                    <a:pt x="722224" y="384376"/>
                    <a:pt x="720904" y="382058"/>
                    <a:pt x="719585" y="379739"/>
                  </a:cubicBezTo>
                  <a:cubicBezTo>
                    <a:pt x="710198" y="418230"/>
                    <a:pt x="700773" y="456708"/>
                    <a:pt x="691311" y="495175"/>
                  </a:cubicBezTo>
                  <a:lnTo>
                    <a:pt x="698266" y="491217"/>
                  </a:lnTo>
                  <a:cubicBezTo>
                    <a:pt x="518327" y="447711"/>
                    <a:pt x="338915" y="402152"/>
                    <a:pt x="159164" y="357704"/>
                  </a:cubicBezTo>
                  <a:cubicBezTo>
                    <a:pt x="108175" y="345137"/>
                    <a:pt x="57149" y="332640"/>
                    <a:pt x="6086" y="320212"/>
                  </a:cubicBezTo>
                  <a:lnTo>
                    <a:pt x="10044" y="327167"/>
                  </a:lnTo>
                  <a:lnTo>
                    <a:pt x="38319" y="208207"/>
                  </a:lnTo>
                  <a:lnTo>
                    <a:pt x="31362" y="212147"/>
                  </a:lnTo>
                  <a:cubicBezTo>
                    <a:pt x="58770" y="218028"/>
                    <a:pt x="86027" y="224474"/>
                    <a:pt x="113567" y="229809"/>
                  </a:cubicBezTo>
                  <a:cubicBezTo>
                    <a:pt x="120673" y="231204"/>
                    <a:pt x="123708" y="220290"/>
                    <a:pt x="116563" y="218914"/>
                  </a:cubicBezTo>
                  <a:cubicBezTo>
                    <a:pt x="89062" y="213560"/>
                    <a:pt x="61768" y="207132"/>
                    <a:pt x="34378" y="201251"/>
                  </a:cubicBezTo>
                  <a:cubicBezTo>
                    <a:pt x="31362" y="200420"/>
                    <a:pt x="28252" y="202183"/>
                    <a:pt x="27423" y="205191"/>
                  </a:cubicBezTo>
                  <a:cubicBezTo>
                    <a:pt x="17980" y="244851"/>
                    <a:pt x="8555" y="284511"/>
                    <a:pt x="-852" y="324170"/>
                  </a:cubicBezTo>
                  <a:cubicBezTo>
                    <a:pt x="-1625" y="327177"/>
                    <a:pt x="129" y="330249"/>
                    <a:pt x="3107" y="331126"/>
                  </a:cubicBezTo>
                  <a:cubicBezTo>
                    <a:pt x="183009" y="374688"/>
                    <a:pt x="362439" y="420247"/>
                    <a:pt x="542209" y="464676"/>
                  </a:cubicBezTo>
                  <a:cubicBezTo>
                    <a:pt x="593217" y="477243"/>
                    <a:pt x="644242" y="489728"/>
                    <a:pt x="695288" y="502131"/>
                  </a:cubicBezTo>
                  <a:cubicBezTo>
                    <a:pt x="698304" y="502905"/>
                    <a:pt x="701376" y="501154"/>
                    <a:pt x="702243" y="498172"/>
                  </a:cubicBezTo>
                  <a:cubicBezTo>
                    <a:pt x="711687" y="459706"/>
                    <a:pt x="721112" y="421233"/>
                    <a:pt x="730518" y="382755"/>
                  </a:cubicBezTo>
                  <a:cubicBezTo>
                    <a:pt x="731347" y="379747"/>
                    <a:pt x="729595" y="376633"/>
                    <a:pt x="726578" y="375800"/>
                  </a:cubicBezTo>
                  <a:cubicBezTo>
                    <a:pt x="706333" y="370503"/>
                    <a:pt x="686014" y="365489"/>
                    <a:pt x="665826" y="359966"/>
                  </a:cubicBezTo>
                  <a:cubicBezTo>
                    <a:pt x="667202" y="361851"/>
                    <a:pt x="668578" y="363604"/>
                    <a:pt x="669972" y="365414"/>
                  </a:cubicBezTo>
                  <a:cubicBezTo>
                    <a:pt x="675288" y="302964"/>
                    <a:pt x="668936" y="238894"/>
                    <a:pt x="644487" y="180686"/>
                  </a:cubicBezTo>
                  <a:cubicBezTo>
                    <a:pt x="620285" y="123157"/>
                    <a:pt x="578872" y="73431"/>
                    <a:pt x="525358" y="41010"/>
                  </a:cubicBezTo>
                  <a:cubicBezTo>
                    <a:pt x="422174" y="-21119"/>
                    <a:pt x="290999" y="-11381"/>
                    <a:pt x="198126" y="65307"/>
                  </a:cubicBezTo>
                  <a:cubicBezTo>
                    <a:pt x="149833" y="105325"/>
                    <a:pt x="115847" y="161535"/>
                    <a:pt x="109344" y="224437"/>
                  </a:cubicBezTo>
                  <a:cubicBezTo>
                    <a:pt x="108646" y="231675"/>
                    <a:pt x="119956" y="231618"/>
                    <a:pt x="120691" y="224437"/>
                  </a:cubicBezTo>
                  <a:close/>
                </a:path>
              </a:pathLst>
            </a:custGeom>
            <a:grpFill/>
            <a:ln w="1885" cap="flat">
              <a:noFill/>
              <a:prstDash val="solid"/>
              <a:miter/>
            </a:ln>
          </p:spPr>
          <p:txBody>
            <a:bodyPr rtlCol="0" anchor="ctr"/>
            <a:lstStyle/>
            <a:p>
              <a:endParaRPr lang="en-IN"/>
            </a:p>
          </p:txBody>
        </p:sp>
        <p:sp>
          <p:nvSpPr>
            <p:cNvPr id="445" name="Freeform: Shape 444">
              <a:extLst>
                <a:ext uri="{FF2B5EF4-FFF2-40B4-BE49-F238E27FC236}">
                  <a16:creationId xmlns:a16="http://schemas.microsoft.com/office/drawing/2014/main" id="{08637866-AFB8-60D7-196F-07EB3AC3E257}"/>
                </a:ext>
              </a:extLst>
            </p:cNvPr>
            <p:cNvSpPr/>
            <p:nvPr/>
          </p:nvSpPr>
          <p:spPr>
            <a:xfrm>
              <a:off x="7063765"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8 w 359304"/>
                <a:gd name="connsiteY4" fmla="*/ 226987 h 237780"/>
                <a:gd name="connsiteX5" fmla="*/ 6146 w 359304"/>
                <a:gd name="connsiteY5" fmla="*/ 137545 h 237780"/>
                <a:gd name="connsiteX6" fmla="*/ 3149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5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5" y="22882"/>
                    <a:pt x="154041" y="13062"/>
                  </a:cubicBezTo>
                  <a:cubicBezTo>
                    <a:pt x="226556" y="2713"/>
                    <a:pt x="299466" y="39583"/>
                    <a:pt x="329796" y="106933"/>
                  </a:cubicBezTo>
                  <a:cubicBezTo>
                    <a:pt x="347459" y="146141"/>
                    <a:pt x="348853" y="190249"/>
                    <a:pt x="345536" y="232435"/>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23"/>
                    <a:pt x="355828" y="236947"/>
                    <a:pt x="356638" y="233935"/>
                  </a:cubicBezTo>
                  <a:cubicBezTo>
                    <a:pt x="356789" y="233447"/>
                    <a:pt x="356846" y="232942"/>
                    <a:pt x="356846" y="232435"/>
                  </a:cubicBezTo>
                  <a:cubicBezTo>
                    <a:pt x="360050" y="191719"/>
                    <a:pt x="358731" y="149496"/>
                    <a:pt x="343651" y="110967"/>
                  </a:cubicBezTo>
                  <a:cubicBezTo>
                    <a:pt x="329796" y="75530"/>
                    <a:pt x="305272" y="45087"/>
                    <a:pt x="272455" y="25559"/>
                  </a:cubicBezTo>
                  <a:cubicBezTo>
                    <a:pt x="208140" y="-12725"/>
                    <a:pt x="125163" y="-6919"/>
                    <a:pt x="66654" y="39338"/>
                  </a:cubicBezTo>
                  <a:cubicBezTo>
                    <a:pt x="33761" y="65260"/>
                    <a:pt x="10105" y="101084"/>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446" name="Freeform: Shape 445">
              <a:extLst>
                <a:ext uri="{FF2B5EF4-FFF2-40B4-BE49-F238E27FC236}">
                  <a16:creationId xmlns:a16="http://schemas.microsoft.com/office/drawing/2014/main" id="{1C6B0070-FBAB-3E65-1F47-20BB83AC3F3C}"/>
                </a:ext>
              </a:extLst>
            </p:cNvPr>
            <p:cNvSpPr/>
            <p:nvPr/>
          </p:nvSpPr>
          <p:spPr>
            <a:xfrm>
              <a:off x="6950723"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6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6" y="16719"/>
                    <a:pt x="3111" y="17552"/>
                  </a:cubicBezTo>
                  <a:cubicBezTo>
                    <a:pt x="6109" y="18308"/>
                    <a:pt x="9181" y="16573"/>
                    <a:pt x="10066" y="13612"/>
                  </a:cubicBezTo>
                  <a:lnTo>
                    <a:pt x="12329" y="7448"/>
                  </a:lnTo>
                  <a:cubicBezTo>
                    <a:pt x="13158" y="4440"/>
                    <a:pt x="11406" y="1326"/>
                    <a:pt x="8389" y="493"/>
                  </a:cubicBezTo>
                  <a:cubicBezTo>
                    <a:pt x="5392" y="-252"/>
                    <a:pt x="2319" y="1490"/>
                    <a:pt x="1434" y="4451"/>
                  </a:cubicBezTo>
                  <a:close/>
                </a:path>
              </a:pathLst>
            </a:custGeom>
            <a:grpFill/>
            <a:ln w="1885" cap="flat">
              <a:noFill/>
              <a:prstDash val="solid"/>
              <a:miter/>
            </a:ln>
          </p:spPr>
          <p:txBody>
            <a:bodyPr rtlCol="0" anchor="ctr"/>
            <a:lstStyle/>
            <a:p>
              <a:endParaRPr lang="en-IN"/>
            </a:p>
          </p:txBody>
        </p:sp>
        <p:sp>
          <p:nvSpPr>
            <p:cNvPr id="447" name="Freeform: Shape 446">
              <a:extLst>
                <a:ext uri="{FF2B5EF4-FFF2-40B4-BE49-F238E27FC236}">
                  <a16:creationId xmlns:a16="http://schemas.microsoft.com/office/drawing/2014/main" id="{F4E092C8-9840-2D26-CA9A-2841800B315D}"/>
                </a:ext>
              </a:extLst>
            </p:cNvPr>
            <p:cNvSpPr/>
            <p:nvPr/>
          </p:nvSpPr>
          <p:spPr>
            <a:xfrm>
              <a:off x="7025789" y="1705071"/>
              <a:ext cx="12636" cy="17509"/>
            </a:xfrm>
            <a:custGeom>
              <a:avLst/>
              <a:gdLst>
                <a:gd name="connsiteX0" fmla="*/ 485 w 12636"/>
                <a:gd name="connsiteY0" fmla="*/ 4476 h 17509"/>
                <a:gd name="connsiteX1" fmla="*/ -873 w 12636"/>
                <a:gd name="connsiteY1" fmla="*/ 10829 h 17509"/>
                <a:gd name="connsiteX2" fmla="*/ 3274 w 12636"/>
                <a:gd name="connsiteY2" fmla="*/ 17667 h 17509"/>
                <a:gd name="connsiteX3" fmla="*/ 10023 w 12636"/>
                <a:gd name="connsiteY3" fmla="*/ 13844 h 17509"/>
                <a:gd name="connsiteX4" fmla="*/ 11399 w 12636"/>
                <a:gd name="connsiteY4" fmla="*/ 7492 h 17509"/>
                <a:gd name="connsiteX5" fmla="*/ 7440 w 12636"/>
                <a:gd name="connsiteY5" fmla="*/ 527 h 17509"/>
                <a:gd name="connsiteX6" fmla="*/ 485 w 12636"/>
                <a:gd name="connsiteY6" fmla="*/ 4476 h 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09">
                  <a:moveTo>
                    <a:pt x="485" y="4476"/>
                  </a:moveTo>
                  <a:lnTo>
                    <a:pt x="-873" y="10829"/>
                  </a:lnTo>
                  <a:cubicBezTo>
                    <a:pt x="-1607" y="13861"/>
                    <a:pt x="240" y="16925"/>
                    <a:pt x="3274" y="17667"/>
                  </a:cubicBezTo>
                  <a:cubicBezTo>
                    <a:pt x="6177" y="18380"/>
                    <a:pt x="9136" y="16704"/>
                    <a:pt x="10023" y="13844"/>
                  </a:cubicBezTo>
                  <a:cubicBezTo>
                    <a:pt x="10494" y="11714"/>
                    <a:pt x="10946" y="9603"/>
                    <a:pt x="11399" y="7492"/>
                  </a:cubicBezTo>
                  <a:cubicBezTo>
                    <a:pt x="12228" y="4478"/>
                    <a:pt x="10456" y="1360"/>
                    <a:pt x="7440" y="527"/>
                  </a:cubicBezTo>
                  <a:cubicBezTo>
                    <a:pt x="4443" y="-306"/>
                    <a:pt x="1314" y="1462"/>
                    <a:pt x="485" y="4476"/>
                  </a:cubicBezTo>
                  <a:close/>
                </a:path>
              </a:pathLst>
            </a:custGeom>
            <a:grpFill/>
            <a:ln w="1885" cap="flat">
              <a:noFill/>
              <a:prstDash val="solid"/>
              <a:miter/>
            </a:ln>
          </p:spPr>
          <p:txBody>
            <a:bodyPr rtlCol="0" anchor="ctr"/>
            <a:lstStyle/>
            <a:p>
              <a:endParaRPr lang="en-IN"/>
            </a:p>
          </p:txBody>
        </p:sp>
        <p:sp>
          <p:nvSpPr>
            <p:cNvPr id="448" name="Freeform: Shape 447">
              <a:extLst>
                <a:ext uri="{FF2B5EF4-FFF2-40B4-BE49-F238E27FC236}">
                  <a16:creationId xmlns:a16="http://schemas.microsoft.com/office/drawing/2014/main" id="{ADF948CC-472F-C740-156E-99AF7BD7DC17}"/>
                </a:ext>
              </a:extLst>
            </p:cNvPr>
            <p:cNvSpPr/>
            <p:nvPr/>
          </p:nvSpPr>
          <p:spPr>
            <a:xfrm>
              <a:off x="7100997" y="1721424"/>
              <a:ext cx="13458" cy="21465"/>
            </a:xfrm>
            <a:custGeom>
              <a:avLst/>
              <a:gdLst>
                <a:gd name="connsiteX0" fmla="*/ 1335 w 13458"/>
                <a:gd name="connsiteY0" fmla="*/ 4484 h 21465"/>
                <a:gd name="connsiteX1" fmla="*/ -852 w 13458"/>
                <a:gd name="connsiteY1" fmla="*/ 14625 h 21465"/>
                <a:gd name="connsiteX2" fmla="*/ 3107 w 13458"/>
                <a:gd name="connsiteY2" fmla="*/ 21581 h 21465"/>
                <a:gd name="connsiteX3" fmla="*/ 10063 w 13458"/>
                <a:gd name="connsiteY3" fmla="*/ 17641 h 21465"/>
                <a:gd name="connsiteX4" fmla="*/ 12249 w 13458"/>
                <a:gd name="connsiteY4" fmla="*/ 7481 h 21465"/>
                <a:gd name="connsiteX5" fmla="*/ 8291 w 13458"/>
                <a:gd name="connsiteY5" fmla="*/ 525 h 21465"/>
                <a:gd name="connsiteX6" fmla="*/ 1335 w 13458"/>
                <a:gd name="connsiteY6" fmla="*/ 4476 h 21465"/>
                <a:gd name="connsiteX7" fmla="*/ 1335 w 13458"/>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5">
                  <a:moveTo>
                    <a:pt x="1335" y="4484"/>
                  </a:moveTo>
                  <a:lnTo>
                    <a:pt x="-852" y="14625"/>
                  </a:lnTo>
                  <a:cubicBezTo>
                    <a:pt x="-1625" y="17632"/>
                    <a:pt x="129" y="20704"/>
                    <a:pt x="3107" y="21581"/>
                  </a:cubicBezTo>
                  <a:cubicBezTo>
                    <a:pt x="6123" y="22412"/>
                    <a:pt x="9233" y="20649"/>
                    <a:pt x="10063" y="17641"/>
                  </a:cubicBezTo>
                  <a:cubicBezTo>
                    <a:pt x="10779" y="14248"/>
                    <a:pt x="11514" y="10874"/>
                    <a:pt x="12249" y="7481"/>
                  </a:cubicBezTo>
                  <a:cubicBezTo>
                    <a:pt x="13003" y="4476"/>
                    <a:pt x="11250" y="1411"/>
                    <a:pt x="8291" y="525"/>
                  </a:cubicBezTo>
                  <a:cubicBezTo>
                    <a:pt x="5275" y="-304"/>
                    <a:pt x="2165"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449" name="Freeform: Shape 448">
              <a:extLst>
                <a:ext uri="{FF2B5EF4-FFF2-40B4-BE49-F238E27FC236}">
                  <a16:creationId xmlns:a16="http://schemas.microsoft.com/office/drawing/2014/main" id="{243406A5-678A-E4C5-7FB0-250F4AFDBDB5}"/>
                </a:ext>
              </a:extLst>
            </p:cNvPr>
            <p:cNvSpPr/>
            <p:nvPr/>
          </p:nvSpPr>
          <p:spPr>
            <a:xfrm>
              <a:off x="7175504" y="1741713"/>
              <a:ext cx="14364" cy="18445"/>
            </a:xfrm>
            <a:custGeom>
              <a:avLst/>
              <a:gdLst>
                <a:gd name="connsiteX0" fmla="*/ 2831 w 14364"/>
                <a:gd name="connsiteY0" fmla="*/ 3045 h 18445"/>
                <a:gd name="connsiteX1" fmla="*/ -317 w 14364"/>
                <a:gd name="connsiteY1" fmla="*/ 10340 h 18445"/>
                <a:gd name="connsiteX2" fmla="*/ 1719 w 14364"/>
                <a:gd name="connsiteY2" fmla="*/ 18068 h 18445"/>
                <a:gd name="connsiteX3" fmla="*/ 9447 w 14364"/>
                <a:gd name="connsiteY3" fmla="*/ 16052 h 18445"/>
                <a:gd name="connsiteX4" fmla="*/ 12613 w 14364"/>
                <a:gd name="connsiteY4" fmla="*/ 8757 h 18445"/>
                <a:gd name="connsiteX5" fmla="*/ 10577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9" y="18068"/>
                  </a:cubicBezTo>
                  <a:cubicBezTo>
                    <a:pt x="4150" y="19369"/>
                    <a:pt x="8203" y="18936"/>
                    <a:pt x="9447" y="16052"/>
                  </a:cubicBezTo>
                  <a:lnTo>
                    <a:pt x="12613" y="8757"/>
                  </a:lnTo>
                  <a:cubicBezTo>
                    <a:pt x="14103" y="6044"/>
                    <a:pt x="13198" y="2642"/>
                    <a:pt x="10577" y="1009"/>
                  </a:cubicBezTo>
                  <a:cubicBezTo>
                    <a:pt x="8147" y="-272"/>
                    <a:pt x="4113" y="142"/>
                    <a:pt x="2850" y="3045"/>
                  </a:cubicBezTo>
                  <a:close/>
                </a:path>
              </a:pathLst>
            </a:custGeom>
            <a:grpFill/>
            <a:ln w="1885" cap="flat">
              <a:noFill/>
              <a:prstDash val="solid"/>
              <a:miter/>
            </a:ln>
          </p:spPr>
          <p:txBody>
            <a:bodyPr rtlCol="0" anchor="ctr"/>
            <a:lstStyle/>
            <a:p>
              <a:endParaRPr lang="en-IN"/>
            </a:p>
          </p:txBody>
        </p:sp>
        <p:sp>
          <p:nvSpPr>
            <p:cNvPr id="450" name="Freeform: Shape 449">
              <a:extLst>
                <a:ext uri="{FF2B5EF4-FFF2-40B4-BE49-F238E27FC236}">
                  <a16:creationId xmlns:a16="http://schemas.microsoft.com/office/drawing/2014/main" id="{C07835D8-9C7E-4F4B-939F-524C57EFFA70}"/>
                </a:ext>
              </a:extLst>
            </p:cNvPr>
            <p:cNvSpPr/>
            <p:nvPr/>
          </p:nvSpPr>
          <p:spPr>
            <a:xfrm>
              <a:off x="7252794" y="1757930"/>
              <a:ext cx="12478" cy="20201"/>
            </a:xfrm>
            <a:custGeom>
              <a:avLst/>
              <a:gdLst>
                <a:gd name="connsiteX0" fmla="*/ 374 w 12478"/>
                <a:gd name="connsiteY0" fmla="*/ 4415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5"/>
                  </a:moveTo>
                  <a:lnTo>
                    <a:pt x="-946" y="13425"/>
                  </a:lnTo>
                  <a:cubicBezTo>
                    <a:pt x="-1380" y="16346"/>
                    <a:pt x="-230" y="19645"/>
                    <a:pt x="2993" y="20380"/>
                  </a:cubicBezTo>
                  <a:cubicBezTo>
                    <a:pt x="5689" y="21002"/>
                    <a:pt x="9497" y="19570"/>
                    <a:pt x="9950" y="16441"/>
                  </a:cubicBezTo>
                  <a:cubicBezTo>
                    <a:pt x="10401" y="13312"/>
                    <a:pt x="10835" y="10428"/>
                    <a:pt x="11268" y="7412"/>
                  </a:cubicBezTo>
                  <a:cubicBezTo>
                    <a:pt x="12022" y="4415"/>
                    <a:pt x="10288" y="1357"/>
                    <a:pt x="7329" y="456"/>
                  </a:cubicBezTo>
                  <a:cubicBezTo>
                    <a:pt x="4653" y="-147"/>
                    <a:pt x="826" y="1286"/>
                    <a:pt x="374" y="4415"/>
                  </a:cubicBezTo>
                  <a:close/>
                </a:path>
              </a:pathLst>
            </a:custGeom>
            <a:grpFill/>
            <a:ln w="1885" cap="flat">
              <a:noFill/>
              <a:prstDash val="solid"/>
              <a:miter/>
            </a:ln>
          </p:spPr>
          <p:txBody>
            <a:bodyPr rtlCol="0" anchor="ctr"/>
            <a:lstStyle/>
            <a:p>
              <a:endParaRPr lang="en-IN"/>
            </a:p>
          </p:txBody>
        </p:sp>
        <p:sp>
          <p:nvSpPr>
            <p:cNvPr id="451" name="Freeform: Shape 450">
              <a:extLst>
                <a:ext uri="{FF2B5EF4-FFF2-40B4-BE49-F238E27FC236}">
                  <a16:creationId xmlns:a16="http://schemas.microsoft.com/office/drawing/2014/main" id="{2A2D9344-C2F2-0110-CDCD-C07D4E6ABC78}"/>
                </a:ext>
              </a:extLst>
            </p:cNvPr>
            <p:cNvSpPr/>
            <p:nvPr/>
          </p:nvSpPr>
          <p:spPr>
            <a:xfrm>
              <a:off x="7327285"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33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33"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452" name="Freeform: Shape 451">
              <a:extLst>
                <a:ext uri="{FF2B5EF4-FFF2-40B4-BE49-F238E27FC236}">
                  <a16:creationId xmlns:a16="http://schemas.microsoft.com/office/drawing/2014/main" id="{6BF07633-1A34-9A33-9574-4D1EDDF7B289}"/>
                </a:ext>
              </a:extLst>
            </p:cNvPr>
            <p:cNvSpPr/>
            <p:nvPr/>
          </p:nvSpPr>
          <p:spPr>
            <a:xfrm>
              <a:off x="7404227"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3" y="18045"/>
                    <a:pt x="10182" y="15565"/>
                    <a:pt x="10276" y="12479"/>
                  </a:cubicBezTo>
                  <a:cubicBezTo>
                    <a:pt x="10502" y="10311"/>
                    <a:pt x="10709" y="8144"/>
                    <a:pt x="10936" y="5976"/>
                  </a:cubicBezTo>
                  <a:cubicBezTo>
                    <a:pt x="10936" y="2853"/>
                    <a:pt x="8410" y="321"/>
                    <a:pt x="5281" y="321"/>
                  </a:cubicBezTo>
                  <a:cubicBezTo>
                    <a:pt x="2209" y="419"/>
                    <a:pt x="-280" y="2894"/>
                    <a:pt x="-374" y="5976"/>
                  </a:cubicBezTo>
                  <a:close/>
                </a:path>
              </a:pathLst>
            </a:custGeom>
            <a:grpFill/>
            <a:ln w="1885" cap="flat">
              <a:noFill/>
              <a:prstDash val="solid"/>
              <a:miter/>
            </a:ln>
          </p:spPr>
          <p:txBody>
            <a:bodyPr rtlCol="0" anchor="ctr"/>
            <a:lstStyle/>
            <a:p>
              <a:endParaRPr lang="en-IN"/>
            </a:p>
          </p:txBody>
        </p:sp>
        <p:sp>
          <p:nvSpPr>
            <p:cNvPr id="453" name="Freeform: Shape 452">
              <a:extLst>
                <a:ext uri="{FF2B5EF4-FFF2-40B4-BE49-F238E27FC236}">
                  <a16:creationId xmlns:a16="http://schemas.microsoft.com/office/drawing/2014/main" id="{E72437DD-BAA8-E732-F4D8-E4A3B7A70550}"/>
                </a:ext>
              </a:extLst>
            </p:cNvPr>
            <p:cNvSpPr/>
            <p:nvPr/>
          </p:nvSpPr>
          <p:spPr>
            <a:xfrm>
              <a:off x="7479044"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1" y="-303"/>
                    <a:pt x="1640" y="1469"/>
                    <a:pt x="810" y="4483"/>
                  </a:cubicBezTo>
                  <a:close/>
                </a:path>
              </a:pathLst>
            </a:custGeom>
            <a:grpFill/>
            <a:ln w="1885" cap="flat">
              <a:noFill/>
              <a:prstDash val="solid"/>
              <a:miter/>
            </a:ln>
          </p:spPr>
          <p:txBody>
            <a:bodyPr rtlCol="0" anchor="ctr"/>
            <a:lstStyle/>
            <a:p>
              <a:endParaRPr lang="en-IN"/>
            </a:p>
          </p:txBody>
        </p:sp>
        <p:sp>
          <p:nvSpPr>
            <p:cNvPr id="454" name="Freeform: Shape 453">
              <a:extLst>
                <a:ext uri="{FF2B5EF4-FFF2-40B4-BE49-F238E27FC236}">
                  <a16:creationId xmlns:a16="http://schemas.microsoft.com/office/drawing/2014/main" id="{93772436-CA5A-EC0D-8911-6E59C156034E}"/>
                </a:ext>
              </a:extLst>
            </p:cNvPr>
            <p:cNvSpPr/>
            <p:nvPr/>
          </p:nvSpPr>
          <p:spPr>
            <a:xfrm>
              <a:off x="10236118" y="1213713"/>
              <a:ext cx="731854" cy="502541"/>
            </a:xfrm>
            <a:custGeom>
              <a:avLst/>
              <a:gdLst>
                <a:gd name="connsiteX0" fmla="*/ 620269 w 731854"/>
                <a:gd name="connsiteY0" fmla="*/ 224888 h 502541"/>
                <a:gd name="connsiteX1" fmla="*/ 399991 w 731854"/>
                <a:gd name="connsiteY1" fmla="*/ 4346 h 502541"/>
                <a:gd name="connsiteX2" fmla="*/ 95399 w 731854"/>
                <a:gd name="connsiteY2" fmla="*/ 159329 h 502541"/>
                <a:gd name="connsiteX3" fmla="*/ 59734 w 731854"/>
                <a:gd name="connsiteY3" fmla="*/ 365941 h 502541"/>
                <a:gd name="connsiteX4" fmla="*/ 63881 w 731854"/>
                <a:gd name="connsiteY4" fmla="*/ 360493 h 502541"/>
                <a:gd name="connsiteX5" fmla="*/ 3129 w 731854"/>
                <a:gd name="connsiteY5" fmla="*/ 376327 h 502541"/>
                <a:gd name="connsiteX6" fmla="*/ -830 w 731854"/>
                <a:gd name="connsiteY6" fmla="*/ 383275 h 502541"/>
                <a:gd name="connsiteX7" fmla="*/ -830 w 731854"/>
                <a:gd name="connsiteY7" fmla="*/ 383282 h 502541"/>
                <a:gd name="connsiteX8" fmla="*/ 27540 w 731854"/>
                <a:gd name="connsiteY8" fmla="*/ 498699 h 502541"/>
                <a:gd name="connsiteX9" fmla="*/ 34495 w 731854"/>
                <a:gd name="connsiteY9" fmla="*/ 502660 h 502541"/>
                <a:gd name="connsiteX10" fmla="*/ 34495 w 731854"/>
                <a:gd name="connsiteY10" fmla="*/ 502658 h 502541"/>
                <a:gd name="connsiteX11" fmla="*/ 573597 w 731854"/>
                <a:gd name="connsiteY11" fmla="*/ 369145 h 502541"/>
                <a:gd name="connsiteX12" fmla="*/ 726676 w 731854"/>
                <a:gd name="connsiteY12" fmla="*/ 331653 h 502541"/>
                <a:gd name="connsiteX13" fmla="*/ 730615 w 731854"/>
                <a:gd name="connsiteY13" fmla="*/ 324697 h 502541"/>
                <a:gd name="connsiteX14" fmla="*/ 702340 w 731854"/>
                <a:gd name="connsiteY14" fmla="*/ 205718 h 502541"/>
                <a:gd name="connsiteX15" fmla="*/ 695385 w 731854"/>
                <a:gd name="connsiteY15" fmla="*/ 201778 h 502541"/>
                <a:gd name="connsiteX16" fmla="*/ 613200 w 731854"/>
                <a:gd name="connsiteY16" fmla="*/ 219441 h 502541"/>
                <a:gd name="connsiteX17" fmla="*/ 616197 w 731854"/>
                <a:gd name="connsiteY17" fmla="*/ 230336 h 502541"/>
                <a:gd name="connsiteX18" fmla="*/ 698401 w 731854"/>
                <a:gd name="connsiteY18" fmla="*/ 212674 h 502541"/>
                <a:gd name="connsiteX19" fmla="*/ 691426 w 731854"/>
                <a:gd name="connsiteY19" fmla="*/ 208734 h 502541"/>
                <a:gd name="connsiteX20" fmla="*/ 719701 w 731854"/>
                <a:gd name="connsiteY20" fmla="*/ 327695 h 502541"/>
                <a:gd name="connsiteX21" fmla="*/ 723640 w 731854"/>
                <a:gd name="connsiteY21" fmla="*/ 320739 h 502541"/>
                <a:gd name="connsiteX22" fmla="*/ 184538 w 731854"/>
                <a:gd name="connsiteY22" fmla="*/ 454289 h 502541"/>
                <a:gd name="connsiteX23" fmla="*/ 31460 w 731854"/>
                <a:gd name="connsiteY23" fmla="*/ 491744 h 502541"/>
                <a:gd name="connsiteX24" fmla="*/ 38416 w 731854"/>
                <a:gd name="connsiteY24" fmla="*/ 495702 h 502541"/>
                <a:gd name="connsiteX25" fmla="*/ 10141 w 731854"/>
                <a:gd name="connsiteY25" fmla="*/ 380267 h 502541"/>
                <a:gd name="connsiteX26" fmla="*/ 6183 w 731854"/>
                <a:gd name="connsiteY26" fmla="*/ 387222 h 502541"/>
                <a:gd name="connsiteX27" fmla="*/ 66954 w 731854"/>
                <a:gd name="connsiteY27" fmla="*/ 371407 h 502541"/>
                <a:gd name="connsiteX28" fmla="*/ 71101 w 731854"/>
                <a:gd name="connsiteY28" fmla="*/ 365941 h 502541"/>
                <a:gd name="connsiteX29" fmla="*/ 93909 w 731854"/>
                <a:gd name="connsiteY29" fmla="*/ 189828 h 502541"/>
                <a:gd name="connsiteX30" fmla="*/ 206386 w 731854"/>
                <a:gd name="connsiteY30" fmla="*/ 53676 h 502541"/>
                <a:gd name="connsiteX31" fmla="*/ 521477 w 731854"/>
                <a:gd name="connsiteY31" fmla="*/ 72036 h 502541"/>
                <a:gd name="connsiteX32" fmla="*/ 609016 w 731854"/>
                <a:gd name="connsiteY32" fmla="*/ 224888 h 502541"/>
                <a:gd name="connsiteX33" fmla="*/ 620269 w 731854"/>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1">
                  <a:moveTo>
                    <a:pt x="620269" y="224888"/>
                  </a:moveTo>
                  <a:cubicBezTo>
                    <a:pt x="608601" y="111790"/>
                    <a:pt x="508942" y="23196"/>
                    <a:pt x="399991" y="4346"/>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7" y="421774"/>
                    <a:pt x="18020" y="460246"/>
                    <a:pt x="27540" y="498699"/>
                  </a:cubicBezTo>
                  <a:cubicBezTo>
                    <a:pt x="28369" y="501711"/>
                    <a:pt x="31479" y="503485"/>
                    <a:pt x="34495" y="502660"/>
                  </a:cubicBezTo>
                  <a:cubicBezTo>
                    <a:pt x="34495" y="502660"/>
                    <a:pt x="34495" y="502658"/>
                    <a:pt x="34495" y="502658"/>
                  </a:cubicBezTo>
                  <a:cubicBezTo>
                    <a:pt x="214415" y="459134"/>
                    <a:pt x="393827" y="413593"/>
                    <a:pt x="573597" y="369145"/>
                  </a:cubicBezTo>
                  <a:cubicBezTo>
                    <a:pt x="624605" y="356578"/>
                    <a:pt x="675630" y="344081"/>
                    <a:pt x="726676" y="331653"/>
                  </a:cubicBezTo>
                  <a:cubicBezTo>
                    <a:pt x="729692" y="330820"/>
                    <a:pt x="731444" y="327706"/>
                    <a:pt x="730615" y="324697"/>
                  </a:cubicBezTo>
                  <a:lnTo>
                    <a:pt x="702340" y="205718"/>
                  </a:lnTo>
                  <a:cubicBezTo>
                    <a:pt x="701455" y="202751"/>
                    <a:pt x="698382" y="201011"/>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48"/>
                    <a:pt x="719701" y="327695"/>
                  </a:cubicBezTo>
                  <a:cubicBezTo>
                    <a:pt x="721021" y="325376"/>
                    <a:pt x="722340" y="323058"/>
                    <a:pt x="723640" y="320739"/>
                  </a:cubicBezTo>
                  <a:cubicBezTo>
                    <a:pt x="543739" y="364301"/>
                    <a:pt x="364327" y="409879"/>
                    <a:pt x="184538" y="454289"/>
                  </a:cubicBezTo>
                  <a:cubicBezTo>
                    <a:pt x="133550" y="466856"/>
                    <a:pt x="82524" y="479341"/>
                    <a:pt x="31460" y="491744"/>
                  </a:cubicBezTo>
                  <a:lnTo>
                    <a:pt x="38416" y="495702"/>
                  </a:lnTo>
                  <a:cubicBezTo>
                    <a:pt x="28972" y="457224"/>
                    <a:pt x="19547" y="418744"/>
                    <a:pt x="10141" y="380267"/>
                  </a:cubicBezTo>
                  <a:lnTo>
                    <a:pt x="6183" y="387222"/>
                  </a:lnTo>
                  <a:cubicBezTo>
                    <a:pt x="26446" y="381925"/>
                    <a:pt x="46766" y="376930"/>
                    <a:pt x="66954" y="371407"/>
                  </a:cubicBezTo>
                  <a:cubicBezTo>
                    <a:pt x="69405" y="370727"/>
                    <a:pt x="71101" y="368489"/>
                    <a:pt x="71101" y="365941"/>
                  </a:cubicBezTo>
                  <a:cubicBezTo>
                    <a:pt x="66031" y="306432"/>
                    <a:pt x="71497" y="245585"/>
                    <a:pt x="93909" y="189828"/>
                  </a:cubicBezTo>
                  <a:cubicBezTo>
                    <a:pt x="116321" y="134070"/>
                    <a:pt x="155510" y="85626"/>
                    <a:pt x="206386" y="53676"/>
                  </a:cubicBezTo>
                  <a:cubicBezTo>
                    <a:pt x="303971" y="-7623"/>
                    <a:pt x="431866" y="-743"/>
                    <a:pt x="521477" y="72036"/>
                  </a:cubicBezTo>
                  <a:cubicBezTo>
                    <a:pt x="568356" y="110131"/>
                    <a:pt x="602739" y="164041"/>
                    <a:pt x="609016" y="224888"/>
                  </a:cubicBezTo>
                  <a:cubicBezTo>
                    <a:pt x="609713" y="232051"/>
                    <a:pt x="621022" y="232127"/>
                    <a:pt x="620269" y="224888"/>
                  </a:cubicBezTo>
                  <a:close/>
                </a:path>
              </a:pathLst>
            </a:custGeom>
            <a:grpFill/>
            <a:ln w="1885" cap="flat">
              <a:noFill/>
              <a:prstDash val="solid"/>
              <a:miter/>
            </a:ln>
          </p:spPr>
          <p:txBody>
            <a:bodyPr rtlCol="0" anchor="ctr"/>
            <a:lstStyle/>
            <a:p>
              <a:endParaRPr lang="en-IN"/>
            </a:p>
          </p:txBody>
        </p:sp>
        <p:sp>
          <p:nvSpPr>
            <p:cNvPr id="455" name="Freeform: Shape 454">
              <a:extLst>
                <a:ext uri="{FF2B5EF4-FFF2-40B4-BE49-F238E27FC236}">
                  <a16:creationId xmlns:a16="http://schemas.microsoft.com/office/drawing/2014/main" id="{564EF2B6-0CF5-C215-BECD-CE3CB5113833}"/>
                </a:ext>
              </a:extLst>
            </p:cNvPr>
            <p:cNvSpPr/>
            <p:nvPr/>
          </p:nvSpPr>
          <p:spPr>
            <a:xfrm>
              <a:off x="10395589" y="1315262"/>
              <a:ext cx="359239" cy="237932"/>
            </a:xfrm>
            <a:custGeom>
              <a:avLst/>
              <a:gdLst>
                <a:gd name="connsiteX0" fmla="*/ 357991 w 359239"/>
                <a:gd name="connsiteY0" fmla="*/ 141698 h 237932"/>
                <a:gd name="connsiteX1" fmla="*/ 205403 w 359239"/>
                <a:gd name="connsiteY1" fmla="*/ 2210 h 237932"/>
                <a:gd name="connsiteX2" fmla="*/ 18904 w 359239"/>
                <a:gd name="connsiteY2" fmla="*/ 98627 h 237932"/>
                <a:gd name="connsiteX3" fmla="*/ 337 w 359239"/>
                <a:gd name="connsiteY3" fmla="*/ 232611 h 237932"/>
                <a:gd name="connsiteX4" fmla="*/ 6199 w 359239"/>
                <a:gd name="connsiteY4" fmla="*/ 238252 h 237932"/>
                <a:gd name="connsiteX5" fmla="*/ 7500 w 359239"/>
                <a:gd name="connsiteY5" fmla="*/ 238077 h 237932"/>
                <a:gd name="connsiteX6" fmla="*/ 354052 w 359239"/>
                <a:gd name="connsiteY6" fmla="*/ 148635 h 237932"/>
                <a:gd name="connsiteX7" fmla="*/ 351036 w 359239"/>
                <a:gd name="connsiteY7" fmla="*/ 137721 h 237932"/>
                <a:gd name="connsiteX8" fmla="*/ 4503 w 359239"/>
                <a:gd name="connsiteY8" fmla="*/ 227163 h 237932"/>
                <a:gd name="connsiteX9" fmla="*/ 11647 w 359239"/>
                <a:gd name="connsiteY9" fmla="*/ 232611 h 237932"/>
                <a:gd name="connsiteX10" fmla="*/ 21844 w 359239"/>
                <a:gd name="connsiteY10" fmla="*/ 121246 h 237932"/>
                <a:gd name="connsiteX11" fmla="*/ 89232 w 359239"/>
                <a:gd name="connsiteY11" fmla="*/ 36234 h 237932"/>
                <a:gd name="connsiteX12" fmla="*/ 284685 w 359239"/>
                <a:gd name="connsiteY12" fmla="*/ 49240 h 237932"/>
                <a:gd name="connsiteX13" fmla="*/ 347097 w 359239"/>
                <a:gd name="connsiteY13" fmla="*/ 144677 h 237932"/>
                <a:gd name="connsiteX14" fmla="*/ 357991 w 359239"/>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32">
                  <a:moveTo>
                    <a:pt x="357991" y="141698"/>
                  </a:moveTo>
                  <a:cubicBezTo>
                    <a:pt x="339330" y="71125"/>
                    <a:pt x="278371" y="12747"/>
                    <a:pt x="205403" y="2210"/>
                  </a:cubicBezTo>
                  <a:cubicBezTo>
                    <a:pt x="129589" y="-8741"/>
                    <a:pt x="52061" y="28506"/>
                    <a:pt x="18904" y="98627"/>
                  </a:cubicBezTo>
                  <a:cubicBezTo>
                    <a:pt x="-832" y="140379"/>
                    <a:pt x="-3207" y="187220"/>
                    <a:pt x="337" y="232611"/>
                  </a:cubicBezTo>
                  <a:cubicBezTo>
                    <a:pt x="393" y="235785"/>
                    <a:pt x="3014" y="238311"/>
                    <a:pt x="6199" y="238252"/>
                  </a:cubicBezTo>
                  <a:cubicBezTo>
                    <a:pt x="6633" y="238245"/>
                    <a:pt x="7066" y="238186"/>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0"/>
                    <a:pt x="9536" y="157023"/>
                    <a:pt x="21844" y="121246"/>
                  </a:cubicBezTo>
                  <a:cubicBezTo>
                    <a:pt x="33909" y="86129"/>
                    <a:pt x="57395" y="55536"/>
                    <a:pt x="89232" y="36234"/>
                  </a:cubicBezTo>
                  <a:cubicBezTo>
                    <a:pt x="150041" y="-655"/>
                    <a:pt x="229474" y="4567"/>
                    <a:pt x="284685" y="49240"/>
                  </a:cubicBezTo>
                  <a:cubicBezTo>
                    <a:pt x="315070" y="73647"/>
                    <a:pt x="336918" y="107062"/>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456" name="Freeform: Shape 455">
              <a:extLst>
                <a:ext uri="{FF2B5EF4-FFF2-40B4-BE49-F238E27FC236}">
                  <a16:creationId xmlns:a16="http://schemas.microsoft.com/office/drawing/2014/main" id="{7C08602E-B160-B8DE-458B-BDABDD2D6D81}"/>
                </a:ext>
              </a:extLst>
            </p:cNvPr>
            <p:cNvSpPr/>
            <p:nvPr/>
          </p:nvSpPr>
          <p:spPr>
            <a:xfrm>
              <a:off x="10854313" y="1546274"/>
              <a:ext cx="13586" cy="17443"/>
            </a:xfrm>
            <a:custGeom>
              <a:avLst/>
              <a:gdLst>
                <a:gd name="connsiteX0" fmla="*/ -830 w 13586"/>
                <a:gd name="connsiteY0" fmla="*/ 7480 h 17443"/>
                <a:gd name="connsiteX1" fmla="*/ 1451 w 13586"/>
                <a:gd name="connsiteY1" fmla="*/ 13644 h 17443"/>
                <a:gd name="connsiteX2" fmla="*/ 8406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6"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7" name="Freeform: Shape 456">
              <a:extLst>
                <a:ext uri="{FF2B5EF4-FFF2-40B4-BE49-F238E27FC236}">
                  <a16:creationId xmlns:a16="http://schemas.microsoft.com/office/drawing/2014/main" id="{C5CF4A65-BEB3-3C2A-1F3D-980C8658C9A5}"/>
                </a:ext>
              </a:extLst>
            </p:cNvPr>
            <p:cNvSpPr/>
            <p:nvPr/>
          </p:nvSpPr>
          <p:spPr>
            <a:xfrm>
              <a:off x="10780111" y="1567472"/>
              <a:ext cx="12621" cy="17664"/>
            </a:xfrm>
            <a:custGeom>
              <a:avLst/>
              <a:gdLst>
                <a:gd name="connsiteX0" fmla="*/ -858 w 12621"/>
                <a:gd name="connsiteY0" fmla="*/ 7488 h 17664"/>
                <a:gd name="connsiteX1" fmla="*/ 500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1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500" y="13840"/>
                  </a:lnTo>
                  <a:cubicBezTo>
                    <a:pt x="1329" y="16848"/>
                    <a:pt x="4439" y="18611"/>
                    <a:pt x="7455" y="17780"/>
                  </a:cubicBezTo>
                  <a:cubicBezTo>
                    <a:pt x="10414" y="16894"/>
                    <a:pt x="12167" y="13829"/>
                    <a:pt x="11413" y="10824"/>
                  </a:cubicBezTo>
                  <a:lnTo>
                    <a:pt x="10056" y="4472"/>
                  </a:lnTo>
                  <a:cubicBezTo>
                    <a:pt x="9227" y="1461"/>
                    <a:pt x="6117" y="-305"/>
                    <a:pt x="3101" y="526"/>
                  </a:cubicBezTo>
                  <a:cubicBezTo>
                    <a:pt x="3101" y="528"/>
                    <a:pt x="3081" y="530"/>
                    <a:pt x="3081"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458" name="Freeform: Shape 457">
              <a:extLst>
                <a:ext uri="{FF2B5EF4-FFF2-40B4-BE49-F238E27FC236}">
                  <a16:creationId xmlns:a16="http://schemas.microsoft.com/office/drawing/2014/main" id="{119249DD-23E9-BCC4-5C51-74F9E9FF9E00}"/>
                </a:ext>
              </a:extLst>
            </p:cNvPr>
            <p:cNvSpPr/>
            <p:nvPr/>
          </p:nvSpPr>
          <p:spPr>
            <a:xfrm>
              <a:off x="10704138"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1" y="20703"/>
                    <a:pt x="13043"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9" name="Freeform: Shape 458">
              <a:extLst>
                <a:ext uri="{FF2B5EF4-FFF2-40B4-BE49-F238E27FC236}">
                  <a16:creationId xmlns:a16="http://schemas.microsoft.com/office/drawing/2014/main" id="{A9ECC9AB-12E6-16C1-6942-E9C94D5290D9}"/>
                </a:ext>
              </a:extLst>
            </p:cNvPr>
            <p:cNvSpPr/>
            <p:nvPr/>
          </p:nvSpPr>
          <p:spPr>
            <a:xfrm>
              <a:off x="10628777" y="1604021"/>
              <a:ext cx="14351" cy="18617"/>
            </a:xfrm>
            <a:custGeom>
              <a:avLst/>
              <a:gdLst>
                <a:gd name="connsiteX0" fmla="*/ -321 w 14351"/>
                <a:gd name="connsiteY0" fmla="*/ 8845 h 18617"/>
                <a:gd name="connsiteX1" fmla="*/ 2827 w 14351"/>
                <a:gd name="connsiteY1" fmla="*/ 16140 h 18617"/>
                <a:gd name="connsiteX2" fmla="*/ 10555 w 14351"/>
                <a:gd name="connsiteY2" fmla="*/ 18163 h 18617"/>
                <a:gd name="connsiteX3" fmla="*/ 10574 w 14351"/>
                <a:gd name="connsiteY3" fmla="*/ 18157 h 18617"/>
                <a:gd name="connsiteX4" fmla="*/ 12609 w 14351"/>
                <a:gd name="connsiteY4" fmla="*/ 10429 h 18617"/>
                <a:gd name="connsiteX5" fmla="*/ 9443 w 14351"/>
                <a:gd name="connsiteY5" fmla="*/ 3134 h 18617"/>
                <a:gd name="connsiteX6" fmla="*/ 1715 w 14351"/>
                <a:gd name="connsiteY6" fmla="*/ 1088 h 18617"/>
                <a:gd name="connsiteX7" fmla="*/ 1695 w 14351"/>
                <a:gd name="connsiteY7" fmla="*/ 1098 h 18617"/>
                <a:gd name="connsiteX8" fmla="*/ -321 w 14351"/>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7">
                  <a:moveTo>
                    <a:pt x="-321" y="8845"/>
                  </a:moveTo>
                  <a:cubicBezTo>
                    <a:pt x="735" y="11277"/>
                    <a:pt x="1790" y="13708"/>
                    <a:pt x="2827" y="16140"/>
                  </a:cubicBezTo>
                  <a:cubicBezTo>
                    <a:pt x="4410" y="18835"/>
                    <a:pt x="7859" y="19740"/>
                    <a:pt x="10555" y="18163"/>
                  </a:cubicBezTo>
                  <a:cubicBezTo>
                    <a:pt x="10574" y="18161"/>
                    <a:pt x="10574" y="18159"/>
                    <a:pt x="10574" y="18157"/>
                  </a:cubicBezTo>
                  <a:cubicBezTo>
                    <a:pt x="13194" y="16526"/>
                    <a:pt x="14080" y="13137"/>
                    <a:pt x="12609" y="10429"/>
                  </a:cubicBezTo>
                  <a:lnTo>
                    <a:pt x="9443" y="3134"/>
                  </a:lnTo>
                  <a:cubicBezTo>
                    <a:pt x="7879" y="434"/>
                    <a:pt x="4410" y="-482"/>
                    <a:pt x="1715" y="1088"/>
                  </a:cubicBezTo>
                  <a:cubicBezTo>
                    <a:pt x="1715" y="1092"/>
                    <a:pt x="1695" y="1094"/>
                    <a:pt x="1695" y="1098"/>
                  </a:cubicBezTo>
                  <a:cubicBezTo>
                    <a:pt x="-924" y="2742"/>
                    <a:pt x="-1791" y="6136"/>
                    <a:pt x="-321" y="8845"/>
                  </a:cubicBezTo>
                  <a:close/>
                </a:path>
              </a:pathLst>
            </a:custGeom>
            <a:grpFill/>
            <a:ln w="1885" cap="flat">
              <a:noFill/>
              <a:prstDash val="solid"/>
              <a:miter/>
            </a:ln>
          </p:spPr>
          <p:txBody>
            <a:bodyPr rtlCol="0" anchor="ctr"/>
            <a:lstStyle/>
            <a:p>
              <a:endParaRPr lang="en-IN"/>
            </a:p>
          </p:txBody>
        </p:sp>
        <p:sp>
          <p:nvSpPr>
            <p:cNvPr id="460" name="Freeform: Shape 459">
              <a:extLst>
                <a:ext uri="{FF2B5EF4-FFF2-40B4-BE49-F238E27FC236}">
                  <a16:creationId xmlns:a16="http://schemas.microsoft.com/office/drawing/2014/main" id="{270B6696-D5A9-4C8D-999A-4E616C68ED6C}"/>
                </a:ext>
              </a:extLst>
            </p:cNvPr>
            <p:cNvSpPr/>
            <p:nvPr/>
          </p:nvSpPr>
          <p:spPr>
            <a:xfrm>
              <a:off x="10553345"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8" y="10497"/>
                    <a:pt x="10475" y="7481"/>
                    <a:pt x="10041" y="4484"/>
                  </a:cubicBezTo>
                  <a:cubicBezTo>
                    <a:pt x="9212" y="1472"/>
                    <a:pt x="6102"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461" name="Freeform: Shape 460">
              <a:extLst>
                <a:ext uri="{FF2B5EF4-FFF2-40B4-BE49-F238E27FC236}">
                  <a16:creationId xmlns:a16="http://schemas.microsoft.com/office/drawing/2014/main" id="{EFEAC4E4-ABE0-42DC-B9B7-9657FBCF8DFC}"/>
                </a:ext>
              </a:extLst>
            </p:cNvPr>
            <p:cNvSpPr/>
            <p:nvPr/>
          </p:nvSpPr>
          <p:spPr>
            <a:xfrm>
              <a:off x="10477507"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1 w 13829"/>
                <a:gd name="connsiteY3" fmla="*/ 13241 h 20079"/>
                <a:gd name="connsiteX4" fmla="*/ 10084 w 13829"/>
                <a:gd name="connsiteY4" fmla="*/ 4476 h 20079"/>
                <a:gd name="connsiteX5" fmla="*/ 3129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9" y="10395"/>
                    <a:pt x="848" y="13317"/>
                    <a:pt x="1677" y="16238"/>
                  </a:cubicBezTo>
                  <a:cubicBezTo>
                    <a:pt x="2507" y="19252"/>
                    <a:pt x="5617" y="21024"/>
                    <a:pt x="8633" y="20197"/>
                  </a:cubicBezTo>
                  <a:cubicBezTo>
                    <a:pt x="11649" y="19369"/>
                    <a:pt x="13421" y="16255"/>
                    <a:pt x="12591" y="13241"/>
                  </a:cubicBezTo>
                  <a:cubicBezTo>
                    <a:pt x="11743" y="10319"/>
                    <a:pt x="10914" y="7398"/>
                    <a:pt x="10084" y="4476"/>
                  </a:cubicBezTo>
                  <a:cubicBezTo>
                    <a:pt x="9255" y="1462"/>
                    <a:pt x="6126" y="-306"/>
                    <a:pt x="3129"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462" name="Freeform: Shape 461">
              <a:extLst>
                <a:ext uri="{FF2B5EF4-FFF2-40B4-BE49-F238E27FC236}">
                  <a16:creationId xmlns:a16="http://schemas.microsoft.com/office/drawing/2014/main" id="{249A89C2-D3E9-E017-5DC4-76DEA925C28E}"/>
                </a:ext>
              </a:extLst>
            </p:cNvPr>
            <p:cNvSpPr/>
            <p:nvPr/>
          </p:nvSpPr>
          <p:spPr>
            <a:xfrm>
              <a:off x="10402384" y="1659368"/>
              <a:ext cx="12033" cy="17813"/>
            </a:xfrm>
            <a:custGeom>
              <a:avLst/>
              <a:gdLst>
                <a:gd name="connsiteX0" fmla="*/ -1012 w 12033"/>
                <a:gd name="connsiteY0" fmla="*/ 5976 h 17813"/>
                <a:gd name="connsiteX1" fmla="*/ -332 w 12033"/>
                <a:gd name="connsiteY1" fmla="*/ 12479 h 17813"/>
                <a:gd name="connsiteX2" fmla="*/ 5323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2" y="12479"/>
                  </a:lnTo>
                  <a:cubicBezTo>
                    <a:pt x="-257" y="15572"/>
                    <a:pt x="2231" y="18064"/>
                    <a:pt x="5323" y="18134"/>
                  </a:cubicBezTo>
                  <a:cubicBezTo>
                    <a:pt x="8131" y="18021"/>
                    <a:pt x="11298" y="15627"/>
                    <a:pt x="10977" y="12479"/>
                  </a:cubicBezTo>
                  <a:lnTo>
                    <a:pt x="10298" y="5976"/>
                  </a:lnTo>
                  <a:cubicBezTo>
                    <a:pt x="10224" y="2886"/>
                    <a:pt x="7735"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463" name="Freeform: Shape 462">
              <a:extLst>
                <a:ext uri="{FF2B5EF4-FFF2-40B4-BE49-F238E27FC236}">
                  <a16:creationId xmlns:a16="http://schemas.microsoft.com/office/drawing/2014/main" id="{AEB21277-65BB-7933-50C1-D3D601A1B88C}"/>
                </a:ext>
              </a:extLst>
            </p:cNvPr>
            <p:cNvSpPr/>
            <p:nvPr/>
          </p:nvSpPr>
          <p:spPr>
            <a:xfrm>
              <a:off x="10326644"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3"/>
                    <a:pt x="4722"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3" y="1426"/>
                    <a:pt x="-1612" y="4484"/>
                    <a:pt x="-858" y="7481"/>
                  </a:cubicBezTo>
                  <a:close/>
                </a:path>
              </a:pathLst>
            </a:custGeom>
            <a:grpFill/>
            <a:ln w="1885" cap="flat">
              <a:noFill/>
              <a:prstDash val="solid"/>
              <a:miter/>
            </a:ln>
          </p:spPr>
          <p:txBody>
            <a:bodyPr rtlCol="0" anchor="ctr"/>
            <a:lstStyle/>
            <a:p>
              <a:endParaRPr lang="en-IN"/>
            </a:p>
          </p:txBody>
        </p:sp>
        <p:sp>
          <p:nvSpPr>
            <p:cNvPr id="464" name="Freeform: Shape 463">
              <a:extLst>
                <a:ext uri="{FF2B5EF4-FFF2-40B4-BE49-F238E27FC236}">
                  <a16:creationId xmlns:a16="http://schemas.microsoft.com/office/drawing/2014/main" id="{DFB6CB27-077B-AC50-3154-9AFADA4954C9}"/>
                </a:ext>
              </a:extLst>
            </p:cNvPr>
            <p:cNvSpPr/>
            <p:nvPr/>
          </p:nvSpPr>
          <p:spPr>
            <a:xfrm>
              <a:off x="7184225" y="3258456"/>
              <a:ext cx="72954" cy="73116"/>
            </a:xfrm>
            <a:custGeom>
              <a:avLst/>
              <a:gdLst>
                <a:gd name="connsiteX0" fmla="*/ 23741 w 72954"/>
                <a:gd name="connsiteY0" fmla="*/ 59858 h 73116"/>
                <a:gd name="connsiteX1" fmla="*/ 11470 w 72954"/>
                <a:gd name="connsiteY1" fmla="*/ 27474 h 73116"/>
                <a:gd name="connsiteX2" fmla="*/ 42271 w 72954"/>
                <a:gd name="connsiteY2" fmla="*/ 12810 h 73116"/>
                <a:gd name="connsiteX3" fmla="*/ 60065 w 72954"/>
                <a:gd name="connsiteY3" fmla="*/ 41518 h 73116"/>
                <a:gd name="connsiteX4" fmla="*/ 29810 w 72954"/>
                <a:gd name="connsiteY4" fmla="*/ 62083 h 73116"/>
                <a:gd name="connsiteX5" fmla="*/ 29810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8" y="14770"/>
                    <a:pt x="29905" y="8945"/>
                    <a:pt x="42271" y="12810"/>
                  </a:cubicBezTo>
                  <a:cubicBezTo>
                    <a:pt x="54297" y="16579"/>
                    <a:pt x="62797" y="28813"/>
                    <a:pt x="60065" y="41518"/>
                  </a:cubicBezTo>
                  <a:cubicBezTo>
                    <a:pt x="57086" y="55429"/>
                    <a:pt x="43100" y="62686"/>
                    <a:pt x="29810" y="62083"/>
                  </a:cubicBezTo>
                  <a:cubicBezTo>
                    <a:pt x="22535" y="61762"/>
                    <a:pt x="22553" y="73072"/>
                    <a:pt x="29810" y="73393"/>
                  </a:cubicBezTo>
                  <a:cubicBezTo>
                    <a:pt x="48509"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465" name="Freeform: Shape 464">
              <a:extLst>
                <a:ext uri="{FF2B5EF4-FFF2-40B4-BE49-F238E27FC236}">
                  <a16:creationId xmlns:a16="http://schemas.microsoft.com/office/drawing/2014/main" id="{6C9E34D9-4099-32EE-CC32-5300C8026750}"/>
                </a:ext>
              </a:extLst>
            </p:cNvPr>
            <p:cNvSpPr/>
            <p:nvPr/>
          </p:nvSpPr>
          <p:spPr>
            <a:xfrm>
              <a:off x="7681232"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8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2" y="22384"/>
                    <a:pt x="64328" y="36748"/>
                  </a:cubicBezTo>
                  <a:cubicBezTo>
                    <a:pt x="64706" y="51111"/>
                    <a:pt x="53829" y="62798"/>
                    <a:pt x="40597" y="66511"/>
                  </a:cubicBezTo>
                  <a:cubicBezTo>
                    <a:pt x="33584" y="68396"/>
                    <a:pt x="36563" y="79386"/>
                    <a:pt x="43594" y="77407"/>
                  </a:cubicBezTo>
                  <a:cubicBezTo>
                    <a:pt x="63235" y="71921"/>
                    <a:pt x="78127" y="53147"/>
                    <a:pt x="75224" y="32167"/>
                  </a:cubicBezTo>
                  <a:cubicBezTo>
                    <a:pt x="72548" y="12846"/>
                    <a:pt x="54603" y="-744"/>
                    <a:pt x="35413" y="387"/>
                  </a:cubicBezTo>
                  <a:cubicBezTo>
                    <a:pt x="15904" y="1555"/>
                    <a:pt x="-533" y="16993"/>
                    <a:pt x="-1023" y="36917"/>
                  </a:cubicBezTo>
                  <a:cubicBezTo>
                    <a:pt x="-1551" y="59367"/>
                    <a:pt x="17959"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466" name="Freeform: Shape 465">
              <a:extLst>
                <a:ext uri="{FF2B5EF4-FFF2-40B4-BE49-F238E27FC236}">
                  <a16:creationId xmlns:a16="http://schemas.microsoft.com/office/drawing/2014/main" id="{2B178B17-2AF7-0648-C069-E3837F7679A9}"/>
                </a:ext>
              </a:extLst>
            </p:cNvPr>
            <p:cNvSpPr/>
            <p:nvPr/>
          </p:nvSpPr>
          <p:spPr>
            <a:xfrm>
              <a:off x="7073476" y="2822008"/>
              <a:ext cx="72457" cy="78813"/>
            </a:xfrm>
            <a:custGeom>
              <a:avLst/>
              <a:gdLst>
                <a:gd name="connsiteX0" fmla="*/ 27932 w 72457"/>
                <a:gd name="connsiteY0" fmla="*/ 71697 h 78813"/>
                <a:gd name="connsiteX1" fmla="*/ 71098 w 72457"/>
                <a:gd name="connsiteY1" fmla="*/ 54261 h 78813"/>
                <a:gd name="connsiteX2" fmla="*/ 39676 w 72457"/>
                <a:gd name="connsiteY2" fmla="*/ 1218 h 78813"/>
                <a:gd name="connsiteX3" fmla="*/ -870 w 72457"/>
                <a:gd name="connsiteY3" fmla="*/ 31491 h 78813"/>
                <a:gd name="connsiteX4" fmla="*/ 36283 w 72457"/>
                <a:gd name="connsiteY4" fmla="*/ 76730 h 78813"/>
                <a:gd name="connsiteX5" fmla="*/ 39299 w 72457"/>
                <a:gd name="connsiteY5" fmla="*/ 65835 h 78813"/>
                <a:gd name="connsiteX6" fmla="*/ 10854 w 72457"/>
                <a:gd name="connsiteY6" fmla="*/ 40407 h 78813"/>
                <a:gd name="connsiteX7" fmla="*/ 30119 w 72457"/>
                <a:gd name="connsiteY7" fmla="*/ 11718 h 78813"/>
                <a:gd name="connsiteX8" fmla="*/ 58545 w 72457"/>
                <a:gd name="connsiteY8" fmla="*/ 39314 h 78813"/>
                <a:gd name="connsiteX9" fmla="*/ 54775 w 72457"/>
                <a:gd name="connsiteY9" fmla="*/ 63969 h 78813"/>
                <a:gd name="connsiteX10" fmla="*/ 36472 w 72457"/>
                <a:gd name="connsiteY10" fmla="*/ 64214 h 78813"/>
                <a:gd name="connsiteX11" fmla="*/ 35925 w 72457"/>
                <a:gd name="connsiteY11" fmla="*/ 63649 h 78813"/>
                <a:gd name="connsiteX12" fmla="*/ 27932 w 72457"/>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3">
                  <a:moveTo>
                    <a:pt x="27932" y="71697"/>
                  </a:moveTo>
                  <a:cubicBezTo>
                    <a:pt x="44332" y="87965"/>
                    <a:pt x="68290" y="75467"/>
                    <a:pt x="71098" y="54261"/>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2065"/>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0"/>
                    <a:pt x="36472" y="64214"/>
                  </a:cubicBezTo>
                  <a:cubicBezTo>
                    <a:pt x="36283" y="64026"/>
                    <a:pt x="36094" y="63837"/>
                    <a:pt x="35925" y="63649"/>
                  </a:cubicBezTo>
                  <a:cubicBezTo>
                    <a:pt x="30760" y="58521"/>
                    <a:pt x="22730" y="66514"/>
                    <a:pt x="27932" y="71641"/>
                  </a:cubicBezTo>
                  <a:close/>
                </a:path>
              </a:pathLst>
            </a:custGeom>
            <a:grpFill/>
            <a:ln w="1885" cap="flat">
              <a:noFill/>
              <a:prstDash val="solid"/>
              <a:miter/>
            </a:ln>
          </p:spPr>
          <p:txBody>
            <a:bodyPr rtlCol="0" anchor="ctr"/>
            <a:lstStyle/>
            <a:p>
              <a:endParaRPr lang="en-IN"/>
            </a:p>
          </p:txBody>
        </p:sp>
        <p:sp>
          <p:nvSpPr>
            <p:cNvPr id="467" name="Freeform: Shape 466">
              <a:extLst>
                <a:ext uri="{FF2B5EF4-FFF2-40B4-BE49-F238E27FC236}">
                  <a16:creationId xmlns:a16="http://schemas.microsoft.com/office/drawing/2014/main" id="{5D37D4A5-4B1E-31DB-0CEA-31F83BBB056E}"/>
                </a:ext>
              </a:extLst>
            </p:cNvPr>
            <p:cNvSpPr/>
            <p:nvPr/>
          </p:nvSpPr>
          <p:spPr>
            <a:xfrm>
              <a:off x="7571362" y="2725153"/>
              <a:ext cx="69117" cy="69867"/>
            </a:xfrm>
            <a:custGeom>
              <a:avLst/>
              <a:gdLst>
                <a:gd name="connsiteX0" fmla="*/ 36124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4 w 69117"/>
                <a:gd name="connsiteY9" fmla="*/ 70176 h 69867"/>
                <a:gd name="connsiteX10" fmla="*/ 36124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4" y="58941"/>
                  </a:moveTo>
                  <a:cubicBezTo>
                    <a:pt x="22835" y="58188"/>
                    <a:pt x="9905"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468" name="Freeform: Shape 467">
              <a:extLst>
                <a:ext uri="{FF2B5EF4-FFF2-40B4-BE49-F238E27FC236}">
                  <a16:creationId xmlns:a16="http://schemas.microsoft.com/office/drawing/2014/main" id="{4C936F8D-3FA4-84F8-B7C6-BD49874D2792}"/>
                </a:ext>
              </a:extLst>
            </p:cNvPr>
            <p:cNvSpPr/>
            <p:nvPr/>
          </p:nvSpPr>
          <p:spPr>
            <a:xfrm>
              <a:off x="7381685"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1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3" y="35346"/>
                    <a:pt x="56870" y="48862"/>
                    <a:pt x="47351" y="57137"/>
                  </a:cubicBezTo>
                  <a:cubicBezTo>
                    <a:pt x="41847" y="61925"/>
                    <a:pt x="49876" y="69898"/>
                    <a:pt x="55343" y="65148"/>
                  </a:cubicBezTo>
                  <a:cubicBezTo>
                    <a:pt x="69235" y="53065"/>
                    <a:pt x="74004" y="31802"/>
                    <a:pt x="63788" y="15818"/>
                  </a:cubicBezTo>
                  <a:cubicBezTo>
                    <a:pt x="53572" y="-167"/>
                    <a:pt x="32328" y="-4012"/>
                    <a:pt x="16456" y="5338"/>
                  </a:cubicBezTo>
                  <a:cubicBezTo>
                    <a:pt x="584" y="14687"/>
                    <a:pt x="-6013" y="35403"/>
                    <a:pt x="3111" y="51840"/>
                  </a:cubicBezTo>
                  <a:cubicBezTo>
                    <a:pt x="12234" y="68277"/>
                    <a:pt x="33420"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469" name="Freeform: Shape 468">
              <a:extLst>
                <a:ext uri="{FF2B5EF4-FFF2-40B4-BE49-F238E27FC236}">
                  <a16:creationId xmlns:a16="http://schemas.microsoft.com/office/drawing/2014/main" id="{4EC7F675-FC1F-876E-FEA7-3770A7E40EE4}"/>
                </a:ext>
              </a:extLst>
            </p:cNvPr>
            <p:cNvSpPr/>
            <p:nvPr/>
          </p:nvSpPr>
          <p:spPr>
            <a:xfrm>
              <a:off x="7877154" y="2895456"/>
              <a:ext cx="63773" cy="63746"/>
            </a:xfrm>
            <a:custGeom>
              <a:avLst/>
              <a:gdLst>
                <a:gd name="connsiteX0" fmla="*/ 37791 w 63773"/>
                <a:gd name="connsiteY0" fmla="*/ 59662 h 63746"/>
                <a:gd name="connsiteX1" fmla="*/ 62408 w 63773"/>
                <a:gd name="connsiteY1" fmla="*/ 26354 h 63746"/>
                <a:gd name="connsiteX2" fmla="*/ 60504 w 63773"/>
                <a:gd name="connsiteY2" fmla="*/ 19474 h 63746"/>
                <a:gd name="connsiteX3" fmla="*/ 18111 w 63773"/>
                <a:gd name="connsiteY3" fmla="*/ 3075 h 63746"/>
                <a:gd name="connsiteX4" fmla="*/ 1712 w 63773"/>
                <a:gd name="connsiteY4" fmla="*/ 45468 h 63746"/>
                <a:gd name="connsiteX5" fmla="*/ 5350 w 63773"/>
                <a:gd name="connsiteY5" fmla="*/ 51688 h 63746"/>
                <a:gd name="connsiteX6" fmla="*/ 56056 w 63773"/>
                <a:gd name="connsiteY6" fmla="*/ 53573 h 63746"/>
                <a:gd name="connsiteX7" fmla="*/ 48045 w 63773"/>
                <a:gd name="connsiteY7" fmla="*/ 45581 h 63746"/>
                <a:gd name="connsiteX8" fmla="*/ 13738 w 63773"/>
                <a:gd name="connsiteY8" fmla="*/ 44148 h 63746"/>
                <a:gd name="connsiteX9" fmla="*/ 20034 w 63773"/>
                <a:gd name="connsiteY9" fmla="*/ 14856 h 63746"/>
                <a:gd name="connsiteX10" fmla="*/ 21485 w 63773"/>
                <a:gd name="connsiteY10" fmla="*/ 13989 h 63746"/>
                <a:gd name="connsiteX11" fmla="*/ 49760 w 63773"/>
                <a:gd name="connsiteY11" fmla="*/ 23187 h 63746"/>
                <a:gd name="connsiteX12" fmla="*/ 34680 w 63773"/>
                <a:gd name="connsiteY12" fmla="*/ 48861 h 63746"/>
                <a:gd name="connsiteX13" fmla="*/ 37696 w 63773"/>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46">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7"/>
                    <a:pt x="-5451" y="29238"/>
                    <a:pt x="1712" y="45468"/>
                  </a:cubicBezTo>
                  <a:cubicBezTo>
                    <a:pt x="2692" y="47673"/>
                    <a:pt x="3917" y="49765"/>
                    <a:pt x="5350" y="51688"/>
                  </a:cubicBezTo>
                  <a:cubicBezTo>
                    <a:pt x="18111" y="68804"/>
                    <a:pt x="41466" y="66957"/>
                    <a:pt x="56056" y="53573"/>
                  </a:cubicBezTo>
                  <a:cubicBezTo>
                    <a:pt x="61409" y="48635"/>
                    <a:pt x="53398" y="40642"/>
                    <a:pt x="48045" y="45581"/>
                  </a:cubicBezTo>
                  <a:cubicBezTo>
                    <a:pt x="38187" y="54704"/>
                    <a:pt x="22032" y="56589"/>
                    <a:pt x="13738" y="44148"/>
                  </a:cubicBezTo>
                  <a:cubicBezTo>
                    <a:pt x="7385" y="34328"/>
                    <a:pt x="10195" y="21208"/>
                    <a:pt x="20034" y="14856"/>
                  </a:cubicBezTo>
                  <a:cubicBezTo>
                    <a:pt x="20505" y="14554"/>
                    <a:pt x="20995" y="14253"/>
                    <a:pt x="21485" y="13989"/>
                  </a:cubicBezTo>
                  <a:cubicBezTo>
                    <a:pt x="31570" y="8767"/>
                    <a:pt x="44897" y="12726"/>
                    <a:pt x="49760" y="23187"/>
                  </a:cubicBezTo>
                  <a:cubicBezTo>
                    <a:pt x="55415" y="35195"/>
                    <a:pt x="46989" y="47089"/>
                    <a:pt x="34680" y="48861"/>
                  </a:cubicBezTo>
                  <a:cubicBezTo>
                    <a:pt x="27517" y="49898"/>
                    <a:pt x="30571" y="60793"/>
                    <a:pt x="37696" y="59756"/>
                  </a:cubicBezTo>
                  <a:close/>
                </a:path>
              </a:pathLst>
            </a:custGeom>
            <a:grpFill/>
            <a:ln w="1885" cap="flat">
              <a:noFill/>
              <a:prstDash val="solid"/>
              <a:miter/>
            </a:ln>
          </p:spPr>
          <p:txBody>
            <a:bodyPr rtlCol="0" anchor="ctr"/>
            <a:lstStyle/>
            <a:p>
              <a:endParaRPr lang="en-IN"/>
            </a:p>
          </p:txBody>
        </p:sp>
        <p:sp>
          <p:nvSpPr>
            <p:cNvPr id="470" name="Freeform: Shape 469">
              <a:extLst>
                <a:ext uri="{FF2B5EF4-FFF2-40B4-BE49-F238E27FC236}">
                  <a16:creationId xmlns:a16="http://schemas.microsoft.com/office/drawing/2014/main" id="{24811BC8-967F-7DAE-6F59-9675A32610A1}"/>
                </a:ext>
              </a:extLst>
            </p:cNvPr>
            <p:cNvSpPr/>
            <p:nvPr/>
          </p:nvSpPr>
          <p:spPr>
            <a:xfrm>
              <a:off x="7757829" y="2371410"/>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2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2"/>
                  </a:cubicBezTo>
                  <a:cubicBezTo>
                    <a:pt x="47711" y="54671"/>
                    <a:pt x="34761" y="58592"/>
                    <a:pt x="23470" y="55934"/>
                  </a:cubicBezTo>
                  <a:cubicBezTo>
                    <a:pt x="16401" y="54276"/>
                    <a:pt x="13367" y="65171"/>
                    <a:pt x="20473" y="66848"/>
                  </a:cubicBezTo>
                  <a:cubicBezTo>
                    <a:pt x="37532" y="70863"/>
                    <a:pt x="56608" y="63851"/>
                    <a:pt x="63921" y="47132"/>
                  </a:cubicBezTo>
                  <a:cubicBezTo>
                    <a:pt x="71028" y="30921"/>
                    <a:pt x="63243" y="11901"/>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471" name="Freeform: Shape 470">
              <a:extLst>
                <a:ext uri="{FF2B5EF4-FFF2-40B4-BE49-F238E27FC236}">
                  <a16:creationId xmlns:a16="http://schemas.microsoft.com/office/drawing/2014/main" id="{B997D77D-576B-89E0-5CCD-0277F6884745}"/>
                </a:ext>
              </a:extLst>
            </p:cNvPr>
            <p:cNvSpPr/>
            <p:nvPr/>
          </p:nvSpPr>
          <p:spPr>
            <a:xfrm>
              <a:off x="7247954" y="2487421"/>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7 h 71928"/>
                <a:gd name="connsiteX9" fmla="*/ 37993 w 77973"/>
                <a:gd name="connsiteY9" fmla="*/ 55585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6"/>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7"/>
                  </a:cubicBezTo>
                  <a:cubicBezTo>
                    <a:pt x="68606" y="51853"/>
                    <a:pt x="52432" y="70986"/>
                    <a:pt x="37993" y="55585"/>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472" name="Freeform: Shape 471">
              <a:extLst>
                <a:ext uri="{FF2B5EF4-FFF2-40B4-BE49-F238E27FC236}">
                  <a16:creationId xmlns:a16="http://schemas.microsoft.com/office/drawing/2014/main" id="{380064B3-C5BD-848E-E9F1-90F5959849CF}"/>
                </a:ext>
              </a:extLst>
            </p:cNvPr>
            <p:cNvSpPr/>
            <p:nvPr/>
          </p:nvSpPr>
          <p:spPr>
            <a:xfrm>
              <a:off x="7115727"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7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7"/>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473" name="Freeform: Shape 472">
              <a:extLst>
                <a:ext uri="{FF2B5EF4-FFF2-40B4-BE49-F238E27FC236}">
                  <a16:creationId xmlns:a16="http://schemas.microsoft.com/office/drawing/2014/main" id="{099ED10C-31B5-5556-67C5-1188F58D01A7}"/>
                </a:ext>
              </a:extLst>
            </p:cNvPr>
            <p:cNvSpPr/>
            <p:nvPr/>
          </p:nvSpPr>
          <p:spPr>
            <a:xfrm>
              <a:off x="7605354"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474" name="Freeform: Shape 473">
              <a:extLst>
                <a:ext uri="{FF2B5EF4-FFF2-40B4-BE49-F238E27FC236}">
                  <a16:creationId xmlns:a16="http://schemas.microsoft.com/office/drawing/2014/main" id="{AE8A9026-357E-7591-C2E4-D561F0EB3697}"/>
                </a:ext>
              </a:extLst>
            </p:cNvPr>
            <p:cNvSpPr/>
            <p:nvPr/>
          </p:nvSpPr>
          <p:spPr>
            <a:xfrm>
              <a:off x="7795051"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2" y="309441"/>
                    <a:pt x="44249" y="156890"/>
                    <a:pt x="10037" y="4377"/>
                  </a:cubicBezTo>
                  <a:cubicBezTo>
                    <a:pt x="8434" y="-2729"/>
                    <a:pt x="-2460" y="287"/>
                    <a:pt x="-877" y="7374"/>
                  </a:cubicBezTo>
                  <a:cubicBezTo>
                    <a:pt x="33448"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475" name="Freeform: Shape 474">
              <a:extLst>
                <a:ext uri="{FF2B5EF4-FFF2-40B4-BE49-F238E27FC236}">
                  <a16:creationId xmlns:a16="http://schemas.microsoft.com/office/drawing/2014/main" id="{1A10E5BA-9E05-BDA3-D27A-2560FCD04D11}"/>
                </a:ext>
              </a:extLst>
            </p:cNvPr>
            <p:cNvSpPr/>
            <p:nvPr/>
          </p:nvSpPr>
          <p:spPr>
            <a:xfrm>
              <a:off x="7281274"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476" name="Freeform: Shape 475">
              <a:extLst>
                <a:ext uri="{FF2B5EF4-FFF2-40B4-BE49-F238E27FC236}">
                  <a16:creationId xmlns:a16="http://schemas.microsoft.com/office/drawing/2014/main" id="{1782EA81-6A0A-32E0-5A9E-8F4734D414AA}"/>
                </a:ext>
              </a:extLst>
            </p:cNvPr>
            <p:cNvSpPr/>
            <p:nvPr/>
          </p:nvSpPr>
          <p:spPr>
            <a:xfrm>
              <a:off x="7446864" y="2931275"/>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8"/>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477" name="Freeform: Shape 476">
              <a:extLst>
                <a:ext uri="{FF2B5EF4-FFF2-40B4-BE49-F238E27FC236}">
                  <a16:creationId xmlns:a16="http://schemas.microsoft.com/office/drawing/2014/main" id="{4AD02D3A-345F-7101-779F-3B02048F3FB9}"/>
                </a:ext>
              </a:extLst>
            </p:cNvPr>
            <p:cNvSpPr/>
            <p:nvPr/>
          </p:nvSpPr>
          <p:spPr>
            <a:xfrm>
              <a:off x="7309060" y="2400956"/>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95"/>
                    <a:pt x="152189" y="69397"/>
                    <a:pt x="3013" y="103992"/>
                  </a:cubicBezTo>
                  <a:cubicBezTo>
                    <a:pt x="-4075" y="105632"/>
                    <a:pt x="-1077" y="116527"/>
                    <a:pt x="6029" y="114887"/>
                  </a:cubicBezTo>
                  <a:cubicBezTo>
                    <a:pt x="155205" y="80341"/>
                    <a:pt x="304401" y="45846"/>
                    <a:pt x="453597" y="11402"/>
                  </a:cubicBezTo>
                  <a:cubicBezTo>
                    <a:pt x="460703" y="9762"/>
                    <a:pt x="457687" y="-1152"/>
                    <a:pt x="450599" y="488"/>
                  </a:cubicBezTo>
                  <a:close/>
                </a:path>
              </a:pathLst>
            </a:custGeom>
            <a:grpFill/>
            <a:ln w="1885" cap="flat">
              <a:noFill/>
              <a:prstDash val="solid"/>
              <a:miter/>
            </a:ln>
          </p:spPr>
          <p:txBody>
            <a:bodyPr rtlCol="0" anchor="ctr"/>
            <a:lstStyle/>
            <a:p>
              <a:endParaRPr lang="en-IN"/>
            </a:p>
          </p:txBody>
        </p:sp>
        <p:sp>
          <p:nvSpPr>
            <p:cNvPr id="478" name="Freeform: Shape 477">
              <a:extLst>
                <a:ext uri="{FF2B5EF4-FFF2-40B4-BE49-F238E27FC236}">
                  <a16:creationId xmlns:a16="http://schemas.microsoft.com/office/drawing/2014/main" id="{67431254-333B-16F5-AA83-3F6D85D0FA34}"/>
                </a:ext>
              </a:extLst>
            </p:cNvPr>
            <p:cNvSpPr/>
            <p:nvPr/>
          </p:nvSpPr>
          <p:spPr>
            <a:xfrm>
              <a:off x="7131519" y="2760476"/>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893"/>
                    <a:pt x="147398" y="63297"/>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479" name="Freeform: Shape 478">
              <a:extLst>
                <a:ext uri="{FF2B5EF4-FFF2-40B4-BE49-F238E27FC236}">
                  <a16:creationId xmlns:a16="http://schemas.microsoft.com/office/drawing/2014/main" id="{107C12B4-BC26-BAC4-73C2-248EDCE7B545}"/>
                </a:ext>
              </a:extLst>
            </p:cNvPr>
            <p:cNvSpPr/>
            <p:nvPr/>
          </p:nvSpPr>
          <p:spPr>
            <a:xfrm>
              <a:off x="7250626" y="3189403"/>
              <a:ext cx="453712" cy="115186"/>
            </a:xfrm>
            <a:custGeom>
              <a:avLst/>
              <a:gdLst>
                <a:gd name="connsiteX0" fmla="*/ 445642 w 453712"/>
                <a:gd name="connsiteY0" fmla="*/ 507 h 115186"/>
                <a:gd name="connsiteX1" fmla="*/ 3013 w 453712"/>
                <a:gd name="connsiteY1" fmla="*/ 104444 h 115186"/>
                <a:gd name="connsiteX2" fmla="*/ 6029 w 453712"/>
                <a:gd name="connsiteY2" fmla="*/ 115340 h 115186"/>
                <a:gd name="connsiteX3" fmla="*/ 448639 w 453712"/>
                <a:gd name="connsiteY3" fmla="*/ 11402 h 115186"/>
                <a:gd name="connsiteX4" fmla="*/ 445642 w 453712"/>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6">
                  <a:moveTo>
                    <a:pt x="445642" y="507"/>
                  </a:moveTo>
                  <a:cubicBezTo>
                    <a:pt x="298425" y="36510"/>
                    <a:pt x="150739" y="70553"/>
                    <a:pt x="3013" y="104444"/>
                  </a:cubicBezTo>
                  <a:cubicBezTo>
                    <a:pt x="-4075" y="106066"/>
                    <a:pt x="-1077" y="116980"/>
                    <a:pt x="6029" y="115340"/>
                  </a:cubicBezTo>
                  <a:cubicBezTo>
                    <a:pt x="153735" y="81410"/>
                    <a:pt x="301423" y="47481"/>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480" name="Freeform: Shape 479">
              <a:extLst>
                <a:ext uri="{FF2B5EF4-FFF2-40B4-BE49-F238E27FC236}">
                  <a16:creationId xmlns:a16="http://schemas.microsoft.com/office/drawing/2014/main" id="{4CBD2876-6DB4-9A93-322A-A261875CA34B}"/>
                </a:ext>
              </a:extLst>
            </p:cNvPr>
            <p:cNvSpPr/>
            <p:nvPr/>
          </p:nvSpPr>
          <p:spPr>
            <a:xfrm>
              <a:off x="7226572"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7" y="136295"/>
                    <a:pt x="115208" y="73262"/>
                    <a:pt x="168610" y="10210"/>
                  </a:cubicBezTo>
                  <a:cubicBezTo>
                    <a:pt x="173285" y="4668"/>
                    <a:pt x="165311" y="-3362"/>
                    <a:pt x="160618" y="2199"/>
                  </a:cubicBezTo>
                  <a:cubicBezTo>
                    <a:pt x="107310" y="65326"/>
                    <a:pt x="53909" y="128379"/>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481" name="Freeform: Shape 480">
              <a:extLst>
                <a:ext uri="{FF2B5EF4-FFF2-40B4-BE49-F238E27FC236}">
                  <a16:creationId xmlns:a16="http://schemas.microsoft.com/office/drawing/2014/main" id="{27BFFCC4-C1A5-3A11-806E-C730F2266903}"/>
                </a:ext>
              </a:extLst>
            </p:cNvPr>
            <p:cNvSpPr/>
            <p:nvPr/>
          </p:nvSpPr>
          <p:spPr>
            <a:xfrm>
              <a:off x="7121193"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3"/>
                    <a:pt x="46661" y="189024"/>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482" name="Freeform: Shape 481">
              <a:extLst>
                <a:ext uri="{FF2B5EF4-FFF2-40B4-BE49-F238E27FC236}">
                  <a16:creationId xmlns:a16="http://schemas.microsoft.com/office/drawing/2014/main" id="{9485785A-AEB0-E0A9-37AA-47F0016C2EEC}"/>
                </a:ext>
              </a:extLst>
            </p:cNvPr>
            <p:cNvSpPr/>
            <p:nvPr/>
          </p:nvSpPr>
          <p:spPr>
            <a:xfrm>
              <a:off x="7623257"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1"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483" name="Freeform: Shape 482">
              <a:extLst>
                <a:ext uri="{FF2B5EF4-FFF2-40B4-BE49-F238E27FC236}">
                  <a16:creationId xmlns:a16="http://schemas.microsoft.com/office/drawing/2014/main" id="{7CD2096C-7B91-8E9F-BF1F-DC98C04FB4DF}"/>
                </a:ext>
              </a:extLst>
            </p:cNvPr>
            <p:cNvSpPr/>
            <p:nvPr/>
          </p:nvSpPr>
          <p:spPr>
            <a:xfrm>
              <a:off x="7744245" y="2962294"/>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5"/>
                    <a:pt x="49910" y="135252"/>
                    <a:pt x="72" y="201509"/>
                  </a:cubicBezTo>
                  <a:cubicBezTo>
                    <a:pt x="-4320" y="207315"/>
                    <a:pt x="5500" y="212969"/>
                    <a:pt x="9835" y="207164"/>
                  </a:cubicBezTo>
                  <a:close/>
                </a:path>
              </a:pathLst>
            </a:custGeom>
            <a:grpFill/>
            <a:ln w="1885" cap="flat">
              <a:noFill/>
              <a:prstDash val="solid"/>
              <a:miter/>
            </a:ln>
          </p:spPr>
          <p:txBody>
            <a:bodyPr rtlCol="0" anchor="ctr"/>
            <a:lstStyle/>
            <a:p>
              <a:endParaRPr lang="en-IN"/>
            </a:p>
          </p:txBody>
        </p:sp>
        <p:sp>
          <p:nvSpPr>
            <p:cNvPr id="484" name="Freeform: Shape 483">
              <a:extLst>
                <a:ext uri="{FF2B5EF4-FFF2-40B4-BE49-F238E27FC236}">
                  <a16:creationId xmlns:a16="http://schemas.microsoft.com/office/drawing/2014/main" id="{0EE5302D-506E-A24F-4427-E170D7183921}"/>
                </a:ext>
              </a:extLst>
            </p:cNvPr>
            <p:cNvSpPr/>
            <p:nvPr/>
          </p:nvSpPr>
          <p:spPr>
            <a:xfrm>
              <a:off x="11127734"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485" name="Freeform: Shape 484">
              <a:extLst>
                <a:ext uri="{FF2B5EF4-FFF2-40B4-BE49-F238E27FC236}">
                  <a16:creationId xmlns:a16="http://schemas.microsoft.com/office/drawing/2014/main" id="{33BE8751-E13E-114D-7DDC-CC4A9205C791}"/>
                </a:ext>
              </a:extLst>
            </p:cNvPr>
            <p:cNvSpPr/>
            <p:nvPr/>
          </p:nvSpPr>
          <p:spPr>
            <a:xfrm>
              <a:off x="10626940"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2" y="-710"/>
                    <a:pt x="2005" y="12805"/>
                    <a:pt x="-671" y="32163"/>
                  </a:cubicBezTo>
                  <a:cubicBezTo>
                    <a:pt x="-3574" y="53068"/>
                    <a:pt x="11318" y="71748"/>
                    <a:pt x="30959" y="77403"/>
                  </a:cubicBezTo>
                  <a:cubicBezTo>
                    <a:pt x="37971" y="79382"/>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486" name="Freeform: Shape 485">
              <a:extLst>
                <a:ext uri="{FF2B5EF4-FFF2-40B4-BE49-F238E27FC236}">
                  <a16:creationId xmlns:a16="http://schemas.microsoft.com/office/drawing/2014/main" id="{D8106388-EB81-4DD0-90C7-5D8DC13C1E86}"/>
                </a:ext>
              </a:extLst>
            </p:cNvPr>
            <p:cNvSpPr/>
            <p:nvPr/>
          </p:nvSpPr>
          <p:spPr>
            <a:xfrm>
              <a:off x="11238896" y="680736"/>
              <a:ext cx="72442" cy="78802"/>
            </a:xfrm>
            <a:custGeom>
              <a:avLst/>
              <a:gdLst>
                <a:gd name="connsiteX0" fmla="*/ 34465 w 72442"/>
                <a:gd name="connsiteY0" fmla="*/ 63649 h 78802"/>
                <a:gd name="connsiteX1" fmla="*/ 16162 w 72442"/>
                <a:gd name="connsiteY1" fmla="*/ 64507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37"/>
                    <a:pt x="21459" y="69321"/>
                    <a:pt x="16162" y="64507"/>
                  </a:cubicBezTo>
                  <a:cubicBezTo>
                    <a:pt x="15973" y="64333"/>
                    <a:pt x="15804" y="64154"/>
                    <a:pt x="15615" y="63969"/>
                  </a:cubicBezTo>
                  <a:cubicBezTo>
                    <a:pt x="9000" y="57711"/>
                    <a:pt x="9602" y="47249"/>
                    <a:pt x="11845" y="39314"/>
                  </a:cubicBezTo>
                  <a:cubicBezTo>
                    <a:pt x="15502" y="26402"/>
                    <a:pt x="24758" y="10172"/>
                    <a:pt x="40253" y="11718"/>
                  </a:cubicBezTo>
                  <a:cubicBezTo>
                    <a:pt x="54220" y="13112"/>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487" name="Freeform: Shape 486">
              <a:extLst>
                <a:ext uri="{FF2B5EF4-FFF2-40B4-BE49-F238E27FC236}">
                  <a16:creationId xmlns:a16="http://schemas.microsoft.com/office/drawing/2014/main" id="{39D8A2E4-46CF-9883-DC5B-B80275C6FF5D}"/>
                </a:ext>
              </a:extLst>
            </p:cNvPr>
            <p:cNvSpPr/>
            <p:nvPr/>
          </p:nvSpPr>
          <p:spPr>
            <a:xfrm>
              <a:off x="10744335" y="583898"/>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63" y="55645"/>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488" name="Freeform: Shape 487">
              <a:extLst>
                <a:ext uri="{FF2B5EF4-FFF2-40B4-BE49-F238E27FC236}">
                  <a16:creationId xmlns:a16="http://schemas.microsoft.com/office/drawing/2014/main" id="{11BA3956-AD3F-7E40-2BAB-AF4BABDFCF5A}"/>
                </a:ext>
              </a:extLst>
            </p:cNvPr>
            <p:cNvSpPr/>
            <p:nvPr/>
          </p:nvSpPr>
          <p:spPr>
            <a:xfrm>
              <a:off x="10932889" y="870633"/>
              <a:ext cx="70302" cy="70124"/>
            </a:xfrm>
            <a:custGeom>
              <a:avLst/>
              <a:gdLst>
                <a:gd name="connsiteX0" fmla="*/ 17595 w 70302"/>
                <a:gd name="connsiteY0" fmla="*/ 67904 h 70124"/>
                <a:gd name="connsiteX1" fmla="*/ 65077 w 70302"/>
                <a:gd name="connsiteY1" fmla="*/ 51806 h 70124"/>
                <a:gd name="connsiteX2" fmla="*/ 51732 w 70302"/>
                <a:gd name="connsiteY2" fmla="*/ 5304 h 70124"/>
                <a:gd name="connsiteX3" fmla="*/ 4419 w 70302"/>
                <a:gd name="connsiteY3" fmla="*/ 15784 h 70124"/>
                <a:gd name="connsiteX4" fmla="*/ 12864 w 70302"/>
                <a:gd name="connsiteY4" fmla="*/ 65114 h 70124"/>
                <a:gd name="connsiteX5" fmla="*/ 20856 w 70302"/>
                <a:gd name="connsiteY5" fmla="*/ 57103 h 70124"/>
                <a:gd name="connsiteX6" fmla="*/ 13053 w 70302"/>
                <a:gd name="connsiteY6" fmla="*/ 23381 h 70124"/>
                <a:gd name="connsiteX7" fmla="*/ 46020 w 70302"/>
                <a:gd name="connsiteY7" fmla="*/ 15087 h 70124"/>
                <a:gd name="connsiteX8" fmla="*/ 54182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7" y="51806"/>
                  </a:cubicBezTo>
                  <a:cubicBezTo>
                    <a:pt x="74314" y="35294"/>
                    <a:pt x="67584" y="14672"/>
                    <a:pt x="51732" y="5304"/>
                  </a:cubicBezTo>
                  <a:cubicBezTo>
                    <a:pt x="35879" y="-4064"/>
                    <a:pt x="14580" y="-31"/>
                    <a:pt x="4419" y="15784"/>
                  </a:cubicBezTo>
                  <a:cubicBezTo>
                    <a:pt x="-5741" y="31599"/>
                    <a:pt x="-1009" y="53050"/>
                    <a:pt x="12864" y="65114"/>
                  </a:cubicBezTo>
                  <a:cubicBezTo>
                    <a:pt x="18330" y="69864"/>
                    <a:pt x="26361" y="61891"/>
                    <a:pt x="20856" y="57103"/>
                  </a:cubicBezTo>
                  <a:cubicBezTo>
                    <a:pt x="11431" y="48828"/>
                    <a:pt x="6756" y="35068"/>
                    <a:pt x="13053" y="23381"/>
                  </a:cubicBezTo>
                  <a:cubicBezTo>
                    <a:pt x="19348" y="11694"/>
                    <a:pt x="34730" y="8301"/>
                    <a:pt x="46020" y="15087"/>
                  </a:cubicBezTo>
                  <a:cubicBezTo>
                    <a:pt x="57312" y="21873"/>
                    <a:pt x="61779" y="36745"/>
                    <a:pt x="54182" y="47980"/>
                  </a:cubicBezTo>
                  <a:cubicBezTo>
                    <a:pt x="46586" y="59214"/>
                    <a:pt x="32430" y="61420"/>
                    <a:pt x="20611" y="56990"/>
                  </a:cubicBezTo>
                  <a:cubicBezTo>
                    <a:pt x="13787" y="54445"/>
                    <a:pt x="10828" y="65359"/>
                    <a:pt x="17595" y="67904"/>
                  </a:cubicBezTo>
                  <a:close/>
                </a:path>
              </a:pathLst>
            </a:custGeom>
            <a:grpFill/>
            <a:ln w="1885" cap="flat">
              <a:noFill/>
              <a:prstDash val="solid"/>
              <a:miter/>
            </a:ln>
          </p:spPr>
          <p:txBody>
            <a:bodyPr rtlCol="0" anchor="ctr"/>
            <a:lstStyle/>
            <a:p>
              <a:endParaRPr lang="en-IN"/>
            </a:p>
          </p:txBody>
        </p:sp>
        <p:sp>
          <p:nvSpPr>
            <p:cNvPr id="489" name="Freeform: Shape 488">
              <a:extLst>
                <a:ext uri="{FF2B5EF4-FFF2-40B4-BE49-F238E27FC236}">
                  <a16:creationId xmlns:a16="http://schemas.microsoft.com/office/drawing/2014/main" id="{9AA23F0D-E737-30B9-2D70-9AADCCB53307}"/>
                </a:ext>
              </a:extLst>
            </p:cNvPr>
            <p:cNvSpPr/>
            <p:nvPr/>
          </p:nvSpPr>
          <p:spPr>
            <a:xfrm>
              <a:off x="10443852"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1 w 63810"/>
                <a:gd name="connsiteY4" fmla="*/ 44199 h 63861"/>
                <a:gd name="connsiteX5" fmla="*/ 13655 w 63810"/>
                <a:gd name="connsiteY5" fmla="*/ 45632 h 63861"/>
                <a:gd name="connsiteX6" fmla="*/ 5662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0 w 63810"/>
                <a:gd name="connsiteY11" fmla="*/ 57792 h 63861"/>
                <a:gd name="connsiteX12" fmla="*/ 23928 w 63810"/>
                <a:gd name="connsiteY12" fmla="*/ 59713 h 63861"/>
                <a:gd name="connsiteX13" fmla="*/ 26926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0" y="12881"/>
                    <a:pt x="29527" y="8618"/>
                    <a:pt x="39894" y="13718"/>
                  </a:cubicBezTo>
                  <a:cubicBezTo>
                    <a:pt x="50243" y="18817"/>
                    <a:pt x="54502" y="31348"/>
                    <a:pt x="49413" y="41706"/>
                  </a:cubicBezTo>
                  <a:cubicBezTo>
                    <a:pt x="48979" y="42569"/>
                    <a:pt x="48508" y="43403"/>
                    <a:pt x="47961" y="44199"/>
                  </a:cubicBezTo>
                  <a:cubicBezTo>
                    <a:pt x="39705" y="56621"/>
                    <a:pt x="23457" y="54755"/>
                    <a:pt x="13655" y="45632"/>
                  </a:cubicBezTo>
                  <a:cubicBezTo>
                    <a:pt x="8321" y="40693"/>
                    <a:pt x="309" y="48686"/>
                    <a:pt x="5662" y="53624"/>
                  </a:cubicBezTo>
                  <a:cubicBezTo>
                    <a:pt x="20233" y="67083"/>
                    <a:pt x="43608" y="68949"/>
                    <a:pt x="56350" y="51739"/>
                  </a:cubicBezTo>
                  <a:cubicBezTo>
                    <a:pt x="67000" y="37537"/>
                    <a:pt x="64116" y="17393"/>
                    <a:pt x="49903" y="6747"/>
                  </a:cubicBezTo>
                  <a:cubicBezTo>
                    <a:pt x="35709" y="-3900"/>
                    <a:pt x="15559" y="-1018"/>
                    <a:pt x="4928" y="13184"/>
                  </a:cubicBezTo>
                  <a:cubicBezTo>
                    <a:pt x="3439" y="15149"/>
                    <a:pt x="2194" y="17277"/>
                    <a:pt x="1214" y="19525"/>
                  </a:cubicBezTo>
                  <a:cubicBezTo>
                    <a:pt x="-4987" y="34454"/>
                    <a:pt x="2081" y="51587"/>
                    <a:pt x="17010" y="57792"/>
                  </a:cubicBezTo>
                  <a:cubicBezTo>
                    <a:pt x="19235" y="58714"/>
                    <a:pt x="21553" y="59358"/>
                    <a:pt x="23928" y="59713"/>
                  </a:cubicBezTo>
                  <a:cubicBezTo>
                    <a:pt x="31034" y="60749"/>
                    <a:pt x="34107" y="49854"/>
                    <a:pt x="26926" y="48818"/>
                  </a:cubicBezTo>
                  <a:close/>
                </a:path>
              </a:pathLst>
            </a:custGeom>
            <a:grpFill/>
            <a:ln w="1885" cap="flat">
              <a:noFill/>
              <a:prstDash val="solid"/>
              <a:miter/>
            </a:ln>
          </p:spPr>
          <p:txBody>
            <a:bodyPr rtlCol="0" anchor="ctr"/>
            <a:lstStyle/>
            <a:p>
              <a:endParaRPr lang="en-IN"/>
            </a:p>
          </p:txBody>
        </p:sp>
        <p:sp>
          <p:nvSpPr>
            <p:cNvPr id="490" name="Freeform: Shape 489">
              <a:extLst>
                <a:ext uri="{FF2B5EF4-FFF2-40B4-BE49-F238E27FC236}">
                  <a16:creationId xmlns:a16="http://schemas.microsoft.com/office/drawing/2014/main" id="{7074A974-D47E-76EB-F331-41530D688CD8}"/>
                </a:ext>
              </a:extLst>
            </p:cNvPr>
            <p:cNvSpPr/>
            <p:nvPr/>
          </p:nvSpPr>
          <p:spPr>
            <a:xfrm>
              <a:off x="10559428" y="230146"/>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9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8"/>
                    <a:pt x="45050" y="66803"/>
                  </a:cubicBezTo>
                  <a:cubicBezTo>
                    <a:pt x="52138" y="65125"/>
                    <a:pt x="49141" y="54230"/>
                    <a:pt x="42035" y="55889"/>
                  </a:cubicBezTo>
                  <a:cubicBezTo>
                    <a:pt x="30725" y="58565"/>
                    <a:pt x="17813" y="54381"/>
                    <a:pt x="12309" y="43467"/>
                  </a:cubicBezTo>
                  <a:cubicBezTo>
                    <a:pt x="6805" y="32553"/>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491" name="Freeform: Shape 490">
              <a:extLst>
                <a:ext uri="{FF2B5EF4-FFF2-40B4-BE49-F238E27FC236}">
                  <a16:creationId xmlns:a16="http://schemas.microsoft.com/office/drawing/2014/main" id="{DAB3D723-C403-704D-6CB3-A8F420210B42}"/>
                </a:ext>
              </a:extLst>
            </p:cNvPr>
            <p:cNvSpPr/>
            <p:nvPr/>
          </p:nvSpPr>
          <p:spPr>
            <a:xfrm>
              <a:off x="11058921" y="346092"/>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8"/>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492" name="Freeform: Shape 491">
              <a:extLst>
                <a:ext uri="{FF2B5EF4-FFF2-40B4-BE49-F238E27FC236}">
                  <a16:creationId xmlns:a16="http://schemas.microsoft.com/office/drawing/2014/main" id="{9B5CD003-639B-45B8-4FBC-3D9E47EF8610}"/>
                </a:ext>
              </a:extLst>
            </p:cNvPr>
            <p:cNvSpPr/>
            <p:nvPr/>
          </p:nvSpPr>
          <p:spPr>
            <a:xfrm>
              <a:off x="11169246"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1" y="-2725"/>
                    <a:pt x="87754" y="4362"/>
                  </a:cubicBezTo>
                  <a:cubicBezTo>
                    <a:pt x="59291" y="123436"/>
                    <a:pt x="28943" y="242189"/>
                    <a:pt x="-840" y="360943"/>
                  </a:cubicBezTo>
                  <a:cubicBezTo>
                    <a:pt x="-2612" y="367992"/>
                    <a:pt x="8283" y="371008"/>
                    <a:pt x="10055" y="363940"/>
                  </a:cubicBezTo>
                  <a:close/>
                </a:path>
              </a:pathLst>
            </a:custGeom>
            <a:grpFill/>
            <a:ln w="1885" cap="flat">
              <a:noFill/>
              <a:prstDash val="solid"/>
              <a:miter/>
            </a:ln>
          </p:spPr>
          <p:txBody>
            <a:bodyPr rtlCol="0" anchor="ctr"/>
            <a:lstStyle/>
            <a:p>
              <a:endParaRPr lang="en-IN"/>
            </a:p>
          </p:txBody>
        </p:sp>
        <p:sp>
          <p:nvSpPr>
            <p:cNvPr id="493" name="Freeform: Shape 492">
              <a:extLst>
                <a:ext uri="{FF2B5EF4-FFF2-40B4-BE49-F238E27FC236}">
                  <a16:creationId xmlns:a16="http://schemas.microsoft.com/office/drawing/2014/main" id="{AEC58FF8-B13A-BDCD-D8F3-62812FA2618F}"/>
                </a:ext>
              </a:extLst>
            </p:cNvPr>
            <p:cNvSpPr/>
            <p:nvPr/>
          </p:nvSpPr>
          <p:spPr>
            <a:xfrm>
              <a:off x="10670571"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3" y="-2703"/>
                    <a:pt x="96751" y="4328"/>
                  </a:cubicBezTo>
                  <a:cubicBezTo>
                    <a:pt x="64235" y="122717"/>
                    <a:pt x="31719"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494" name="Freeform: Shape 493">
              <a:extLst>
                <a:ext uri="{FF2B5EF4-FFF2-40B4-BE49-F238E27FC236}">
                  <a16:creationId xmlns:a16="http://schemas.microsoft.com/office/drawing/2014/main" id="{F26D0C24-F8BA-4B8C-61F4-3CDAFD3E9A9F}"/>
                </a:ext>
              </a:extLst>
            </p:cNvPr>
            <p:cNvSpPr/>
            <p:nvPr/>
          </p:nvSpPr>
          <p:spPr>
            <a:xfrm>
              <a:off x="10475931" y="295135"/>
              <a:ext cx="113852" cy="468817"/>
            </a:xfrm>
            <a:custGeom>
              <a:avLst/>
              <a:gdLst>
                <a:gd name="connsiteX0" fmla="*/ 10021 w 113852"/>
                <a:gd name="connsiteY0" fmla="*/ 465046 h 468817"/>
                <a:gd name="connsiteX1" fmla="*/ 112658 w 113852"/>
                <a:gd name="connsiteY1" fmla="*/ 7374 h 468817"/>
                <a:gd name="connsiteX2" fmla="*/ 101762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2" y="4377"/>
                  </a:cubicBezTo>
                  <a:cubicBezTo>
                    <a:pt x="67437"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495" name="Freeform: Shape 494">
              <a:extLst>
                <a:ext uri="{FF2B5EF4-FFF2-40B4-BE49-F238E27FC236}">
                  <a16:creationId xmlns:a16="http://schemas.microsoft.com/office/drawing/2014/main" id="{5EC8419D-C4B6-5253-F088-86B4C440171F}"/>
                </a:ext>
              </a:extLst>
            </p:cNvPr>
            <p:cNvSpPr/>
            <p:nvPr/>
          </p:nvSpPr>
          <p:spPr>
            <a:xfrm>
              <a:off x="10972808" y="415539"/>
              <a:ext cx="130705" cy="458183"/>
            </a:xfrm>
            <a:custGeom>
              <a:avLst/>
              <a:gdLst>
                <a:gd name="connsiteX0" fmla="*/ 10023 w 130705"/>
                <a:gd name="connsiteY0" fmla="*/ 454497 h 458183"/>
                <a:gd name="connsiteX1" fmla="*/ 129454 w 130705"/>
                <a:gd name="connsiteY1" fmla="*/ 7326 h 458183"/>
                <a:gd name="connsiteX2" fmla="*/ 118559 w 130705"/>
                <a:gd name="connsiteY2" fmla="*/ 4328 h 458183"/>
                <a:gd name="connsiteX3" fmla="*/ -816 w 130705"/>
                <a:gd name="connsiteY3" fmla="*/ 451500 h 458183"/>
                <a:gd name="connsiteX4" fmla="*/ 10098 w 130705"/>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5" h="458183">
                  <a:moveTo>
                    <a:pt x="10023" y="454497"/>
                  </a:moveTo>
                  <a:cubicBezTo>
                    <a:pt x="49739" y="305421"/>
                    <a:pt x="89549" y="156364"/>
                    <a:pt x="129454" y="7326"/>
                  </a:cubicBezTo>
                  <a:cubicBezTo>
                    <a:pt x="131339"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496" name="Freeform: Shape 495">
              <a:extLst>
                <a:ext uri="{FF2B5EF4-FFF2-40B4-BE49-F238E27FC236}">
                  <a16:creationId xmlns:a16="http://schemas.microsoft.com/office/drawing/2014/main" id="{86878562-A9CA-AFFF-B84E-097D21B90245}"/>
                </a:ext>
              </a:extLst>
            </p:cNvPr>
            <p:cNvSpPr/>
            <p:nvPr/>
          </p:nvSpPr>
          <p:spPr>
            <a:xfrm>
              <a:off x="10499041" y="789946"/>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8" y="118374"/>
                    <a:pt x="440963" y="107479"/>
                    <a:pt x="433894" y="105745"/>
                  </a:cubicBezTo>
                  <a:cubicBezTo>
                    <a:pt x="291202" y="70784"/>
                    <a:pt x="148567" y="35705"/>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497" name="Freeform: Shape 496">
              <a:extLst>
                <a:ext uri="{FF2B5EF4-FFF2-40B4-BE49-F238E27FC236}">
                  <a16:creationId xmlns:a16="http://schemas.microsoft.com/office/drawing/2014/main" id="{FE2C3549-5C15-7158-DA3D-C55C4345CFB3}"/>
                </a:ext>
              </a:extLst>
            </p:cNvPr>
            <p:cNvSpPr/>
            <p:nvPr/>
          </p:nvSpPr>
          <p:spPr>
            <a:xfrm>
              <a:off x="10617098" y="259631"/>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5"/>
                    <a:pt x="301417" y="80300"/>
                    <a:pt x="450594" y="114884"/>
                  </a:cubicBezTo>
                  <a:cubicBezTo>
                    <a:pt x="457681" y="116524"/>
                    <a:pt x="460697" y="105629"/>
                    <a:pt x="453591" y="103989"/>
                  </a:cubicBezTo>
                  <a:cubicBezTo>
                    <a:pt x="304415" y="69432"/>
                    <a:pt x="155219" y="34929"/>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498" name="Freeform: Shape 497">
              <a:extLst>
                <a:ext uri="{FF2B5EF4-FFF2-40B4-BE49-F238E27FC236}">
                  <a16:creationId xmlns:a16="http://schemas.microsoft.com/office/drawing/2014/main" id="{53ECFBD0-DA6A-9B9B-05D8-F65E71EF22D1}"/>
                </a:ext>
              </a:extLst>
            </p:cNvPr>
            <p:cNvSpPr/>
            <p:nvPr/>
          </p:nvSpPr>
          <p:spPr>
            <a:xfrm>
              <a:off x="10809144" y="619148"/>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0"/>
                    <a:pt x="291704" y="74216"/>
                    <a:pt x="436075" y="105632"/>
                  </a:cubicBezTo>
                  <a:cubicBezTo>
                    <a:pt x="443181" y="107178"/>
                    <a:pt x="446216" y="96208"/>
                    <a:pt x="439090"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499" name="Freeform: Shape 498">
              <a:extLst>
                <a:ext uri="{FF2B5EF4-FFF2-40B4-BE49-F238E27FC236}">
                  <a16:creationId xmlns:a16="http://schemas.microsoft.com/office/drawing/2014/main" id="{4D950072-73DF-F108-2FE7-E6E9D8AB5543}"/>
                </a:ext>
              </a:extLst>
            </p:cNvPr>
            <p:cNvSpPr/>
            <p:nvPr/>
          </p:nvSpPr>
          <p:spPr>
            <a:xfrm>
              <a:off x="10680503" y="1048074"/>
              <a:ext cx="453710" cy="115186"/>
            </a:xfrm>
            <a:custGeom>
              <a:avLst/>
              <a:gdLst>
                <a:gd name="connsiteX0" fmla="*/ 2994 w 453710"/>
                <a:gd name="connsiteY0" fmla="*/ 11402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2"/>
                  </a:cubicBezTo>
                  <a:close/>
                </a:path>
              </a:pathLst>
            </a:custGeom>
            <a:grpFill/>
            <a:ln w="1885" cap="flat">
              <a:noFill/>
              <a:prstDash val="solid"/>
              <a:miter/>
            </a:ln>
          </p:spPr>
          <p:txBody>
            <a:bodyPr rtlCol="0" anchor="ctr"/>
            <a:lstStyle/>
            <a:p>
              <a:endParaRPr lang="en-IN"/>
            </a:p>
          </p:txBody>
        </p:sp>
        <p:sp>
          <p:nvSpPr>
            <p:cNvPr id="500" name="Freeform: Shape 499">
              <a:extLst>
                <a:ext uri="{FF2B5EF4-FFF2-40B4-BE49-F238E27FC236}">
                  <a16:creationId xmlns:a16="http://schemas.microsoft.com/office/drawing/2014/main" id="{6C172AA8-7CF7-EE13-4417-6EDCE2872815}"/>
                </a:ext>
              </a:extLst>
            </p:cNvPr>
            <p:cNvSpPr/>
            <p:nvPr/>
          </p:nvSpPr>
          <p:spPr>
            <a:xfrm>
              <a:off x="10987213"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1" y="128298"/>
                    <a:pt x="61780" y="65257"/>
                    <a:pt x="8378" y="2199"/>
                  </a:cubicBezTo>
                  <a:cubicBezTo>
                    <a:pt x="3684" y="-3362"/>
                    <a:pt x="-4289" y="4668"/>
                    <a:pt x="386" y="10210"/>
                  </a:cubicBezTo>
                  <a:cubicBezTo>
                    <a:pt x="53674" y="73319"/>
                    <a:pt x="107075" y="136352"/>
                    <a:pt x="160608" y="199310"/>
                  </a:cubicBezTo>
                  <a:cubicBezTo>
                    <a:pt x="165321" y="204871"/>
                    <a:pt x="173276" y="196841"/>
                    <a:pt x="168601" y="191318"/>
                  </a:cubicBezTo>
                  <a:close/>
                </a:path>
              </a:pathLst>
            </a:custGeom>
            <a:grpFill/>
            <a:ln w="1885" cap="flat">
              <a:noFill/>
              <a:prstDash val="solid"/>
              <a:miter/>
            </a:ln>
          </p:spPr>
          <p:txBody>
            <a:bodyPr rtlCol="0" anchor="ctr"/>
            <a:lstStyle/>
            <a:p>
              <a:endParaRPr lang="en-IN"/>
            </a:p>
          </p:txBody>
        </p:sp>
        <p:sp>
          <p:nvSpPr>
            <p:cNvPr id="501" name="Freeform: Shape 500">
              <a:extLst>
                <a:ext uri="{FF2B5EF4-FFF2-40B4-BE49-F238E27FC236}">
                  <a16:creationId xmlns:a16="http://schemas.microsoft.com/office/drawing/2014/main" id="{2A41139E-55D6-5620-E759-98AEDCB216B6}"/>
                </a:ext>
              </a:extLst>
            </p:cNvPr>
            <p:cNvSpPr/>
            <p:nvPr/>
          </p:nvSpPr>
          <p:spPr>
            <a:xfrm>
              <a:off x="11111472" y="402628"/>
              <a:ext cx="152182" cy="290079"/>
            </a:xfrm>
            <a:custGeom>
              <a:avLst/>
              <a:gdLst>
                <a:gd name="connsiteX0" fmla="*/ 150485 w 152182"/>
                <a:gd name="connsiteY0" fmla="*/ 281833 h 290079"/>
                <a:gd name="connsiteX1" fmla="*/ 9395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4" y="188916"/>
                    <a:pt x="56443" y="96031"/>
                    <a:pt x="9395" y="3177"/>
                  </a:cubicBezTo>
                  <a:cubicBezTo>
                    <a:pt x="6115" y="-3307"/>
                    <a:pt x="-3649" y="2405"/>
                    <a:pt x="-370" y="8832"/>
                  </a:cubicBezTo>
                  <a:cubicBezTo>
                    <a:pt x="46660" y="101749"/>
                    <a:pt x="93691" y="194653"/>
                    <a:pt x="140720" y="287544"/>
                  </a:cubicBezTo>
                  <a:cubicBezTo>
                    <a:pt x="144001" y="294029"/>
                    <a:pt x="153764" y="288317"/>
                    <a:pt x="150485" y="281889"/>
                  </a:cubicBezTo>
                  <a:close/>
                </a:path>
              </a:pathLst>
            </a:custGeom>
            <a:grpFill/>
            <a:ln w="1885" cap="flat">
              <a:noFill/>
              <a:prstDash val="solid"/>
              <a:miter/>
            </a:ln>
          </p:spPr>
          <p:txBody>
            <a:bodyPr rtlCol="0" anchor="ctr"/>
            <a:lstStyle/>
            <a:p>
              <a:endParaRPr lang="en-IN"/>
            </a:p>
          </p:txBody>
        </p:sp>
        <p:sp>
          <p:nvSpPr>
            <p:cNvPr id="502" name="Freeform: Shape 501">
              <a:extLst>
                <a:ext uri="{FF2B5EF4-FFF2-40B4-BE49-F238E27FC236}">
                  <a16:creationId xmlns:a16="http://schemas.microsoft.com/office/drawing/2014/main" id="{4C65D8AB-7BCA-8A3D-CBF3-47A6761B8F99}"/>
                </a:ext>
              </a:extLst>
            </p:cNvPr>
            <p:cNvSpPr/>
            <p:nvPr/>
          </p:nvSpPr>
          <p:spPr>
            <a:xfrm>
              <a:off x="10595219" y="293054"/>
              <a:ext cx="166297" cy="302051"/>
            </a:xfrm>
            <a:custGeom>
              <a:avLst/>
              <a:gdLst>
                <a:gd name="connsiteX0" fmla="*/ 164544 w 166297"/>
                <a:gd name="connsiteY0" fmla="*/ 293841 h 302051"/>
                <a:gd name="connsiteX1" fmla="*/ 9448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39" y="196954"/>
                    <a:pt x="61134" y="100053"/>
                    <a:pt x="9448" y="3141"/>
                  </a:cubicBezTo>
                  <a:cubicBezTo>
                    <a:pt x="6037" y="-3287"/>
                    <a:pt x="-3746" y="2425"/>
                    <a:pt x="-315" y="8796"/>
                  </a:cubicBezTo>
                  <a:cubicBezTo>
                    <a:pt x="51371" y="105746"/>
                    <a:pt x="103075" y="202665"/>
                    <a:pt x="154780" y="299553"/>
                  </a:cubicBezTo>
                  <a:cubicBezTo>
                    <a:pt x="158210" y="305981"/>
                    <a:pt x="167975" y="300269"/>
                    <a:pt x="164544" y="293898"/>
                  </a:cubicBezTo>
                  <a:close/>
                </a:path>
              </a:pathLst>
            </a:custGeom>
            <a:grpFill/>
            <a:ln w="1885" cap="flat">
              <a:noFill/>
              <a:prstDash val="solid"/>
              <a:miter/>
            </a:ln>
          </p:spPr>
          <p:txBody>
            <a:bodyPr rtlCol="0" anchor="ctr"/>
            <a:lstStyle/>
            <a:p>
              <a:endParaRPr lang="en-IN"/>
            </a:p>
          </p:txBody>
        </p:sp>
        <p:sp>
          <p:nvSpPr>
            <p:cNvPr id="503" name="Freeform: Shape 502">
              <a:extLst>
                <a:ext uri="{FF2B5EF4-FFF2-40B4-BE49-F238E27FC236}">
                  <a16:creationId xmlns:a16="http://schemas.microsoft.com/office/drawing/2014/main" id="{F8840675-89A8-6BA9-245D-A5BBCFEFB4B4}"/>
                </a:ext>
              </a:extLst>
            </p:cNvPr>
            <p:cNvSpPr/>
            <p:nvPr/>
          </p:nvSpPr>
          <p:spPr>
            <a:xfrm>
              <a:off x="10479122" y="820998"/>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04" name="Freeform: Shape 503">
              <a:extLst>
                <a:ext uri="{FF2B5EF4-FFF2-40B4-BE49-F238E27FC236}">
                  <a16:creationId xmlns:a16="http://schemas.microsoft.com/office/drawing/2014/main" id="{08C68D27-C9C1-C3A8-B0AF-77F225094D66}"/>
                </a:ext>
              </a:extLst>
            </p:cNvPr>
            <p:cNvSpPr/>
            <p:nvPr/>
          </p:nvSpPr>
          <p:spPr>
            <a:xfrm>
              <a:off x="11127734"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505" name="Freeform: Shape 504">
              <a:extLst>
                <a:ext uri="{FF2B5EF4-FFF2-40B4-BE49-F238E27FC236}">
                  <a16:creationId xmlns:a16="http://schemas.microsoft.com/office/drawing/2014/main" id="{9ED4A45F-6B77-B84E-5A77-1D49C22E6BF8}"/>
                </a:ext>
              </a:extLst>
            </p:cNvPr>
            <p:cNvSpPr/>
            <p:nvPr/>
          </p:nvSpPr>
          <p:spPr>
            <a:xfrm>
              <a:off x="10626940"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2" y="-710"/>
                    <a:pt x="2005" y="12805"/>
                    <a:pt x="-671" y="32164"/>
                  </a:cubicBezTo>
                  <a:cubicBezTo>
                    <a:pt x="-3574" y="53068"/>
                    <a:pt x="11318" y="71748"/>
                    <a:pt x="30959" y="77403"/>
                  </a:cubicBezTo>
                  <a:cubicBezTo>
                    <a:pt x="37971" y="79288"/>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506" name="Freeform: Shape 505">
              <a:extLst>
                <a:ext uri="{FF2B5EF4-FFF2-40B4-BE49-F238E27FC236}">
                  <a16:creationId xmlns:a16="http://schemas.microsoft.com/office/drawing/2014/main" id="{69D0C63E-D7C4-E1FA-CA10-647E4F85C2C1}"/>
                </a:ext>
              </a:extLst>
            </p:cNvPr>
            <p:cNvSpPr/>
            <p:nvPr/>
          </p:nvSpPr>
          <p:spPr>
            <a:xfrm>
              <a:off x="11238896" y="3508194"/>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8"/>
                    <a:pt x="15615" y="63969"/>
                  </a:cubicBezTo>
                  <a:cubicBezTo>
                    <a:pt x="9000" y="57711"/>
                    <a:pt x="9602" y="47249"/>
                    <a:pt x="11845" y="39314"/>
                  </a:cubicBezTo>
                  <a:cubicBezTo>
                    <a:pt x="15502" y="26402"/>
                    <a:pt x="24758" y="10172"/>
                    <a:pt x="40253" y="11718"/>
                  </a:cubicBezTo>
                  <a:cubicBezTo>
                    <a:pt x="54220" y="13113"/>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507" name="Freeform: Shape 506">
              <a:extLst>
                <a:ext uri="{FF2B5EF4-FFF2-40B4-BE49-F238E27FC236}">
                  <a16:creationId xmlns:a16="http://schemas.microsoft.com/office/drawing/2014/main" id="{C98D1CF8-5907-68DE-6CA0-F62C4C6746BB}"/>
                </a:ext>
              </a:extLst>
            </p:cNvPr>
            <p:cNvSpPr/>
            <p:nvPr/>
          </p:nvSpPr>
          <p:spPr>
            <a:xfrm>
              <a:off x="10744335" y="3411356"/>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508" name="Freeform: Shape 507">
              <a:extLst>
                <a:ext uri="{FF2B5EF4-FFF2-40B4-BE49-F238E27FC236}">
                  <a16:creationId xmlns:a16="http://schemas.microsoft.com/office/drawing/2014/main" id="{708390D8-8683-455E-CA81-8BD7C27ECFED}"/>
                </a:ext>
              </a:extLst>
            </p:cNvPr>
            <p:cNvSpPr/>
            <p:nvPr/>
          </p:nvSpPr>
          <p:spPr>
            <a:xfrm>
              <a:off x="10932889" y="3698113"/>
              <a:ext cx="70302" cy="70102"/>
            </a:xfrm>
            <a:custGeom>
              <a:avLst/>
              <a:gdLst>
                <a:gd name="connsiteX0" fmla="*/ 17595 w 70302"/>
                <a:gd name="connsiteY0" fmla="*/ 67882 h 70102"/>
                <a:gd name="connsiteX1" fmla="*/ 65077 w 70302"/>
                <a:gd name="connsiteY1" fmla="*/ 51784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4"/>
                  </a:cubicBezTo>
                  <a:cubicBezTo>
                    <a:pt x="74314" y="35272"/>
                    <a:pt x="67584" y="14651"/>
                    <a:pt x="51732" y="5301"/>
                  </a:cubicBezTo>
                  <a:cubicBezTo>
                    <a:pt x="35879" y="-4048"/>
                    <a:pt x="14580" y="-52"/>
                    <a:pt x="4419" y="15763"/>
                  </a:cubicBezTo>
                  <a:cubicBezTo>
                    <a:pt x="-5741" y="31578"/>
                    <a:pt x="-1009" y="53029"/>
                    <a:pt x="12864" y="65092"/>
                  </a:cubicBezTo>
                  <a:cubicBezTo>
                    <a:pt x="18330" y="69843"/>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509" name="Freeform: Shape 508">
              <a:extLst>
                <a:ext uri="{FF2B5EF4-FFF2-40B4-BE49-F238E27FC236}">
                  <a16:creationId xmlns:a16="http://schemas.microsoft.com/office/drawing/2014/main" id="{1382D7FF-8D45-4B94-9D62-6C3CBA123236}"/>
                </a:ext>
              </a:extLst>
            </p:cNvPr>
            <p:cNvSpPr/>
            <p:nvPr/>
          </p:nvSpPr>
          <p:spPr>
            <a:xfrm>
              <a:off x="10443852"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1 w 63810"/>
                <a:gd name="connsiteY4" fmla="*/ 44202 h 63864"/>
                <a:gd name="connsiteX5" fmla="*/ 13655 w 63810"/>
                <a:gd name="connsiteY5" fmla="*/ 45635 h 63864"/>
                <a:gd name="connsiteX6" fmla="*/ 5662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0 w 63810"/>
                <a:gd name="connsiteY11" fmla="*/ 57793 h 63864"/>
                <a:gd name="connsiteX12" fmla="*/ 23928 w 63810"/>
                <a:gd name="connsiteY12" fmla="*/ 59715 h 63864"/>
                <a:gd name="connsiteX13" fmla="*/ 26926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0" y="12893"/>
                    <a:pt x="29527" y="8614"/>
                    <a:pt x="39894" y="13722"/>
                  </a:cubicBezTo>
                  <a:cubicBezTo>
                    <a:pt x="50243" y="18811"/>
                    <a:pt x="54502" y="31346"/>
                    <a:pt x="49413" y="41714"/>
                  </a:cubicBezTo>
                  <a:cubicBezTo>
                    <a:pt x="48979" y="42581"/>
                    <a:pt x="48508" y="43410"/>
                    <a:pt x="47961" y="44202"/>
                  </a:cubicBezTo>
                  <a:cubicBezTo>
                    <a:pt x="39705" y="56624"/>
                    <a:pt x="23457" y="54758"/>
                    <a:pt x="13655" y="45635"/>
                  </a:cubicBezTo>
                  <a:cubicBezTo>
                    <a:pt x="8321" y="40696"/>
                    <a:pt x="309" y="48688"/>
                    <a:pt x="5662" y="53627"/>
                  </a:cubicBezTo>
                  <a:cubicBezTo>
                    <a:pt x="20233" y="67086"/>
                    <a:pt x="43608" y="68952"/>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510" name="Freeform: Shape 509">
              <a:extLst>
                <a:ext uri="{FF2B5EF4-FFF2-40B4-BE49-F238E27FC236}">
                  <a16:creationId xmlns:a16="http://schemas.microsoft.com/office/drawing/2014/main" id="{26EC5D07-BA77-4828-56AC-A5450C7327E8}"/>
                </a:ext>
              </a:extLst>
            </p:cNvPr>
            <p:cNvSpPr/>
            <p:nvPr/>
          </p:nvSpPr>
          <p:spPr>
            <a:xfrm>
              <a:off x="10559428" y="3057604"/>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8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1"/>
                    <a:pt x="12309" y="43467"/>
                  </a:cubicBezTo>
                  <a:cubicBezTo>
                    <a:pt x="6805" y="32552"/>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511" name="Freeform: Shape 510">
              <a:extLst>
                <a:ext uri="{FF2B5EF4-FFF2-40B4-BE49-F238E27FC236}">
                  <a16:creationId xmlns:a16="http://schemas.microsoft.com/office/drawing/2014/main" id="{D353521B-6013-3EF0-67E0-D6208B052AB5}"/>
                </a:ext>
              </a:extLst>
            </p:cNvPr>
            <p:cNvSpPr/>
            <p:nvPr/>
          </p:nvSpPr>
          <p:spPr>
            <a:xfrm>
              <a:off x="11058921" y="3173550"/>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5"/>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9"/>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512" name="Freeform: Shape 511">
              <a:extLst>
                <a:ext uri="{FF2B5EF4-FFF2-40B4-BE49-F238E27FC236}">
                  <a16:creationId xmlns:a16="http://schemas.microsoft.com/office/drawing/2014/main" id="{0D85C0DC-BF36-BBF8-4286-7E5DE8C644D1}"/>
                </a:ext>
              </a:extLst>
            </p:cNvPr>
            <p:cNvSpPr/>
            <p:nvPr/>
          </p:nvSpPr>
          <p:spPr>
            <a:xfrm>
              <a:off x="11169246"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1" y="-2725"/>
                    <a:pt x="87754" y="4362"/>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513" name="Freeform: Shape 512">
              <a:extLst>
                <a:ext uri="{FF2B5EF4-FFF2-40B4-BE49-F238E27FC236}">
                  <a16:creationId xmlns:a16="http://schemas.microsoft.com/office/drawing/2014/main" id="{C4A3024B-5FA5-647F-4E06-57BE5D4F49BD}"/>
                </a:ext>
              </a:extLst>
            </p:cNvPr>
            <p:cNvSpPr/>
            <p:nvPr/>
          </p:nvSpPr>
          <p:spPr>
            <a:xfrm>
              <a:off x="10670571"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3" y="-2703"/>
                    <a:pt x="96751" y="4328"/>
                  </a:cubicBezTo>
                  <a:cubicBezTo>
                    <a:pt x="64235" y="122723"/>
                    <a:pt x="31719"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514" name="Freeform: Shape 513">
              <a:extLst>
                <a:ext uri="{FF2B5EF4-FFF2-40B4-BE49-F238E27FC236}">
                  <a16:creationId xmlns:a16="http://schemas.microsoft.com/office/drawing/2014/main" id="{D6AFC5CF-BF6B-7A03-EDC0-BF9F304D3521}"/>
                </a:ext>
              </a:extLst>
            </p:cNvPr>
            <p:cNvSpPr/>
            <p:nvPr/>
          </p:nvSpPr>
          <p:spPr>
            <a:xfrm>
              <a:off x="10475931" y="3122593"/>
              <a:ext cx="113852" cy="468779"/>
            </a:xfrm>
            <a:custGeom>
              <a:avLst/>
              <a:gdLst>
                <a:gd name="connsiteX0" fmla="*/ 10021 w 113852"/>
                <a:gd name="connsiteY0" fmla="*/ 465046 h 468779"/>
                <a:gd name="connsiteX1" fmla="*/ 112658 w 113852"/>
                <a:gd name="connsiteY1" fmla="*/ 7374 h 468779"/>
                <a:gd name="connsiteX2" fmla="*/ 101762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2" y="4377"/>
                  </a:cubicBezTo>
                  <a:cubicBezTo>
                    <a:pt x="67437"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515" name="Freeform: Shape 514">
              <a:extLst>
                <a:ext uri="{FF2B5EF4-FFF2-40B4-BE49-F238E27FC236}">
                  <a16:creationId xmlns:a16="http://schemas.microsoft.com/office/drawing/2014/main" id="{373DB3D2-BBC6-260A-33CC-1008E3491419}"/>
                </a:ext>
              </a:extLst>
            </p:cNvPr>
            <p:cNvSpPr/>
            <p:nvPr/>
          </p:nvSpPr>
          <p:spPr>
            <a:xfrm>
              <a:off x="10972732"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0"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516" name="Freeform: Shape 515">
              <a:extLst>
                <a:ext uri="{FF2B5EF4-FFF2-40B4-BE49-F238E27FC236}">
                  <a16:creationId xmlns:a16="http://schemas.microsoft.com/office/drawing/2014/main" id="{C7A7D12C-AC1F-F1D5-D922-2B735C058F4D}"/>
                </a:ext>
              </a:extLst>
            </p:cNvPr>
            <p:cNvSpPr/>
            <p:nvPr/>
          </p:nvSpPr>
          <p:spPr>
            <a:xfrm>
              <a:off x="10499041" y="3617404"/>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517" name="Freeform: Shape 516">
              <a:extLst>
                <a:ext uri="{FF2B5EF4-FFF2-40B4-BE49-F238E27FC236}">
                  <a16:creationId xmlns:a16="http://schemas.microsoft.com/office/drawing/2014/main" id="{2333F12E-3202-28EA-1A3C-35582F3EF9CF}"/>
                </a:ext>
              </a:extLst>
            </p:cNvPr>
            <p:cNvSpPr/>
            <p:nvPr/>
          </p:nvSpPr>
          <p:spPr>
            <a:xfrm>
              <a:off x="10617098" y="3087090"/>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518" name="Freeform: Shape 517">
              <a:extLst>
                <a:ext uri="{FF2B5EF4-FFF2-40B4-BE49-F238E27FC236}">
                  <a16:creationId xmlns:a16="http://schemas.microsoft.com/office/drawing/2014/main" id="{2BD1DE3E-AB70-0DF1-DA57-3AA039DF31FA}"/>
                </a:ext>
              </a:extLst>
            </p:cNvPr>
            <p:cNvSpPr/>
            <p:nvPr/>
          </p:nvSpPr>
          <p:spPr>
            <a:xfrm>
              <a:off x="10809144" y="3446607"/>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7"/>
                    <a:pt x="439090"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519" name="Freeform: Shape 518">
              <a:extLst>
                <a:ext uri="{FF2B5EF4-FFF2-40B4-BE49-F238E27FC236}">
                  <a16:creationId xmlns:a16="http://schemas.microsoft.com/office/drawing/2014/main" id="{2EC1E8FA-85C5-95D5-61E7-F5444AC2FE0E}"/>
                </a:ext>
              </a:extLst>
            </p:cNvPr>
            <p:cNvSpPr/>
            <p:nvPr/>
          </p:nvSpPr>
          <p:spPr>
            <a:xfrm>
              <a:off x="10680503" y="3875532"/>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520" name="Freeform: Shape 519">
              <a:extLst>
                <a:ext uri="{FF2B5EF4-FFF2-40B4-BE49-F238E27FC236}">
                  <a16:creationId xmlns:a16="http://schemas.microsoft.com/office/drawing/2014/main" id="{486AEBB4-36E0-B6A8-A5B6-0950C57C66AA}"/>
                </a:ext>
              </a:extLst>
            </p:cNvPr>
            <p:cNvSpPr/>
            <p:nvPr/>
          </p:nvSpPr>
          <p:spPr>
            <a:xfrm>
              <a:off x="10987213"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2"/>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521" name="Freeform: Shape 520">
              <a:extLst>
                <a:ext uri="{FF2B5EF4-FFF2-40B4-BE49-F238E27FC236}">
                  <a16:creationId xmlns:a16="http://schemas.microsoft.com/office/drawing/2014/main" id="{1AFD02F5-3276-AFC8-FFA7-3F10DC6E2A52}"/>
                </a:ext>
              </a:extLst>
            </p:cNvPr>
            <p:cNvSpPr/>
            <p:nvPr/>
          </p:nvSpPr>
          <p:spPr>
            <a:xfrm>
              <a:off x="11111472" y="3230030"/>
              <a:ext cx="152182" cy="290088"/>
            </a:xfrm>
            <a:custGeom>
              <a:avLst/>
              <a:gdLst>
                <a:gd name="connsiteX0" fmla="*/ 150485 w 152182"/>
                <a:gd name="connsiteY0" fmla="*/ 281889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89"/>
                  </a:cubicBezTo>
                  <a:close/>
                </a:path>
              </a:pathLst>
            </a:custGeom>
            <a:grpFill/>
            <a:ln w="1885" cap="flat">
              <a:noFill/>
              <a:prstDash val="solid"/>
              <a:miter/>
            </a:ln>
          </p:spPr>
          <p:txBody>
            <a:bodyPr rtlCol="0" anchor="ctr"/>
            <a:lstStyle/>
            <a:p>
              <a:endParaRPr lang="en-IN"/>
            </a:p>
          </p:txBody>
        </p:sp>
        <p:sp>
          <p:nvSpPr>
            <p:cNvPr id="522" name="Freeform: Shape 521">
              <a:extLst>
                <a:ext uri="{FF2B5EF4-FFF2-40B4-BE49-F238E27FC236}">
                  <a16:creationId xmlns:a16="http://schemas.microsoft.com/office/drawing/2014/main" id="{BE72E24F-959A-66AE-57FA-2C35744624F2}"/>
                </a:ext>
              </a:extLst>
            </p:cNvPr>
            <p:cNvSpPr/>
            <p:nvPr/>
          </p:nvSpPr>
          <p:spPr>
            <a:xfrm>
              <a:off x="10595219" y="3120512"/>
              <a:ext cx="166297" cy="301995"/>
            </a:xfrm>
            <a:custGeom>
              <a:avLst/>
              <a:gdLst>
                <a:gd name="connsiteX0" fmla="*/ 164544 w 166297"/>
                <a:gd name="connsiteY0" fmla="*/ 293841 h 301995"/>
                <a:gd name="connsiteX1" fmla="*/ 9448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39" y="196954"/>
                    <a:pt x="61134" y="100048"/>
                    <a:pt x="9448" y="3141"/>
                  </a:cubicBezTo>
                  <a:cubicBezTo>
                    <a:pt x="6037" y="-3287"/>
                    <a:pt x="-3746" y="2425"/>
                    <a:pt x="-315" y="8796"/>
                  </a:cubicBezTo>
                  <a:cubicBezTo>
                    <a:pt x="51371" y="105702"/>
                    <a:pt x="103075" y="202590"/>
                    <a:pt x="154780" y="299496"/>
                  </a:cubicBezTo>
                  <a:cubicBezTo>
                    <a:pt x="158210" y="305924"/>
                    <a:pt x="167975" y="300213"/>
                    <a:pt x="164544" y="293841"/>
                  </a:cubicBezTo>
                  <a:close/>
                </a:path>
              </a:pathLst>
            </a:custGeom>
            <a:grpFill/>
            <a:ln w="1885" cap="flat">
              <a:noFill/>
              <a:prstDash val="solid"/>
              <a:miter/>
            </a:ln>
          </p:spPr>
          <p:txBody>
            <a:bodyPr rtlCol="0" anchor="ctr"/>
            <a:lstStyle/>
            <a:p>
              <a:endParaRPr lang="en-IN"/>
            </a:p>
          </p:txBody>
        </p:sp>
        <p:sp>
          <p:nvSpPr>
            <p:cNvPr id="523" name="Freeform: Shape 522">
              <a:extLst>
                <a:ext uri="{FF2B5EF4-FFF2-40B4-BE49-F238E27FC236}">
                  <a16:creationId xmlns:a16="http://schemas.microsoft.com/office/drawing/2014/main" id="{0AF1711C-FD19-845B-1950-2B5D4EB1779A}"/>
                </a:ext>
              </a:extLst>
            </p:cNvPr>
            <p:cNvSpPr/>
            <p:nvPr/>
          </p:nvSpPr>
          <p:spPr>
            <a:xfrm>
              <a:off x="10479122" y="3648456"/>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24" name="Freeform: Shape 523">
              <a:extLst>
                <a:ext uri="{FF2B5EF4-FFF2-40B4-BE49-F238E27FC236}">
                  <a16:creationId xmlns:a16="http://schemas.microsoft.com/office/drawing/2014/main" id="{AEA01099-2ECC-5761-98B6-39F2E9AE2B4F}"/>
                </a:ext>
              </a:extLst>
            </p:cNvPr>
            <p:cNvSpPr/>
            <p:nvPr/>
          </p:nvSpPr>
          <p:spPr>
            <a:xfrm>
              <a:off x="6666514" y="29974"/>
              <a:ext cx="131814" cy="630534"/>
            </a:xfrm>
            <a:custGeom>
              <a:avLst/>
              <a:gdLst>
                <a:gd name="connsiteX0" fmla="*/ 119747 w 131814"/>
                <a:gd name="connsiteY0" fmla="*/ 4492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492"/>
                  </a:moveTo>
                  <a:lnTo>
                    <a:pt x="25649" y="487365"/>
                  </a:lnTo>
                  <a:cubicBezTo>
                    <a:pt x="16846" y="532831"/>
                    <a:pt x="8006" y="578303"/>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25" name="Freeform: Shape 524">
              <a:extLst>
                <a:ext uri="{FF2B5EF4-FFF2-40B4-BE49-F238E27FC236}">
                  <a16:creationId xmlns:a16="http://schemas.microsoft.com/office/drawing/2014/main" id="{2205F920-FD05-D1A7-1C1D-4FCF73F5D638}"/>
                </a:ext>
              </a:extLst>
            </p:cNvPr>
            <p:cNvSpPr/>
            <p:nvPr/>
          </p:nvSpPr>
          <p:spPr>
            <a:xfrm>
              <a:off x="6667257"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4" y="104481"/>
                    <a:pt x="622800" y="103274"/>
                  </a:cubicBezTo>
                  <a:close/>
                </a:path>
              </a:pathLst>
            </a:custGeom>
            <a:grpFill/>
            <a:ln w="1885" cap="flat">
              <a:noFill/>
              <a:prstDash val="solid"/>
              <a:miter/>
            </a:ln>
          </p:spPr>
          <p:txBody>
            <a:bodyPr rtlCol="0" anchor="ctr"/>
            <a:lstStyle/>
            <a:p>
              <a:endParaRPr lang="en-IN"/>
            </a:p>
          </p:txBody>
        </p:sp>
        <p:sp>
          <p:nvSpPr>
            <p:cNvPr id="526" name="Freeform: Shape 525">
              <a:extLst>
                <a:ext uri="{FF2B5EF4-FFF2-40B4-BE49-F238E27FC236}">
                  <a16:creationId xmlns:a16="http://schemas.microsoft.com/office/drawing/2014/main" id="{636B15C5-B938-9B86-658F-D8408272B8F9}"/>
                </a:ext>
              </a:extLst>
            </p:cNvPr>
            <p:cNvSpPr/>
            <p:nvPr/>
          </p:nvSpPr>
          <p:spPr>
            <a:xfrm>
              <a:off x="6759587" y="26556"/>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18"/>
                    <a:pt x="9878" y="25591"/>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27" name="Freeform: Shape 526">
              <a:extLst>
                <a:ext uri="{FF2B5EF4-FFF2-40B4-BE49-F238E27FC236}">
                  <a16:creationId xmlns:a16="http://schemas.microsoft.com/office/drawing/2014/main" id="{BC44FDC5-3535-1A28-1D8A-98F790B54446}"/>
                </a:ext>
              </a:extLst>
            </p:cNvPr>
            <p:cNvSpPr/>
            <p:nvPr/>
          </p:nvSpPr>
          <p:spPr>
            <a:xfrm>
              <a:off x="6788585"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28" name="Freeform: Shape 527">
              <a:extLst>
                <a:ext uri="{FF2B5EF4-FFF2-40B4-BE49-F238E27FC236}">
                  <a16:creationId xmlns:a16="http://schemas.microsoft.com/office/drawing/2014/main" id="{59631AFE-0616-5605-F4D9-CA05361B67B1}"/>
                </a:ext>
              </a:extLst>
            </p:cNvPr>
            <p:cNvSpPr/>
            <p:nvPr/>
          </p:nvSpPr>
          <p:spPr>
            <a:xfrm>
              <a:off x="7263255" y="699271"/>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60"/>
                    <a:pt x="20845" y="37423"/>
                  </a:cubicBezTo>
                  <a:cubicBezTo>
                    <a:pt x="25067" y="43267"/>
                    <a:pt x="34870" y="37631"/>
                    <a:pt x="30609" y="31768"/>
                  </a:cubicBezTo>
                  <a:cubicBezTo>
                    <a:pt x="23672" y="22105"/>
                    <a:pt x="16736" y="12447"/>
                    <a:pt x="9781"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29" name="Freeform: Shape 528">
              <a:extLst>
                <a:ext uri="{FF2B5EF4-FFF2-40B4-BE49-F238E27FC236}">
                  <a16:creationId xmlns:a16="http://schemas.microsoft.com/office/drawing/2014/main" id="{CEDA4618-4CBD-4C42-8E90-6D85D5C5CE91}"/>
                </a:ext>
              </a:extLst>
            </p:cNvPr>
            <p:cNvSpPr/>
            <p:nvPr/>
          </p:nvSpPr>
          <p:spPr>
            <a:xfrm>
              <a:off x="7256085" y="728917"/>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8"/>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30" name="Freeform: Shape 529">
              <a:extLst>
                <a:ext uri="{FF2B5EF4-FFF2-40B4-BE49-F238E27FC236}">
                  <a16:creationId xmlns:a16="http://schemas.microsoft.com/office/drawing/2014/main" id="{11FC1406-F18C-F072-D546-38ACF4969276}"/>
                </a:ext>
              </a:extLst>
            </p:cNvPr>
            <p:cNvSpPr/>
            <p:nvPr/>
          </p:nvSpPr>
          <p:spPr>
            <a:xfrm>
              <a:off x="6701937"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8"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31" name="Freeform: Shape 530">
              <a:extLst>
                <a:ext uri="{FF2B5EF4-FFF2-40B4-BE49-F238E27FC236}">
                  <a16:creationId xmlns:a16="http://schemas.microsoft.com/office/drawing/2014/main" id="{9023BF77-421B-5B60-07DB-96376736E47D}"/>
                </a:ext>
              </a:extLst>
            </p:cNvPr>
            <p:cNvSpPr/>
            <p:nvPr/>
          </p:nvSpPr>
          <p:spPr>
            <a:xfrm>
              <a:off x="6821095" y="451291"/>
              <a:ext cx="59468" cy="116762"/>
            </a:xfrm>
            <a:custGeom>
              <a:avLst/>
              <a:gdLst>
                <a:gd name="connsiteX0" fmla="*/ 57397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4 w 59468"/>
                <a:gd name="connsiteY4" fmla="*/ 21808 h 116762"/>
                <a:gd name="connsiteX5" fmla="*/ 47143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3 w 59468"/>
                <a:gd name="connsiteY9" fmla="*/ 102560 h 116762"/>
                <a:gd name="connsiteX10" fmla="*/ 10988 w 59468"/>
                <a:gd name="connsiteY10" fmla="*/ 105557 h 116762"/>
                <a:gd name="connsiteX11" fmla="*/ 26728 w 59468"/>
                <a:gd name="connsiteY11" fmla="*/ 117074 h 116762"/>
                <a:gd name="connsiteX12" fmla="*/ 46218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4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7" y="9292"/>
                  </a:moveTo>
                  <a:cubicBezTo>
                    <a:pt x="47727" y="-3413"/>
                    <a:pt x="32025" y="-1358"/>
                    <a:pt x="20338" y="7595"/>
                  </a:cubicBezTo>
                  <a:cubicBezTo>
                    <a:pt x="8652" y="16549"/>
                    <a:pt x="-5825" y="32100"/>
                    <a:pt x="508" y="48084"/>
                  </a:cubicBezTo>
                  <a:cubicBezTo>
                    <a:pt x="5258" y="59979"/>
                    <a:pt x="19546" y="63164"/>
                    <a:pt x="30837" y="59677"/>
                  </a:cubicBezTo>
                  <a:cubicBezTo>
                    <a:pt x="47256" y="54606"/>
                    <a:pt x="53627" y="36605"/>
                    <a:pt x="58244" y="21808"/>
                  </a:cubicBezTo>
                  <a:lnTo>
                    <a:pt x="47143" y="20300"/>
                  </a:lnTo>
                  <a:cubicBezTo>
                    <a:pt x="46313" y="37415"/>
                    <a:pt x="44522" y="54471"/>
                    <a:pt x="41770" y="71383"/>
                  </a:cubicBezTo>
                  <a:cubicBezTo>
                    <a:pt x="40752" y="78739"/>
                    <a:pt x="39301" y="86028"/>
                    <a:pt x="37416" y="93211"/>
                  </a:cubicBezTo>
                  <a:cubicBezTo>
                    <a:pt x="36436" y="96604"/>
                    <a:pt x="35248" y="100581"/>
                    <a:pt x="32628" y="103163"/>
                  </a:cubicBezTo>
                  <a:cubicBezTo>
                    <a:pt x="30008" y="105746"/>
                    <a:pt x="23372" y="107763"/>
                    <a:pt x="21903" y="102560"/>
                  </a:cubicBezTo>
                  <a:cubicBezTo>
                    <a:pt x="19924" y="95567"/>
                    <a:pt x="9010" y="98545"/>
                    <a:pt x="10988" y="105557"/>
                  </a:cubicBezTo>
                  <a:cubicBezTo>
                    <a:pt x="12949" y="112563"/>
                    <a:pt x="19452" y="117319"/>
                    <a:pt x="26728" y="117074"/>
                  </a:cubicBezTo>
                  <a:cubicBezTo>
                    <a:pt x="36153" y="117074"/>
                    <a:pt x="42656" y="110477"/>
                    <a:pt x="46218" y="102315"/>
                  </a:cubicBezTo>
                  <a:cubicBezTo>
                    <a:pt x="51346" y="90534"/>
                    <a:pt x="52477" y="76227"/>
                    <a:pt x="54267" y="63617"/>
                  </a:cubicBezTo>
                  <a:cubicBezTo>
                    <a:pt x="56303" y="49253"/>
                    <a:pt x="57642" y="34814"/>
                    <a:pt x="58377" y="20262"/>
                  </a:cubicBezTo>
                  <a:cubicBezTo>
                    <a:pt x="58716" y="13721"/>
                    <a:pt x="49121" y="12854"/>
                    <a:pt x="47274" y="18773"/>
                  </a:cubicBezTo>
                  <a:cubicBezTo>
                    <a:pt x="44560" y="27463"/>
                    <a:pt x="41808" y="36963"/>
                    <a:pt x="35304" y="43674"/>
                  </a:cubicBezTo>
                  <a:cubicBezTo>
                    <a:pt x="30309" y="48838"/>
                    <a:pt x="20847" y="52420"/>
                    <a:pt x="14193" y="47820"/>
                  </a:cubicBezTo>
                  <a:cubicBezTo>
                    <a:pt x="-1546"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532" name="Freeform: Shape 531">
              <a:extLst>
                <a:ext uri="{FF2B5EF4-FFF2-40B4-BE49-F238E27FC236}">
                  <a16:creationId xmlns:a16="http://schemas.microsoft.com/office/drawing/2014/main" id="{334176E8-683F-CEF9-662B-9E41BBA257C2}"/>
                </a:ext>
              </a:extLst>
            </p:cNvPr>
            <p:cNvSpPr/>
            <p:nvPr/>
          </p:nvSpPr>
          <p:spPr>
            <a:xfrm>
              <a:off x="6892600"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0"/>
                    <a:pt x="66059" y="6343"/>
                    <a:pt x="43157" y="519"/>
                  </a:cubicBezTo>
                  <a:cubicBezTo>
                    <a:pt x="36108" y="-1272"/>
                    <a:pt x="33091" y="9642"/>
                    <a:pt x="40160" y="11433"/>
                  </a:cubicBezTo>
                  <a:cubicBezTo>
                    <a:pt x="59010" y="16239"/>
                    <a:pt x="57973" y="38765"/>
                    <a:pt x="53524" y="53524"/>
                  </a:cubicBezTo>
                  <a:cubicBezTo>
                    <a:pt x="49415" y="67115"/>
                    <a:pt x="42063" y="94994"/>
                    <a:pt x="23516" y="93749"/>
                  </a:cubicBezTo>
                  <a:cubicBezTo>
                    <a:pt x="6777" y="92675"/>
                    <a:pt x="9699" y="68472"/>
                    <a:pt x="12300" y="57558"/>
                  </a:cubicBezTo>
                  <a:cubicBezTo>
                    <a:pt x="16296" y="40896"/>
                    <a:pt x="24138"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533" name="Freeform: Shape 532">
              <a:extLst>
                <a:ext uri="{FF2B5EF4-FFF2-40B4-BE49-F238E27FC236}">
                  <a16:creationId xmlns:a16="http://schemas.microsoft.com/office/drawing/2014/main" id="{898E37DC-F3C5-0743-7622-A8187795263E}"/>
                </a:ext>
              </a:extLst>
            </p:cNvPr>
            <p:cNvSpPr/>
            <p:nvPr/>
          </p:nvSpPr>
          <p:spPr>
            <a:xfrm>
              <a:off x="6965556" y="416996"/>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3"/>
                    <a:pt x="5318" y="26999"/>
                    <a:pt x="11784" y="15972"/>
                  </a:cubicBezTo>
                  <a:cubicBezTo>
                    <a:pt x="15554" y="9676"/>
                    <a:pt x="5714" y="3984"/>
                    <a:pt x="2020" y="10317"/>
                  </a:cubicBezTo>
                  <a:cubicBezTo>
                    <a:pt x="-3371" y="19970"/>
                    <a:pt x="-1486" y="32051"/>
                    <a:pt x="6581" y="39609"/>
                  </a:cubicBezTo>
                  <a:cubicBezTo>
                    <a:pt x="15460" y="47941"/>
                    <a:pt x="28881" y="46584"/>
                    <a:pt x="37156" y="38083"/>
                  </a:cubicBezTo>
                  <a:cubicBezTo>
                    <a:pt x="45431" y="29581"/>
                    <a:pt x="46430" y="16104"/>
                    <a:pt x="37854"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34" name="Freeform: Shape 533">
              <a:extLst>
                <a:ext uri="{FF2B5EF4-FFF2-40B4-BE49-F238E27FC236}">
                  <a16:creationId xmlns:a16="http://schemas.microsoft.com/office/drawing/2014/main" id="{586843AD-1E7E-10FC-CAD8-13A5A8415D3E}"/>
                </a:ext>
              </a:extLst>
            </p:cNvPr>
            <p:cNvSpPr/>
            <p:nvPr/>
          </p:nvSpPr>
          <p:spPr>
            <a:xfrm>
              <a:off x="9531671"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35" name="Freeform: Shape 534">
              <a:extLst>
                <a:ext uri="{FF2B5EF4-FFF2-40B4-BE49-F238E27FC236}">
                  <a16:creationId xmlns:a16="http://schemas.microsoft.com/office/drawing/2014/main" id="{ABF349C6-5520-D0A7-510D-61C8BCF61E78}"/>
                </a:ext>
              </a:extLst>
            </p:cNvPr>
            <p:cNvSpPr/>
            <p:nvPr/>
          </p:nvSpPr>
          <p:spPr>
            <a:xfrm>
              <a:off x="9532414"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536" name="Freeform: Shape 535">
              <a:extLst>
                <a:ext uri="{FF2B5EF4-FFF2-40B4-BE49-F238E27FC236}">
                  <a16:creationId xmlns:a16="http://schemas.microsoft.com/office/drawing/2014/main" id="{4E5BDB08-F0BB-9825-1461-C318E7C62C97}"/>
                </a:ext>
              </a:extLst>
            </p:cNvPr>
            <p:cNvSpPr/>
            <p:nvPr/>
          </p:nvSpPr>
          <p:spPr>
            <a:xfrm>
              <a:off x="9624745" y="2484560"/>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9"/>
                    <a:pt x="9878" y="25610"/>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37" name="Freeform: Shape 536">
              <a:extLst>
                <a:ext uri="{FF2B5EF4-FFF2-40B4-BE49-F238E27FC236}">
                  <a16:creationId xmlns:a16="http://schemas.microsoft.com/office/drawing/2014/main" id="{094605ED-09E6-3A3C-D792-E1D3593835EA}"/>
                </a:ext>
              </a:extLst>
            </p:cNvPr>
            <p:cNvSpPr/>
            <p:nvPr/>
          </p:nvSpPr>
          <p:spPr>
            <a:xfrm>
              <a:off x="9653743"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38" name="Freeform: Shape 537">
              <a:extLst>
                <a:ext uri="{FF2B5EF4-FFF2-40B4-BE49-F238E27FC236}">
                  <a16:creationId xmlns:a16="http://schemas.microsoft.com/office/drawing/2014/main" id="{697C5158-5CB6-52DB-6E34-2FC01A1285DD}"/>
                </a:ext>
              </a:extLst>
            </p:cNvPr>
            <p:cNvSpPr/>
            <p:nvPr/>
          </p:nvSpPr>
          <p:spPr>
            <a:xfrm>
              <a:off x="10128413"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39" name="Freeform: Shape 538">
              <a:extLst>
                <a:ext uri="{FF2B5EF4-FFF2-40B4-BE49-F238E27FC236}">
                  <a16:creationId xmlns:a16="http://schemas.microsoft.com/office/drawing/2014/main" id="{231E3BF8-F606-FC81-D161-5DA053258664}"/>
                </a:ext>
              </a:extLst>
            </p:cNvPr>
            <p:cNvSpPr/>
            <p:nvPr/>
          </p:nvSpPr>
          <p:spPr>
            <a:xfrm>
              <a:off x="10121243" y="3186921"/>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40" name="Freeform: Shape 539">
              <a:extLst>
                <a:ext uri="{FF2B5EF4-FFF2-40B4-BE49-F238E27FC236}">
                  <a16:creationId xmlns:a16="http://schemas.microsoft.com/office/drawing/2014/main" id="{D3A4E67B-34AE-1DFA-398B-95DEAF25D06B}"/>
                </a:ext>
              </a:extLst>
            </p:cNvPr>
            <p:cNvSpPr/>
            <p:nvPr/>
          </p:nvSpPr>
          <p:spPr>
            <a:xfrm>
              <a:off x="9567094"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41" name="Freeform: Shape 540">
              <a:extLst>
                <a:ext uri="{FF2B5EF4-FFF2-40B4-BE49-F238E27FC236}">
                  <a16:creationId xmlns:a16="http://schemas.microsoft.com/office/drawing/2014/main" id="{14388F4F-512C-A856-E08F-8AF9B5DB930E}"/>
                </a:ext>
              </a:extLst>
            </p:cNvPr>
            <p:cNvSpPr/>
            <p:nvPr/>
          </p:nvSpPr>
          <p:spPr>
            <a:xfrm>
              <a:off x="9686253"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17"/>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542" name="Freeform: Shape 541">
              <a:extLst>
                <a:ext uri="{FF2B5EF4-FFF2-40B4-BE49-F238E27FC236}">
                  <a16:creationId xmlns:a16="http://schemas.microsoft.com/office/drawing/2014/main" id="{61851D16-3DE2-4266-9293-F9A111D9FD1A}"/>
                </a:ext>
              </a:extLst>
            </p:cNvPr>
            <p:cNvSpPr/>
            <p:nvPr/>
          </p:nvSpPr>
          <p:spPr>
            <a:xfrm>
              <a:off x="9757758" y="2910849"/>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543" name="Freeform: Shape 542">
              <a:extLst>
                <a:ext uri="{FF2B5EF4-FFF2-40B4-BE49-F238E27FC236}">
                  <a16:creationId xmlns:a16="http://schemas.microsoft.com/office/drawing/2014/main" id="{2BCC0ED4-B1BA-C3BD-1B03-E3EC48E09D30}"/>
                </a:ext>
              </a:extLst>
            </p:cNvPr>
            <p:cNvSpPr/>
            <p:nvPr/>
          </p:nvSpPr>
          <p:spPr>
            <a:xfrm>
              <a:off x="9830713" y="2875000"/>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44" name="Freeform: Shape 543">
              <a:extLst>
                <a:ext uri="{FF2B5EF4-FFF2-40B4-BE49-F238E27FC236}">
                  <a16:creationId xmlns:a16="http://schemas.microsoft.com/office/drawing/2014/main" id="{006F2934-18EF-92B1-7BF0-032F7E652FB2}"/>
                </a:ext>
              </a:extLst>
            </p:cNvPr>
            <p:cNvSpPr/>
            <p:nvPr/>
          </p:nvSpPr>
          <p:spPr>
            <a:xfrm>
              <a:off x="8119275"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3" y="529958"/>
                    <a:pt x="224783" y="499409"/>
                  </a:cubicBezTo>
                  <a:cubicBezTo>
                    <a:pt x="223538" y="439550"/>
                    <a:pt x="218090" y="379851"/>
                    <a:pt x="208516" y="320752"/>
                  </a:cubicBezTo>
                  <a:cubicBezTo>
                    <a:pt x="198958" y="261388"/>
                    <a:pt x="185103" y="202799"/>
                    <a:pt x="167046" y="145449"/>
                  </a:cubicBezTo>
                  <a:cubicBezTo>
                    <a:pt x="158544" y="118532"/>
                    <a:pt x="149610" y="91463"/>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45" name="Freeform: Shape 544">
              <a:extLst>
                <a:ext uri="{FF2B5EF4-FFF2-40B4-BE49-F238E27FC236}">
                  <a16:creationId xmlns:a16="http://schemas.microsoft.com/office/drawing/2014/main" id="{F9055E06-F14C-7ED9-3A41-48B07A98DF05}"/>
                </a:ext>
              </a:extLst>
            </p:cNvPr>
            <p:cNvSpPr/>
            <p:nvPr/>
          </p:nvSpPr>
          <p:spPr>
            <a:xfrm>
              <a:off x="7862030" y="264702"/>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0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89"/>
                    <a:pt x="149180" y="2728"/>
                  </a:cubicBezTo>
                  <a:cubicBezTo>
                    <a:pt x="104110" y="51"/>
                    <a:pt x="31765" y="-8770"/>
                    <a:pt x="5300" y="38900"/>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0"/>
                    <a:pt x="349571" y="226493"/>
                    <a:pt x="296717" y="211074"/>
                  </a:cubicBezTo>
                  <a:cubicBezTo>
                    <a:pt x="246558" y="196446"/>
                    <a:pt x="196417" y="181442"/>
                    <a:pt x="147804" y="162065"/>
                  </a:cubicBezTo>
                  <a:cubicBezTo>
                    <a:pt x="122734" y="152229"/>
                    <a:pt x="98266" y="140898"/>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46" name="Freeform: Shape 545">
              <a:extLst>
                <a:ext uri="{FF2B5EF4-FFF2-40B4-BE49-F238E27FC236}">
                  <a16:creationId xmlns:a16="http://schemas.microsoft.com/office/drawing/2014/main" id="{7BE27ABA-EA36-0DE0-C6A4-C3ABCCD05049}"/>
                </a:ext>
              </a:extLst>
            </p:cNvPr>
            <p:cNvSpPr/>
            <p:nvPr/>
          </p:nvSpPr>
          <p:spPr>
            <a:xfrm>
              <a:off x="7946225" y="132250"/>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8"/>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1"/>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7"/>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47" name="Freeform: Shape 546">
              <a:extLst>
                <a:ext uri="{FF2B5EF4-FFF2-40B4-BE49-F238E27FC236}">
                  <a16:creationId xmlns:a16="http://schemas.microsoft.com/office/drawing/2014/main" id="{A4A07D34-AB81-6102-5D7E-2C74DE836B5D}"/>
                </a:ext>
              </a:extLst>
            </p:cNvPr>
            <p:cNvSpPr/>
            <p:nvPr/>
          </p:nvSpPr>
          <p:spPr>
            <a:xfrm>
              <a:off x="8154728"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48" name="Freeform: Shape 547">
              <a:extLst>
                <a:ext uri="{FF2B5EF4-FFF2-40B4-BE49-F238E27FC236}">
                  <a16:creationId xmlns:a16="http://schemas.microsoft.com/office/drawing/2014/main" id="{485350D3-7372-CF5A-D743-762CA06351D1}"/>
                </a:ext>
              </a:extLst>
            </p:cNvPr>
            <p:cNvSpPr/>
            <p:nvPr/>
          </p:nvSpPr>
          <p:spPr>
            <a:xfrm rot="-4200">
              <a:off x="7948755" y="6458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5" y="48237"/>
                    <a:pt x="22924" y="48237"/>
                  </a:cubicBezTo>
                  <a:cubicBezTo>
                    <a:pt x="9692" y="48237"/>
                    <a:pt x="-1034" y="37510"/>
                    <a:pt x="-1034" y="24279"/>
                  </a:cubicBezTo>
                  <a:cubicBezTo>
                    <a:pt x="-1034" y="11047"/>
                    <a:pt x="9692" y="321"/>
                    <a:pt x="22924" y="321"/>
                  </a:cubicBezTo>
                  <a:cubicBezTo>
                    <a:pt x="36155" y="321"/>
                    <a:pt x="46882" y="11047"/>
                    <a:pt x="46882" y="24279"/>
                  </a:cubicBezTo>
                  <a:close/>
                </a:path>
              </a:pathLst>
            </a:custGeom>
            <a:grpFill/>
            <a:ln w="1885" cap="flat">
              <a:noFill/>
              <a:prstDash val="solid"/>
              <a:miter/>
            </a:ln>
          </p:spPr>
          <p:txBody>
            <a:bodyPr rtlCol="0" anchor="ctr"/>
            <a:lstStyle/>
            <a:p>
              <a:endParaRPr lang="en-IN"/>
            </a:p>
          </p:txBody>
        </p:sp>
        <p:sp>
          <p:nvSpPr>
            <p:cNvPr id="549" name="Freeform: Shape 548">
              <a:extLst>
                <a:ext uri="{FF2B5EF4-FFF2-40B4-BE49-F238E27FC236}">
                  <a16:creationId xmlns:a16="http://schemas.microsoft.com/office/drawing/2014/main" id="{6A5A70F6-F301-A8D0-76FF-FA7F77A68E00}"/>
                </a:ext>
              </a:extLst>
            </p:cNvPr>
            <p:cNvSpPr/>
            <p:nvPr/>
          </p:nvSpPr>
          <p:spPr>
            <a:xfrm>
              <a:off x="8574076" y="492123"/>
              <a:ext cx="47913" cy="47906"/>
            </a:xfrm>
            <a:custGeom>
              <a:avLst/>
              <a:gdLst>
                <a:gd name="connsiteX0" fmla="*/ 37874 w 47913"/>
                <a:gd name="connsiteY0" fmla="*/ 42992 h 47906"/>
                <a:gd name="connsiteX1" fmla="*/ 4208 w 47913"/>
                <a:gd name="connsiteY1" fmla="*/ 39222 h 47906"/>
                <a:gd name="connsiteX2" fmla="*/ 7960 w 47913"/>
                <a:gd name="connsiteY2" fmla="*/ 5575 h 47906"/>
                <a:gd name="connsiteX3" fmla="*/ 7978 w 47913"/>
                <a:gd name="connsiteY3" fmla="*/ 5556 h 47906"/>
                <a:gd name="connsiteX4" fmla="*/ 41644 w 47913"/>
                <a:gd name="connsiteY4" fmla="*/ 9326 h 47906"/>
                <a:gd name="connsiteX5" fmla="*/ 37874 w 47913"/>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3" h="47906">
                  <a:moveTo>
                    <a:pt x="37874" y="42992"/>
                  </a:moveTo>
                  <a:cubicBezTo>
                    <a:pt x="27545" y="51245"/>
                    <a:pt x="12465" y="49558"/>
                    <a:pt x="4208" y="39222"/>
                  </a:cubicBezTo>
                  <a:cubicBezTo>
                    <a:pt x="-4048" y="28896"/>
                    <a:pt x="-2370" y="13832"/>
                    <a:pt x="7960" y="5575"/>
                  </a:cubicBezTo>
                  <a:cubicBezTo>
                    <a:pt x="7960" y="5569"/>
                    <a:pt x="7978" y="5563"/>
                    <a:pt x="7978" y="5556"/>
                  </a:cubicBezTo>
                  <a:cubicBezTo>
                    <a:pt x="18308" y="-2697"/>
                    <a:pt x="33387" y="-1009"/>
                    <a:pt x="41644" y="9326"/>
                  </a:cubicBezTo>
                  <a:cubicBezTo>
                    <a:pt x="49900" y="19665"/>
                    <a:pt x="48204" y="34735"/>
                    <a:pt x="37874" y="42992"/>
                  </a:cubicBezTo>
                  <a:close/>
                </a:path>
              </a:pathLst>
            </a:custGeom>
            <a:grpFill/>
            <a:ln w="1885" cap="flat">
              <a:noFill/>
              <a:prstDash val="solid"/>
              <a:miter/>
            </a:ln>
          </p:spPr>
          <p:txBody>
            <a:bodyPr rtlCol="0" anchor="ctr"/>
            <a:lstStyle/>
            <a:p>
              <a:endParaRPr lang="en-IN"/>
            </a:p>
          </p:txBody>
        </p:sp>
        <p:sp>
          <p:nvSpPr>
            <p:cNvPr id="550" name="Freeform: Shape 549">
              <a:extLst>
                <a:ext uri="{FF2B5EF4-FFF2-40B4-BE49-F238E27FC236}">
                  <a16:creationId xmlns:a16="http://schemas.microsoft.com/office/drawing/2014/main" id="{1E3F461C-FD8B-ADBD-A1B3-776D821B3DD4}"/>
                </a:ext>
              </a:extLst>
            </p:cNvPr>
            <p:cNvSpPr/>
            <p:nvPr/>
          </p:nvSpPr>
          <p:spPr>
            <a:xfrm>
              <a:off x="8186426"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1" name="Freeform: Shape 550">
              <a:extLst>
                <a:ext uri="{FF2B5EF4-FFF2-40B4-BE49-F238E27FC236}">
                  <a16:creationId xmlns:a16="http://schemas.microsoft.com/office/drawing/2014/main" id="{F9D4AFD8-D480-F1BC-0A32-3DB362A9822F}"/>
                </a:ext>
              </a:extLst>
            </p:cNvPr>
            <p:cNvSpPr/>
            <p:nvPr/>
          </p:nvSpPr>
          <p:spPr>
            <a:xfrm>
              <a:off x="8782786"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3" y="529959"/>
                    <a:pt x="224783" y="499409"/>
                  </a:cubicBezTo>
                  <a:cubicBezTo>
                    <a:pt x="223538" y="439550"/>
                    <a:pt x="218090" y="379851"/>
                    <a:pt x="208516" y="320751"/>
                  </a:cubicBezTo>
                  <a:cubicBezTo>
                    <a:pt x="198958" y="261388"/>
                    <a:pt x="185103" y="202799"/>
                    <a:pt x="167046" y="145449"/>
                  </a:cubicBezTo>
                  <a:cubicBezTo>
                    <a:pt x="158544" y="118532"/>
                    <a:pt x="149610" y="91464"/>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52" name="Freeform: Shape 551">
              <a:extLst>
                <a:ext uri="{FF2B5EF4-FFF2-40B4-BE49-F238E27FC236}">
                  <a16:creationId xmlns:a16="http://schemas.microsoft.com/office/drawing/2014/main" id="{39246B5B-6C01-A858-26B0-0B35CE171664}"/>
                </a:ext>
              </a:extLst>
            </p:cNvPr>
            <p:cNvSpPr/>
            <p:nvPr/>
          </p:nvSpPr>
          <p:spPr>
            <a:xfrm>
              <a:off x="8525540" y="179530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91"/>
                    <a:pt x="149180" y="2728"/>
                  </a:cubicBezTo>
                  <a:cubicBezTo>
                    <a:pt x="104110" y="51"/>
                    <a:pt x="31765" y="-8770"/>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1"/>
                    <a:pt x="349571" y="226493"/>
                    <a:pt x="296717" y="211074"/>
                  </a:cubicBezTo>
                  <a:cubicBezTo>
                    <a:pt x="246558" y="196446"/>
                    <a:pt x="196417" y="181442"/>
                    <a:pt x="147804" y="162065"/>
                  </a:cubicBezTo>
                  <a:cubicBezTo>
                    <a:pt x="122734" y="152229"/>
                    <a:pt x="98266" y="140898"/>
                    <a:pt x="74535" y="128135"/>
                  </a:cubicBezTo>
                  <a:cubicBezTo>
                    <a:pt x="54347" y="117164"/>
                    <a:pt x="32236" y="104630"/>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53" name="Freeform: Shape 552">
              <a:extLst>
                <a:ext uri="{FF2B5EF4-FFF2-40B4-BE49-F238E27FC236}">
                  <a16:creationId xmlns:a16="http://schemas.microsoft.com/office/drawing/2014/main" id="{7AFEA021-321D-17FF-AEDA-EE233DFF2916}"/>
                </a:ext>
              </a:extLst>
            </p:cNvPr>
            <p:cNvSpPr/>
            <p:nvPr/>
          </p:nvSpPr>
          <p:spPr>
            <a:xfrm>
              <a:off x="8609735" y="1662847"/>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7"/>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6"/>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54" name="Freeform: Shape 553">
              <a:extLst>
                <a:ext uri="{FF2B5EF4-FFF2-40B4-BE49-F238E27FC236}">
                  <a16:creationId xmlns:a16="http://schemas.microsoft.com/office/drawing/2014/main" id="{CEE47AA2-9461-B3F5-0EC3-A0BA2B86B6F4}"/>
                </a:ext>
              </a:extLst>
            </p:cNvPr>
            <p:cNvSpPr/>
            <p:nvPr/>
          </p:nvSpPr>
          <p:spPr>
            <a:xfrm>
              <a:off x="8818239" y="1544027"/>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55" name="Freeform: Shape 554">
              <a:extLst>
                <a:ext uri="{FF2B5EF4-FFF2-40B4-BE49-F238E27FC236}">
                  <a16:creationId xmlns:a16="http://schemas.microsoft.com/office/drawing/2014/main" id="{2C002823-C178-98B1-0E88-28847E81E2E3}"/>
                </a:ext>
              </a:extLst>
            </p:cNvPr>
            <p:cNvSpPr/>
            <p:nvPr/>
          </p:nvSpPr>
          <p:spPr>
            <a:xfrm>
              <a:off x="8612287"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556" name="Freeform: Shape 555">
              <a:extLst>
                <a:ext uri="{FF2B5EF4-FFF2-40B4-BE49-F238E27FC236}">
                  <a16:creationId xmlns:a16="http://schemas.microsoft.com/office/drawing/2014/main" id="{FB609BB0-AC59-6BB3-2F29-5EDF7F8E8A2F}"/>
                </a:ext>
              </a:extLst>
            </p:cNvPr>
            <p:cNvSpPr/>
            <p:nvPr/>
          </p:nvSpPr>
          <p:spPr>
            <a:xfrm>
              <a:off x="9237628" y="2022736"/>
              <a:ext cx="47871" cy="47880"/>
            </a:xfrm>
            <a:custGeom>
              <a:avLst/>
              <a:gdLst>
                <a:gd name="connsiteX0" fmla="*/ 37833 w 47871"/>
                <a:gd name="connsiteY0" fmla="*/ 42976 h 47880"/>
                <a:gd name="connsiteX1" fmla="*/ 4186 w 47871"/>
                <a:gd name="connsiteY1" fmla="*/ 39188 h 47880"/>
                <a:gd name="connsiteX2" fmla="*/ 7974 w 47871"/>
                <a:gd name="connsiteY2" fmla="*/ 5545 h 47880"/>
                <a:gd name="connsiteX3" fmla="*/ 41603 w 47871"/>
                <a:gd name="connsiteY3" fmla="*/ 9311 h 47880"/>
                <a:gd name="connsiteX4" fmla="*/ 37833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3" y="42976"/>
                  </a:moveTo>
                  <a:cubicBezTo>
                    <a:pt x="27503" y="51221"/>
                    <a:pt x="12442" y="49525"/>
                    <a:pt x="4186" y="39188"/>
                  </a:cubicBezTo>
                  <a:cubicBezTo>
                    <a:pt x="-4052" y="28852"/>
                    <a:pt x="-2355" y="13789"/>
                    <a:pt x="7974" y="5545"/>
                  </a:cubicBezTo>
                  <a:cubicBezTo>
                    <a:pt x="18304" y="-2691"/>
                    <a:pt x="33346" y="-1006"/>
                    <a:pt x="41603" y="9311"/>
                  </a:cubicBezTo>
                  <a:cubicBezTo>
                    <a:pt x="49859" y="19648"/>
                    <a:pt x="48162" y="34720"/>
                    <a:pt x="37833" y="42976"/>
                  </a:cubicBezTo>
                  <a:close/>
                </a:path>
              </a:pathLst>
            </a:custGeom>
            <a:grpFill/>
            <a:ln w="1885" cap="flat">
              <a:noFill/>
              <a:prstDash val="solid"/>
              <a:miter/>
            </a:ln>
          </p:spPr>
          <p:txBody>
            <a:bodyPr rtlCol="0" anchor="ctr"/>
            <a:lstStyle/>
            <a:p>
              <a:endParaRPr lang="en-IN"/>
            </a:p>
          </p:txBody>
        </p:sp>
        <p:sp>
          <p:nvSpPr>
            <p:cNvPr id="557" name="Freeform: Shape 556">
              <a:extLst>
                <a:ext uri="{FF2B5EF4-FFF2-40B4-BE49-F238E27FC236}">
                  <a16:creationId xmlns:a16="http://schemas.microsoft.com/office/drawing/2014/main" id="{A7FC62FE-38B6-632C-0891-AC154951CFF6}"/>
                </a:ext>
              </a:extLst>
            </p:cNvPr>
            <p:cNvSpPr/>
            <p:nvPr/>
          </p:nvSpPr>
          <p:spPr>
            <a:xfrm>
              <a:off x="8849936"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8" name="Freeform: Shape 557">
              <a:extLst>
                <a:ext uri="{FF2B5EF4-FFF2-40B4-BE49-F238E27FC236}">
                  <a16:creationId xmlns:a16="http://schemas.microsoft.com/office/drawing/2014/main" id="{DF9C291D-86BE-C6C2-9F53-565A218270A6}"/>
                </a:ext>
              </a:extLst>
            </p:cNvPr>
            <p:cNvSpPr/>
            <p:nvPr/>
          </p:nvSpPr>
          <p:spPr>
            <a:xfrm>
              <a:off x="8716038"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7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31 w 882465"/>
                <a:gd name="connsiteY9" fmla="*/ 67051 h 610294"/>
                <a:gd name="connsiteX10" fmla="*/ 81412 w 882465"/>
                <a:gd name="connsiteY10" fmla="*/ 210026 h 610294"/>
                <a:gd name="connsiteX11" fmla="*/ 151571 w 882465"/>
                <a:gd name="connsiteY11" fmla="*/ 383048 h 610294"/>
                <a:gd name="connsiteX12" fmla="*/ 212266 w 882465"/>
                <a:gd name="connsiteY12" fmla="*/ 532677 h 610294"/>
                <a:gd name="connsiteX13" fmla="*/ 241785 w 882465"/>
                <a:gd name="connsiteY13" fmla="*/ 605493 h 610294"/>
                <a:gd name="connsiteX14" fmla="*/ 242219 w 882465"/>
                <a:gd name="connsiteY14" fmla="*/ 606530 h 610294"/>
                <a:gd name="connsiteX15" fmla="*/ 249419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7 w 882465"/>
                <a:gd name="connsiteY19" fmla="*/ 427476 h 610294"/>
                <a:gd name="connsiteX20" fmla="*/ 800228 w 882465"/>
                <a:gd name="connsiteY20" fmla="*/ 354754 h 610294"/>
                <a:gd name="connsiteX21" fmla="*/ 852102 w 882465"/>
                <a:gd name="connsiteY21" fmla="*/ 330664 h 610294"/>
                <a:gd name="connsiteX22" fmla="*/ 876607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2 w 882465"/>
                <a:gd name="connsiteY28" fmla="*/ 564194 h 610294"/>
                <a:gd name="connsiteX29" fmla="*/ 270437 w 882465"/>
                <a:gd name="connsiteY29" fmla="*/ 588283 h 610294"/>
                <a:gd name="connsiteX30" fmla="*/ 245933 w 882465"/>
                <a:gd name="connsiteY30" fmla="*/ 599593 h 610294"/>
                <a:gd name="connsiteX31" fmla="*/ 244820 w 882465"/>
                <a:gd name="connsiteY31" fmla="*/ 600102 h 610294"/>
                <a:gd name="connsiteX32" fmla="*/ 253115 w 882465"/>
                <a:gd name="connsiteY32" fmla="*/ 603476 h 610294"/>
                <a:gd name="connsiteX33" fmla="*/ 229137 w 882465"/>
                <a:gd name="connsiteY33" fmla="*/ 543987 h 610294"/>
                <a:gd name="connsiteX34" fmla="*/ 171156 w 882465"/>
                <a:gd name="connsiteY34" fmla="*/ 401011 h 610294"/>
                <a:gd name="connsiteX35" fmla="*/ 100959 w 882465"/>
                <a:gd name="connsiteY35" fmla="*/ 227990 h 610294"/>
                <a:gd name="connsiteX36" fmla="*/ 40263 w 882465"/>
                <a:gd name="connsiteY36" fmla="*/ 78379 h 610294"/>
                <a:gd name="connsiteX37" fmla="*/ 20339 w 882465"/>
                <a:gd name="connsiteY37" fmla="*/ 29201 h 610294"/>
                <a:gd name="connsiteX38" fmla="*/ 13986 w 882465"/>
                <a:gd name="connsiteY38" fmla="*/ 13574 h 610294"/>
                <a:gd name="connsiteX39" fmla="*/ 10745 w 882465"/>
                <a:gd name="connsiteY39" fmla="*/ 5544 h 610294"/>
                <a:gd name="connsiteX40" fmla="*/ 10311 w 882465"/>
                <a:gd name="connsiteY40" fmla="*/ 4508 h 610294"/>
                <a:gd name="connsiteX41" fmla="*/ 3356 w 882465"/>
                <a:gd name="connsiteY41" fmla="*/ 11463 h 610294"/>
                <a:gd name="connsiteX42" fmla="*/ 90064 w 882465"/>
                <a:gd name="connsiteY42" fmla="*/ 41886 h 610294"/>
                <a:gd name="connsiteX43" fmla="*/ 298165 w 882465"/>
                <a:gd name="connsiteY43" fmla="*/ 114948 h 610294"/>
                <a:gd name="connsiteX44" fmla="*/ 549941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lnTo>
                    <a:pt x="23431" y="67051"/>
                  </a:ln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7"/>
                  </a:cubicBezTo>
                  <a:cubicBezTo>
                    <a:pt x="249797" y="610243"/>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4"/>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5"/>
                    <a:pt x="190495" y="448682"/>
                    <a:pt x="171156" y="401011"/>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559" name="Freeform: Shape 558">
              <a:extLst>
                <a:ext uri="{FF2B5EF4-FFF2-40B4-BE49-F238E27FC236}">
                  <a16:creationId xmlns:a16="http://schemas.microsoft.com/office/drawing/2014/main" id="{C7E81597-ADC8-8472-E67C-C6521EB14573}"/>
                </a:ext>
              </a:extLst>
            </p:cNvPr>
            <p:cNvSpPr/>
            <p:nvPr/>
          </p:nvSpPr>
          <p:spPr>
            <a:xfrm>
              <a:off x="8974363" y="3254831"/>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2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2"/>
                  </a:cubicBezTo>
                  <a:cubicBezTo>
                    <a:pt x="76824" y="178428"/>
                    <a:pt x="77182" y="178278"/>
                    <a:pt x="77521" y="178089"/>
                  </a:cubicBezTo>
                  <a:lnTo>
                    <a:pt x="236952"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560" name="Freeform: Shape 559">
              <a:extLst>
                <a:ext uri="{FF2B5EF4-FFF2-40B4-BE49-F238E27FC236}">
                  <a16:creationId xmlns:a16="http://schemas.microsoft.com/office/drawing/2014/main" id="{B7A15B49-24F2-8030-AD40-A40C3E1AB6DE}"/>
                </a:ext>
              </a:extLst>
            </p:cNvPr>
            <p:cNvSpPr/>
            <p:nvPr/>
          </p:nvSpPr>
          <p:spPr>
            <a:xfrm>
              <a:off x="8756658" y="3105822"/>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561" name="Freeform: Shape 560">
              <a:extLst>
                <a:ext uri="{FF2B5EF4-FFF2-40B4-BE49-F238E27FC236}">
                  <a16:creationId xmlns:a16="http://schemas.microsoft.com/office/drawing/2014/main" id="{B8908615-A89B-9731-FD0E-786D5E2334E0}"/>
                </a:ext>
              </a:extLst>
            </p:cNvPr>
            <p:cNvSpPr/>
            <p:nvPr/>
          </p:nvSpPr>
          <p:spPr>
            <a:xfrm>
              <a:off x="8799899" y="3208065"/>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562" name="Freeform: Shape 561">
              <a:extLst>
                <a:ext uri="{FF2B5EF4-FFF2-40B4-BE49-F238E27FC236}">
                  <a16:creationId xmlns:a16="http://schemas.microsoft.com/office/drawing/2014/main" id="{FDD4F422-F5BE-A8EE-BA78-ED02BD1A3D43}"/>
                </a:ext>
              </a:extLst>
            </p:cNvPr>
            <p:cNvSpPr/>
            <p:nvPr/>
          </p:nvSpPr>
          <p:spPr>
            <a:xfrm>
              <a:off x="8839879" y="3307874"/>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3" name="Freeform: Shape 562">
              <a:extLst>
                <a:ext uri="{FF2B5EF4-FFF2-40B4-BE49-F238E27FC236}">
                  <a16:creationId xmlns:a16="http://schemas.microsoft.com/office/drawing/2014/main" id="{9616C726-0B1F-4F62-B0A7-6B3F134509A6}"/>
                </a:ext>
              </a:extLst>
            </p:cNvPr>
            <p:cNvSpPr/>
            <p:nvPr/>
          </p:nvSpPr>
          <p:spPr>
            <a:xfrm>
              <a:off x="8879822" y="3408965"/>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4" name="Freeform: Shape 563">
              <a:extLst>
                <a:ext uri="{FF2B5EF4-FFF2-40B4-BE49-F238E27FC236}">
                  <a16:creationId xmlns:a16="http://schemas.microsoft.com/office/drawing/2014/main" id="{E9A31ECB-C9FA-555A-DCBF-1AF77437BCCE}"/>
                </a:ext>
              </a:extLst>
            </p:cNvPr>
            <p:cNvSpPr/>
            <p:nvPr/>
          </p:nvSpPr>
          <p:spPr>
            <a:xfrm>
              <a:off x="8923101"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5" name="Freeform: Shape 564">
              <a:extLst>
                <a:ext uri="{FF2B5EF4-FFF2-40B4-BE49-F238E27FC236}">
                  <a16:creationId xmlns:a16="http://schemas.microsoft.com/office/drawing/2014/main" id="{ECD8ADB0-4665-48D3-3470-C7C703F4EE84}"/>
                </a:ext>
              </a:extLst>
            </p:cNvPr>
            <p:cNvSpPr/>
            <p:nvPr/>
          </p:nvSpPr>
          <p:spPr>
            <a:xfrm>
              <a:off x="9060874"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6" name="Freeform: Shape 565">
              <a:extLst>
                <a:ext uri="{FF2B5EF4-FFF2-40B4-BE49-F238E27FC236}">
                  <a16:creationId xmlns:a16="http://schemas.microsoft.com/office/drawing/2014/main" id="{36F5E78C-17E8-3161-2CCB-20D513C17273}"/>
                </a:ext>
              </a:extLst>
            </p:cNvPr>
            <p:cNvSpPr/>
            <p:nvPr/>
          </p:nvSpPr>
          <p:spPr>
            <a:xfrm>
              <a:off x="9159006" y="3502734"/>
              <a:ext cx="15658" cy="22567"/>
            </a:xfrm>
            <a:custGeom>
              <a:avLst/>
              <a:gdLst>
                <a:gd name="connsiteX0" fmla="*/ -828 w 15658"/>
                <a:gd name="connsiteY0" fmla="*/ 7451 h 22567"/>
                <a:gd name="connsiteX1" fmla="*/ 3507 w 15658"/>
                <a:gd name="connsiteY1" fmla="*/ 18761 h 22567"/>
                <a:gd name="connsiteX2" fmla="*/ 10463 w 15658"/>
                <a:gd name="connsiteY2" fmla="*/ 22720 h 22567"/>
                <a:gd name="connsiteX3" fmla="*/ 14421 w 15658"/>
                <a:gd name="connsiteY3" fmla="*/ 15764 h 22567"/>
                <a:gd name="connsiteX4" fmla="*/ 14421 w 15658"/>
                <a:gd name="connsiteY4" fmla="*/ 15764 h 22567"/>
                <a:gd name="connsiteX5" fmla="*/ 10066 w 15658"/>
                <a:gd name="connsiteY5" fmla="*/ 4454 h 22567"/>
                <a:gd name="connsiteX6" fmla="*/ 3111 w 15658"/>
                <a:gd name="connsiteY6" fmla="*/ 496 h 22567"/>
                <a:gd name="connsiteX7" fmla="*/ -828 w 15658"/>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7">
                  <a:moveTo>
                    <a:pt x="-828" y="7451"/>
                  </a:moveTo>
                  <a:cubicBezTo>
                    <a:pt x="604" y="11221"/>
                    <a:pt x="2055" y="14991"/>
                    <a:pt x="3507" y="18761"/>
                  </a:cubicBezTo>
                  <a:cubicBezTo>
                    <a:pt x="4411" y="21721"/>
                    <a:pt x="7465" y="23455"/>
                    <a:pt x="10463" y="22720"/>
                  </a:cubicBezTo>
                  <a:cubicBezTo>
                    <a:pt x="13478" y="21890"/>
                    <a:pt x="15250" y="18780"/>
                    <a:pt x="14421" y="15764"/>
                  </a:cubicBezTo>
                  <a:cubicBezTo>
                    <a:pt x="14421" y="15764"/>
                    <a:pt x="14421" y="15764"/>
                    <a:pt x="14421" y="15764"/>
                  </a:cubicBezTo>
                  <a:lnTo>
                    <a:pt x="10066" y="4454"/>
                  </a:lnTo>
                  <a:cubicBezTo>
                    <a:pt x="9181" y="1495"/>
                    <a:pt x="6109" y="-258"/>
                    <a:pt x="3111" y="496"/>
                  </a:cubicBezTo>
                  <a:cubicBezTo>
                    <a:pt x="96" y="1325"/>
                    <a:pt x="-1658" y="4436"/>
                    <a:pt x="-828" y="7451"/>
                  </a:cubicBezTo>
                  <a:close/>
                </a:path>
              </a:pathLst>
            </a:custGeom>
            <a:grpFill/>
            <a:ln w="1885" cap="flat">
              <a:noFill/>
              <a:prstDash val="solid"/>
              <a:miter/>
            </a:ln>
          </p:spPr>
          <p:txBody>
            <a:bodyPr rtlCol="0" anchor="ctr"/>
            <a:lstStyle/>
            <a:p>
              <a:endParaRPr lang="en-IN"/>
            </a:p>
          </p:txBody>
        </p:sp>
        <p:sp>
          <p:nvSpPr>
            <p:cNvPr id="567" name="Freeform: Shape 566">
              <a:extLst>
                <a:ext uri="{FF2B5EF4-FFF2-40B4-BE49-F238E27FC236}">
                  <a16:creationId xmlns:a16="http://schemas.microsoft.com/office/drawing/2014/main" id="{AE5F1942-564B-FF7F-4E98-4A0497B98D27}"/>
                </a:ext>
              </a:extLst>
            </p:cNvPr>
            <p:cNvSpPr/>
            <p:nvPr/>
          </p:nvSpPr>
          <p:spPr>
            <a:xfrm>
              <a:off x="9256195" y="3456721"/>
              <a:ext cx="16959" cy="25761"/>
            </a:xfrm>
            <a:custGeom>
              <a:avLst/>
              <a:gdLst>
                <a:gd name="connsiteX0" fmla="*/ -848 w 16959"/>
                <a:gd name="connsiteY0" fmla="*/ 7452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2"/>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7"/>
                  </a:lnTo>
                  <a:cubicBezTo>
                    <a:pt x="9162" y="1477"/>
                    <a:pt x="6109"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568" name="Freeform: Shape 567">
              <a:extLst>
                <a:ext uri="{FF2B5EF4-FFF2-40B4-BE49-F238E27FC236}">
                  <a16:creationId xmlns:a16="http://schemas.microsoft.com/office/drawing/2014/main" id="{5F4A4146-D45C-2AB5-4D74-E2C67EB0388E}"/>
                </a:ext>
              </a:extLst>
            </p:cNvPr>
            <p:cNvSpPr/>
            <p:nvPr/>
          </p:nvSpPr>
          <p:spPr>
            <a:xfrm>
              <a:off x="9354100" y="3411696"/>
              <a:ext cx="16488" cy="24671"/>
            </a:xfrm>
            <a:custGeom>
              <a:avLst/>
              <a:gdLst>
                <a:gd name="connsiteX0" fmla="*/ -828 w 16488"/>
                <a:gd name="connsiteY0" fmla="*/ 7445 h 24671"/>
                <a:gd name="connsiteX1" fmla="*/ 4337 w 16488"/>
                <a:gd name="connsiteY1" fmla="*/ 20866 h 24671"/>
                <a:gd name="connsiteX2" fmla="*/ 11292 w 16488"/>
                <a:gd name="connsiteY2" fmla="*/ 24824 h 24671"/>
                <a:gd name="connsiteX3" fmla="*/ 15250 w 16488"/>
                <a:gd name="connsiteY3" fmla="*/ 17869 h 24671"/>
                <a:gd name="connsiteX4" fmla="*/ 15250 w 16488"/>
                <a:gd name="connsiteY4" fmla="*/ 17869 h 24671"/>
                <a:gd name="connsiteX5" fmla="*/ 10066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7" y="20866"/>
                  </a:lnTo>
                  <a:cubicBezTo>
                    <a:pt x="5242" y="23825"/>
                    <a:pt x="8295" y="25559"/>
                    <a:pt x="11292" y="24824"/>
                  </a:cubicBezTo>
                  <a:cubicBezTo>
                    <a:pt x="14308" y="23995"/>
                    <a:pt x="16080" y="20885"/>
                    <a:pt x="15250" y="17869"/>
                  </a:cubicBezTo>
                  <a:cubicBezTo>
                    <a:pt x="15250" y="17869"/>
                    <a:pt x="15250" y="17869"/>
                    <a:pt x="15250" y="17869"/>
                  </a:cubicBezTo>
                  <a:cubicBezTo>
                    <a:pt x="13516" y="13383"/>
                    <a:pt x="11801" y="8915"/>
                    <a:pt x="10066" y="4448"/>
                  </a:cubicBezTo>
                  <a:cubicBezTo>
                    <a:pt x="9181" y="1488"/>
                    <a:pt x="6109" y="-246"/>
                    <a:pt x="3111" y="490"/>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9" name="Freeform: Shape 568">
              <a:extLst>
                <a:ext uri="{FF2B5EF4-FFF2-40B4-BE49-F238E27FC236}">
                  <a16:creationId xmlns:a16="http://schemas.microsoft.com/office/drawing/2014/main" id="{8CADA755-FF3C-DF78-3F26-7C2C9127F600}"/>
                </a:ext>
              </a:extLst>
            </p:cNvPr>
            <p:cNvSpPr/>
            <p:nvPr/>
          </p:nvSpPr>
          <p:spPr>
            <a:xfrm>
              <a:off x="9451856" y="3365412"/>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9 h 21505"/>
                <a:gd name="connsiteX4" fmla="*/ 14043 w 15281"/>
                <a:gd name="connsiteY4" fmla="*/ 14691 h 21505"/>
                <a:gd name="connsiteX5" fmla="*/ 10084 w 15281"/>
                <a:gd name="connsiteY5" fmla="*/ 4437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8"/>
                    <a:pt x="7087" y="22382"/>
                    <a:pt x="10084" y="21665"/>
                  </a:cubicBezTo>
                  <a:cubicBezTo>
                    <a:pt x="13100" y="20836"/>
                    <a:pt x="14872" y="17726"/>
                    <a:pt x="14043" y="14729"/>
                  </a:cubicBezTo>
                  <a:cubicBezTo>
                    <a:pt x="14043" y="14710"/>
                    <a:pt x="14043" y="14710"/>
                    <a:pt x="14043" y="14691"/>
                  </a:cubicBezTo>
                  <a:lnTo>
                    <a:pt x="10084" y="4437"/>
                  </a:lnTo>
                  <a:cubicBezTo>
                    <a:pt x="9180"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570" name="Freeform: Shape 569">
              <a:extLst>
                <a:ext uri="{FF2B5EF4-FFF2-40B4-BE49-F238E27FC236}">
                  <a16:creationId xmlns:a16="http://schemas.microsoft.com/office/drawing/2014/main" id="{68CDBD85-45FC-DE00-9EE7-834969EF57C7}"/>
                </a:ext>
              </a:extLst>
            </p:cNvPr>
            <p:cNvSpPr/>
            <p:nvPr/>
          </p:nvSpPr>
          <p:spPr>
            <a:xfrm>
              <a:off x="8716114"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7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31 w 882390"/>
                <a:gd name="connsiteY9" fmla="*/ 67051 h 610296"/>
                <a:gd name="connsiteX10" fmla="*/ 81412 w 882390"/>
                <a:gd name="connsiteY10" fmla="*/ 210026 h 610296"/>
                <a:gd name="connsiteX11" fmla="*/ 151571 w 882390"/>
                <a:gd name="connsiteY11" fmla="*/ 383048 h 610296"/>
                <a:gd name="connsiteX12" fmla="*/ 212266 w 882390"/>
                <a:gd name="connsiteY12" fmla="*/ 532677 h 610296"/>
                <a:gd name="connsiteX13" fmla="*/ 241785 w 882390"/>
                <a:gd name="connsiteY13" fmla="*/ 605493 h 610296"/>
                <a:gd name="connsiteX14" fmla="*/ 242219 w 882390"/>
                <a:gd name="connsiteY14" fmla="*/ 606530 h 610296"/>
                <a:gd name="connsiteX15" fmla="*/ 249419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1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1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7 w 882390"/>
                <a:gd name="connsiteY39" fmla="*/ 5544 h 610296"/>
                <a:gd name="connsiteX40" fmla="*/ 10273 w 882390"/>
                <a:gd name="connsiteY40" fmla="*/ 4508 h 610296"/>
                <a:gd name="connsiteX41" fmla="*/ 3318 w 882390"/>
                <a:gd name="connsiteY41" fmla="*/ 11463 h 610296"/>
                <a:gd name="connsiteX42" fmla="*/ 90027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4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7"/>
                    <a:pt x="246366" y="611294"/>
                    <a:pt x="249419" y="610366"/>
                  </a:cubicBezTo>
                  <a:cubicBezTo>
                    <a:pt x="249797" y="610250"/>
                    <a:pt x="250174" y="610095"/>
                    <a:pt x="250513" y="609904"/>
                  </a:cubicBezTo>
                  <a:lnTo>
                    <a:pt x="312830" y="580989"/>
                  </a:lnTo>
                  <a:lnTo>
                    <a:pt x="462459" y="511565"/>
                  </a:lnTo>
                  <a:lnTo>
                    <a:pt x="643567" y="427476"/>
                  </a:lnTo>
                  <a:lnTo>
                    <a:pt x="800208" y="354754"/>
                  </a:lnTo>
                  <a:lnTo>
                    <a:pt x="852101" y="330608"/>
                  </a:lnTo>
                  <a:cubicBezTo>
                    <a:pt x="860056" y="326838"/>
                    <a:pt x="869066" y="323860"/>
                    <a:pt x="876606" y="319298"/>
                  </a:cubicBezTo>
                  <a:cubicBezTo>
                    <a:pt x="876965"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5" y="591658"/>
                    <a:pt x="252209" y="594504"/>
                    <a:pt x="245876" y="599593"/>
                  </a:cubicBezTo>
                  <a:cubicBezTo>
                    <a:pt x="245518" y="599804"/>
                    <a:pt x="245160" y="599975"/>
                    <a:pt x="244764" y="600102"/>
                  </a:cubicBezTo>
                  <a:lnTo>
                    <a:pt x="253057" y="603476"/>
                  </a:lnTo>
                  <a:lnTo>
                    <a:pt x="229062" y="543987"/>
                  </a:lnTo>
                  <a:cubicBezTo>
                    <a:pt x="209741" y="496334"/>
                    <a:pt x="190420" y="448676"/>
                    <a:pt x="171081" y="401011"/>
                  </a:cubicBezTo>
                  <a:cubicBezTo>
                    <a:pt x="147688" y="343331"/>
                    <a:pt x="124314" y="285657"/>
                    <a:pt x="100921" y="227990"/>
                  </a:cubicBezTo>
                  <a:cubicBezTo>
                    <a:pt x="80696" y="178114"/>
                    <a:pt x="60451" y="128243"/>
                    <a:pt x="40225" y="78380"/>
                  </a:cubicBezTo>
                  <a:cubicBezTo>
                    <a:pt x="33590" y="62043"/>
                    <a:pt x="26955" y="45651"/>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571" name="Freeform: Shape 570">
              <a:extLst>
                <a:ext uri="{FF2B5EF4-FFF2-40B4-BE49-F238E27FC236}">
                  <a16:creationId xmlns:a16="http://schemas.microsoft.com/office/drawing/2014/main" id="{3A744B2C-EE73-C8FE-C35C-11F4BB599869}"/>
                </a:ext>
              </a:extLst>
            </p:cNvPr>
            <p:cNvSpPr/>
            <p:nvPr/>
          </p:nvSpPr>
          <p:spPr>
            <a:xfrm>
              <a:off x="8974344"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8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8 w 263831"/>
                <a:gd name="connsiteY11" fmla="*/ 563 h 178473"/>
                <a:gd name="connsiteX12" fmla="*/ -705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2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8" y="89232"/>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715"/>
                  </a:lnTo>
                  <a:cubicBezTo>
                    <a:pt x="70170" y="177769"/>
                    <a:pt x="73411" y="179478"/>
                    <a:pt x="76465" y="178534"/>
                  </a:cubicBezTo>
                  <a:cubicBezTo>
                    <a:pt x="76823" y="178421"/>
                    <a:pt x="77181" y="178272"/>
                    <a:pt x="77521" y="178089"/>
                  </a:cubicBezTo>
                  <a:lnTo>
                    <a:pt x="236952"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572" name="Freeform: Shape 571">
              <a:extLst>
                <a:ext uri="{FF2B5EF4-FFF2-40B4-BE49-F238E27FC236}">
                  <a16:creationId xmlns:a16="http://schemas.microsoft.com/office/drawing/2014/main" id="{9C05EEC7-69D5-ECD8-3B11-D39CBDA7B885}"/>
                </a:ext>
              </a:extLst>
            </p:cNvPr>
            <p:cNvSpPr/>
            <p:nvPr/>
          </p:nvSpPr>
          <p:spPr>
            <a:xfrm>
              <a:off x="8756658" y="278364"/>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573" name="Freeform: Shape 572">
              <a:extLst>
                <a:ext uri="{FF2B5EF4-FFF2-40B4-BE49-F238E27FC236}">
                  <a16:creationId xmlns:a16="http://schemas.microsoft.com/office/drawing/2014/main" id="{A6D73609-F412-D2DA-BCF5-A6D723CD9704}"/>
                </a:ext>
              </a:extLst>
            </p:cNvPr>
            <p:cNvSpPr/>
            <p:nvPr/>
          </p:nvSpPr>
          <p:spPr>
            <a:xfrm>
              <a:off x="8799899" y="380606"/>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574" name="Freeform: Shape 573">
              <a:extLst>
                <a:ext uri="{FF2B5EF4-FFF2-40B4-BE49-F238E27FC236}">
                  <a16:creationId xmlns:a16="http://schemas.microsoft.com/office/drawing/2014/main" id="{8BC90501-9442-3D02-6AB5-E73C4A0A1F4F}"/>
                </a:ext>
              </a:extLst>
            </p:cNvPr>
            <p:cNvSpPr/>
            <p:nvPr/>
          </p:nvSpPr>
          <p:spPr>
            <a:xfrm>
              <a:off x="8839879" y="480415"/>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5" name="Freeform: Shape 574">
              <a:extLst>
                <a:ext uri="{FF2B5EF4-FFF2-40B4-BE49-F238E27FC236}">
                  <a16:creationId xmlns:a16="http://schemas.microsoft.com/office/drawing/2014/main" id="{55A5C150-766C-090E-B572-B333D74A5CF1}"/>
                </a:ext>
              </a:extLst>
            </p:cNvPr>
            <p:cNvSpPr/>
            <p:nvPr/>
          </p:nvSpPr>
          <p:spPr>
            <a:xfrm>
              <a:off x="8879822" y="58150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6" name="Freeform: Shape 575">
              <a:extLst>
                <a:ext uri="{FF2B5EF4-FFF2-40B4-BE49-F238E27FC236}">
                  <a16:creationId xmlns:a16="http://schemas.microsoft.com/office/drawing/2014/main" id="{DBCD205B-1788-4A24-0542-AAD043CED8FB}"/>
                </a:ext>
              </a:extLst>
            </p:cNvPr>
            <p:cNvSpPr/>
            <p:nvPr/>
          </p:nvSpPr>
          <p:spPr>
            <a:xfrm>
              <a:off x="8923101"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0"/>
                    <a:pt x="-1601" y="10153"/>
                    <a:pt x="-865" y="13155"/>
                  </a:cubicBezTo>
                  <a:cubicBezTo>
                    <a:pt x="-36" y="16162"/>
                    <a:pt x="3074" y="17925"/>
                    <a:pt x="6090" y="17094"/>
                  </a:cubicBezTo>
                  <a:lnTo>
                    <a:pt x="20585" y="11439"/>
                  </a:lnTo>
                  <a:cubicBezTo>
                    <a:pt x="23545" y="10538"/>
                    <a:pt x="25279" y="7485"/>
                    <a:pt x="24544" y="4484"/>
                  </a:cubicBezTo>
                  <a:cubicBezTo>
                    <a:pt x="23715" y="1472"/>
                    <a:pt x="20605"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7" name="Freeform: Shape 576">
              <a:extLst>
                <a:ext uri="{FF2B5EF4-FFF2-40B4-BE49-F238E27FC236}">
                  <a16:creationId xmlns:a16="http://schemas.microsoft.com/office/drawing/2014/main" id="{DAD7A937-F0B9-087D-F2AF-D1D9D93F32F5}"/>
                </a:ext>
              </a:extLst>
            </p:cNvPr>
            <p:cNvSpPr/>
            <p:nvPr/>
          </p:nvSpPr>
          <p:spPr>
            <a:xfrm>
              <a:off x="9060874"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8"/>
                    <a:pt x="7070" y="22382"/>
                    <a:pt x="10067" y="21657"/>
                  </a:cubicBezTo>
                  <a:cubicBezTo>
                    <a:pt x="13082" y="20832"/>
                    <a:pt x="14854" y="17722"/>
                    <a:pt x="14025" y="14710"/>
                  </a:cubicBezTo>
                  <a:cubicBezTo>
                    <a:pt x="14025" y="14707"/>
                    <a:pt x="14025" y="14704"/>
                    <a:pt x="14025" y="14702"/>
                  </a:cubicBezTo>
                  <a:lnTo>
                    <a:pt x="10067" y="4447"/>
                  </a:lnTo>
                  <a:cubicBezTo>
                    <a:pt x="9163" y="1492"/>
                    <a:pt x="6109" y="-245"/>
                    <a:pt x="3111" y="489"/>
                  </a:cubicBezTo>
                  <a:cubicBezTo>
                    <a:pt x="96" y="1323"/>
                    <a:pt x="-1658" y="4436"/>
                    <a:pt x="-828" y="7445"/>
                  </a:cubicBezTo>
                  <a:close/>
                </a:path>
              </a:pathLst>
            </a:custGeom>
            <a:grpFill/>
            <a:ln w="1885" cap="flat">
              <a:noFill/>
              <a:prstDash val="solid"/>
              <a:miter/>
            </a:ln>
          </p:spPr>
          <p:txBody>
            <a:bodyPr rtlCol="0" anchor="ctr"/>
            <a:lstStyle/>
            <a:p>
              <a:endParaRPr lang="en-IN"/>
            </a:p>
          </p:txBody>
        </p:sp>
        <p:sp>
          <p:nvSpPr>
            <p:cNvPr id="578" name="Freeform: Shape 577">
              <a:extLst>
                <a:ext uri="{FF2B5EF4-FFF2-40B4-BE49-F238E27FC236}">
                  <a16:creationId xmlns:a16="http://schemas.microsoft.com/office/drawing/2014/main" id="{6241C681-B06D-A741-7E00-83A7F451304C}"/>
                </a:ext>
              </a:extLst>
            </p:cNvPr>
            <p:cNvSpPr/>
            <p:nvPr/>
          </p:nvSpPr>
          <p:spPr>
            <a:xfrm>
              <a:off x="9159024"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4"/>
                    <a:pt x="10463" y="22717"/>
                  </a:cubicBezTo>
                  <a:cubicBezTo>
                    <a:pt x="13479" y="21892"/>
                    <a:pt x="15251" y="18781"/>
                    <a:pt x="14422" y="15769"/>
                  </a:cubicBezTo>
                  <a:cubicBezTo>
                    <a:pt x="14422" y="15766"/>
                    <a:pt x="14422" y="15764"/>
                    <a:pt x="14422" y="15761"/>
                  </a:cubicBezTo>
                  <a:lnTo>
                    <a:pt x="10067" y="4451"/>
                  </a:lnTo>
                  <a:cubicBezTo>
                    <a:pt x="9181" y="1489"/>
                    <a:pt x="6109" y="-252"/>
                    <a:pt x="3112"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79" name="Freeform: Shape 578">
              <a:extLst>
                <a:ext uri="{FF2B5EF4-FFF2-40B4-BE49-F238E27FC236}">
                  <a16:creationId xmlns:a16="http://schemas.microsoft.com/office/drawing/2014/main" id="{A72EEC91-0084-35F5-2842-40721A837AE7}"/>
                </a:ext>
              </a:extLst>
            </p:cNvPr>
            <p:cNvSpPr/>
            <p:nvPr/>
          </p:nvSpPr>
          <p:spPr>
            <a:xfrm>
              <a:off x="9256195" y="629265"/>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9"/>
                    <a:pt x="16551" y="21968"/>
                    <a:pt x="15721" y="18956"/>
                  </a:cubicBezTo>
                  <a:cubicBezTo>
                    <a:pt x="15721" y="18953"/>
                    <a:pt x="15721" y="18951"/>
                    <a:pt x="15721" y="18948"/>
                  </a:cubicBezTo>
                  <a:lnTo>
                    <a:pt x="10066" y="4434"/>
                  </a:lnTo>
                  <a:cubicBezTo>
                    <a:pt x="9162" y="1479"/>
                    <a:pt x="6109"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580" name="Freeform: Shape 579">
              <a:extLst>
                <a:ext uri="{FF2B5EF4-FFF2-40B4-BE49-F238E27FC236}">
                  <a16:creationId xmlns:a16="http://schemas.microsoft.com/office/drawing/2014/main" id="{3DDD1785-A505-DEE7-DBCE-FF69C2CECBFA}"/>
                </a:ext>
              </a:extLst>
            </p:cNvPr>
            <p:cNvSpPr/>
            <p:nvPr/>
          </p:nvSpPr>
          <p:spPr>
            <a:xfrm>
              <a:off x="9354100" y="584235"/>
              <a:ext cx="16488" cy="24674"/>
            </a:xfrm>
            <a:custGeom>
              <a:avLst/>
              <a:gdLst>
                <a:gd name="connsiteX0" fmla="*/ -828 w 16488"/>
                <a:gd name="connsiteY0" fmla="*/ 7448 h 24674"/>
                <a:gd name="connsiteX1" fmla="*/ 4337 w 16488"/>
                <a:gd name="connsiteY1" fmla="*/ 20869 h 24674"/>
                <a:gd name="connsiteX2" fmla="*/ 11292 w 16488"/>
                <a:gd name="connsiteY2" fmla="*/ 24828 h 24674"/>
                <a:gd name="connsiteX3" fmla="*/ 15250 w 16488"/>
                <a:gd name="connsiteY3" fmla="*/ 17880 h 24674"/>
                <a:gd name="connsiteX4" fmla="*/ 15250 w 16488"/>
                <a:gd name="connsiteY4" fmla="*/ 17872 h 24674"/>
                <a:gd name="connsiteX5" fmla="*/ 10066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7" y="20869"/>
                  </a:lnTo>
                  <a:cubicBezTo>
                    <a:pt x="5242" y="23825"/>
                    <a:pt x="8295" y="25562"/>
                    <a:pt x="11292" y="24828"/>
                  </a:cubicBezTo>
                  <a:cubicBezTo>
                    <a:pt x="14308" y="24003"/>
                    <a:pt x="16080" y="20892"/>
                    <a:pt x="15250" y="17880"/>
                  </a:cubicBezTo>
                  <a:cubicBezTo>
                    <a:pt x="15250" y="17878"/>
                    <a:pt x="15250" y="17875"/>
                    <a:pt x="15250" y="17872"/>
                  </a:cubicBezTo>
                  <a:cubicBezTo>
                    <a:pt x="13516" y="13386"/>
                    <a:pt x="11801" y="8919"/>
                    <a:pt x="10066" y="4451"/>
                  </a:cubicBezTo>
                  <a:cubicBezTo>
                    <a:pt x="9181" y="1489"/>
                    <a:pt x="6109" y="-252"/>
                    <a:pt x="3111"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81" name="Freeform: Shape 580">
              <a:extLst>
                <a:ext uri="{FF2B5EF4-FFF2-40B4-BE49-F238E27FC236}">
                  <a16:creationId xmlns:a16="http://schemas.microsoft.com/office/drawing/2014/main" id="{DB6F6186-545A-13D7-F420-AB5A98B55B94}"/>
                </a:ext>
              </a:extLst>
            </p:cNvPr>
            <p:cNvSpPr/>
            <p:nvPr/>
          </p:nvSpPr>
          <p:spPr>
            <a:xfrm>
              <a:off x="9451856" y="537957"/>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3"/>
                    <a:pt x="7087" y="22387"/>
                    <a:pt x="10084" y="21662"/>
                  </a:cubicBezTo>
                  <a:cubicBezTo>
                    <a:pt x="13100" y="20840"/>
                    <a:pt x="14872" y="17731"/>
                    <a:pt x="14043" y="14718"/>
                  </a:cubicBezTo>
                  <a:cubicBezTo>
                    <a:pt x="14043" y="14708"/>
                    <a:pt x="14043" y="14698"/>
                    <a:pt x="14043" y="14688"/>
                  </a:cubicBezTo>
                  <a:lnTo>
                    <a:pt x="10084" y="4434"/>
                  </a:lnTo>
                  <a:cubicBezTo>
                    <a:pt x="9180"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582" name="Freeform: Shape 581">
              <a:extLst>
                <a:ext uri="{FF2B5EF4-FFF2-40B4-BE49-F238E27FC236}">
                  <a16:creationId xmlns:a16="http://schemas.microsoft.com/office/drawing/2014/main" id="{64C42312-EFF4-5780-98C7-EA2C93642706}"/>
                </a:ext>
              </a:extLst>
            </p:cNvPr>
            <p:cNvSpPr/>
            <p:nvPr/>
          </p:nvSpPr>
          <p:spPr>
            <a:xfrm>
              <a:off x="8029656"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3" name="Freeform: Shape 582">
              <a:extLst>
                <a:ext uri="{FF2B5EF4-FFF2-40B4-BE49-F238E27FC236}">
                  <a16:creationId xmlns:a16="http://schemas.microsoft.com/office/drawing/2014/main" id="{450A791F-3F50-5855-B75F-9AD1C7DB4DA7}"/>
                </a:ext>
              </a:extLst>
            </p:cNvPr>
            <p:cNvSpPr/>
            <p:nvPr/>
          </p:nvSpPr>
          <p:spPr>
            <a:xfrm>
              <a:off x="8134086" y="2553239"/>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4" name="Freeform: Shape 583">
              <a:extLst>
                <a:ext uri="{FF2B5EF4-FFF2-40B4-BE49-F238E27FC236}">
                  <a16:creationId xmlns:a16="http://schemas.microsoft.com/office/drawing/2014/main" id="{6E6B4743-A254-EE63-0FAD-D0DD631F7478}"/>
                </a:ext>
              </a:extLst>
            </p:cNvPr>
            <p:cNvSpPr/>
            <p:nvPr/>
          </p:nvSpPr>
          <p:spPr>
            <a:xfrm>
              <a:off x="10042881" y="494351"/>
              <a:ext cx="272746" cy="433514"/>
            </a:xfrm>
            <a:custGeom>
              <a:avLst/>
              <a:gdLst>
                <a:gd name="connsiteX0" fmla="*/ 127093 w 272746"/>
                <a:gd name="connsiteY0" fmla="*/ 422376 h 433514"/>
                <a:gd name="connsiteX1" fmla="*/ 102890 w 272746"/>
                <a:gd name="connsiteY1" fmla="*/ 397872 h 433514"/>
                <a:gd name="connsiteX2" fmla="*/ 94313 w 272746"/>
                <a:gd name="connsiteY2" fmla="*/ 349051 h 433514"/>
                <a:gd name="connsiteX3" fmla="*/ 105623 w 272746"/>
                <a:gd name="connsiteY3" fmla="*/ 270259 h 433514"/>
                <a:gd name="connsiteX4" fmla="*/ 154632 w 272746"/>
                <a:gd name="connsiteY4" fmla="*/ 216933 h 433514"/>
                <a:gd name="connsiteX5" fmla="*/ 198722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1 w 272746"/>
                <a:gd name="connsiteY9" fmla="*/ 164041 h 433514"/>
                <a:gd name="connsiteX10" fmla="*/ 10469 w 272746"/>
                <a:gd name="connsiteY10" fmla="*/ 113731 h 433514"/>
                <a:gd name="connsiteX11" fmla="*/ 90600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8 w 272746"/>
                <a:gd name="connsiteY16" fmla="*/ 344433 h 433514"/>
                <a:gd name="connsiteX17" fmla="*/ 139835 w 272746"/>
                <a:gd name="connsiteY17" fmla="*/ 388334 h 433514"/>
                <a:gd name="connsiteX18" fmla="*/ 140910 w 272746"/>
                <a:gd name="connsiteY18" fmla="*/ 410482 h 433514"/>
                <a:gd name="connsiteX19" fmla="*/ 125585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9 w 272746"/>
                <a:gd name="connsiteY24" fmla="*/ 238874 h 433514"/>
                <a:gd name="connsiteX25" fmla="*/ 263075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2012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1" y="411481"/>
                    <a:pt x="102890" y="397872"/>
                  </a:cubicBezTo>
                  <a:cubicBezTo>
                    <a:pt x="98818" y="381834"/>
                    <a:pt x="95953" y="365516"/>
                    <a:pt x="94313" y="349051"/>
                  </a:cubicBezTo>
                  <a:cubicBezTo>
                    <a:pt x="92014" y="322473"/>
                    <a:pt x="94313" y="294726"/>
                    <a:pt x="105623" y="270259"/>
                  </a:cubicBezTo>
                  <a:cubicBezTo>
                    <a:pt x="116367" y="247149"/>
                    <a:pt x="134802" y="232032"/>
                    <a:pt x="154632" y="216933"/>
                  </a:cubicBezTo>
                  <a:cubicBezTo>
                    <a:pt x="171597" y="204040"/>
                    <a:pt x="189353" y="190318"/>
                    <a:pt x="198722" y="170601"/>
                  </a:cubicBezTo>
                  <a:cubicBezTo>
                    <a:pt x="215046" y="136200"/>
                    <a:pt x="200607" y="91319"/>
                    <a:pt x="168430" y="71545"/>
                  </a:cubicBezTo>
                  <a:cubicBezTo>
                    <a:pt x="127545" y="46456"/>
                    <a:pt x="78819" y="70829"/>
                    <a:pt x="60591" y="111620"/>
                  </a:cubicBezTo>
                  <a:cubicBezTo>
                    <a:pt x="55784" y="122383"/>
                    <a:pt x="54144" y="133241"/>
                    <a:pt x="51769" y="144645"/>
                  </a:cubicBezTo>
                  <a:cubicBezTo>
                    <a:pt x="49337" y="156501"/>
                    <a:pt x="42702" y="166963"/>
                    <a:pt x="28621"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8"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1" y="318533"/>
                    <a:pt x="165282"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3" y="99193"/>
                    <a:pt x="-1010" y="121573"/>
                  </a:cubicBezTo>
                  <a:cubicBezTo>
                    <a:pt x="-859" y="138764"/>
                    <a:pt x="197" y="161157"/>
                    <a:pt x="16501" y="171185"/>
                  </a:cubicBezTo>
                  <a:cubicBezTo>
                    <a:pt x="35181" y="182608"/>
                    <a:pt x="56086" y="171864"/>
                    <a:pt x="61741" y="152090"/>
                  </a:cubicBezTo>
                  <a:cubicBezTo>
                    <a:pt x="65511" y="138745"/>
                    <a:pt x="66265" y="125701"/>
                    <a:pt x="72598" y="112921"/>
                  </a:cubicBezTo>
                  <a:cubicBezTo>
                    <a:pt x="78724" y="100146"/>
                    <a:pt x="88319" y="89350"/>
                    <a:pt x="100288" y="81762"/>
                  </a:cubicBezTo>
                  <a:cubicBezTo>
                    <a:pt x="122965" y="67715"/>
                    <a:pt x="152200" y="70351"/>
                    <a:pt x="172012" y="88227"/>
                  </a:cubicBezTo>
                  <a:cubicBezTo>
                    <a:pt x="188599" y="103803"/>
                    <a:pt x="196667" y="126408"/>
                    <a:pt x="193689" y="148961"/>
                  </a:cubicBezTo>
                  <a:cubicBezTo>
                    <a:pt x="189919" y="175012"/>
                    <a:pt x="168694" y="192165"/>
                    <a:pt x="148996" y="207150"/>
                  </a:cubicBezTo>
                  <a:cubicBezTo>
                    <a:pt x="129298" y="222136"/>
                    <a:pt x="110335" y="237027"/>
                    <a:pt x="98573" y="259232"/>
                  </a:cubicBezTo>
                  <a:cubicBezTo>
                    <a:pt x="86415" y="282191"/>
                    <a:pt x="81722" y="308656"/>
                    <a:pt x="82211" y="334461"/>
                  </a:cubicBezTo>
                  <a:cubicBezTo>
                    <a:pt x="82702" y="350781"/>
                    <a:pt x="84643" y="367024"/>
                    <a:pt x="88017" y="382999"/>
                  </a:cubicBezTo>
                  <a:cubicBezTo>
                    <a:pt x="90562" y="395685"/>
                    <a:pt x="91881" y="412160"/>
                    <a:pt x="100194" y="422584"/>
                  </a:cubicBezTo>
                  <a:cubicBezTo>
                    <a:pt x="106678" y="430623"/>
                    <a:pt x="116819"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585" name="Freeform: Shape 584">
              <a:extLst>
                <a:ext uri="{FF2B5EF4-FFF2-40B4-BE49-F238E27FC236}">
                  <a16:creationId xmlns:a16="http://schemas.microsoft.com/office/drawing/2014/main" id="{3832B120-AAE5-2686-B695-63ED931D61CB}"/>
                </a:ext>
              </a:extLst>
            </p:cNvPr>
            <p:cNvSpPr/>
            <p:nvPr/>
          </p:nvSpPr>
          <p:spPr>
            <a:xfrm>
              <a:off x="10147236" y="947242"/>
              <a:ext cx="81498" cy="81471"/>
            </a:xfrm>
            <a:custGeom>
              <a:avLst/>
              <a:gdLst>
                <a:gd name="connsiteX0" fmla="*/ 50201 w 81498"/>
                <a:gd name="connsiteY0" fmla="*/ 1058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8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4 h 81471"/>
                <a:gd name="connsiteX9" fmla="*/ 50201 w 81498"/>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8"/>
                  </a:moveTo>
                  <a:cubicBezTo>
                    <a:pt x="26621" y="-3541"/>
                    <a:pt x="2587" y="13933"/>
                    <a:pt x="-693" y="37853"/>
                  </a:cubicBezTo>
                  <a:cubicBezTo>
                    <a:pt x="-3859" y="61001"/>
                    <a:pt x="15500" y="79323"/>
                    <a:pt x="37440" y="81566"/>
                  </a:cubicBezTo>
                  <a:cubicBezTo>
                    <a:pt x="59381" y="83809"/>
                    <a:pt x="78156" y="69200"/>
                    <a:pt x="80248" y="47071"/>
                  </a:cubicBezTo>
                  <a:cubicBezTo>
                    <a:pt x="82246" y="26016"/>
                    <a:pt x="70277" y="7279"/>
                    <a:pt x="50201" y="1058"/>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586" name="Freeform: Shape 585">
              <a:extLst>
                <a:ext uri="{FF2B5EF4-FFF2-40B4-BE49-F238E27FC236}">
                  <a16:creationId xmlns:a16="http://schemas.microsoft.com/office/drawing/2014/main" id="{E5EFAA13-536D-F8FD-542D-36F0E95CFC1C}"/>
                </a:ext>
              </a:extLst>
            </p:cNvPr>
            <p:cNvSpPr/>
            <p:nvPr/>
          </p:nvSpPr>
          <p:spPr>
            <a:xfrm>
              <a:off x="10042806"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9" y="322454"/>
                    <a:pt x="94388" y="294707"/>
                    <a:pt x="105698" y="270240"/>
                  </a:cubicBezTo>
                  <a:cubicBezTo>
                    <a:pt x="116443" y="247130"/>
                    <a:pt x="134877" y="232013"/>
                    <a:pt x="154707" y="216915"/>
                  </a:cubicBezTo>
                  <a:cubicBezTo>
                    <a:pt x="171672" y="204021"/>
                    <a:pt x="189428" y="190298"/>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2"/>
                    <a:pt x="128582" y="433460"/>
                  </a:cubicBezTo>
                  <a:cubicBezTo>
                    <a:pt x="138289" y="431688"/>
                    <a:pt x="146527" y="425317"/>
                    <a:pt x="150655" y="416363"/>
                  </a:cubicBezTo>
                  <a:cubicBezTo>
                    <a:pt x="155876" y="404808"/>
                    <a:pt x="151503" y="392198"/>
                    <a:pt x="150108" y="380266"/>
                  </a:cubicBezTo>
                  <a:cubicBezTo>
                    <a:pt x="146602" y="350220"/>
                    <a:pt x="147921" y="318533"/>
                    <a:pt x="165283" y="292671"/>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3" y="99198"/>
                    <a:pt x="-1010" y="121572"/>
                  </a:cubicBezTo>
                  <a:cubicBezTo>
                    <a:pt x="-859" y="138763"/>
                    <a:pt x="197" y="161157"/>
                    <a:pt x="16501" y="171185"/>
                  </a:cubicBezTo>
                  <a:cubicBezTo>
                    <a:pt x="35182" y="182608"/>
                    <a:pt x="56086" y="171864"/>
                    <a:pt x="61741" y="152090"/>
                  </a:cubicBezTo>
                  <a:cubicBezTo>
                    <a:pt x="65511" y="138745"/>
                    <a:pt x="66265" y="125701"/>
                    <a:pt x="72598" y="112921"/>
                  </a:cubicBezTo>
                  <a:cubicBezTo>
                    <a:pt x="78724" y="100140"/>
                    <a:pt x="88319" y="89358"/>
                    <a:pt x="100288" y="81762"/>
                  </a:cubicBezTo>
                  <a:cubicBezTo>
                    <a:pt x="122965" y="67719"/>
                    <a:pt x="152200" y="70358"/>
                    <a:pt x="172012" y="88227"/>
                  </a:cubicBezTo>
                  <a:cubicBezTo>
                    <a:pt x="188618" y="103778"/>
                    <a:pt x="196705" y="126379"/>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6"/>
                    <a:pt x="84718" y="36701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7" name="Freeform: Shape 586">
              <a:extLst>
                <a:ext uri="{FF2B5EF4-FFF2-40B4-BE49-F238E27FC236}">
                  <a16:creationId xmlns:a16="http://schemas.microsoft.com/office/drawing/2014/main" id="{4EA07DF5-1A60-FE00-37B1-DC3C849B8219}"/>
                </a:ext>
              </a:extLst>
            </p:cNvPr>
            <p:cNvSpPr/>
            <p:nvPr/>
          </p:nvSpPr>
          <p:spPr>
            <a:xfrm>
              <a:off x="10147236" y="3774701"/>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8" name="Freeform: Shape 587">
              <a:extLst>
                <a:ext uri="{FF2B5EF4-FFF2-40B4-BE49-F238E27FC236}">
                  <a16:creationId xmlns:a16="http://schemas.microsoft.com/office/drawing/2014/main" id="{DEF883DA-57B2-B479-29F1-5238C20A429C}"/>
                </a:ext>
              </a:extLst>
            </p:cNvPr>
            <p:cNvSpPr/>
            <p:nvPr/>
          </p:nvSpPr>
          <p:spPr>
            <a:xfrm>
              <a:off x="11045611"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6 w 272747"/>
                <a:gd name="connsiteY6" fmla="*/ 71527 h 433495"/>
                <a:gd name="connsiteX7" fmla="*/ 60667 w 272747"/>
                <a:gd name="connsiteY7" fmla="*/ 111601 h 433495"/>
                <a:gd name="connsiteX8" fmla="*/ 51845 w 272747"/>
                <a:gd name="connsiteY8" fmla="*/ 144626 h 433495"/>
                <a:gd name="connsiteX9" fmla="*/ 28622 w 272747"/>
                <a:gd name="connsiteY9" fmla="*/ 164041 h 433495"/>
                <a:gd name="connsiteX10" fmla="*/ 10469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5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3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2012 w 272747"/>
                <a:gd name="connsiteY34" fmla="*/ 88227 h 433495"/>
                <a:gd name="connsiteX35" fmla="*/ 193764 w 272747"/>
                <a:gd name="connsiteY35" fmla="*/ 148942 h 433495"/>
                <a:gd name="connsiteX36" fmla="*/ 149072 w 272747"/>
                <a:gd name="connsiteY36" fmla="*/ 207131 h 433495"/>
                <a:gd name="connsiteX37" fmla="*/ 98649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94"/>
                    <a:pt x="146527" y="425315"/>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9" name="Freeform: Shape 588">
              <a:extLst>
                <a:ext uri="{FF2B5EF4-FFF2-40B4-BE49-F238E27FC236}">
                  <a16:creationId xmlns:a16="http://schemas.microsoft.com/office/drawing/2014/main" id="{E356D248-F0B1-E8F2-C5C4-7BCE928BDA50}"/>
                </a:ext>
              </a:extLst>
            </p:cNvPr>
            <p:cNvSpPr/>
            <p:nvPr/>
          </p:nvSpPr>
          <p:spPr>
            <a:xfrm>
              <a:off x="11150038"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1"/>
                  </a:cubicBezTo>
                  <a:cubicBezTo>
                    <a:pt x="82250" y="26015"/>
                    <a:pt x="70281" y="7279"/>
                    <a:pt x="50205" y="1058"/>
                  </a:cubicBezTo>
                  <a:cubicBezTo>
                    <a:pt x="43231" y="-1109"/>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590" name="Freeform: Shape 589">
              <a:extLst>
                <a:ext uri="{FF2B5EF4-FFF2-40B4-BE49-F238E27FC236}">
                  <a16:creationId xmlns:a16="http://schemas.microsoft.com/office/drawing/2014/main" id="{A030F5D0-04EA-E5E9-5754-11975B8F4F25}"/>
                </a:ext>
              </a:extLst>
            </p:cNvPr>
            <p:cNvSpPr/>
            <p:nvPr/>
          </p:nvSpPr>
          <p:spPr>
            <a:xfrm>
              <a:off x="6546443" y="2379153"/>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1" name="Freeform: Shape 590">
              <a:extLst>
                <a:ext uri="{FF2B5EF4-FFF2-40B4-BE49-F238E27FC236}">
                  <a16:creationId xmlns:a16="http://schemas.microsoft.com/office/drawing/2014/main" id="{F3566257-8953-8060-B5D6-C14EE468B212}"/>
                </a:ext>
              </a:extLst>
            </p:cNvPr>
            <p:cNvSpPr/>
            <p:nvPr/>
          </p:nvSpPr>
          <p:spPr>
            <a:xfrm>
              <a:off x="6635326" y="237610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83"/>
                    <a:pt x="10108" y="4305"/>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592" name="Freeform: Shape 591">
              <a:extLst>
                <a:ext uri="{FF2B5EF4-FFF2-40B4-BE49-F238E27FC236}">
                  <a16:creationId xmlns:a16="http://schemas.microsoft.com/office/drawing/2014/main" id="{A60152B0-B01A-EB9B-66E3-A205157126B7}"/>
                </a:ext>
              </a:extLst>
            </p:cNvPr>
            <p:cNvSpPr/>
            <p:nvPr/>
          </p:nvSpPr>
          <p:spPr>
            <a:xfrm>
              <a:off x="6727700" y="2552042"/>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2"/>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3" name="Freeform: Shape 592">
              <a:extLst>
                <a:ext uri="{FF2B5EF4-FFF2-40B4-BE49-F238E27FC236}">
                  <a16:creationId xmlns:a16="http://schemas.microsoft.com/office/drawing/2014/main" id="{A5395FAA-6071-B0D7-1CBA-A0B7A548FFD8}"/>
                </a:ext>
              </a:extLst>
            </p:cNvPr>
            <p:cNvSpPr/>
            <p:nvPr/>
          </p:nvSpPr>
          <p:spPr>
            <a:xfrm>
              <a:off x="6577853"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4" name="Freeform: Shape 593">
              <a:extLst>
                <a:ext uri="{FF2B5EF4-FFF2-40B4-BE49-F238E27FC236}">
                  <a16:creationId xmlns:a16="http://schemas.microsoft.com/office/drawing/2014/main" id="{A0A070E4-59AE-C3E3-6220-FDF296B23B1C}"/>
                </a:ext>
              </a:extLst>
            </p:cNvPr>
            <p:cNvSpPr/>
            <p:nvPr/>
          </p:nvSpPr>
          <p:spPr>
            <a:xfrm>
              <a:off x="9479460" y="1549766"/>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5" name="Freeform: Shape 594">
              <a:extLst>
                <a:ext uri="{FF2B5EF4-FFF2-40B4-BE49-F238E27FC236}">
                  <a16:creationId xmlns:a16="http://schemas.microsoft.com/office/drawing/2014/main" id="{54F6669B-878C-6BFC-FED3-EEEF434E83B1}"/>
                </a:ext>
              </a:extLst>
            </p:cNvPr>
            <p:cNvSpPr/>
            <p:nvPr/>
          </p:nvSpPr>
          <p:spPr>
            <a:xfrm>
              <a:off x="9568343"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5"/>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596" name="Freeform: Shape 595">
              <a:extLst>
                <a:ext uri="{FF2B5EF4-FFF2-40B4-BE49-F238E27FC236}">
                  <a16:creationId xmlns:a16="http://schemas.microsoft.com/office/drawing/2014/main" id="{DC47EAFE-DE72-DED6-FFA4-C001D2A40CDF}"/>
                </a:ext>
              </a:extLst>
            </p:cNvPr>
            <p:cNvSpPr/>
            <p:nvPr/>
          </p:nvSpPr>
          <p:spPr>
            <a:xfrm>
              <a:off x="9660717" y="1722654"/>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7" name="Freeform: Shape 596">
              <a:extLst>
                <a:ext uri="{FF2B5EF4-FFF2-40B4-BE49-F238E27FC236}">
                  <a16:creationId xmlns:a16="http://schemas.microsoft.com/office/drawing/2014/main" id="{CCF146CB-A4CD-540B-73E5-E3931BC6E03E}"/>
                </a:ext>
              </a:extLst>
            </p:cNvPr>
            <p:cNvSpPr/>
            <p:nvPr/>
          </p:nvSpPr>
          <p:spPr>
            <a:xfrm>
              <a:off x="9510869"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8" name="Freeform: Shape 597">
              <a:extLst>
                <a:ext uri="{FF2B5EF4-FFF2-40B4-BE49-F238E27FC236}">
                  <a16:creationId xmlns:a16="http://schemas.microsoft.com/office/drawing/2014/main" id="{9C7E83C9-1970-B076-B94F-69A442C02643}"/>
                </a:ext>
              </a:extLst>
            </p:cNvPr>
            <p:cNvSpPr/>
            <p:nvPr/>
          </p:nvSpPr>
          <p:spPr>
            <a:xfrm>
              <a:off x="6666514" y="2857527"/>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99" name="Freeform: Shape 598">
              <a:extLst>
                <a:ext uri="{FF2B5EF4-FFF2-40B4-BE49-F238E27FC236}">
                  <a16:creationId xmlns:a16="http://schemas.microsoft.com/office/drawing/2014/main" id="{E11F1946-84B4-D1D4-19D2-3D2BB9D9E4B3}"/>
                </a:ext>
              </a:extLst>
            </p:cNvPr>
            <p:cNvSpPr/>
            <p:nvPr/>
          </p:nvSpPr>
          <p:spPr>
            <a:xfrm>
              <a:off x="6667257"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600" name="Freeform: Shape 599">
              <a:extLst>
                <a:ext uri="{FF2B5EF4-FFF2-40B4-BE49-F238E27FC236}">
                  <a16:creationId xmlns:a16="http://schemas.microsoft.com/office/drawing/2014/main" id="{F743BE89-08A9-24CB-E873-D68734B1D38E}"/>
                </a:ext>
              </a:extLst>
            </p:cNvPr>
            <p:cNvSpPr/>
            <p:nvPr/>
          </p:nvSpPr>
          <p:spPr>
            <a:xfrm>
              <a:off x="6759587" y="2854014"/>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601" name="Freeform: Shape 600">
              <a:extLst>
                <a:ext uri="{FF2B5EF4-FFF2-40B4-BE49-F238E27FC236}">
                  <a16:creationId xmlns:a16="http://schemas.microsoft.com/office/drawing/2014/main" id="{CBE4E936-4690-6069-92B3-EB91D177CC2D}"/>
                </a:ext>
              </a:extLst>
            </p:cNvPr>
            <p:cNvSpPr/>
            <p:nvPr/>
          </p:nvSpPr>
          <p:spPr>
            <a:xfrm>
              <a:off x="6788585"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7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602" name="Freeform: Shape 601">
              <a:extLst>
                <a:ext uri="{FF2B5EF4-FFF2-40B4-BE49-F238E27FC236}">
                  <a16:creationId xmlns:a16="http://schemas.microsoft.com/office/drawing/2014/main" id="{CBD46169-AE40-CC07-D34A-3F102439793C}"/>
                </a:ext>
              </a:extLst>
            </p:cNvPr>
            <p:cNvSpPr/>
            <p:nvPr/>
          </p:nvSpPr>
          <p:spPr>
            <a:xfrm>
              <a:off x="7263255" y="3526729"/>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603" name="Freeform: Shape 602">
              <a:extLst>
                <a:ext uri="{FF2B5EF4-FFF2-40B4-BE49-F238E27FC236}">
                  <a16:creationId xmlns:a16="http://schemas.microsoft.com/office/drawing/2014/main" id="{478A9675-32E9-D743-9DEC-92FDEBDB4562}"/>
                </a:ext>
              </a:extLst>
            </p:cNvPr>
            <p:cNvSpPr/>
            <p:nvPr/>
          </p:nvSpPr>
          <p:spPr>
            <a:xfrm>
              <a:off x="7256085" y="3556375"/>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604" name="Freeform: Shape 603">
              <a:extLst>
                <a:ext uri="{FF2B5EF4-FFF2-40B4-BE49-F238E27FC236}">
                  <a16:creationId xmlns:a16="http://schemas.microsoft.com/office/drawing/2014/main" id="{1A5FC344-937D-2703-14DC-D650677FDA88}"/>
                </a:ext>
              </a:extLst>
            </p:cNvPr>
            <p:cNvSpPr/>
            <p:nvPr/>
          </p:nvSpPr>
          <p:spPr>
            <a:xfrm>
              <a:off x="6701937"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605" name="Freeform: Shape 604">
              <a:extLst>
                <a:ext uri="{FF2B5EF4-FFF2-40B4-BE49-F238E27FC236}">
                  <a16:creationId xmlns:a16="http://schemas.microsoft.com/office/drawing/2014/main" id="{889AD7DF-BE2A-99D8-CC47-14524F01C601}"/>
                </a:ext>
              </a:extLst>
            </p:cNvPr>
            <p:cNvSpPr/>
            <p:nvPr/>
          </p:nvSpPr>
          <p:spPr>
            <a:xfrm>
              <a:off x="6821095" y="3278750"/>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5 h 116762"/>
                <a:gd name="connsiteX19" fmla="*/ 57397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5"/>
                  </a:cubicBezTo>
                  <a:cubicBezTo>
                    <a:pt x="51987" y="20620"/>
                    <a:pt x="61807" y="15060"/>
                    <a:pt x="57397" y="9310"/>
                  </a:cubicBezTo>
                  <a:close/>
                </a:path>
              </a:pathLst>
            </a:custGeom>
            <a:grpFill/>
            <a:ln w="1885" cap="flat">
              <a:noFill/>
              <a:prstDash val="solid"/>
              <a:miter/>
            </a:ln>
          </p:spPr>
          <p:txBody>
            <a:bodyPr rtlCol="0" anchor="ctr"/>
            <a:lstStyle/>
            <a:p>
              <a:endParaRPr lang="en-IN"/>
            </a:p>
          </p:txBody>
        </p:sp>
        <p:sp>
          <p:nvSpPr>
            <p:cNvPr id="606" name="Freeform: Shape 605">
              <a:extLst>
                <a:ext uri="{FF2B5EF4-FFF2-40B4-BE49-F238E27FC236}">
                  <a16:creationId xmlns:a16="http://schemas.microsoft.com/office/drawing/2014/main" id="{4587E33D-8C63-F04C-E402-A28C371BE110}"/>
                </a:ext>
              </a:extLst>
            </p:cNvPr>
            <p:cNvSpPr/>
            <p:nvPr/>
          </p:nvSpPr>
          <p:spPr>
            <a:xfrm>
              <a:off x="6892600"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607" name="Freeform: Shape 606">
              <a:extLst>
                <a:ext uri="{FF2B5EF4-FFF2-40B4-BE49-F238E27FC236}">
                  <a16:creationId xmlns:a16="http://schemas.microsoft.com/office/drawing/2014/main" id="{E81EDEEA-812F-EFFD-72CB-B5D516020569}"/>
                </a:ext>
              </a:extLst>
            </p:cNvPr>
            <p:cNvSpPr/>
            <p:nvPr/>
          </p:nvSpPr>
          <p:spPr>
            <a:xfrm>
              <a:off x="6965556" y="3244455"/>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608" name="Freeform: Shape 607">
              <a:extLst>
                <a:ext uri="{FF2B5EF4-FFF2-40B4-BE49-F238E27FC236}">
                  <a16:creationId xmlns:a16="http://schemas.microsoft.com/office/drawing/2014/main" id="{55B26E9A-6CBD-7204-B2DD-EF7250856F04}"/>
                </a:ext>
              </a:extLst>
            </p:cNvPr>
            <p:cNvSpPr/>
            <p:nvPr/>
          </p:nvSpPr>
          <p:spPr>
            <a:xfrm>
              <a:off x="8119275"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3" y="529965"/>
                    <a:pt x="224783" y="499409"/>
                  </a:cubicBezTo>
                  <a:cubicBezTo>
                    <a:pt x="223538" y="439542"/>
                    <a:pt x="218090" y="379845"/>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8"/>
                    <a:pt x="70950" y="671281"/>
                  </a:cubicBezTo>
                  <a:cubicBezTo>
                    <a:pt x="73023" y="678236"/>
                    <a:pt x="83956" y="675258"/>
                    <a:pt x="81845" y="668265"/>
                  </a:cubicBezTo>
                  <a:cubicBezTo>
                    <a:pt x="74136" y="642573"/>
                    <a:pt x="68744" y="616259"/>
                    <a:pt x="62242" y="590246"/>
                  </a:cubicBezTo>
                  <a:cubicBezTo>
                    <a:pt x="55211"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609" name="Freeform: Shape 608">
              <a:extLst>
                <a:ext uri="{FF2B5EF4-FFF2-40B4-BE49-F238E27FC236}">
                  <a16:creationId xmlns:a16="http://schemas.microsoft.com/office/drawing/2014/main" id="{D3E46DC1-65D4-460A-1E02-918F11C227C7}"/>
                </a:ext>
              </a:extLst>
            </p:cNvPr>
            <p:cNvSpPr/>
            <p:nvPr/>
          </p:nvSpPr>
          <p:spPr>
            <a:xfrm>
              <a:off x="7862030" y="309216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11"/>
                    <a:pt x="435187" y="48212"/>
                    <a:pt x="320863" y="25159"/>
                  </a:cubicBezTo>
                  <a:cubicBezTo>
                    <a:pt x="264238" y="13680"/>
                    <a:pt x="206860" y="6196"/>
                    <a:pt x="149180" y="2728"/>
                  </a:cubicBezTo>
                  <a:cubicBezTo>
                    <a:pt x="104110" y="51"/>
                    <a:pt x="31765" y="-8771"/>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56"/>
                    <a:pt x="484573" y="259367"/>
                    <a:pt x="456148" y="253410"/>
                  </a:cubicBezTo>
                  <a:cubicBezTo>
                    <a:pt x="402218" y="242100"/>
                    <a:pt x="349571" y="226493"/>
                    <a:pt x="296717" y="211074"/>
                  </a:cubicBezTo>
                  <a:cubicBezTo>
                    <a:pt x="246558" y="196446"/>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610" name="Freeform: Shape 609">
              <a:extLst>
                <a:ext uri="{FF2B5EF4-FFF2-40B4-BE49-F238E27FC236}">
                  <a16:creationId xmlns:a16="http://schemas.microsoft.com/office/drawing/2014/main" id="{4FF6E6AC-52C4-F3F2-C10B-48997F22B435}"/>
                </a:ext>
              </a:extLst>
            </p:cNvPr>
            <p:cNvSpPr/>
            <p:nvPr/>
          </p:nvSpPr>
          <p:spPr>
            <a:xfrm>
              <a:off x="7946225" y="2959708"/>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7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8"/>
                    <a:pt x="58651" y="401244"/>
                  </a:cubicBezTo>
                  <a:cubicBezTo>
                    <a:pt x="88207" y="358870"/>
                    <a:pt x="120440" y="318419"/>
                    <a:pt x="155161" y="280172"/>
                  </a:cubicBezTo>
                  <a:cubicBezTo>
                    <a:pt x="225509" y="202493"/>
                    <a:pt x="305263"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611" name="Freeform: Shape 610">
              <a:extLst>
                <a:ext uri="{FF2B5EF4-FFF2-40B4-BE49-F238E27FC236}">
                  <a16:creationId xmlns:a16="http://schemas.microsoft.com/office/drawing/2014/main" id="{E6A8FC39-0652-0ACC-818D-21596C8B532F}"/>
                </a:ext>
              </a:extLst>
            </p:cNvPr>
            <p:cNvSpPr/>
            <p:nvPr/>
          </p:nvSpPr>
          <p:spPr>
            <a:xfrm rot="-5379000">
              <a:off x="8155158" y="2840985"/>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612" name="Freeform: Shape 611">
              <a:extLst>
                <a:ext uri="{FF2B5EF4-FFF2-40B4-BE49-F238E27FC236}">
                  <a16:creationId xmlns:a16="http://schemas.microsoft.com/office/drawing/2014/main" id="{A48FCBD0-DECA-6327-D30A-A7005BC1E232}"/>
                </a:ext>
              </a:extLst>
            </p:cNvPr>
            <p:cNvSpPr/>
            <p:nvPr/>
          </p:nvSpPr>
          <p:spPr>
            <a:xfrm>
              <a:off x="7948776"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613" name="Freeform: Shape 612">
              <a:extLst>
                <a:ext uri="{FF2B5EF4-FFF2-40B4-BE49-F238E27FC236}">
                  <a16:creationId xmlns:a16="http://schemas.microsoft.com/office/drawing/2014/main" id="{B1A213CE-8D3D-C04B-607E-978E83B33CA8}"/>
                </a:ext>
              </a:extLst>
            </p:cNvPr>
            <p:cNvSpPr/>
            <p:nvPr/>
          </p:nvSpPr>
          <p:spPr>
            <a:xfrm>
              <a:off x="8574118" y="3319596"/>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8"/>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614" name="Freeform: Shape 613">
              <a:extLst>
                <a:ext uri="{FF2B5EF4-FFF2-40B4-BE49-F238E27FC236}">
                  <a16:creationId xmlns:a16="http://schemas.microsoft.com/office/drawing/2014/main" id="{E3E892E8-3D44-D051-C876-0D690FC685C1}"/>
                </a:ext>
              </a:extLst>
            </p:cNvPr>
            <p:cNvSpPr/>
            <p:nvPr/>
          </p:nvSpPr>
          <p:spPr>
            <a:xfrm>
              <a:off x="8186426"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615" name="Freeform: Shape 614">
              <a:extLst>
                <a:ext uri="{FF2B5EF4-FFF2-40B4-BE49-F238E27FC236}">
                  <a16:creationId xmlns:a16="http://schemas.microsoft.com/office/drawing/2014/main" id="{78E2C092-7F19-E995-41EA-4D8BCCA7DA10}"/>
                </a:ext>
              </a:extLst>
            </p:cNvPr>
            <p:cNvSpPr/>
            <p:nvPr/>
          </p:nvSpPr>
          <p:spPr>
            <a:xfrm>
              <a:off x="11490669"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616" name="Freeform: Shape 615">
              <a:extLst>
                <a:ext uri="{FF2B5EF4-FFF2-40B4-BE49-F238E27FC236}">
                  <a16:creationId xmlns:a16="http://schemas.microsoft.com/office/drawing/2014/main" id="{6AE7271D-95EC-E516-2840-8C14F18A8298}"/>
                </a:ext>
              </a:extLst>
            </p:cNvPr>
            <p:cNvSpPr/>
            <p:nvPr/>
          </p:nvSpPr>
          <p:spPr>
            <a:xfrm>
              <a:off x="11424966"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9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2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1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7 h 77218"/>
                <a:gd name="connsiteX42" fmla="*/ 143977 w 151872"/>
                <a:gd name="connsiteY42" fmla="*/ 61762 h 77218"/>
                <a:gd name="connsiteX43" fmla="*/ 146560 w 151872"/>
                <a:gd name="connsiteY43" fmla="*/ 63252 h 77218"/>
                <a:gd name="connsiteX44" fmla="*/ 150839 w 151872"/>
                <a:gd name="connsiteY44" fmla="*/ 71602 h 77218"/>
                <a:gd name="connsiteX45" fmla="*/ 144109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9" y="75221"/>
                    <a:pt x="133158" y="74184"/>
                  </a:cubicBezTo>
                  <a:lnTo>
                    <a:pt x="131367" y="73355"/>
                  </a:lnTo>
                  <a:cubicBezTo>
                    <a:pt x="128483" y="72054"/>
                    <a:pt x="125543" y="70641"/>
                    <a:pt x="122715" y="69265"/>
                  </a:cubicBezTo>
                  <a:lnTo>
                    <a:pt x="116796" y="66456"/>
                  </a:lnTo>
                  <a:lnTo>
                    <a:pt x="116419" y="66268"/>
                  </a:lnTo>
                  <a:cubicBezTo>
                    <a:pt x="110632" y="63572"/>
                    <a:pt x="104789" y="60820"/>
                    <a:pt x="98964" y="58238"/>
                  </a:cubicBezTo>
                  <a:cubicBezTo>
                    <a:pt x="96042" y="56937"/>
                    <a:pt x="93083" y="55693"/>
                    <a:pt x="90199" y="54468"/>
                  </a:cubicBezTo>
                  <a:lnTo>
                    <a:pt x="89973" y="54468"/>
                  </a:lnTo>
                  <a:cubicBezTo>
                    <a:pt x="87899" y="53582"/>
                    <a:pt x="85807" y="52714"/>
                    <a:pt x="83734" y="51810"/>
                  </a:cubicBezTo>
                  <a:cubicBezTo>
                    <a:pt x="79586" y="49925"/>
                    <a:pt x="75421" y="48040"/>
                    <a:pt x="71387" y="46305"/>
                  </a:cubicBezTo>
                  <a:lnTo>
                    <a:pt x="67504" y="44534"/>
                  </a:lnTo>
                  <a:cubicBezTo>
                    <a:pt x="62565" y="42309"/>
                    <a:pt x="57457" y="39991"/>
                    <a:pt x="52425" y="37672"/>
                  </a:cubicBezTo>
                  <a:cubicBezTo>
                    <a:pt x="48655" y="35901"/>
                    <a:pt x="44885" y="34072"/>
                    <a:pt x="41115" y="32300"/>
                  </a:cubicBezTo>
                  <a:lnTo>
                    <a:pt x="40888" y="32187"/>
                  </a:lnTo>
                  <a:cubicBezTo>
                    <a:pt x="36496" y="30095"/>
                    <a:pt x="31972" y="27927"/>
                    <a:pt x="27486" y="25854"/>
                  </a:cubicBezTo>
                  <a:cubicBezTo>
                    <a:pt x="22359" y="23478"/>
                    <a:pt x="17553" y="21386"/>
                    <a:pt x="12802" y="19501"/>
                  </a:cubicBezTo>
                  <a:cubicBezTo>
                    <a:pt x="9447" y="18238"/>
                    <a:pt x="6299" y="16466"/>
                    <a:pt x="3471" y="14261"/>
                  </a:cubicBezTo>
                  <a:cubicBezTo>
                    <a:pt x="2020" y="13149"/>
                    <a:pt x="701" y="11886"/>
                    <a:pt x="-487" y="10491"/>
                  </a:cubicBezTo>
                  <a:lnTo>
                    <a:pt x="-1034" y="9831"/>
                  </a:lnTo>
                  <a:lnTo>
                    <a:pt x="-1034" y="8964"/>
                  </a:lnTo>
                  <a:cubicBezTo>
                    <a:pt x="-901" y="6759"/>
                    <a:pt x="-34" y="4648"/>
                    <a:pt x="1398" y="2951"/>
                  </a:cubicBezTo>
                  <a:cubicBezTo>
                    <a:pt x="2548" y="1519"/>
                    <a:pt x="3962" y="-253"/>
                    <a:pt x="6676" y="501"/>
                  </a:cubicBezTo>
                  <a:cubicBezTo>
                    <a:pt x="7562" y="784"/>
                    <a:pt x="8429" y="1179"/>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6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2"/>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0"/>
                    <a:pt x="145787" y="62629"/>
                    <a:pt x="146560" y="63252"/>
                  </a:cubicBezTo>
                  <a:cubicBezTo>
                    <a:pt x="149199" y="65212"/>
                    <a:pt x="150782" y="68303"/>
                    <a:pt x="150839" y="71602"/>
                  </a:cubicBezTo>
                  <a:cubicBezTo>
                    <a:pt x="150010" y="74769"/>
                    <a:pt x="147351" y="77106"/>
                    <a:pt x="144109"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617" name="Freeform: Shape 616">
              <a:extLst>
                <a:ext uri="{FF2B5EF4-FFF2-40B4-BE49-F238E27FC236}">
                  <a16:creationId xmlns:a16="http://schemas.microsoft.com/office/drawing/2014/main" id="{86AD4B9C-9C17-1040-A407-94EE6CCAFDBC}"/>
                </a:ext>
              </a:extLst>
            </p:cNvPr>
            <p:cNvSpPr/>
            <p:nvPr/>
          </p:nvSpPr>
          <p:spPr>
            <a:xfrm>
              <a:off x="11470978"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60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60" y="46702"/>
                  </a:cubicBezTo>
                  <a:cubicBezTo>
                    <a:pt x="69691" y="44817"/>
                    <a:pt x="65921"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618" name="Freeform: Shape 617">
              <a:extLst>
                <a:ext uri="{FF2B5EF4-FFF2-40B4-BE49-F238E27FC236}">
                  <a16:creationId xmlns:a16="http://schemas.microsoft.com/office/drawing/2014/main" id="{82299FE7-8F4A-BD05-DB13-BB2CDB0016E5}"/>
                </a:ext>
              </a:extLst>
            </p:cNvPr>
            <p:cNvSpPr/>
            <p:nvPr/>
          </p:nvSpPr>
          <p:spPr>
            <a:xfrm>
              <a:off x="11447812"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619" name="Freeform: Shape 618">
              <a:extLst>
                <a:ext uri="{FF2B5EF4-FFF2-40B4-BE49-F238E27FC236}">
                  <a16:creationId xmlns:a16="http://schemas.microsoft.com/office/drawing/2014/main" id="{988C77F1-F32B-B74A-8080-646B1CE8CDE2}"/>
                </a:ext>
              </a:extLst>
            </p:cNvPr>
            <p:cNvSpPr/>
            <p:nvPr/>
          </p:nvSpPr>
          <p:spPr>
            <a:xfrm>
              <a:off x="11431221"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620" name="Freeform: Shape 619">
              <a:extLst>
                <a:ext uri="{FF2B5EF4-FFF2-40B4-BE49-F238E27FC236}">
                  <a16:creationId xmlns:a16="http://schemas.microsoft.com/office/drawing/2014/main" id="{0BDBDF37-94F5-AFB4-96B5-4A45C5AB8459}"/>
                </a:ext>
              </a:extLst>
            </p:cNvPr>
            <p:cNvSpPr/>
            <p:nvPr/>
          </p:nvSpPr>
          <p:spPr>
            <a:xfrm>
              <a:off x="11838738"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621" name="Freeform: Shape 620">
              <a:extLst>
                <a:ext uri="{FF2B5EF4-FFF2-40B4-BE49-F238E27FC236}">
                  <a16:creationId xmlns:a16="http://schemas.microsoft.com/office/drawing/2014/main" id="{C468957A-59F9-5496-948E-B2ED818D652D}"/>
                </a:ext>
              </a:extLst>
            </p:cNvPr>
            <p:cNvSpPr/>
            <p:nvPr/>
          </p:nvSpPr>
          <p:spPr>
            <a:xfrm>
              <a:off x="11730275"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622" name="Freeform: Shape 621">
              <a:extLst>
                <a:ext uri="{FF2B5EF4-FFF2-40B4-BE49-F238E27FC236}">
                  <a16:creationId xmlns:a16="http://schemas.microsoft.com/office/drawing/2014/main" id="{0A5F476B-9913-CCB3-BF71-59E555A415A1}"/>
                </a:ext>
              </a:extLst>
            </p:cNvPr>
            <p:cNvSpPr/>
            <p:nvPr/>
          </p:nvSpPr>
          <p:spPr>
            <a:xfrm>
              <a:off x="11905804"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623" name="Freeform: Shape 622">
              <a:extLst>
                <a:ext uri="{FF2B5EF4-FFF2-40B4-BE49-F238E27FC236}">
                  <a16:creationId xmlns:a16="http://schemas.microsoft.com/office/drawing/2014/main" id="{D08BEAD6-E900-CE46-EE2B-8D75739C2B8F}"/>
                </a:ext>
              </a:extLst>
            </p:cNvPr>
            <p:cNvSpPr/>
            <p:nvPr/>
          </p:nvSpPr>
          <p:spPr>
            <a:xfrm>
              <a:off x="11584322"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624" name="Freeform: Shape 623">
              <a:extLst>
                <a:ext uri="{FF2B5EF4-FFF2-40B4-BE49-F238E27FC236}">
                  <a16:creationId xmlns:a16="http://schemas.microsoft.com/office/drawing/2014/main" id="{F77F56CF-54E3-8273-14A2-90C0AEA04E61}"/>
                </a:ext>
              </a:extLst>
            </p:cNvPr>
            <p:cNvSpPr/>
            <p:nvPr/>
          </p:nvSpPr>
          <p:spPr>
            <a:xfrm>
              <a:off x="11912778"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625" name="Freeform: Shape 624">
              <a:extLst>
                <a:ext uri="{FF2B5EF4-FFF2-40B4-BE49-F238E27FC236}">
                  <a16:creationId xmlns:a16="http://schemas.microsoft.com/office/drawing/2014/main" id="{F0B029AA-7E43-A9A1-0F49-D99CCC64F064}"/>
                </a:ext>
              </a:extLst>
            </p:cNvPr>
            <p:cNvSpPr/>
            <p:nvPr/>
          </p:nvSpPr>
          <p:spPr>
            <a:xfrm>
              <a:off x="11393412" y="3196876"/>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3" y="12883"/>
                  </a:cubicBezTo>
                  <a:cubicBezTo>
                    <a:pt x="5092" y="12110"/>
                    <a:pt x="4187" y="11262"/>
                    <a:pt x="3339" y="10357"/>
                  </a:cubicBezTo>
                  <a:lnTo>
                    <a:pt x="-1034" y="5776"/>
                  </a:lnTo>
                  <a:lnTo>
                    <a:pt x="4489" y="2666"/>
                  </a:lnTo>
                  <a:cubicBezTo>
                    <a:pt x="7411" y="1007"/>
                    <a:pt x="9522" y="102"/>
                    <a:pt x="11670"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626" name="Freeform: Shape 625">
              <a:extLst>
                <a:ext uri="{FF2B5EF4-FFF2-40B4-BE49-F238E27FC236}">
                  <a16:creationId xmlns:a16="http://schemas.microsoft.com/office/drawing/2014/main" id="{583DB096-2C07-E09C-B699-6BBEE8A0DC6F}"/>
                </a:ext>
              </a:extLst>
            </p:cNvPr>
            <p:cNvSpPr/>
            <p:nvPr/>
          </p:nvSpPr>
          <p:spPr>
            <a:xfrm>
              <a:off x="11780378"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627" name="Freeform: Shape 626">
              <a:extLst>
                <a:ext uri="{FF2B5EF4-FFF2-40B4-BE49-F238E27FC236}">
                  <a16:creationId xmlns:a16="http://schemas.microsoft.com/office/drawing/2014/main" id="{F3E8CD1C-1C3D-D63C-0139-AFDAA1E6EC6B}"/>
                </a:ext>
              </a:extLst>
            </p:cNvPr>
            <p:cNvSpPr/>
            <p:nvPr/>
          </p:nvSpPr>
          <p:spPr>
            <a:xfrm>
              <a:off x="11458293"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628" name="Freeform: Shape 627">
              <a:extLst>
                <a:ext uri="{FF2B5EF4-FFF2-40B4-BE49-F238E27FC236}">
                  <a16:creationId xmlns:a16="http://schemas.microsoft.com/office/drawing/2014/main" id="{EB13D1B0-A26B-4854-DC5B-1B89DF283D65}"/>
                </a:ext>
              </a:extLst>
            </p:cNvPr>
            <p:cNvSpPr/>
            <p:nvPr/>
          </p:nvSpPr>
          <p:spPr>
            <a:xfrm>
              <a:off x="11875079"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629" name="Freeform: Shape 628">
              <a:extLst>
                <a:ext uri="{FF2B5EF4-FFF2-40B4-BE49-F238E27FC236}">
                  <a16:creationId xmlns:a16="http://schemas.microsoft.com/office/drawing/2014/main" id="{39D08585-26FB-8C95-5B27-48A18A1EFF1F}"/>
                </a:ext>
              </a:extLst>
            </p:cNvPr>
            <p:cNvSpPr/>
            <p:nvPr/>
          </p:nvSpPr>
          <p:spPr>
            <a:xfrm>
              <a:off x="11382331"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80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39"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5"/>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0" name="Freeform: Shape 629">
              <a:extLst>
                <a:ext uri="{FF2B5EF4-FFF2-40B4-BE49-F238E27FC236}">
                  <a16:creationId xmlns:a16="http://schemas.microsoft.com/office/drawing/2014/main" id="{EAE84B13-4B72-723F-8F85-DBD76D89DE66}"/>
                </a:ext>
              </a:extLst>
            </p:cNvPr>
            <p:cNvSpPr/>
            <p:nvPr/>
          </p:nvSpPr>
          <p:spPr>
            <a:xfrm>
              <a:off x="9527518"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4 w 386729"/>
                <a:gd name="connsiteY3" fmla="*/ 150870 h 171368"/>
                <a:gd name="connsiteX4" fmla="*/ 373565 w 386729"/>
                <a:gd name="connsiteY4" fmla="*/ 109155 h 171368"/>
                <a:gd name="connsiteX5" fmla="*/ 361142 w 386729"/>
                <a:gd name="connsiteY5" fmla="*/ 11137 h 171368"/>
                <a:gd name="connsiteX6" fmla="*/ 275565 w 386729"/>
                <a:gd name="connsiteY6" fmla="*/ 12833 h 171368"/>
                <a:gd name="connsiteX7" fmla="*/ 210891 w 386729"/>
                <a:gd name="connsiteY7" fmla="*/ 54812 h 171368"/>
                <a:gd name="connsiteX8" fmla="*/ 148951 w 386729"/>
                <a:gd name="connsiteY8" fmla="*/ 112492 h 171368"/>
                <a:gd name="connsiteX9" fmla="*/ 78453 w 386729"/>
                <a:gd name="connsiteY9" fmla="*/ 157241 h 171368"/>
                <a:gd name="connsiteX10" fmla="*/ 42639 w 386729"/>
                <a:gd name="connsiteY10" fmla="*/ 156185 h 171368"/>
                <a:gd name="connsiteX11" fmla="*/ 12479 w 386729"/>
                <a:gd name="connsiteY11" fmla="*/ 119315 h 171368"/>
                <a:gd name="connsiteX12" fmla="*/ 36060 w 386729"/>
                <a:gd name="connsiteY12" fmla="*/ 52418 h 171368"/>
                <a:gd name="connsiteX13" fmla="*/ 97812 w 386729"/>
                <a:gd name="connsiteY13" fmla="*/ 38733 h 171368"/>
                <a:gd name="connsiteX14" fmla="*/ 97812 w 386729"/>
                <a:gd name="connsiteY14" fmla="*/ 27423 h 171368"/>
                <a:gd name="connsiteX15" fmla="*/ 6580 w 386729"/>
                <a:gd name="connsiteY15" fmla="*/ 70419 h 171368"/>
                <a:gd name="connsiteX16" fmla="*/ 28219 w 386729"/>
                <a:gd name="connsiteY16" fmla="*/ 160558 h 171368"/>
                <a:gd name="connsiteX17" fmla="*/ 161732 w 386729"/>
                <a:gd name="connsiteY17" fmla="*/ 116299 h 171368"/>
                <a:gd name="connsiteX18" fmla="*/ 222522 w 386729"/>
                <a:gd name="connsiteY18" fmla="*/ 59562 h 171368"/>
                <a:gd name="connsiteX19" fmla="*/ 292793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4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96"/>
                    <a:pt x="391339" y="33907"/>
                    <a:pt x="361142" y="11137"/>
                  </a:cubicBezTo>
                  <a:cubicBezTo>
                    <a:pt x="336186" y="-7713"/>
                    <a:pt x="301596" y="1523"/>
                    <a:pt x="275565" y="12833"/>
                  </a:cubicBezTo>
                  <a:cubicBezTo>
                    <a:pt x="251833" y="23166"/>
                    <a:pt x="229987" y="37350"/>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6"/>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1" name="Freeform: Shape 630">
              <a:extLst>
                <a:ext uri="{FF2B5EF4-FFF2-40B4-BE49-F238E27FC236}">
                  <a16:creationId xmlns:a16="http://schemas.microsoft.com/office/drawing/2014/main" id="{86462A22-B408-8931-0F03-63481F48CF8D}"/>
                </a:ext>
              </a:extLst>
            </p:cNvPr>
            <p:cNvSpPr/>
            <p:nvPr/>
          </p:nvSpPr>
          <p:spPr>
            <a:xfrm>
              <a:off x="9056450" y="2629129"/>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2 h 262188"/>
                <a:gd name="connsiteX6" fmla="*/ 96412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4"/>
                    <a:pt x="1937" y="252230"/>
                  </a:cubicBezTo>
                  <a:cubicBezTo>
                    <a:pt x="-4736" y="255095"/>
                    <a:pt x="1013" y="264840"/>
                    <a:pt x="7592" y="261994"/>
                  </a:cubicBezTo>
                  <a:cubicBezTo>
                    <a:pt x="57090" y="240712"/>
                    <a:pt x="92566" y="200902"/>
                    <a:pt x="106439" y="148726"/>
                  </a:cubicBezTo>
                  <a:cubicBezTo>
                    <a:pt x="118937" y="101602"/>
                    <a:pt x="115148" y="51895"/>
                    <a:pt x="107326" y="4412"/>
                  </a:cubicBezTo>
                  <a:cubicBezTo>
                    <a:pt x="106137" y="-2750"/>
                    <a:pt x="95243" y="284"/>
                    <a:pt x="96412" y="7410"/>
                  </a:cubicBezTo>
                  <a:close/>
                </a:path>
              </a:pathLst>
            </a:custGeom>
            <a:grpFill/>
            <a:ln w="1885" cap="flat">
              <a:noFill/>
              <a:prstDash val="solid"/>
              <a:miter/>
            </a:ln>
          </p:spPr>
          <p:txBody>
            <a:bodyPr rtlCol="0" anchor="ctr"/>
            <a:lstStyle/>
            <a:p>
              <a:endParaRPr lang="en-IN"/>
            </a:p>
          </p:txBody>
        </p:sp>
        <p:sp>
          <p:nvSpPr>
            <p:cNvPr id="632" name="Freeform: Shape 631">
              <a:extLst>
                <a:ext uri="{FF2B5EF4-FFF2-40B4-BE49-F238E27FC236}">
                  <a16:creationId xmlns:a16="http://schemas.microsoft.com/office/drawing/2014/main" id="{514A40B6-E87C-F992-B22E-EB38146F3D71}"/>
                </a:ext>
              </a:extLst>
            </p:cNvPr>
            <p:cNvSpPr/>
            <p:nvPr/>
          </p:nvSpPr>
          <p:spPr>
            <a:xfrm>
              <a:off x="9131541" y="2137504"/>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9 h 458210"/>
                <a:gd name="connsiteX9" fmla="*/ 10313 w 653160"/>
                <a:gd name="connsiteY9" fmla="*/ 337379 h 458210"/>
                <a:gd name="connsiteX10" fmla="*/ 21208 w 653160"/>
                <a:gd name="connsiteY10" fmla="*/ 258719 h 458210"/>
                <a:gd name="connsiteX11" fmla="*/ 117342 w 653160"/>
                <a:gd name="connsiteY11" fmla="*/ 148787 h 458210"/>
                <a:gd name="connsiteX12" fmla="*/ 225558 w 653160"/>
                <a:gd name="connsiteY12" fmla="*/ 132539 h 458210"/>
                <a:gd name="connsiteX13" fmla="*/ 339278 w 653160"/>
                <a:gd name="connsiteY13" fmla="*/ 134141 h 458210"/>
                <a:gd name="connsiteX14" fmla="*/ 523591 w 653160"/>
                <a:gd name="connsiteY14" fmla="*/ 115291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6"/>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9"/>
                  </a:cubicBezTo>
                  <a:cubicBezTo>
                    <a:pt x="16759" y="413852"/>
                    <a:pt x="9276" y="375832"/>
                    <a:pt x="10313" y="337379"/>
                  </a:cubicBezTo>
                  <a:cubicBezTo>
                    <a:pt x="10746" y="310814"/>
                    <a:pt x="14403" y="284400"/>
                    <a:pt x="21208" y="258719"/>
                  </a:cubicBezTo>
                  <a:cubicBezTo>
                    <a:pt x="35157" y="208447"/>
                    <a:pt x="66957" y="166355"/>
                    <a:pt x="117342" y="148787"/>
                  </a:cubicBezTo>
                  <a:cubicBezTo>
                    <a:pt x="151667" y="136799"/>
                    <a:pt x="189460" y="133708"/>
                    <a:pt x="225558" y="132539"/>
                  </a:cubicBezTo>
                  <a:cubicBezTo>
                    <a:pt x="263465" y="131351"/>
                    <a:pt x="301390" y="133274"/>
                    <a:pt x="339278" y="134141"/>
                  </a:cubicBezTo>
                  <a:cubicBezTo>
                    <a:pt x="400446" y="135517"/>
                    <a:pt x="464817"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633" name="Freeform: Shape 632">
              <a:extLst>
                <a:ext uri="{FF2B5EF4-FFF2-40B4-BE49-F238E27FC236}">
                  <a16:creationId xmlns:a16="http://schemas.microsoft.com/office/drawing/2014/main" id="{35100DF0-162A-4926-4B94-07966D3876E9}"/>
                </a:ext>
              </a:extLst>
            </p:cNvPr>
            <p:cNvSpPr/>
            <p:nvPr/>
          </p:nvSpPr>
          <p:spPr>
            <a:xfrm>
              <a:off x="9064671" y="2624789"/>
              <a:ext cx="142302" cy="285689"/>
            </a:xfrm>
            <a:custGeom>
              <a:avLst/>
              <a:gdLst>
                <a:gd name="connsiteX0" fmla="*/ 118634 w 142302"/>
                <a:gd name="connsiteY0" fmla="*/ 7414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4"/>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8"/>
                    <a:pt x="118634" y="7414"/>
                  </a:cubicBezTo>
                  <a:close/>
                </a:path>
              </a:pathLst>
            </a:custGeom>
            <a:grpFill/>
            <a:ln w="1885" cap="flat">
              <a:noFill/>
              <a:prstDash val="solid"/>
              <a:miter/>
            </a:ln>
          </p:spPr>
          <p:txBody>
            <a:bodyPr rtlCol="0" anchor="ctr"/>
            <a:lstStyle/>
            <a:p>
              <a:endParaRPr lang="en-IN"/>
            </a:p>
          </p:txBody>
        </p:sp>
        <p:sp>
          <p:nvSpPr>
            <p:cNvPr id="634" name="Freeform: Shape 633">
              <a:extLst>
                <a:ext uri="{FF2B5EF4-FFF2-40B4-BE49-F238E27FC236}">
                  <a16:creationId xmlns:a16="http://schemas.microsoft.com/office/drawing/2014/main" id="{D7AC23E6-99E8-2D80-0417-16B5943A4D83}"/>
                </a:ext>
              </a:extLst>
            </p:cNvPr>
            <p:cNvSpPr/>
            <p:nvPr/>
          </p:nvSpPr>
          <p:spPr>
            <a:xfrm>
              <a:off x="9163294"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6"/>
                    <a:pt x="65418" y="123130"/>
                    <a:pt x="14072" y="251968"/>
                  </a:cubicBezTo>
                  <a:cubicBezTo>
                    <a:pt x="-11243" y="315454"/>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34"/>
                  </a:cubicBezTo>
                  <a:cubicBezTo>
                    <a:pt x="415721" y="163997"/>
                    <a:pt x="478981" y="158398"/>
                    <a:pt x="535474" y="132159"/>
                  </a:cubicBezTo>
                  <a:cubicBezTo>
                    <a:pt x="589723" y="106976"/>
                    <a:pt x="628761" y="62416"/>
                    <a:pt x="650457" y="7129"/>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635" name="Freeform: Shape 634">
              <a:extLst>
                <a:ext uri="{FF2B5EF4-FFF2-40B4-BE49-F238E27FC236}">
                  <a16:creationId xmlns:a16="http://schemas.microsoft.com/office/drawing/2014/main" id="{216EA969-C0AE-DA60-9244-6DF038C64E63}"/>
                </a:ext>
              </a:extLst>
            </p:cNvPr>
            <p:cNvSpPr/>
            <p:nvPr/>
          </p:nvSpPr>
          <p:spPr>
            <a:xfrm>
              <a:off x="9529956" y="2000754"/>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9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45"/>
                    <a:pt x="21540" y="108520"/>
                  </a:cubicBezTo>
                  <a:cubicBezTo>
                    <a:pt x="36035" y="64939"/>
                    <a:pt x="67156" y="32065"/>
                    <a:pt x="107419" y="10803"/>
                  </a:cubicBezTo>
                  <a:cubicBezTo>
                    <a:pt x="113847" y="7410"/>
                    <a:pt x="108135" y="-2392"/>
                    <a:pt x="101765" y="1039"/>
                  </a:cubicBezTo>
                  <a:cubicBezTo>
                    <a:pt x="59654" y="23281"/>
                    <a:pt x="27195" y="57908"/>
                    <a:pt x="11474" y="103204"/>
                  </a:cubicBezTo>
                  <a:cubicBezTo>
                    <a:pt x="-6621" y="155455"/>
                    <a:pt x="-2060" y="212080"/>
                    <a:pt x="6309" y="265689"/>
                  </a:cubicBezTo>
                  <a:cubicBezTo>
                    <a:pt x="7440" y="272852"/>
                    <a:pt x="18335" y="269817"/>
                    <a:pt x="17223" y="262673"/>
                  </a:cubicBezTo>
                  <a:close/>
                </a:path>
              </a:pathLst>
            </a:custGeom>
            <a:grpFill/>
            <a:ln w="1885" cap="flat">
              <a:noFill/>
              <a:prstDash val="solid"/>
              <a:miter/>
            </a:ln>
          </p:spPr>
          <p:txBody>
            <a:bodyPr rtlCol="0" anchor="ctr"/>
            <a:lstStyle/>
            <a:p>
              <a:endParaRPr lang="en-IN"/>
            </a:p>
          </p:txBody>
        </p:sp>
        <p:sp>
          <p:nvSpPr>
            <p:cNvPr id="636" name="Freeform: Shape 635">
              <a:extLst>
                <a:ext uri="{FF2B5EF4-FFF2-40B4-BE49-F238E27FC236}">
                  <a16:creationId xmlns:a16="http://schemas.microsoft.com/office/drawing/2014/main" id="{891B95E0-1E47-F23F-08DF-2DB8CA905080}"/>
                </a:ext>
              </a:extLst>
            </p:cNvPr>
            <p:cNvSpPr/>
            <p:nvPr/>
          </p:nvSpPr>
          <p:spPr>
            <a:xfrm>
              <a:off x="8894487" y="2297072"/>
              <a:ext cx="673163" cy="438326"/>
            </a:xfrm>
            <a:custGeom>
              <a:avLst/>
              <a:gdLst>
                <a:gd name="connsiteX0" fmla="*/ 8201 w 673163"/>
                <a:gd name="connsiteY0" fmla="*/ 436674 h 438326"/>
                <a:gd name="connsiteX1" fmla="*/ 142317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7 w 673163"/>
                <a:gd name="connsiteY6" fmla="*/ 7410 h 438326"/>
                <a:gd name="connsiteX7" fmla="*/ 661401 w 673163"/>
                <a:gd name="connsiteY7" fmla="*/ 128387 h 438326"/>
                <a:gd name="connsiteX8" fmla="*/ 650430 w 673163"/>
                <a:gd name="connsiteY8" fmla="*/ 209705 h 438326"/>
                <a:gd name="connsiteX9" fmla="*/ 559216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9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3" y="391944"/>
                    <a:pt x="86221" y="358712"/>
                    <a:pt x="142317" y="346422"/>
                  </a:cubicBezTo>
                  <a:cubicBezTo>
                    <a:pt x="207557" y="332134"/>
                    <a:pt x="276565" y="337563"/>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0"/>
                    <a:pt x="646943" y="284"/>
                    <a:pt x="648207" y="7410"/>
                  </a:cubicBezTo>
                  <a:cubicBezTo>
                    <a:pt x="655238" y="47333"/>
                    <a:pt x="662607" y="87672"/>
                    <a:pt x="661401" y="128387"/>
                  </a:cubicBezTo>
                  <a:cubicBezTo>
                    <a:pt x="660835" y="155821"/>
                    <a:pt x="657160" y="183102"/>
                    <a:pt x="650430" y="209705"/>
                  </a:cubicBezTo>
                  <a:cubicBezTo>
                    <a:pt x="637386" y="258921"/>
                    <a:pt x="607547" y="299429"/>
                    <a:pt x="559216" y="318392"/>
                  </a:cubicBezTo>
                  <a:cubicBezTo>
                    <a:pt x="490132" y="345517"/>
                    <a:pt x="411134" y="337374"/>
                    <a:pt x="339014" y="331418"/>
                  </a:cubicBezTo>
                  <a:cubicBezTo>
                    <a:pt x="274925" y="326121"/>
                    <a:pt x="208668" y="321785"/>
                    <a:pt x="145069" y="334339"/>
                  </a:cubicBezTo>
                  <a:cubicBezTo>
                    <a:pt x="118416" y="339315"/>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637" name="Freeform: Shape 636">
              <a:extLst>
                <a:ext uri="{FF2B5EF4-FFF2-40B4-BE49-F238E27FC236}">
                  <a16:creationId xmlns:a16="http://schemas.microsoft.com/office/drawing/2014/main" id="{D8934D3D-7FC4-F5FA-E4D1-ABAEF734C5C5}"/>
                </a:ext>
              </a:extLst>
            </p:cNvPr>
            <p:cNvSpPr/>
            <p:nvPr/>
          </p:nvSpPr>
          <p:spPr>
            <a:xfrm>
              <a:off x="9494642" y="1982075"/>
              <a:ext cx="138193" cy="289556"/>
            </a:xfrm>
            <a:custGeom>
              <a:avLst/>
              <a:gdLst>
                <a:gd name="connsiteX0" fmla="*/ 20983 w 138193"/>
                <a:gd name="connsiteY0" fmla="*/ 282766 h 289556"/>
                <a:gd name="connsiteX1" fmla="*/ 25413 w 138193"/>
                <a:gd name="connsiteY1" fmla="*/ 92628 h 289556"/>
                <a:gd name="connsiteX2" fmla="*/ 133083 w 138193"/>
                <a:gd name="connsiteY2" fmla="*/ 11348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0 h 289556"/>
                <a:gd name="connsiteX7" fmla="*/ 20983 w 138193"/>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8"/>
                  </a:cubicBezTo>
                  <a:cubicBezTo>
                    <a:pt x="43904" y="45504"/>
                    <a:pt x="84733" y="20434"/>
                    <a:pt x="133083" y="11348"/>
                  </a:cubicBezTo>
                  <a:cubicBezTo>
                    <a:pt x="140227" y="10010"/>
                    <a:pt x="137191" y="-904"/>
                    <a:pt x="130066" y="434"/>
                  </a:cubicBezTo>
                  <a:cubicBezTo>
                    <a:pt x="90784" y="7824"/>
                    <a:pt x="53932" y="25335"/>
                    <a:pt x="30596" y="58869"/>
                  </a:cubicBezTo>
                  <a:cubicBezTo>
                    <a:pt x="7261" y="92402"/>
                    <a:pt x="154" y="135964"/>
                    <a:pt x="-921" y="176170"/>
                  </a:cubicBezTo>
                  <a:cubicBezTo>
                    <a:pt x="-1900"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638" name="Freeform: Shape 637">
              <a:extLst>
                <a:ext uri="{FF2B5EF4-FFF2-40B4-BE49-F238E27FC236}">
                  <a16:creationId xmlns:a16="http://schemas.microsoft.com/office/drawing/2014/main" id="{9BA6FB02-D4FE-0BA2-394D-CC3DC25F9A12}"/>
                </a:ext>
              </a:extLst>
            </p:cNvPr>
            <p:cNvSpPr/>
            <p:nvPr/>
          </p:nvSpPr>
          <p:spPr>
            <a:xfrm>
              <a:off x="8863781" y="2295836"/>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1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1"/>
                  </a:cubicBezTo>
                  <a:cubicBezTo>
                    <a:pt x="658912" y="68814"/>
                    <a:pt x="669392" y="134712"/>
                    <a:pt x="650015" y="195748"/>
                  </a:cubicBezTo>
                  <a:cubicBezTo>
                    <a:pt x="634332" y="245172"/>
                    <a:pt x="596727" y="278913"/>
                    <a:pt x="547076" y="292654"/>
                  </a:cubicBezTo>
                  <a:cubicBezTo>
                    <a:pt x="474976" y="312616"/>
                    <a:pt x="398635" y="300647"/>
                    <a:pt x="325611"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639" name="Freeform: Shape 638">
              <a:extLst>
                <a:ext uri="{FF2B5EF4-FFF2-40B4-BE49-F238E27FC236}">
                  <a16:creationId xmlns:a16="http://schemas.microsoft.com/office/drawing/2014/main" id="{18188C97-35A2-BC20-2275-AC039A730CE2}"/>
                </a:ext>
              </a:extLst>
            </p:cNvPr>
            <p:cNvSpPr/>
            <p:nvPr/>
          </p:nvSpPr>
          <p:spPr>
            <a:xfrm>
              <a:off x="9602701"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1" y="153143"/>
                    <a:pt x="169582" y="145169"/>
                    <a:pt x="164134" y="140325"/>
                  </a:cubicBezTo>
                  <a:close/>
                </a:path>
              </a:pathLst>
            </a:custGeom>
            <a:grpFill/>
            <a:ln w="1885" cap="flat">
              <a:noFill/>
              <a:prstDash val="solid"/>
              <a:miter/>
            </a:ln>
          </p:spPr>
          <p:txBody>
            <a:bodyPr rtlCol="0" anchor="ctr"/>
            <a:lstStyle/>
            <a:p>
              <a:endParaRPr lang="en-IN"/>
            </a:p>
          </p:txBody>
        </p:sp>
        <p:sp>
          <p:nvSpPr>
            <p:cNvPr id="640" name="Freeform: Shape 639">
              <a:extLst>
                <a:ext uri="{FF2B5EF4-FFF2-40B4-BE49-F238E27FC236}">
                  <a16:creationId xmlns:a16="http://schemas.microsoft.com/office/drawing/2014/main" id="{3CFD0B94-2E0C-D12F-6EC9-8DA90DDB352C}"/>
                </a:ext>
              </a:extLst>
            </p:cNvPr>
            <p:cNvSpPr/>
            <p:nvPr/>
          </p:nvSpPr>
          <p:spPr>
            <a:xfrm>
              <a:off x="9561214"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7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70" y="86458"/>
                    <a:pt x="62344" y="43216"/>
                    <a:pt x="8924" y="1621"/>
                  </a:cubicBezTo>
                  <a:cubicBezTo>
                    <a:pt x="3269" y="-2809"/>
                    <a:pt x="-4798" y="5146"/>
                    <a:pt x="932" y="9613"/>
                  </a:cubicBezTo>
                  <a:cubicBezTo>
                    <a:pt x="54314" y="51195"/>
                    <a:pt x="106339" y="94442"/>
                    <a:pt x="157007" y="139356"/>
                  </a:cubicBezTo>
                  <a:cubicBezTo>
                    <a:pt x="162437" y="144162"/>
                    <a:pt x="170466" y="136189"/>
                    <a:pt x="165000" y="131344"/>
                  </a:cubicBezTo>
                  <a:close/>
                </a:path>
              </a:pathLst>
            </a:custGeom>
            <a:grpFill/>
            <a:ln w="1885" cap="flat">
              <a:noFill/>
              <a:prstDash val="solid"/>
              <a:miter/>
            </a:ln>
          </p:spPr>
          <p:txBody>
            <a:bodyPr rtlCol="0" anchor="ctr"/>
            <a:lstStyle/>
            <a:p>
              <a:endParaRPr lang="en-IN"/>
            </a:p>
          </p:txBody>
        </p:sp>
        <p:sp>
          <p:nvSpPr>
            <p:cNvPr id="641" name="Freeform: Shape 640">
              <a:extLst>
                <a:ext uri="{FF2B5EF4-FFF2-40B4-BE49-F238E27FC236}">
                  <a16:creationId xmlns:a16="http://schemas.microsoft.com/office/drawing/2014/main" id="{BF679F43-F1DF-579B-0387-1D645855A9E0}"/>
                </a:ext>
              </a:extLst>
            </p:cNvPr>
            <p:cNvSpPr/>
            <p:nvPr/>
          </p:nvSpPr>
          <p:spPr>
            <a:xfrm>
              <a:off x="9537786"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10"/>
                    <a:pt x="47828" y="29200"/>
                    <a:pt x="7188" y="1323"/>
                  </a:cubicBezTo>
                  <a:cubicBezTo>
                    <a:pt x="1174" y="-2824"/>
                    <a:pt x="-4480" y="6978"/>
                    <a:pt x="1533" y="11087"/>
                  </a:cubicBezTo>
                  <a:cubicBezTo>
                    <a:pt x="41363" y="38435"/>
                    <a:pt x="78930" y="68950"/>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642" name="Freeform: Shape 641">
              <a:extLst>
                <a:ext uri="{FF2B5EF4-FFF2-40B4-BE49-F238E27FC236}">
                  <a16:creationId xmlns:a16="http://schemas.microsoft.com/office/drawing/2014/main" id="{3B4FDC1B-7601-E2DB-3400-53954B7003DF}"/>
                </a:ext>
              </a:extLst>
            </p:cNvPr>
            <p:cNvSpPr/>
            <p:nvPr/>
          </p:nvSpPr>
          <p:spPr>
            <a:xfrm>
              <a:off x="9420042" y="2291627"/>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1"/>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643" name="Freeform: Shape 642">
              <a:extLst>
                <a:ext uri="{FF2B5EF4-FFF2-40B4-BE49-F238E27FC236}">
                  <a16:creationId xmlns:a16="http://schemas.microsoft.com/office/drawing/2014/main" id="{EB967354-16B1-1801-0F3E-66DDC57411A8}"/>
                </a:ext>
              </a:extLst>
            </p:cNvPr>
            <p:cNvSpPr/>
            <p:nvPr/>
          </p:nvSpPr>
          <p:spPr>
            <a:xfrm>
              <a:off x="9321636" y="2293113"/>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8"/>
                    <a:pt x="77497" y="55053"/>
                    <a:pt x="7037" y="1435"/>
                  </a:cubicBezTo>
                  <a:cubicBezTo>
                    <a:pt x="1250" y="-2976"/>
                    <a:pt x="-4386" y="6845"/>
                    <a:pt x="1383" y="11199"/>
                  </a:cubicBezTo>
                  <a:cubicBezTo>
                    <a:pt x="71013" y="64302"/>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644" name="Freeform: Shape 643">
              <a:extLst>
                <a:ext uri="{FF2B5EF4-FFF2-40B4-BE49-F238E27FC236}">
                  <a16:creationId xmlns:a16="http://schemas.microsoft.com/office/drawing/2014/main" id="{72F71CEB-4F23-E4AB-4258-F7E65DA7FF13}"/>
                </a:ext>
              </a:extLst>
            </p:cNvPr>
            <p:cNvSpPr/>
            <p:nvPr/>
          </p:nvSpPr>
          <p:spPr>
            <a:xfrm>
              <a:off x="9237460" y="2327008"/>
              <a:ext cx="251173" cy="226147"/>
            </a:xfrm>
            <a:custGeom>
              <a:avLst/>
              <a:gdLst>
                <a:gd name="connsiteX0" fmla="*/ 248457 w 251173"/>
                <a:gd name="connsiteY0" fmla="*/ 216846 h 226147"/>
                <a:gd name="connsiteX1" fmla="*/ 8877 w 251173"/>
                <a:gd name="connsiteY1" fmla="*/ 1714 h 226147"/>
                <a:gd name="connsiteX2" fmla="*/ 885 w 251173"/>
                <a:gd name="connsiteY2" fmla="*/ 9706 h 226147"/>
                <a:gd name="connsiteX3" fmla="*/ 240446 w 251173"/>
                <a:gd name="connsiteY3" fmla="*/ 224838 h 226147"/>
                <a:gd name="connsiteX4" fmla="*/ 248457 w 251173"/>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7">
                  <a:moveTo>
                    <a:pt x="248457" y="216846"/>
                  </a:moveTo>
                  <a:cubicBezTo>
                    <a:pt x="171532" y="141924"/>
                    <a:pt x="91684" y="70214"/>
                    <a:pt x="8877" y="1714"/>
                  </a:cubicBezTo>
                  <a:cubicBezTo>
                    <a:pt x="3222" y="-2904"/>
                    <a:pt x="-4733" y="5051"/>
                    <a:pt x="885" y="9706"/>
                  </a:cubicBezTo>
                  <a:cubicBezTo>
                    <a:pt x="83616" y="78144"/>
                    <a:pt x="163483" y="149854"/>
                    <a:pt x="240446" y="224838"/>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645" name="Freeform: Shape 644">
              <a:extLst>
                <a:ext uri="{FF2B5EF4-FFF2-40B4-BE49-F238E27FC236}">
                  <a16:creationId xmlns:a16="http://schemas.microsoft.com/office/drawing/2014/main" id="{2C784A9F-9975-C5E2-6C37-931BAF3C4241}"/>
                </a:ext>
              </a:extLst>
            </p:cNvPr>
            <p:cNvSpPr/>
            <p:nvPr/>
          </p:nvSpPr>
          <p:spPr>
            <a:xfrm>
              <a:off x="9182622" y="2390563"/>
              <a:ext cx="242263" cy="199386"/>
            </a:xfrm>
            <a:custGeom>
              <a:avLst/>
              <a:gdLst>
                <a:gd name="connsiteX0" fmla="*/ 239451 w 242263"/>
                <a:gd name="connsiteY0" fmla="*/ 190180 h 199386"/>
                <a:gd name="connsiteX1" fmla="*/ 7129 w 242263"/>
                <a:gd name="connsiteY1" fmla="*/ 1363 h 199386"/>
                <a:gd name="connsiteX2" fmla="*/ 1474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7" y="122717"/>
                    <a:pt x="88220" y="59676"/>
                    <a:pt x="7129" y="1363"/>
                  </a:cubicBezTo>
                  <a:cubicBezTo>
                    <a:pt x="1209" y="-2897"/>
                    <a:pt x="-4445" y="7018"/>
                    <a:pt x="1474" y="11127"/>
                  </a:cubicBezTo>
                  <a:cubicBezTo>
                    <a:pt x="81736" y="68901"/>
                    <a:pt x="158529" y="131351"/>
                    <a:pt x="231440" y="198173"/>
                  </a:cubicBezTo>
                  <a:cubicBezTo>
                    <a:pt x="236813" y="203074"/>
                    <a:pt x="244824" y="195100"/>
                    <a:pt x="239451" y="190180"/>
                  </a:cubicBezTo>
                  <a:close/>
                </a:path>
              </a:pathLst>
            </a:custGeom>
            <a:grpFill/>
            <a:ln w="1885" cap="flat">
              <a:noFill/>
              <a:prstDash val="solid"/>
              <a:miter/>
            </a:ln>
          </p:spPr>
          <p:txBody>
            <a:bodyPr rtlCol="0" anchor="ctr"/>
            <a:lstStyle/>
            <a:p>
              <a:endParaRPr lang="en-IN"/>
            </a:p>
          </p:txBody>
        </p:sp>
        <p:sp>
          <p:nvSpPr>
            <p:cNvPr id="646" name="Freeform: Shape 645">
              <a:extLst>
                <a:ext uri="{FF2B5EF4-FFF2-40B4-BE49-F238E27FC236}">
                  <a16:creationId xmlns:a16="http://schemas.microsoft.com/office/drawing/2014/main" id="{13F67E0F-E19B-4B0F-FB6D-2FEA9C22B997}"/>
                </a:ext>
              </a:extLst>
            </p:cNvPr>
            <p:cNvSpPr/>
            <p:nvPr/>
          </p:nvSpPr>
          <p:spPr>
            <a:xfrm>
              <a:off x="9161733" y="2467092"/>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647" name="Freeform: Shape 646">
              <a:extLst>
                <a:ext uri="{FF2B5EF4-FFF2-40B4-BE49-F238E27FC236}">
                  <a16:creationId xmlns:a16="http://schemas.microsoft.com/office/drawing/2014/main" id="{38C1D280-7751-9D62-8A58-2E5479773D49}"/>
                </a:ext>
              </a:extLst>
            </p:cNvPr>
            <p:cNvSpPr/>
            <p:nvPr/>
          </p:nvSpPr>
          <p:spPr>
            <a:xfrm>
              <a:off x="9038506"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648" name="Freeform: Shape 647">
              <a:extLst>
                <a:ext uri="{FF2B5EF4-FFF2-40B4-BE49-F238E27FC236}">
                  <a16:creationId xmlns:a16="http://schemas.microsoft.com/office/drawing/2014/main" id="{E1E4ACB9-15F6-E911-4E55-602119431009}"/>
                </a:ext>
              </a:extLst>
            </p:cNvPr>
            <p:cNvSpPr/>
            <p:nvPr/>
          </p:nvSpPr>
          <p:spPr>
            <a:xfrm>
              <a:off x="8950917"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649" name="Freeform: Shape 648">
              <a:extLst>
                <a:ext uri="{FF2B5EF4-FFF2-40B4-BE49-F238E27FC236}">
                  <a16:creationId xmlns:a16="http://schemas.microsoft.com/office/drawing/2014/main" id="{DDDED04B-E84A-4530-9C4F-3D66381EA228}"/>
                </a:ext>
              </a:extLst>
            </p:cNvPr>
            <p:cNvSpPr/>
            <p:nvPr/>
          </p:nvSpPr>
          <p:spPr>
            <a:xfrm>
              <a:off x="8903299" y="2720779"/>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8"/>
                    <a:pt x="183890" y="141655"/>
                  </a:cubicBezTo>
                  <a:close/>
                </a:path>
              </a:pathLst>
            </a:custGeom>
            <a:grpFill/>
            <a:ln w="1885" cap="flat">
              <a:noFill/>
              <a:prstDash val="solid"/>
              <a:miter/>
            </a:ln>
          </p:spPr>
          <p:txBody>
            <a:bodyPr rtlCol="0" anchor="ctr"/>
            <a:lstStyle/>
            <a:p>
              <a:endParaRPr lang="en-IN"/>
            </a:p>
          </p:txBody>
        </p:sp>
        <p:sp>
          <p:nvSpPr>
            <p:cNvPr id="650" name="Freeform: Shape 649">
              <a:extLst>
                <a:ext uri="{FF2B5EF4-FFF2-40B4-BE49-F238E27FC236}">
                  <a16:creationId xmlns:a16="http://schemas.microsoft.com/office/drawing/2014/main" id="{2D996E84-6D42-3DB7-33A1-4D0F228436EA}"/>
                </a:ext>
              </a:extLst>
            </p:cNvPr>
            <p:cNvSpPr/>
            <p:nvPr/>
          </p:nvSpPr>
          <p:spPr>
            <a:xfrm>
              <a:off x="11309835"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7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cubicBezTo>
                    <a:pt x="7333" y="27353"/>
                    <a:pt x="15362"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51" y="128243"/>
                    <a:pt x="40225" y="78380"/>
                  </a:cubicBezTo>
                  <a:cubicBezTo>
                    <a:pt x="33590" y="61980"/>
                    <a:pt x="26955" y="45587"/>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651" name="Freeform: Shape 650">
              <a:extLst>
                <a:ext uri="{FF2B5EF4-FFF2-40B4-BE49-F238E27FC236}">
                  <a16:creationId xmlns:a16="http://schemas.microsoft.com/office/drawing/2014/main" id="{B812386E-A105-5D21-B40C-CE42E62C1749}"/>
                </a:ext>
              </a:extLst>
            </p:cNvPr>
            <p:cNvSpPr/>
            <p:nvPr/>
          </p:nvSpPr>
          <p:spPr>
            <a:xfrm>
              <a:off x="11568066"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652" name="Freeform: Shape 651">
              <a:extLst>
                <a:ext uri="{FF2B5EF4-FFF2-40B4-BE49-F238E27FC236}">
                  <a16:creationId xmlns:a16="http://schemas.microsoft.com/office/drawing/2014/main" id="{E9142078-F472-0A2A-BD43-1CDC66974CBF}"/>
                </a:ext>
              </a:extLst>
            </p:cNvPr>
            <p:cNvSpPr/>
            <p:nvPr/>
          </p:nvSpPr>
          <p:spPr>
            <a:xfrm>
              <a:off x="11350379" y="1416887"/>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653" name="Freeform: Shape 652">
              <a:extLst>
                <a:ext uri="{FF2B5EF4-FFF2-40B4-BE49-F238E27FC236}">
                  <a16:creationId xmlns:a16="http://schemas.microsoft.com/office/drawing/2014/main" id="{A3EE6A9B-29E3-3C7A-C125-D72EC4CD4119}"/>
                </a:ext>
              </a:extLst>
            </p:cNvPr>
            <p:cNvSpPr/>
            <p:nvPr/>
          </p:nvSpPr>
          <p:spPr>
            <a:xfrm>
              <a:off x="11393621" y="1519129"/>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654" name="Freeform: Shape 653">
              <a:extLst>
                <a:ext uri="{FF2B5EF4-FFF2-40B4-BE49-F238E27FC236}">
                  <a16:creationId xmlns:a16="http://schemas.microsoft.com/office/drawing/2014/main" id="{C4033668-4EFB-1AB3-5A46-9F4EA66F9DBF}"/>
                </a:ext>
              </a:extLst>
            </p:cNvPr>
            <p:cNvSpPr/>
            <p:nvPr/>
          </p:nvSpPr>
          <p:spPr>
            <a:xfrm>
              <a:off x="11433601"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5" name="Freeform: Shape 654">
              <a:extLst>
                <a:ext uri="{FF2B5EF4-FFF2-40B4-BE49-F238E27FC236}">
                  <a16:creationId xmlns:a16="http://schemas.microsoft.com/office/drawing/2014/main" id="{9C99FA07-6012-7788-6D8F-AF248C5EFDC8}"/>
                </a:ext>
              </a:extLst>
            </p:cNvPr>
            <p:cNvSpPr/>
            <p:nvPr/>
          </p:nvSpPr>
          <p:spPr>
            <a:xfrm>
              <a:off x="11473544"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6" name="Freeform: Shape 655">
              <a:extLst>
                <a:ext uri="{FF2B5EF4-FFF2-40B4-BE49-F238E27FC236}">
                  <a16:creationId xmlns:a16="http://schemas.microsoft.com/office/drawing/2014/main" id="{877CCA23-A404-54E8-6BA9-29A31D4BA928}"/>
                </a:ext>
              </a:extLst>
            </p:cNvPr>
            <p:cNvSpPr/>
            <p:nvPr/>
          </p:nvSpPr>
          <p:spPr>
            <a:xfrm>
              <a:off x="11516823"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7" name="Freeform: Shape 656">
              <a:extLst>
                <a:ext uri="{FF2B5EF4-FFF2-40B4-BE49-F238E27FC236}">
                  <a16:creationId xmlns:a16="http://schemas.microsoft.com/office/drawing/2014/main" id="{441C2EC2-E8BD-1BF6-9415-8B9B5CCB19CA}"/>
                </a:ext>
              </a:extLst>
            </p:cNvPr>
            <p:cNvSpPr/>
            <p:nvPr/>
          </p:nvSpPr>
          <p:spPr>
            <a:xfrm>
              <a:off x="11654596"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658" name="Freeform: Shape 657">
              <a:extLst>
                <a:ext uri="{FF2B5EF4-FFF2-40B4-BE49-F238E27FC236}">
                  <a16:creationId xmlns:a16="http://schemas.microsoft.com/office/drawing/2014/main" id="{8CB986ED-77AE-79CD-F0CB-8E2891126D53}"/>
                </a:ext>
              </a:extLst>
            </p:cNvPr>
            <p:cNvSpPr/>
            <p:nvPr/>
          </p:nvSpPr>
          <p:spPr>
            <a:xfrm>
              <a:off x="11752746"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59" name="Freeform: Shape 658">
              <a:extLst>
                <a:ext uri="{FF2B5EF4-FFF2-40B4-BE49-F238E27FC236}">
                  <a16:creationId xmlns:a16="http://schemas.microsoft.com/office/drawing/2014/main" id="{6096A81A-DB5F-2B8D-4975-641C5D9F0092}"/>
                </a:ext>
              </a:extLst>
            </p:cNvPr>
            <p:cNvSpPr/>
            <p:nvPr/>
          </p:nvSpPr>
          <p:spPr>
            <a:xfrm>
              <a:off x="11849917"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660" name="Freeform: Shape 659">
              <a:extLst>
                <a:ext uri="{FF2B5EF4-FFF2-40B4-BE49-F238E27FC236}">
                  <a16:creationId xmlns:a16="http://schemas.microsoft.com/office/drawing/2014/main" id="{A7605ADB-A2AB-5146-E799-A9667B29B142}"/>
                </a:ext>
              </a:extLst>
            </p:cNvPr>
            <p:cNvSpPr/>
            <p:nvPr/>
          </p:nvSpPr>
          <p:spPr>
            <a:xfrm>
              <a:off x="11947822" y="1722758"/>
              <a:ext cx="16488" cy="24675"/>
            </a:xfrm>
            <a:custGeom>
              <a:avLst/>
              <a:gdLst>
                <a:gd name="connsiteX0" fmla="*/ -828 w 16488"/>
                <a:gd name="connsiteY0" fmla="*/ 7448 h 24675"/>
                <a:gd name="connsiteX1" fmla="*/ 4337 w 16488"/>
                <a:gd name="connsiteY1" fmla="*/ 20869 h 24675"/>
                <a:gd name="connsiteX2" fmla="*/ 11292 w 16488"/>
                <a:gd name="connsiteY2" fmla="*/ 24828 h 24675"/>
                <a:gd name="connsiteX3" fmla="*/ 15250 w 16488"/>
                <a:gd name="connsiteY3" fmla="*/ 17880 h 24675"/>
                <a:gd name="connsiteX4" fmla="*/ 15250 w 16488"/>
                <a:gd name="connsiteY4" fmla="*/ 17872 h 24675"/>
                <a:gd name="connsiteX5" fmla="*/ 10066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7" y="20869"/>
                  </a:lnTo>
                  <a:cubicBezTo>
                    <a:pt x="5242" y="23825"/>
                    <a:pt x="8295" y="25563"/>
                    <a:pt x="11292" y="24828"/>
                  </a:cubicBezTo>
                  <a:cubicBezTo>
                    <a:pt x="14308" y="24002"/>
                    <a:pt x="16080" y="20892"/>
                    <a:pt x="15250" y="17880"/>
                  </a:cubicBezTo>
                  <a:cubicBezTo>
                    <a:pt x="15250" y="17878"/>
                    <a:pt x="15250" y="17874"/>
                    <a:pt x="15250" y="17872"/>
                  </a:cubicBezTo>
                  <a:cubicBezTo>
                    <a:pt x="13516" y="13386"/>
                    <a:pt x="11801" y="8919"/>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61" name="Freeform: Shape 660">
              <a:extLst>
                <a:ext uri="{FF2B5EF4-FFF2-40B4-BE49-F238E27FC236}">
                  <a16:creationId xmlns:a16="http://schemas.microsoft.com/office/drawing/2014/main" id="{00EB41E6-2B02-5531-4355-DEB8D0CB5F9B}"/>
                </a:ext>
              </a:extLst>
            </p:cNvPr>
            <p:cNvSpPr/>
            <p:nvPr/>
          </p:nvSpPr>
          <p:spPr>
            <a:xfrm>
              <a:off x="12045578"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662" name="Freeform: Shape 661">
              <a:extLst>
                <a:ext uri="{FF2B5EF4-FFF2-40B4-BE49-F238E27FC236}">
                  <a16:creationId xmlns:a16="http://schemas.microsoft.com/office/drawing/2014/main" id="{226D3A05-7E59-C5C7-024B-D80390200217}"/>
                </a:ext>
              </a:extLst>
            </p:cNvPr>
            <p:cNvSpPr/>
            <p:nvPr/>
          </p:nvSpPr>
          <p:spPr>
            <a:xfrm>
              <a:off x="11490669"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663" name="Freeform: Shape 662">
              <a:extLst>
                <a:ext uri="{FF2B5EF4-FFF2-40B4-BE49-F238E27FC236}">
                  <a16:creationId xmlns:a16="http://schemas.microsoft.com/office/drawing/2014/main" id="{BDF541ED-D082-B033-0D98-2FD489894925}"/>
                </a:ext>
              </a:extLst>
            </p:cNvPr>
            <p:cNvSpPr/>
            <p:nvPr/>
          </p:nvSpPr>
          <p:spPr>
            <a:xfrm>
              <a:off x="11424966" y="637798"/>
              <a:ext cx="152099" cy="77117"/>
            </a:xfrm>
            <a:custGeom>
              <a:avLst/>
              <a:gdLst>
                <a:gd name="connsiteX0" fmla="*/ 139680 w 152099"/>
                <a:gd name="connsiteY0" fmla="*/ 76899 h 77117"/>
                <a:gd name="connsiteX1" fmla="*/ 133158 w 152099"/>
                <a:gd name="connsiteY1" fmla="*/ 74279 h 77117"/>
                <a:gd name="connsiteX2" fmla="*/ 131367 w 152099"/>
                <a:gd name="connsiteY2" fmla="*/ 73449 h 77117"/>
                <a:gd name="connsiteX3" fmla="*/ 122715 w 152099"/>
                <a:gd name="connsiteY3" fmla="*/ 69359 h 77117"/>
                <a:gd name="connsiteX4" fmla="*/ 116796 w 152099"/>
                <a:gd name="connsiteY4" fmla="*/ 66550 h 77117"/>
                <a:gd name="connsiteX5" fmla="*/ 116419 w 152099"/>
                <a:gd name="connsiteY5" fmla="*/ 66362 h 77117"/>
                <a:gd name="connsiteX6" fmla="*/ 98964 w 152099"/>
                <a:gd name="connsiteY6" fmla="*/ 58332 h 77117"/>
                <a:gd name="connsiteX7" fmla="*/ 90199 w 152099"/>
                <a:gd name="connsiteY7" fmla="*/ 54562 h 77117"/>
                <a:gd name="connsiteX8" fmla="*/ 89973 w 152099"/>
                <a:gd name="connsiteY8" fmla="*/ 54468 h 77117"/>
                <a:gd name="connsiteX9" fmla="*/ 83734 w 152099"/>
                <a:gd name="connsiteY9" fmla="*/ 51810 h 77117"/>
                <a:gd name="connsiteX10" fmla="*/ 71387 w 152099"/>
                <a:gd name="connsiteY10" fmla="*/ 46306 h 77117"/>
                <a:gd name="connsiteX11" fmla="*/ 67504 w 152099"/>
                <a:gd name="connsiteY11" fmla="*/ 44534 h 77117"/>
                <a:gd name="connsiteX12" fmla="*/ 52425 w 152099"/>
                <a:gd name="connsiteY12" fmla="*/ 37672 h 77117"/>
                <a:gd name="connsiteX13" fmla="*/ 41115 w 152099"/>
                <a:gd name="connsiteY13" fmla="*/ 32300 h 77117"/>
                <a:gd name="connsiteX14" fmla="*/ 40888 w 152099"/>
                <a:gd name="connsiteY14" fmla="*/ 32187 h 77117"/>
                <a:gd name="connsiteX15" fmla="*/ 27486 w 152099"/>
                <a:gd name="connsiteY15" fmla="*/ 25854 h 77117"/>
                <a:gd name="connsiteX16" fmla="*/ 12802 w 152099"/>
                <a:gd name="connsiteY16" fmla="*/ 19501 h 77117"/>
                <a:gd name="connsiteX17" fmla="*/ 3471 w 152099"/>
                <a:gd name="connsiteY17" fmla="*/ 14261 h 77117"/>
                <a:gd name="connsiteX18" fmla="*/ -487 w 152099"/>
                <a:gd name="connsiteY18" fmla="*/ 10491 h 77117"/>
                <a:gd name="connsiteX19" fmla="*/ -1034 w 152099"/>
                <a:gd name="connsiteY19" fmla="*/ 9831 h 77117"/>
                <a:gd name="connsiteX20" fmla="*/ -1034 w 152099"/>
                <a:gd name="connsiteY20" fmla="*/ 8964 h 77117"/>
                <a:gd name="connsiteX21" fmla="*/ 1398 w 152099"/>
                <a:gd name="connsiteY21" fmla="*/ 2951 h 77117"/>
                <a:gd name="connsiteX22" fmla="*/ 6695 w 152099"/>
                <a:gd name="connsiteY22" fmla="*/ 501 h 77117"/>
                <a:gd name="connsiteX23" fmla="*/ 9221 w 152099"/>
                <a:gd name="connsiteY23" fmla="*/ 1651 h 77117"/>
                <a:gd name="connsiteX24" fmla="*/ 19758 w 152099"/>
                <a:gd name="connsiteY24" fmla="*/ 6608 h 77117"/>
                <a:gd name="connsiteX25" fmla="*/ 20700 w 152099"/>
                <a:gd name="connsiteY25" fmla="*/ 7023 h 77117"/>
                <a:gd name="connsiteX26" fmla="*/ 27335 w 152099"/>
                <a:gd name="connsiteY26" fmla="*/ 9775 h 77117"/>
                <a:gd name="connsiteX27" fmla="*/ 34989 w 152099"/>
                <a:gd name="connsiteY27" fmla="*/ 12960 h 77117"/>
                <a:gd name="connsiteX28" fmla="*/ 44187 w 152099"/>
                <a:gd name="connsiteY28" fmla="*/ 17239 h 77117"/>
                <a:gd name="connsiteX29" fmla="*/ 48937 w 152099"/>
                <a:gd name="connsiteY29" fmla="*/ 19501 h 77117"/>
                <a:gd name="connsiteX30" fmla="*/ 51689 w 152099"/>
                <a:gd name="connsiteY30" fmla="*/ 20783 h 77117"/>
                <a:gd name="connsiteX31" fmla="*/ 60285 w 152099"/>
                <a:gd name="connsiteY31" fmla="*/ 24723 h 77117"/>
                <a:gd name="connsiteX32" fmla="*/ 66995 w 152099"/>
                <a:gd name="connsiteY32" fmla="*/ 27512 h 77117"/>
                <a:gd name="connsiteX33" fmla="*/ 74856 w 152099"/>
                <a:gd name="connsiteY33" fmla="*/ 30811 h 77117"/>
                <a:gd name="connsiteX34" fmla="*/ 83828 w 152099"/>
                <a:gd name="connsiteY34" fmla="*/ 34977 h 77117"/>
                <a:gd name="connsiteX35" fmla="*/ 89124 w 152099"/>
                <a:gd name="connsiteY35" fmla="*/ 37503 h 77117"/>
                <a:gd name="connsiteX36" fmla="*/ 99831 w 152099"/>
                <a:gd name="connsiteY36" fmla="*/ 42385 h 77117"/>
                <a:gd name="connsiteX37" fmla="*/ 106127 w 152099"/>
                <a:gd name="connsiteY37" fmla="*/ 45043 h 77117"/>
                <a:gd name="connsiteX38" fmla="*/ 114100 w 152099"/>
                <a:gd name="connsiteY38" fmla="*/ 48417 h 77117"/>
                <a:gd name="connsiteX39" fmla="*/ 121640 w 152099"/>
                <a:gd name="connsiteY39" fmla="*/ 51923 h 77117"/>
                <a:gd name="connsiteX40" fmla="*/ 128709 w 152099"/>
                <a:gd name="connsiteY40" fmla="*/ 55184 h 77117"/>
                <a:gd name="connsiteX41" fmla="*/ 130783 w 152099"/>
                <a:gd name="connsiteY41" fmla="*/ 56107 h 77117"/>
                <a:gd name="connsiteX42" fmla="*/ 143977 w 152099"/>
                <a:gd name="connsiteY42" fmla="*/ 61762 h 77117"/>
                <a:gd name="connsiteX43" fmla="*/ 146560 w 152099"/>
                <a:gd name="connsiteY43" fmla="*/ 63252 h 77117"/>
                <a:gd name="connsiteX44" fmla="*/ 151065 w 152099"/>
                <a:gd name="connsiteY44" fmla="*/ 71489 h 77117"/>
                <a:gd name="connsiteX45" fmla="*/ 144335 w 152099"/>
                <a:gd name="connsiteY45" fmla="*/ 77427 h 77117"/>
                <a:gd name="connsiteX46" fmla="*/ 139680 w 152099"/>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9" h="77117">
                  <a:moveTo>
                    <a:pt x="139680" y="76899"/>
                  </a:moveTo>
                  <a:cubicBezTo>
                    <a:pt x="137437" y="76197"/>
                    <a:pt x="135269" y="75321"/>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8"/>
                  </a:lnTo>
                  <a:cubicBezTo>
                    <a:pt x="87899" y="53582"/>
                    <a:pt x="85807" y="52715"/>
                    <a:pt x="83734" y="51810"/>
                  </a:cubicBezTo>
                  <a:cubicBezTo>
                    <a:pt x="79606" y="49925"/>
                    <a:pt x="75421" y="48040"/>
                    <a:pt x="71387" y="46306"/>
                  </a:cubicBezTo>
                  <a:lnTo>
                    <a:pt x="67504" y="44534"/>
                  </a:lnTo>
                  <a:cubicBezTo>
                    <a:pt x="62565" y="42309"/>
                    <a:pt x="57457" y="39991"/>
                    <a:pt x="52425" y="37672"/>
                  </a:cubicBezTo>
                  <a:lnTo>
                    <a:pt x="41115" y="32300"/>
                  </a:lnTo>
                  <a:lnTo>
                    <a:pt x="40888" y="32187"/>
                  </a:lnTo>
                  <a:cubicBezTo>
                    <a:pt x="36496" y="30095"/>
                    <a:pt x="31972" y="27927"/>
                    <a:pt x="27486" y="25854"/>
                  </a:cubicBezTo>
                  <a:cubicBezTo>
                    <a:pt x="22359" y="23479"/>
                    <a:pt x="17553" y="21386"/>
                    <a:pt x="12802" y="19501"/>
                  </a:cubicBezTo>
                  <a:cubicBezTo>
                    <a:pt x="9447" y="18232"/>
                    <a:pt x="6299" y="16465"/>
                    <a:pt x="3471" y="14261"/>
                  </a:cubicBezTo>
                  <a:cubicBezTo>
                    <a:pt x="2020" y="13141"/>
                    <a:pt x="701" y="11878"/>
                    <a:pt x="-487" y="10491"/>
                  </a:cubicBezTo>
                  <a:lnTo>
                    <a:pt x="-1034" y="9831"/>
                  </a:lnTo>
                  <a:lnTo>
                    <a:pt x="-1034" y="8964"/>
                  </a:lnTo>
                  <a:cubicBezTo>
                    <a:pt x="-901" y="6750"/>
                    <a:pt x="-34" y="4640"/>
                    <a:pt x="1398" y="2951"/>
                  </a:cubicBezTo>
                  <a:cubicBezTo>
                    <a:pt x="2548" y="1519"/>
                    <a:pt x="3962" y="-253"/>
                    <a:pt x="6695" y="501"/>
                  </a:cubicBezTo>
                  <a:cubicBezTo>
                    <a:pt x="7581" y="788"/>
                    <a:pt x="8429" y="1174"/>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8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7"/>
                    <a:pt x="145787" y="62629"/>
                    <a:pt x="146560" y="63252"/>
                  </a:cubicBezTo>
                  <a:cubicBezTo>
                    <a:pt x="149256" y="65148"/>
                    <a:pt x="150933" y="68192"/>
                    <a:pt x="151065" y="71489"/>
                  </a:cubicBezTo>
                  <a:cubicBezTo>
                    <a:pt x="150235" y="74651"/>
                    <a:pt x="147578" y="76997"/>
                    <a:pt x="144335" y="77427"/>
                  </a:cubicBezTo>
                  <a:cubicBezTo>
                    <a:pt x="142771" y="77490"/>
                    <a:pt x="141188" y="77312"/>
                    <a:pt x="139680" y="76899"/>
                  </a:cubicBezTo>
                  <a:close/>
                </a:path>
              </a:pathLst>
            </a:custGeom>
            <a:grpFill/>
            <a:ln w="1885" cap="flat">
              <a:noFill/>
              <a:prstDash val="solid"/>
              <a:miter/>
            </a:ln>
          </p:spPr>
          <p:txBody>
            <a:bodyPr rtlCol="0" anchor="ctr"/>
            <a:lstStyle/>
            <a:p>
              <a:endParaRPr lang="en-IN"/>
            </a:p>
          </p:txBody>
        </p:sp>
        <p:sp>
          <p:nvSpPr>
            <p:cNvPr id="664" name="Freeform: Shape 663">
              <a:extLst>
                <a:ext uri="{FF2B5EF4-FFF2-40B4-BE49-F238E27FC236}">
                  <a16:creationId xmlns:a16="http://schemas.microsoft.com/office/drawing/2014/main" id="{5FCCD037-B82F-C3D6-5E2E-BFD7BE111EBF}"/>
                </a:ext>
              </a:extLst>
            </p:cNvPr>
            <p:cNvSpPr/>
            <p:nvPr/>
          </p:nvSpPr>
          <p:spPr>
            <a:xfrm>
              <a:off x="11470978"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665" name="Freeform: Shape 664">
              <a:extLst>
                <a:ext uri="{FF2B5EF4-FFF2-40B4-BE49-F238E27FC236}">
                  <a16:creationId xmlns:a16="http://schemas.microsoft.com/office/drawing/2014/main" id="{66767DA9-1B35-A4EA-2908-32314F89C451}"/>
                </a:ext>
              </a:extLst>
            </p:cNvPr>
            <p:cNvSpPr/>
            <p:nvPr/>
          </p:nvSpPr>
          <p:spPr>
            <a:xfrm>
              <a:off x="11447812"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106"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666" name="Freeform: Shape 665">
              <a:extLst>
                <a:ext uri="{FF2B5EF4-FFF2-40B4-BE49-F238E27FC236}">
                  <a16:creationId xmlns:a16="http://schemas.microsoft.com/office/drawing/2014/main" id="{E5C527F3-912D-1BEC-6D5D-F59C0DF55279}"/>
                </a:ext>
              </a:extLst>
            </p:cNvPr>
            <p:cNvSpPr/>
            <p:nvPr/>
          </p:nvSpPr>
          <p:spPr>
            <a:xfrm>
              <a:off x="11431221"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667" name="Freeform: Shape 666">
              <a:extLst>
                <a:ext uri="{FF2B5EF4-FFF2-40B4-BE49-F238E27FC236}">
                  <a16:creationId xmlns:a16="http://schemas.microsoft.com/office/drawing/2014/main" id="{3043ACC4-185D-B87C-F777-A7C0FAC26905}"/>
                </a:ext>
              </a:extLst>
            </p:cNvPr>
            <p:cNvSpPr/>
            <p:nvPr/>
          </p:nvSpPr>
          <p:spPr>
            <a:xfrm>
              <a:off x="11838738"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668" name="Freeform: Shape 667">
              <a:extLst>
                <a:ext uri="{FF2B5EF4-FFF2-40B4-BE49-F238E27FC236}">
                  <a16:creationId xmlns:a16="http://schemas.microsoft.com/office/drawing/2014/main" id="{C89E6810-B4D1-323D-A6CF-0D711135E04B}"/>
                </a:ext>
              </a:extLst>
            </p:cNvPr>
            <p:cNvSpPr/>
            <p:nvPr/>
          </p:nvSpPr>
          <p:spPr>
            <a:xfrm>
              <a:off x="11730275"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669" name="Freeform: Shape 668">
              <a:extLst>
                <a:ext uri="{FF2B5EF4-FFF2-40B4-BE49-F238E27FC236}">
                  <a16:creationId xmlns:a16="http://schemas.microsoft.com/office/drawing/2014/main" id="{FB006D63-0EB1-4A45-75DE-5F1538AADE3B}"/>
                </a:ext>
              </a:extLst>
            </p:cNvPr>
            <p:cNvSpPr/>
            <p:nvPr/>
          </p:nvSpPr>
          <p:spPr>
            <a:xfrm>
              <a:off x="11905804"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670" name="Freeform: Shape 669">
              <a:extLst>
                <a:ext uri="{FF2B5EF4-FFF2-40B4-BE49-F238E27FC236}">
                  <a16:creationId xmlns:a16="http://schemas.microsoft.com/office/drawing/2014/main" id="{D78D661B-CDEF-91FE-D4D7-0453FB744F40}"/>
                </a:ext>
              </a:extLst>
            </p:cNvPr>
            <p:cNvSpPr/>
            <p:nvPr/>
          </p:nvSpPr>
          <p:spPr>
            <a:xfrm>
              <a:off x="11584322"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671" name="Freeform: Shape 670">
              <a:extLst>
                <a:ext uri="{FF2B5EF4-FFF2-40B4-BE49-F238E27FC236}">
                  <a16:creationId xmlns:a16="http://schemas.microsoft.com/office/drawing/2014/main" id="{8CB8B2DF-A0FA-BCF3-3031-0C3F81B01E1B}"/>
                </a:ext>
              </a:extLst>
            </p:cNvPr>
            <p:cNvSpPr/>
            <p:nvPr/>
          </p:nvSpPr>
          <p:spPr>
            <a:xfrm>
              <a:off x="11912778"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672" name="Freeform: Shape 671">
              <a:extLst>
                <a:ext uri="{FF2B5EF4-FFF2-40B4-BE49-F238E27FC236}">
                  <a16:creationId xmlns:a16="http://schemas.microsoft.com/office/drawing/2014/main" id="{FC8598A6-5D3C-21F3-0096-7C65B17AED3D}"/>
                </a:ext>
              </a:extLst>
            </p:cNvPr>
            <p:cNvSpPr/>
            <p:nvPr/>
          </p:nvSpPr>
          <p:spPr>
            <a:xfrm>
              <a:off x="11393412" y="369405"/>
              <a:ext cx="94116" cy="27051"/>
            </a:xfrm>
            <a:custGeom>
              <a:avLst/>
              <a:gdLst>
                <a:gd name="connsiteX0" fmla="*/ 9182 w 94116"/>
                <a:gd name="connsiteY0" fmla="*/ 14630 h 27051"/>
                <a:gd name="connsiteX1" fmla="*/ 6053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0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3" y="12896"/>
                  </a:cubicBezTo>
                  <a:cubicBezTo>
                    <a:pt x="5092" y="12121"/>
                    <a:pt x="4187" y="11277"/>
                    <a:pt x="3339" y="10370"/>
                  </a:cubicBezTo>
                  <a:lnTo>
                    <a:pt x="-1034" y="5789"/>
                  </a:lnTo>
                  <a:lnTo>
                    <a:pt x="4489" y="2679"/>
                  </a:lnTo>
                  <a:cubicBezTo>
                    <a:pt x="7411" y="1020"/>
                    <a:pt x="9522" y="116"/>
                    <a:pt x="11670"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673" name="Freeform: Shape 672">
              <a:extLst>
                <a:ext uri="{FF2B5EF4-FFF2-40B4-BE49-F238E27FC236}">
                  <a16:creationId xmlns:a16="http://schemas.microsoft.com/office/drawing/2014/main" id="{7B534E54-CA3D-2EF9-9AA8-304946A4074A}"/>
                </a:ext>
              </a:extLst>
            </p:cNvPr>
            <p:cNvSpPr/>
            <p:nvPr/>
          </p:nvSpPr>
          <p:spPr>
            <a:xfrm>
              <a:off x="11780378"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674" name="Freeform: Shape 673">
              <a:extLst>
                <a:ext uri="{FF2B5EF4-FFF2-40B4-BE49-F238E27FC236}">
                  <a16:creationId xmlns:a16="http://schemas.microsoft.com/office/drawing/2014/main" id="{A5EBCC14-1458-3AE6-9DB8-FF5A7CFB04A0}"/>
                </a:ext>
              </a:extLst>
            </p:cNvPr>
            <p:cNvSpPr/>
            <p:nvPr/>
          </p:nvSpPr>
          <p:spPr>
            <a:xfrm>
              <a:off x="11458293"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675" name="Freeform: Shape 674">
              <a:extLst>
                <a:ext uri="{FF2B5EF4-FFF2-40B4-BE49-F238E27FC236}">
                  <a16:creationId xmlns:a16="http://schemas.microsoft.com/office/drawing/2014/main" id="{55B9C05A-E7DA-5F56-8915-20B34D704BC9}"/>
                </a:ext>
              </a:extLst>
            </p:cNvPr>
            <p:cNvSpPr/>
            <p:nvPr/>
          </p:nvSpPr>
          <p:spPr>
            <a:xfrm>
              <a:off x="11875079"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676" name="Freeform: Shape 675">
              <a:extLst>
                <a:ext uri="{FF2B5EF4-FFF2-40B4-BE49-F238E27FC236}">
                  <a16:creationId xmlns:a16="http://schemas.microsoft.com/office/drawing/2014/main" id="{A838DB29-002A-741B-5B1F-21F64AF6D7F2}"/>
                </a:ext>
              </a:extLst>
            </p:cNvPr>
            <p:cNvSpPr/>
            <p:nvPr/>
          </p:nvSpPr>
          <p:spPr>
            <a:xfrm>
              <a:off x="8560942"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677" name="Freeform: Shape 676">
              <a:extLst>
                <a:ext uri="{FF2B5EF4-FFF2-40B4-BE49-F238E27FC236}">
                  <a16:creationId xmlns:a16="http://schemas.microsoft.com/office/drawing/2014/main" id="{50943D2C-FF18-BC92-FDD0-AC8928413DE3}"/>
                </a:ext>
              </a:extLst>
            </p:cNvPr>
            <p:cNvSpPr/>
            <p:nvPr/>
          </p:nvSpPr>
          <p:spPr>
            <a:xfrm>
              <a:off x="8397636" y="1199663"/>
              <a:ext cx="177511" cy="279752"/>
            </a:xfrm>
            <a:custGeom>
              <a:avLst/>
              <a:gdLst>
                <a:gd name="connsiteX0" fmla="*/ 8268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4 w 177511"/>
                <a:gd name="connsiteY5" fmla="*/ 129270 h 279752"/>
                <a:gd name="connsiteX6" fmla="*/ 174824 w 177511"/>
                <a:gd name="connsiteY6" fmla="*/ 121272 h 279752"/>
                <a:gd name="connsiteX7" fmla="*/ 173674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4" y="129270"/>
                  </a:lnTo>
                  <a:cubicBezTo>
                    <a:pt x="177029" y="127059"/>
                    <a:pt x="177029" y="123480"/>
                    <a:pt x="174824" y="121272"/>
                  </a:cubicBezTo>
                  <a:cubicBezTo>
                    <a:pt x="174484" y="120931"/>
                    <a:pt x="174088" y="120635"/>
                    <a:pt x="173674" y="120392"/>
                  </a:cubicBezTo>
                  <a:cubicBezTo>
                    <a:pt x="118821" y="83782"/>
                    <a:pt x="66042" y="44169"/>
                    <a:pt x="15562" y="1733"/>
                  </a:cubicBezTo>
                  <a:cubicBezTo>
                    <a:pt x="10020" y="-2923"/>
                    <a:pt x="1971"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1" y="142000"/>
                    <a:pt x="107172" y="143822"/>
                  </a:cubicBezTo>
                  <a:cubicBezTo>
                    <a:pt x="69943" y="184538"/>
                    <a:pt x="34318" y="226635"/>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678" name="Freeform: Shape 677">
              <a:extLst>
                <a:ext uri="{FF2B5EF4-FFF2-40B4-BE49-F238E27FC236}">
                  <a16:creationId xmlns:a16="http://schemas.microsoft.com/office/drawing/2014/main" id="{7FBFD8EC-60EC-5937-217C-A29D9B2C0A3A}"/>
                </a:ext>
              </a:extLst>
            </p:cNvPr>
            <p:cNvSpPr/>
            <p:nvPr/>
          </p:nvSpPr>
          <p:spPr>
            <a:xfrm>
              <a:off x="7854154"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0 w 559540"/>
                <a:gd name="connsiteY7" fmla="*/ 285109 h 712428"/>
                <a:gd name="connsiteX8" fmla="*/ 428152 w 559540"/>
                <a:gd name="connsiteY8" fmla="*/ 194800 h 712428"/>
                <a:gd name="connsiteX9" fmla="*/ 447868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6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2 w 559540"/>
                <a:gd name="connsiteY23" fmla="*/ 145301 h 712428"/>
                <a:gd name="connsiteX24" fmla="*/ 459669 w 559540"/>
                <a:gd name="connsiteY24" fmla="*/ 158948 h 712428"/>
                <a:gd name="connsiteX25" fmla="*/ 444778 w 559540"/>
                <a:gd name="connsiteY25" fmla="*/ 175328 h 712428"/>
                <a:gd name="connsiteX26" fmla="*/ 443873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2 w 559540"/>
                <a:gd name="connsiteY35" fmla="*/ 711980 h 712428"/>
                <a:gd name="connsiteX36" fmla="*/ 423759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9"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1" y="372679"/>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3" y="29563"/>
                    <a:pt x="546415" y="18764"/>
                    <a:pt x="556669" y="9809"/>
                  </a:cubicBezTo>
                  <a:cubicBezTo>
                    <a:pt x="562155" y="4983"/>
                    <a:pt x="554124" y="-2990"/>
                    <a:pt x="548677" y="1798"/>
                  </a:cubicBezTo>
                  <a:cubicBezTo>
                    <a:pt x="537650" y="11420"/>
                    <a:pt x="528508" y="23024"/>
                    <a:pt x="521760" y="36010"/>
                  </a:cubicBezTo>
                  <a:cubicBezTo>
                    <a:pt x="520553" y="38242"/>
                    <a:pt x="520911" y="41003"/>
                    <a:pt x="522646" y="42852"/>
                  </a:cubicBezTo>
                  <a:lnTo>
                    <a:pt x="546491" y="71466"/>
                  </a:lnTo>
                  <a:lnTo>
                    <a:pt x="546491" y="63455"/>
                  </a:lnTo>
                  <a:lnTo>
                    <a:pt x="494390" y="120796"/>
                  </a:lnTo>
                  <a:lnTo>
                    <a:pt x="472072" y="145301"/>
                  </a:lnTo>
                  <a:cubicBezTo>
                    <a:pt x="467925" y="149849"/>
                    <a:pt x="463797" y="154399"/>
                    <a:pt x="459669" y="158948"/>
                  </a:cubicBezTo>
                  <a:cubicBezTo>
                    <a:pt x="455032" y="164037"/>
                    <a:pt x="450244" y="171125"/>
                    <a:pt x="444778" y="175328"/>
                  </a:cubicBezTo>
                  <a:cubicBezTo>
                    <a:pt x="443891" y="176007"/>
                    <a:pt x="444947" y="176252"/>
                    <a:pt x="443873" y="176949"/>
                  </a:cubicBezTo>
                  <a:cubicBezTo>
                    <a:pt x="443006" y="177372"/>
                    <a:pt x="442101" y="177705"/>
                    <a:pt x="441177" y="177948"/>
                  </a:cubicBezTo>
                  <a:lnTo>
                    <a:pt x="430187" y="182039"/>
                  </a:lnTo>
                  <a:lnTo>
                    <a:pt x="335449" y="217212"/>
                  </a:lnTo>
                  <a:lnTo>
                    <a:pt x="68763" y="316249"/>
                  </a:lnTo>
                  <a:lnTo>
                    <a:pt x="3015" y="340753"/>
                  </a:lnTo>
                  <a:cubicBezTo>
                    <a:pt x="-20" y="341694"/>
                    <a:pt x="-1716" y="344915"/>
                    <a:pt x="-774" y="347948"/>
                  </a:cubicBezTo>
                  <a:cubicBezTo>
                    <a:pt x="-509" y="348780"/>
                    <a:pt x="-76" y="349543"/>
                    <a:pt x="527" y="350178"/>
                  </a:cubicBezTo>
                  <a:cubicBezTo>
                    <a:pt x="93927" y="459444"/>
                    <a:pt x="199543" y="557638"/>
                    <a:pt x="315317" y="642839"/>
                  </a:cubicBezTo>
                  <a:cubicBezTo>
                    <a:pt x="348116" y="666991"/>
                    <a:pt x="381687" y="690039"/>
                    <a:pt x="416032" y="711980"/>
                  </a:cubicBezTo>
                  <a:cubicBezTo>
                    <a:pt x="418727" y="713552"/>
                    <a:pt x="422196" y="712638"/>
                    <a:pt x="423759" y="709938"/>
                  </a:cubicBezTo>
                  <a:cubicBezTo>
                    <a:pt x="424005" y="709520"/>
                    <a:pt x="424194"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679" name="Freeform: Shape 678">
              <a:extLst>
                <a:ext uri="{FF2B5EF4-FFF2-40B4-BE49-F238E27FC236}">
                  <a16:creationId xmlns:a16="http://schemas.microsoft.com/office/drawing/2014/main" id="{D7CBACA5-3A26-8F82-9876-89207D0B3E4D}"/>
                </a:ext>
              </a:extLst>
            </p:cNvPr>
            <p:cNvSpPr/>
            <p:nvPr/>
          </p:nvSpPr>
          <p:spPr>
            <a:xfrm>
              <a:off x="7963042" y="1493824"/>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8"/>
                    <a:pt x="124998" y="9167"/>
                    <a:pt x="110126" y="11335"/>
                  </a:cubicBezTo>
                  <a:cubicBezTo>
                    <a:pt x="75046" y="16443"/>
                    <a:pt x="39402" y="18347"/>
                    <a:pt x="5774" y="5209"/>
                  </a:cubicBezTo>
                  <a:cubicBezTo>
                    <a:pt x="-1011" y="2551"/>
                    <a:pt x="-3952" y="13484"/>
                    <a:pt x="2759" y="16123"/>
                  </a:cubicBezTo>
                  <a:cubicBezTo>
                    <a:pt x="32145" y="27584"/>
                    <a:pt x="63530" y="28206"/>
                    <a:pt x="94518" y="24700"/>
                  </a:cubicBezTo>
                  <a:cubicBezTo>
                    <a:pt x="125507" y="21194"/>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7"/>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680" name="Freeform: Shape 679">
              <a:extLst>
                <a:ext uri="{FF2B5EF4-FFF2-40B4-BE49-F238E27FC236}">
                  <a16:creationId xmlns:a16="http://schemas.microsoft.com/office/drawing/2014/main" id="{227CEA6F-7EB6-A739-5D0C-3C80E21A3101}"/>
                </a:ext>
              </a:extLst>
            </p:cNvPr>
            <p:cNvSpPr/>
            <p:nvPr/>
          </p:nvSpPr>
          <p:spPr>
            <a:xfrm>
              <a:off x="8224021" y="1630299"/>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1"/>
                    <a:pt x="34591" y="65921"/>
                    <a:pt x="47842" y="56628"/>
                  </a:cubicBezTo>
                  <a:cubicBezTo>
                    <a:pt x="61584" y="46977"/>
                    <a:pt x="64393" y="26883"/>
                    <a:pt x="55382" y="13274"/>
                  </a:cubicBezTo>
                  <a:cubicBezTo>
                    <a:pt x="51387" y="7223"/>
                    <a:pt x="41585" y="12897"/>
                    <a:pt x="45619" y="18929"/>
                  </a:cubicBezTo>
                  <a:cubicBezTo>
                    <a:pt x="51274" y="27373"/>
                    <a:pt x="50727" y="39531"/>
                    <a:pt x="42678" y="46449"/>
                  </a:cubicBezTo>
                  <a:cubicBezTo>
                    <a:pt x="34629" y="53367"/>
                    <a:pt x="20228" y="51614"/>
                    <a:pt x="13857" y="42943"/>
                  </a:cubicBezTo>
                  <a:cubicBezTo>
                    <a:pt x="7844" y="34016"/>
                    <a:pt x="9653" y="21971"/>
                    <a:pt x="18042" y="15215"/>
                  </a:cubicBezTo>
                  <a:cubicBezTo>
                    <a:pt x="27052" y="8523"/>
                    <a:pt x="39530" y="11634"/>
                    <a:pt x="46316" y="19796"/>
                  </a:cubicBezTo>
                  <a:cubicBezTo>
                    <a:pt x="50972" y="25450"/>
                    <a:pt x="58927" y="17364"/>
                    <a:pt x="54328" y="11803"/>
                  </a:cubicBezTo>
                  <a:close/>
                </a:path>
              </a:pathLst>
            </a:custGeom>
            <a:grpFill/>
            <a:ln w="1885" cap="flat">
              <a:noFill/>
              <a:prstDash val="solid"/>
              <a:miter/>
            </a:ln>
          </p:spPr>
          <p:txBody>
            <a:bodyPr rtlCol="0" anchor="ctr"/>
            <a:lstStyle/>
            <a:p>
              <a:endParaRPr lang="en-IN"/>
            </a:p>
          </p:txBody>
        </p:sp>
        <p:sp>
          <p:nvSpPr>
            <p:cNvPr id="681" name="Freeform: Shape 680">
              <a:extLst>
                <a:ext uri="{FF2B5EF4-FFF2-40B4-BE49-F238E27FC236}">
                  <a16:creationId xmlns:a16="http://schemas.microsoft.com/office/drawing/2014/main" id="{FE33693A-C356-914D-B616-157B655BDF15}"/>
                </a:ext>
              </a:extLst>
            </p:cNvPr>
            <p:cNvSpPr/>
            <p:nvPr/>
          </p:nvSpPr>
          <p:spPr>
            <a:xfrm>
              <a:off x="8066892" y="1576089"/>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682" name="Freeform: Shape 681">
              <a:extLst>
                <a:ext uri="{FF2B5EF4-FFF2-40B4-BE49-F238E27FC236}">
                  <a16:creationId xmlns:a16="http://schemas.microsoft.com/office/drawing/2014/main" id="{9228F8B1-8DF1-0A62-568C-9F8F7D75D1C4}"/>
                </a:ext>
              </a:extLst>
            </p:cNvPr>
            <p:cNvSpPr/>
            <p:nvPr/>
          </p:nvSpPr>
          <p:spPr>
            <a:xfrm>
              <a:off x="8122109"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4"/>
                    <a:pt x="49361" y="10398"/>
                  </a:cubicBezTo>
                  <a:cubicBezTo>
                    <a:pt x="43518" y="6063"/>
                    <a:pt x="37863" y="15865"/>
                    <a:pt x="43706" y="20163"/>
                  </a:cubicBezTo>
                  <a:cubicBezTo>
                    <a:pt x="53301" y="27269"/>
                    <a:pt x="53131" y="39861"/>
                    <a:pt x="42896" y="46552"/>
                  </a:cubicBezTo>
                  <a:cubicBezTo>
                    <a:pt x="33603" y="52362"/>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683" name="Freeform: Shape 682">
              <a:extLst>
                <a:ext uri="{FF2B5EF4-FFF2-40B4-BE49-F238E27FC236}">
                  <a16:creationId xmlns:a16="http://schemas.microsoft.com/office/drawing/2014/main" id="{EC17AAC4-1716-ECCA-A7F8-A3AFA14C6C43}"/>
                </a:ext>
              </a:extLst>
            </p:cNvPr>
            <p:cNvSpPr/>
            <p:nvPr/>
          </p:nvSpPr>
          <p:spPr>
            <a:xfrm>
              <a:off x="10145752"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684" name="Freeform: Shape 683">
              <a:extLst>
                <a:ext uri="{FF2B5EF4-FFF2-40B4-BE49-F238E27FC236}">
                  <a16:creationId xmlns:a16="http://schemas.microsoft.com/office/drawing/2014/main" id="{A07EAE7E-6C13-26BA-B791-317B2F4AC164}"/>
                </a:ext>
              </a:extLst>
            </p:cNvPr>
            <p:cNvSpPr/>
            <p:nvPr/>
          </p:nvSpPr>
          <p:spPr>
            <a:xfrm>
              <a:off x="10142481" y="2145844"/>
              <a:ext cx="177523" cy="279683"/>
            </a:xfrm>
            <a:custGeom>
              <a:avLst/>
              <a:gdLst>
                <a:gd name="connsiteX0" fmla="*/ 175181 w 177523"/>
                <a:gd name="connsiteY0" fmla="*/ 270115 h 279683"/>
                <a:gd name="connsiteX1" fmla="*/ 68284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6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3 w 177523"/>
                <a:gd name="connsiteY14" fmla="*/ 152738 h 279683"/>
                <a:gd name="connsiteX15" fmla="*/ 60273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6" y="226710"/>
                    <a:pt x="105531" y="184613"/>
                    <a:pt x="68284" y="143822"/>
                  </a:cubicBezTo>
                  <a:cubicBezTo>
                    <a:pt x="66474" y="141999"/>
                    <a:pt x="63647" y="141636"/>
                    <a:pt x="61422" y="142936"/>
                  </a:cubicBezTo>
                  <a:cubicBezTo>
                    <a:pt x="53882" y="148327"/>
                    <a:pt x="46343" y="153700"/>
                    <a:pt x="39500" y="159769"/>
                  </a:cubicBezTo>
                  <a:lnTo>
                    <a:pt x="47492" y="159769"/>
                  </a:lnTo>
                  <a:lnTo>
                    <a:pt x="8624" y="121278"/>
                  </a:lnTo>
                  <a:cubicBezTo>
                    <a:pt x="8247" y="124237"/>
                    <a:pt x="7870" y="127197"/>
                    <a:pt x="7474" y="130156"/>
                  </a:cubicBezTo>
                  <a:cubicBezTo>
                    <a:pt x="63138" y="93009"/>
                    <a:pt x="116689" y="52803"/>
                    <a:pt x="167886" y="9725"/>
                  </a:cubicBezTo>
                  <a:cubicBezTo>
                    <a:pt x="173540" y="5032"/>
                    <a:pt x="165435" y="-2923"/>
                    <a:pt x="159893" y="1733"/>
                  </a:cubicBezTo>
                  <a:cubicBezTo>
                    <a:pt x="109414" y="44186"/>
                    <a:pt x="56616" y="83812"/>
                    <a:pt x="1763" y="120430"/>
                  </a:cubicBezTo>
                  <a:cubicBezTo>
                    <a:pt x="-933" y="122011"/>
                    <a:pt x="-1837" y="125478"/>
                    <a:pt x="-254" y="128169"/>
                  </a:cubicBezTo>
                  <a:cubicBezTo>
                    <a:pt x="-9" y="128586"/>
                    <a:pt x="292" y="128967"/>
                    <a:pt x="632" y="129308"/>
                  </a:cubicBezTo>
                  <a:lnTo>
                    <a:pt x="39500" y="167818"/>
                  </a:lnTo>
                  <a:cubicBezTo>
                    <a:pt x="41743" y="169944"/>
                    <a:pt x="45249" y="169944"/>
                    <a:pt x="47492" y="167818"/>
                  </a:cubicBezTo>
                  <a:cubicBezTo>
                    <a:pt x="53694" y="162370"/>
                    <a:pt x="60461" y="157564"/>
                    <a:pt x="67133" y="152738"/>
                  </a:cubicBezTo>
                  <a:lnTo>
                    <a:pt x="60273" y="151871"/>
                  </a:lnTo>
                  <a:cubicBezTo>
                    <a:pt x="97501" y="192562"/>
                    <a:pt x="133145"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685" name="Freeform: Shape 684">
              <a:extLst>
                <a:ext uri="{FF2B5EF4-FFF2-40B4-BE49-F238E27FC236}">
                  <a16:creationId xmlns:a16="http://schemas.microsoft.com/office/drawing/2014/main" id="{9A4BFD86-D2FB-7F13-947E-5B7EEEF8AFEE}"/>
                </a:ext>
              </a:extLst>
            </p:cNvPr>
            <p:cNvSpPr/>
            <p:nvPr/>
          </p:nvSpPr>
          <p:spPr>
            <a:xfrm>
              <a:off x="10303984" y="2143525"/>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95 h 712365"/>
                <a:gd name="connsiteX22" fmla="*/ 26721 w 559419"/>
                <a:gd name="connsiteY22" fmla="*/ 34853 h 712365"/>
                <a:gd name="connsiteX23" fmla="*/ 2877 w 559419"/>
                <a:gd name="connsiteY23" fmla="*/ 63448 h 712365"/>
                <a:gd name="connsiteX24" fmla="*/ 2877 w 559419"/>
                <a:gd name="connsiteY24" fmla="*/ 71459 h 712365"/>
                <a:gd name="connsiteX25" fmla="*/ 104570 w 559419"/>
                <a:gd name="connsiteY25" fmla="*/ 183369 h 712365"/>
                <a:gd name="connsiteX26" fmla="*/ 122177 w 559419"/>
                <a:gd name="connsiteY26" fmla="*/ 192248 h 712365"/>
                <a:gd name="connsiteX27" fmla="*/ 215822 w 559419"/>
                <a:gd name="connsiteY27" fmla="*/ 227025 h 712365"/>
                <a:gd name="connsiteX28" fmla="*/ 484921 w 559419"/>
                <a:gd name="connsiteY28" fmla="*/ 326929 h 712365"/>
                <a:gd name="connsiteX29" fmla="*/ 551328 w 559419"/>
                <a:gd name="connsiteY29" fmla="*/ 351584 h 712365"/>
                <a:gd name="connsiteX30" fmla="*/ 548839 w 559419"/>
                <a:gd name="connsiteY30" fmla="*/ 342160 h 712365"/>
                <a:gd name="connsiteX31" fmla="*/ 235067 w 559419"/>
                <a:gd name="connsiteY31" fmla="*/ 634029 h 712365"/>
                <a:gd name="connsiteX32" fmla="*/ 135692 w 559419"/>
                <a:gd name="connsiteY32" fmla="*/ 702189 h 712365"/>
                <a:gd name="connsiteX33" fmla="*/ 144004 w 559419"/>
                <a:gd name="connsiteY33" fmla="*/ 705563 h 712365"/>
                <a:gd name="connsiteX34" fmla="*/ 46570 w 559419"/>
                <a:gd name="connsiteY34" fmla="*/ 384194 h 712365"/>
                <a:gd name="connsiteX35" fmla="*/ 13922 w 559419"/>
                <a:gd name="connsiteY35" fmla="*/ 273302 h 712365"/>
                <a:gd name="connsiteX36" fmla="*/ 3008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4"/>
                    <a:pt x="558887" y="344254"/>
                    <a:pt x="556568" y="342082"/>
                  </a:cubicBezTo>
                  <a:cubicBezTo>
                    <a:pt x="555946" y="341487"/>
                    <a:pt x="555174" y="341042"/>
                    <a:pt x="554344" y="340784"/>
                  </a:cubicBezTo>
                  <a:lnTo>
                    <a:pt x="377251" y="274904"/>
                  </a:lnTo>
                  <a:lnTo>
                    <a:pt x="134334" y="184689"/>
                  </a:lnTo>
                  <a:cubicBezTo>
                    <a:pt x="128001" y="182333"/>
                    <a:pt x="118350" y="180674"/>
                    <a:pt x="112790" y="176678"/>
                  </a:cubicBezTo>
                  <a:cubicBezTo>
                    <a:pt x="112940" y="176791"/>
                    <a:pt x="109020" y="171193"/>
                    <a:pt x="110094" y="172587"/>
                  </a:cubicBezTo>
                  <a:cubicBezTo>
                    <a:pt x="106192" y="167830"/>
                    <a:pt x="102063" y="163276"/>
                    <a:pt x="97690" y="158940"/>
                  </a:cubicBezTo>
                  <a:cubicBezTo>
                    <a:pt x="87776" y="148021"/>
                    <a:pt x="77861" y="137099"/>
                    <a:pt x="67927" y="126179"/>
                  </a:cubicBezTo>
                  <a:lnTo>
                    <a:pt x="10869" y="63391"/>
                  </a:lnTo>
                  <a:lnTo>
                    <a:pt x="10869" y="71402"/>
                  </a:lnTo>
                  <a:lnTo>
                    <a:pt x="34713" y="42788"/>
                  </a:lnTo>
                  <a:cubicBezTo>
                    <a:pt x="36448" y="40934"/>
                    <a:pt x="36806" y="38181"/>
                    <a:pt x="35600" y="35946"/>
                  </a:cubicBezTo>
                  <a:cubicBezTo>
                    <a:pt x="28871" y="22994"/>
                    <a:pt x="19766" y="11411"/>
                    <a:pt x="8795" y="1790"/>
                  </a:cubicBezTo>
                  <a:cubicBezTo>
                    <a:pt x="3348" y="-2979"/>
                    <a:pt x="-4682" y="4976"/>
                    <a:pt x="803" y="9801"/>
                  </a:cubicBezTo>
                  <a:cubicBezTo>
                    <a:pt x="11077" y="18774"/>
                    <a:pt x="19559" y="29592"/>
                    <a:pt x="25835" y="41695"/>
                  </a:cubicBezTo>
                  <a:cubicBezTo>
                    <a:pt x="26137" y="39414"/>
                    <a:pt x="26420" y="37133"/>
                    <a:pt x="26721" y="34853"/>
                  </a:cubicBezTo>
                  <a:cubicBezTo>
                    <a:pt x="18766" y="44391"/>
                    <a:pt x="10812" y="53923"/>
                    <a:pt x="2877" y="63448"/>
                  </a:cubicBezTo>
                  <a:cubicBezTo>
                    <a:pt x="746" y="65694"/>
                    <a:pt x="746" y="69212"/>
                    <a:pt x="2877" y="71459"/>
                  </a:cubicBezTo>
                  <a:cubicBezTo>
                    <a:pt x="36806" y="108706"/>
                    <a:pt x="69680" y="147103"/>
                    <a:pt x="104570" y="183369"/>
                  </a:cubicBezTo>
                  <a:cubicBezTo>
                    <a:pt x="109434" y="188421"/>
                    <a:pt x="115655" y="189835"/>
                    <a:pt x="122177" y="192248"/>
                  </a:cubicBezTo>
                  <a:lnTo>
                    <a:pt x="215822" y="227025"/>
                  </a:lnTo>
                  <a:lnTo>
                    <a:pt x="484921" y="326929"/>
                  </a:lnTo>
                  <a:lnTo>
                    <a:pt x="551328" y="351584"/>
                  </a:lnTo>
                  <a:lnTo>
                    <a:pt x="548839" y="342160"/>
                  </a:lnTo>
                  <a:cubicBezTo>
                    <a:pt x="455779" y="451149"/>
                    <a:pt x="350503" y="549092"/>
                    <a:pt x="235067" y="634029"/>
                  </a:cubicBezTo>
                  <a:cubicBezTo>
                    <a:pt x="202684" y="657817"/>
                    <a:pt x="169564" y="680531"/>
                    <a:pt x="135692" y="702189"/>
                  </a:cubicBezTo>
                  <a:lnTo>
                    <a:pt x="144004" y="705563"/>
                  </a:lnTo>
                  <a:cubicBezTo>
                    <a:pt x="111130" y="598554"/>
                    <a:pt x="78652" y="491430"/>
                    <a:pt x="46570" y="384194"/>
                  </a:cubicBezTo>
                  <a:cubicBezTo>
                    <a:pt x="35543" y="347273"/>
                    <a:pt x="24667" y="310309"/>
                    <a:pt x="13922" y="273302"/>
                  </a:cubicBezTo>
                  <a:cubicBezTo>
                    <a:pt x="11906" y="266327"/>
                    <a:pt x="992" y="269287"/>
                    <a:pt x="3008" y="276317"/>
                  </a:cubicBezTo>
                  <a:close/>
                </a:path>
              </a:pathLst>
            </a:custGeom>
            <a:grpFill/>
            <a:ln w="1885" cap="flat">
              <a:noFill/>
              <a:prstDash val="solid"/>
              <a:miter/>
            </a:ln>
          </p:spPr>
          <p:txBody>
            <a:bodyPr rtlCol="0" anchor="ctr"/>
            <a:lstStyle/>
            <a:p>
              <a:endParaRPr lang="en-IN"/>
            </a:p>
          </p:txBody>
        </p:sp>
        <p:sp>
          <p:nvSpPr>
            <p:cNvPr id="686" name="Freeform: Shape 685">
              <a:extLst>
                <a:ext uri="{FF2B5EF4-FFF2-40B4-BE49-F238E27FC236}">
                  <a16:creationId xmlns:a16="http://schemas.microsoft.com/office/drawing/2014/main" id="{E9793F09-565F-6E7D-A0FC-A5EF358D78A8}"/>
                </a:ext>
              </a:extLst>
            </p:cNvPr>
            <p:cNvSpPr/>
            <p:nvPr/>
          </p:nvSpPr>
          <p:spPr>
            <a:xfrm>
              <a:off x="10329926" y="2440114"/>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4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3"/>
                    <a:pt x="150126" y="53826"/>
                  </a:cubicBezTo>
                  <a:cubicBezTo>
                    <a:pt x="172105" y="38125"/>
                    <a:pt x="193952" y="17446"/>
                    <a:pt x="221453" y="12545"/>
                  </a:cubicBezTo>
                  <a:cubicBezTo>
                    <a:pt x="237268" y="9718"/>
                    <a:pt x="254327" y="13431"/>
                    <a:pt x="269991" y="15863"/>
                  </a:cubicBezTo>
                  <a:cubicBezTo>
                    <a:pt x="285655" y="18295"/>
                    <a:pt x="301282" y="21047"/>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4"/>
                  </a:cubicBezTo>
                  <a:cubicBezTo>
                    <a:pt x="82041" y="66644"/>
                    <a:pt x="65830" y="64891"/>
                    <a:pt x="49562" y="61800"/>
                  </a:cubicBezTo>
                  <a:cubicBezTo>
                    <a:pt x="34389" y="58935"/>
                    <a:pt x="20440" y="55202"/>
                    <a:pt x="8753" y="44477"/>
                  </a:cubicBezTo>
                  <a:cubicBezTo>
                    <a:pt x="3400" y="39557"/>
                    <a:pt x="-4630" y="47531"/>
                    <a:pt x="742" y="52469"/>
                  </a:cubicBezTo>
                  <a:close/>
                </a:path>
              </a:pathLst>
            </a:custGeom>
            <a:grpFill/>
            <a:ln w="1885" cap="flat">
              <a:noFill/>
              <a:prstDash val="solid"/>
              <a:miter/>
            </a:ln>
          </p:spPr>
          <p:txBody>
            <a:bodyPr rtlCol="0" anchor="ctr"/>
            <a:lstStyle/>
            <a:p>
              <a:endParaRPr lang="en-IN"/>
            </a:p>
          </p:txBody>
        </p:sp>
        <p:sp>
          <p:nvSpPr>
            <p:cNvPr id="687" name="Freeform: Shape 686">
              <a:extLst>
                <a:ext uri="{FF2B5EF4-FFF2-40B4-BE49-F238E27FC236}">
                  <a16:creationId xmlns:a16="http://schemas.microsoft.com/office/drawing/2014/main" id="{FD4CD273-921C-30A3-85A5-D165705A44FF}"/>
                </a:ext>
              </a:extLst>
            </p:cNvPr>
            <p:cNvSpPr/>
            <p:nvPr/>
          </p:nvSpPr>
          <p:spPr>
            <a:xfrm>
              <a:off x="10432037"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2"/>
                    <a:pt x="26978" y="53178"/>
                    <a:pt x="18025" y="47203"/>
                  </a:cubicBezTo>
                  <a:cubicBezTo>
                    <a:pt x="9015" y="40625"/>
                    <a:pt x="8091" y="27750"/>
                    <a:pt x="13972" y="18929"/>
                  </a:cubicBezTo>
                  <a:cubicBezTo>
                    <a:pt x="18006" y="12840"/>
                    <a:pt x="8204" y="7166"/>
                    <a:pt x="4208" y="13274"/>
                  </a:cubicBezTo>
                  <a:cubicBezTo>
                    <a:pt x="-4858" y="26959"/>
                    <a:pt x="-2050" y="47052"/>
                    <a:pt x="11748" y="56628"/>
                  </a:cubicBezTo>
                  <a:cubicBezTo>
                    <a:pt x="24942" y="65940"/>
                    <a:pt x="45056" y="62810"/>
                    <a:pt x="54744" y="49823"/>
                  </a:cubicBezTo>
                  <a:cubicBezTo>
                    <a:pt x="64433" y="36836"/>
                    <a:pt x="61756" y="16780"/>
                    <a:pt x="49089" y="6676"/>
                  </a:cubicBezTo>
                  <a:cubicBezTo>
                    <a:pt x="36007" y="-3748"/>
                    <a:pt x="15819" y="-864"/>
                    <a:pt x="5339" y="11784"/>
                  </a:cubicBezTo>
                  <a:cubicBezTo>
                    <a:pt x="721" y="17439"/>
                    <a:pt x="8695" y="25394"/>
                    <a:pt x="13332" y="19777"/>
                  </a:cubicBezTo>
                  <a:close/>
                </a:path>
              </a:pathLst>
            </a:custGeom>
            <a:grpFill/>
            <a:ln w="1885" cap="flat">
              <a:noFill/>
              <a:prstDash val="solid"/>
              <a:miter/>
            </a:ln>
          </p:spPr>
          <p:txBody>
            <a:bodyPr rtlCol="0" anchor="ctr"/>
            <a:lstStyle/>
            <a:p>
              <a:endParaRPr lang="en-IN"/>
            </a:p>
          </p:txBody>
        </p:sp>
        <p:sp>
          <p:nvSpPr>
            <p:cNvPr id="688" name="Freeform: Shape 687">
              <a:extLst>
                <a:ext uri="{FF2B5EF4-FFF2-40B4-BE49-F238E27FC236}">
                  <a16:creationId xmlns:a16="http://schemas.microsoft.com/office/drawing/2014/main" id="{D7479F3D-EFCE-E7FE-774F-6B75340D5BFE}"/>
                </a:ext>
              </a:extLst>
            </p:cNvPr>
            <p:cNvSpPr/>
            <p:nvPr/>
          </p:nvSpPr>
          <p:spPr>
            <a:xfrm>
              <a:off x="10580158" y="2522345"/>
              <a:ext cx="70529" cy="67364"/>
            </a:xfrm>
            <a:custGeom>
              <a:avLst/>
              <a:gdLst>
                <a:gd name="connsiteX0" fmla="*/ 12219 w 70529"/>
                <a:gd name="connsiteY0" fmla="*/ 24280 h 67364"/>
                <a:gd name="connsiteX1" fmla="*/ 28072 w 70529"/>
                <a:gd name="connsiteY1" fmla="*/ 12330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6"/>
                    <a:pt x="28072" y="12330"/>
                  </a:cubicBezTo>
                  <a:cubicBezTo>
                    <a:pt x="35952" y="9540"/>
                    <a:pt x="44283" y="12216"/>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689" name="Freeform: Shape 688">
              <a:extLst>
                <a:ext uri="{FF2B5EF4-FFF2-40B4-BE49-F238E27FC236}">
                  <a16:creationId xmlns:a16="http://schemas.microsoft.com/office/drawing/2014/main" id="{C6126AEA-B5BE-D535-23BF-C50C586299E5}"/>
                </a:ext>
              </a:extLst>
            </p:cNvPr>
            <p:cNvSpPr/>
            <p:nvPr/>
          </p:nvSpPr>
          <p:spPr>
            <a:xfrm>
              <a:off x="10532601"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2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69" y="-478"/>
                    <a:pt x="61963" y="23254"/>
                    <a:pt x="46619" y="42141"/>
                  </a:cubicBezTo>
                  <a:cubicBezTo>
                    <a:pt x="39815" y="50096"/>
                    <a:pt x="28392" y="52188"/>
                    <a:pt x="19212" y="47156"/>
                  </a:cubicBezTo>
                  <a:cubicBezTo>
                    <a:pt x="8204" y="40822"/>
                    <a:pt x="7130"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sp>
          <p:nvSpPr>
            <p:cNvPr id="690" name="Freeform: Shape 689">
              <a:extLst>
                <a:ext uri="{FF2B5EF4-FFF2-40B4-BE49-F238E27FC236}">
                  <a16:creationId xmlns:a16="http://schemas.microsoft.com/office/drawing/2014/main" id="{C4FD4678-A091-A240-325F-595CD61DBE12}"/>
                </a:ext>
              </a:extLst>
            </p:cNvPr>
            <p:cNvSpPr/>
            <p:nvPr/>
          </p:nvSpPr>
          <p:spPr>
            <a:xfrm>
              <a:off x="3205377" y="3758987"/>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691" name="Freeform: Shape 690">
              <a:extLst>
                <a:ext uri="{FF2B5EF4-FFF2-40B4-BE49-F238E27FC236}">
                  <a16:creationId xmlns:a16="http://schemas.microsoft.com/office/drawing/2014/main" id="{A599C47A-AA3C-8E95-E5D6-18CB2CA9574F}"/>
                </a:ext>
              </a:extLst>
            </p:cNvPr>
            <p:cNvSpPr/>
            <p:nvPr/>
          </p:nvSpPr>
          <p:spPr>
            <a:xfrm>
              <a:off x="795949" y="4005227"/>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692" name="Freeform: Shape 691">
              <a:extLst>
                <a:ext uri="{FF2B5EF4-FFF2-40B4-BE49-F238E27FC236}">
                  <a16:creationId xmlns:a16="http://schemas.microsoft.com/office/drawing/2014/main" id="{6D4A2A37-B95F-C293-1925-6659EFDDDBC0}"/>
                </a:ext>
              </a:extLst>
            </p:cNvPr>
            <p:cNvSpPr/>
            <p:nvPr/>
          </p:nvSpPr>
          <p:spPr>
            <a:xfrm>
              <a:off x="840962" y="3969920"/>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590" y="83457"/>
                    <a:pt x="23866"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693" name="Freeform: Shape 692">
              <a:extLst>
                <a:ext uri="{FF2B5EF4-FFF2-40B4-BE49-F238E27FC236}">
                  <a16:creationId xmlns:a16="http://schemas.microsoft.com/office/drawing/2014/main" id="{61B11A14-1B1C-3434-BC5E-8779460DEE68}"/>
                </a:ext>
              </a:extLst>
            </p:cNvPr>
            <p:cNvSpPr/>
            <p:nvPr/>
          </p:nvSpPr>
          <p:spPr>
            <a:xfrm>
              <a:off x="959990"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7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9" y="255287"/>
                    <a:pt x="22253" y="253779"/>
                  </a:cubicBezTo>
                  <a:lnTo>
                    <a:pt x="145530" y="210971"/>
                  </a:lnTo>
                  <a:cubicBezTo>
                    <a:pt x="152372" y="208596"/>
                    <a:pt x="149432" y="197664"/>
                    <a:pt x="142533" y="200058"/>
                  </a:cubicBezTo>
                  <a:lnTo>
                    <a:pt x="19293" y="242884"/>
                  </a:lnTo>
                  <a:lnTo>
                    <a:pt x="26249" y="249839"/>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694" name="Freeform: Shape 693">
              <a:extLst>
                <a:ext uri="{FF2B5EF4-FFF2-40B4-BE49-F238E27FC236}">
                  <a16:creationId xmlns:a16="http://schemas.microsoft.com/office/drawing/2014/main" id="{CD91F0C2-8164-E020-7D65-2413ACA77317}"/>
                </a:ext>
              </a:extLst>
            </p:cNvPr>
            <p:cNvSpPr/>
            <p:nvPr/>
          </p:nvSpPr>
          <p:spPr>
            <a:xfrm>
              <a:off x="665161" y="3962121"/>
              <a:ext cx="150489" cy="253760"/>
            </a:xfrm>
            <a:custGeom>
              <a:avLst/>
              <a:gdLst>
                <a:gd name="connsiteX0" fmla="*/ 10302 w 150489"/>
                <a:gd name="connsiteY0" fmla="*/ 70240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8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40 h 253760"/>
                <a:gd name="connsiteX15" fmla="*/ 10302 w 150489"/>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40"/>
                  </a:moveTo>
                  <a:cubicBezTo>
                    <a:pt x="11358" y="58063"/>
                    <a:pt x="15052" y="46263"/>
                    <a:pt x="21141" y="35650"/>
                  </a:cubicBezTo>
                  <a:cubicBezTo>
                    <a:pt x="26155" y="26960"/>
                    <a:pt x="36220" y="11504"/>
                    <a:pt x="47644" y="11768"/>
                  </a:cubicBezTo>
                  <a:cubicBezTo>
                    <a:pt x="65438" y="12182"/>
                    <a:pt x="58105" y="38911"/>
                    <a:pt x="55975" y="49260"/>
                  </a:cubicBezTo>
                  <a:cubicBezTo>
                    <a:pt x="53223" y="62681"/>
                    <a:pt x="50471" y="76102"/>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40"/>
                  </a:cubicBezTo>
                  <a:cubicBezTo>
                    <a:pt x="-1649" y="77497"/>
                    <a:pt x="9661" y="77440"/>
                    <a:pt x="10302" y="70240"/>
                  </a:cubicBezTo>
                  <a:close/>
                </a:path>
              </a:pathLst>
            </a:custGeom>
            <a:grpFill/>
            <a:ln w="1885" cap="flat">
              <a:noFill/>
              <a:prstDash val="solid"/>
              <a:miter/>
            </a:ln>
          </p:spPr>
          <p:txBody>
            <a:bodyPr rtlCol="0" anchor="ctr"/>
            <a:lstStyle/>
            <a:p>
              <a:endParaRPr lang="en-IN"/>
            </a:p>
          </p:txBody>
        </p:sp>
        <p:sp>
          <p:nvSpPr>
            <p:cNvPr id="695" name="Freeform: Shape 694">
              <a:extLst>
                <a:ext uri="{FF2B5EF4-FFF2-40B4-BE49-F238E27FC236}">
                  <a16:creationId xmlns:a16="http://schemas.microsoft.com/office/drawing/2014/main" id="{4F2396F9-D031-620F-C9C1-C81F7F865BB4}"/>
                </a:ext>
              </a:extLst>
            </p:cNvPr>
            <p:cNvSpPr/>
            <p:nvPr/>
          </p:nvSpPr>
          <p:spPr>
            <a:xfrm>
              <a:off x="1116492" y="3903073"/>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5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5"/>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696" name="Freeform: Shape 695">
              <a:extLst>
                <a:ext uri="{FF2B5EF4-FFF2-40B4-BE49-F238E27FC236}">
                  <a16:creationId xmlns:a16="http://schemas.microsoft.com/office/drawing/2014/main" id="{5315B1FB-7D4B-42B5-2DF1-1D2A9269CD94}"/>
                </a:ext>
              </a:extLst>
            </p:cNvPr>
            <p:cNvSpPr/>
            <p:nvPr/>
          </p:nvSpPr>
          <p:spPr>
            <a:xfrm>
              <a:off x="1119124" y="3928408"/>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697" name="Freeform: Shape 696">
              <a:extLst>
                <a:ext uri="{FF2B5EF4-FFF2-40B4-BE49-F238E27FC236}">
                  <a16:creationId xmlns:a16="http://schemas.microsoft.com/office/drawing/2014/main" id="{7217A5F6-B32A-9113-B928-E0B822DF8B23}"/>
                </a:ext>
              </a:extLst>
            </p:cNvPr>
            <p:cNvSpPr/>
            <p:nvPr/>
          </p:nvSpPr>
          <p:spPr>
            <a:xfrm>
              <a:off x="1264666"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2 w 141284"/>
                <a:gd name="connsiteY3" fmla="*/ 166055 h 165941"/>
                <a:gd name="connsiteX4" fmla="*/ 136266 w 141284"/>
                <a:gd name="connsiteY4" fmla="*/ 132917 h 165941"/>
                <a:gd name="connsiteX5" fmla="*/ 133251 w 141284"/>
                <a:gd name="connsiteY5" fmla="*/ 122003 h 165941"/>
                <a:gd name="connsiteX6" fmla="*/ 14214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2" y="166055"/>
                  </a:cubicBezTo>
                  <a:lnTo>
                    <a:pt x="136266" y="132917"/>
                  </a:lnTo>
                  <a:cubicBezTo>
                    <a:pt x="143260" y="131032"/>
                    <a:pt x="140281" y="120061"/>
                    <a:pt x="133251" y="122003"/>
                  </a:cubicBezTo>
                  <a:lnTo>
                    <a:pt x="14214" y="155141"/>
                  </a:lnTo>
                  <a:lnTo>
                    <a:pt x="21359" y="160607"/>
                  </a:lnTo>
                  <a:cubicBezTo>
                    <a:pt x="17683" y="108978"/>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698" name="Freeform: Shape 697">
              <a:extLst>
                <a:ext uri="{FF2B5EF4-FFF2-40B4-BE49-F238E27FC236}">
                  <a16:creationId xmlns:a16="http://schemas.microsoft.com/office/drawing/2014/main" id="{8A35B2C5-BE62-17F2-CE07-69E8EDC3F536}"/>
                </a:ext>
              </a:extLst>
            </p:cNvPr>
            <p:cNvSpPr/>
            <p:nvPr/>
          </p:nvSpPr>
          <p:spPr>
            <a:xfrm>
              <a:off x="1367846"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1"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699" name="Freeform: Shape 698">
              <a:extLst>
                <a:ext uri="{FF2B5EF4-FFF2-40B4-BE49-F238E27FC236}">
                  <a16:creationId xmlns:a16="http://schemas.microsoft.com/office/drawing/2014/main" id="{F86C8A38-20CE-9823-C657-10948D340898}"/>
                </a:ext>
              </a:extLst>
            </p:cNvPr>
            <p:cNvSpPr/>
            <p:nvPr/>
          </p:nvSpPr>
          <p:spPr>
            <a:xfrm>
              <a:off x="1408664" y="4903081"/>
              <a:ext cx="251189" cy="314640"/>
            </a:xfrm>
            <a:custGeom>
              <a:avLst/>
              <a:gdLst>
                <a:gd name="connsiteX0" fmla="*/ 159484 w 251189"/>
                <a:gd name="connsiteY0" fmla="*/ 816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8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8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6"/>
                  </a:moveTo>
                  <a:lnTo>
                    <a:pt x="22767" y="51710"/>
                  </a:lnTo>
                  <a:lnTo>
                    <a:pt x="3107" y="59023"/>
                  </a:lnTo>
                  <a:cubicBezTo>
                    <a:pt x="129" y="59890"/>
                    <a:pt x="-1624" y="62963"/>
                    <a:pt x="-852" y="65979"/>
                  </a:cubicBezTo>
                  <a:lnTo>
                    <a:pt x="71550" y="280866"/>
                  </a:lnTo>
                  <a:lnTo>
                    <a:pt x="81654" y="310799"/>
                  </a:lnTo>
                  <a:cubicBezTo>
                    <a:pt x="82483" y="313815"/>
                    <a:pt x="85593" y="315587"/>
                    <a:pt x="88609" y="314758"/>
                  </a:cubicBezTo>
                  <a:cubicBezTo>
                    <a:pt x="88609" y="314758"/>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0" name="Freeform: Shape 699">
              <a:extLst>
                <a:ext uri="{FF2B5EF4-FFF2-40B4-BE49-F238E27FC236}">
                  <a16:creationId xmlns:a16="http://schemas.microsoft.com/office/drawing/2014/main" id="{D44A06A9-4041-5268-8309-9ABE934CEEA1}"/>
                </a:ext>
              </a:extLst>
            </p:cNvPr>
            <p:cNvSpPr/>
            <p:nvPr/>
          </p:nvSpPr>
          <p:spPr>
            <a:xfrm>
              <a:off x="1449429" y="5048306"/>
              <a:ext cx="132157" cy="54465"/>
            </a:xfrm>
            <a:custGeom>
              <a:avLst/>
              <a:gdLst>
                <a:gd name="connsiteX0" fmla="*/ 124242 w 132157"/>
                <a:gd name="connsiteY0" fmla="*/ 601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01"/>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1" name="Freeform: Shape 700">
              <a:extLst>
                <a:ext uri="{FF2B5EF4-FFF2-40B4-BE49-F238E27FC236}">
                  <a16:creationId xmlns:a16="http://schemas.microsoft.com/office/drawing/2014/main" id="{4A717599-BCBD-878D-A080-547370899D0F}"/>
                </a:ext>
              </a:extLst>
            </p:cNvPr>
            <p:cNvSpPr/>
            <p:nvPr/>
          </p:nvSpPr>
          <p:spPr>
            <a:xfrm>
              <a:off x="1660512"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702" name="Freeform: Shape 701">
              <a:extLst>
                <a:ext uri="{FF2B5EF4-FFF2-40B4-BE49-F238E27FC236}">
                  <a16:creationId xmlns:a16="http://schemas.microsoft.com/office/drawing/2014/main" id="{527C49D8-2325-CBFF-34CE-40C07AF82807}"/>
                </a:ext>
              </a:extLst>
            </p:cNvPr>
            <p:cNvSpPr/>
            <p:nvPr/>
          </p:nvSpPr>
          <p:spPr>
            <a:xfrm>
              <a:off x="1669075" y="5040617"/>
              <a:ext cx="87497" cy="34878"/>
            </a:xfrm>
            <a:custGeom>
              <a:avLst/>
              <a:gdLst>
                <a:gd name="connsiteX0" fmla="*/ 79503 w 87497"/>
                <a:gd name="connsiteY0" fmla="*/ 599 h 34878"/>
                <a:gd name="connsiteX1" fmla="*/ 2916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6" y="24011"/>
                  </a:lnTo>
                  <a:cubicBezTo>
                    <a:pt x="-4020" y="26141"/>
                    <a:pt x="-1061" y="37055"/>
                    <a:pt x="5914" y="34925"/>
                  </a:cubicBezTo>
                  <a:lnTo>
                    <a:pt x="82500"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703" name="Freeform: Shape 702">
              <a:extLst>
                <a:ext uri="{FF2B5EF4-FFF2-40B4-BE49-F238E27FC236}">
                  <a16:creationId xmlns:a16="http://schemas.microsoft.com/office/drawing/2014/main" id="{B8203E89-57CE-D2D3-9829-AEB4EC9B17C2}"/>
                </a:ext>
              </a:extLst>
            </p:cNvPr>
            <p:cNvSpPr/>
            <p:nvPr/>
          </p:nvSpPr>
          <p:spPr>
            <a:xfrm>
              <a:off x="1779437" y="4877245"/>
              <a:ext cx="245267" cy="213932"/>
            </a:xfrm>
            <a:custGeom>
              <a:avLst/>
              <a:gdLst>
                <a:gd name="connsiteX0" fmla="*/ -718 w 245267"/>
                <a:gd name="connsiteY0" fmla="*/ 54850 h 213932"/>
                <a:gd name="connsiteX1" fmla="*/ 53946 w 245267"/>
                <a:gd name="connsiteY1" fmla="*/ 191134 h 213932"/>
                <a:gd name="connsiteX2" fmla="*/ 61674 w 245267"/>
                <a:gd name="connsiteY2" fmla="*/ 210436 h 213932"/>
                <a:gd name="connsiteX3" fmla="*/ 72570 w 245267"/>
                <a:gd name="connsiteY3" fmla="*/ 207439 h 213932"/>
                <a:gd name="connsiteX4" fmla="*/ 53833 w 245267"/>
                <a:gd name="connsiteY4" fmla="*/ 97903 h 213932"/>
                <a:gd name="connsiteX5" fmla="*/ 61373 w 245267"/>
                <a:gd name="connsiteY5" fmla="*/ 63125 h 213932"/>
                <a:gd name="connsiteX6" fmla="*/ 97753 w 245267"/>
                <a:gd name="connsiteY6" fmla="*/ 46933 h 213932"/>
                <a:gd name="connsiteX7" fmla="*/ 117564 w 245267"/>
                <a:gd name="connsiteY7" fmla="*/ 77941 h 213932"/>
                <a:gd name="connsiteX8" fmla="*/ 130457 w 245267"/>
                <a:gd name="connsiteY8" fmla="*/ 113096 h 213932"/>
                <a:gd name="connsiteX9" fmla="*/ 147252 w 245267"/>
                <a:gd name="connsiteY9" fmla="*/ 166855 h 213932"/>
                <a:gd name="connsiteX10" fmla="*/ 158166 w 245267"/>
                <a:gd name="connsiteY10" fmla="*/ 163858 h 213932"/>
                <a:gd name="connsiteX11" fmla="*/ 142125 w 245267"/>
                <a:gd name="connsiteY11" fmla="*/ 52060 h 213932"/>
                <a:gd name="connsiteX12" fmla="*/ 159278 w 245267"/>
                <a:gd name="connsiteY12" fmla="*/ 18131 h 213932"/>
                <a:gd name="connsiteX13" fmla="*/ 195941 w 245267"/>
                <a:gd name="connsiteY13" fmla="*/ 28347 h 213932"/>
                <a:gd name="connsiteX14" fmla="*/ 214942 w 245267"/>
                <a:gd name="connsiteY14" fmla="*/ 81786 h 213932"/>
                <a:gd name="connsiteX15" fmla="*/ 233037 w 245267"/>
                <a:gd name="connsiteY15" fmla="*/ 137751 h 213932"/>
                <a:gd name="connsiteX16" fmla="*/ 243951 w 245267"/>
                <a:gd name="connsiteY16" fmla="*/ 134735 h 213932"/>
                <a:gd name="connsiteX17" fmla="*/ 209419 w 245267"/>
                <a:gd name="connsiteY17" fmla="*/ 31948 h 213932"/>
                <a:gd name="connsiteX18" fmla="*/ 193151 w 245267"/>
                <a:gd name="connsiteY18" fmla="*/ 6011 h 213932"/>
                <a:gd name="connsiteX19" fmla="*/ 161371 w 245267"/>
                <a:gd name="connsiteY19" fmla="*/ 3541 h 213932"/>
                <a:gd name="connsiteX20" fmla="*/ 136263 w 245267"/>
                <a:gd name="connsiteY20" fmla="*/ 124839 h 213932"/>
                <a:gd name="connsiteX21" fmla="*/ 147252 w 245267"/>
                <a:gd name="connsiteY21" fmla="*/ 166798 h 213932"/>
                <a:gd name="connsiteX22" fmla="*/ 158166 w 245267"/>
                <a:gd name="connsiteY22" fmla="*/ 163802 h 213932"/>
                <a:gd name="connsiteX23" fmla="*/ 140956 w 245267"/>
                <a:gd name="connsiteY23" fmla="*/ 108854 h 213932"/>
                <a:gd name="connsiteX24" fmla="*/ 126216 w 245267"/>
                <a:gd name="connsiteY24" fmla="*/ 69496 h 213932"/>
                <a:gd name="connsiteX25" fmla="*/ 104444 w 245267"/>
                <a:gd name="connsiteY25" fmla="*/ 37753 h 213932"/>
                <a:gd name="connsiteX26" fmla="*/ 46010 w 245267"/>
                <a:gd name="connsiteY26" fmla="*/ 72550 h 213932"/>
                <a:gd name="connsiteX27" fmla="*/ 47726 w 245267"/>
                <a:gd name="connsiteY27" fmla="*/ 154094 h 213932"/>
                <a:gd name="connsiteX28" fmla="*/ 61806 w 245267"/>
                <a:gd name="connsiteY28" fmla="*/ 210379 h 213932"/>
                <a:gd name="connsiteX29" fmla="*/ 72702 w 245267"/>
                <a:gd name="connsiteY29" fmla="*/ 207382 h 213932"/>
                <a:gd name="connsiteX30" fmla="*/ 18037 w 245267"/>
                <a:gd name="connsiteY30" fmla="*/ 71080 h 213932"/>
                <a:gd name="connsiteX31" fmla="*/ 10309 w 245267"/>
                <a:gd name="connsiteY31" fmla="*/ 51778 h 213932"/>
                <a:gd name="connsiteX32" fmla="*/ -605 w 245267"/>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2">
                  <a:moveTo>
                    <a:pt x="-718" y="54850"/>
                  </a:moveTo>
                  <a:cubicBezTo>
                    <a:pt x="17472" y="100278"/>
                    <a:pt x="35700" y="145706"/>
                    <a:pt x="53946" y="191134"/>
                  </a:cubicBezTo>
                  <a:cubicBezTo>
                    <a:pt x="56453" y="197561"/>
                    <a:pt x="59036" y="203989"/>
                    <a:pt x="61674" y="210436"/>
                  </a:cubicBezTo>
                  <a:cubicBezTo>
                    <a:pt x="64313" y="217014"/>
                    <a:pt x="74869" y="214488"/>
                    <a:pt x="72570" y="207439"/>
                  </a:cubicBezTo>
                  <a:cubicBezTo>
                    <a:pt x="61071" y="172755"/>
                    <a:pt x="52495" y="134528"/>
                    <a:pt x="53833" y="97903"/>
                  </a:cubicBezTo>
                  <a:cubicBezTo>
                    <a:pt x="54267" y="86028"/>
                    <a:pt x="56019" y="73889"/>
                    <a:pt x="61373" y="63125"/>
                  </a:cubicBezTo>
                  <a:cubicBezTo>
                    <a:pt x="67951" y="49780"/>
                    <a:pt x="82786" y="37169"/>
                    <a:pt x="97753" y="46933"/>
                  </a:cubicBezTo>
                  <a:cubicBezTo>
                    <a:pt x="108045" y="53644"/>
                    <a:pt x="113096" y="67027"/>
                    <a:pt x="117564" y="77941"/>
                  </a:cubicBezTo>
                  <a:cubicBezTo>
                    <a:pt x="122295" y="89496"/>
                    <a:pt x="126461" y="101277"/>
                    <a:pt x="130457" y="113096"/>
                  </a:cubicBezTo>
                  <a:cubicBezTo>
                    <a:pt x="136451" y="130871"/>
                    <a:pt x="142050" y="148778"/>
                    <a:pt x="147252" y="166855"/>
                  </a:cubicBezTo>
                  <a:lnTo>
                    <a:pt x="158166" y="163858"/>
                  </a:lnTo>
                  <a:cubicBezTo>
                    <a:pt x="146687" y="129231"/>
                    <a:pt x="136753" y="88553"/>
                    <a:pt x="142125" y="52060"/>
                  </a:cubicBezTo>
                  <a:cubicBezTo>
                    <a:pt x="144010" y="39224"/>
                    <a:pt x="148986" y="26632"/>
                    <a:pt x="159278" y="18131"/>
                  </a:cubicBezTo>
                  <a:cubicBezTo>
                    <a:pt x="173830" y="6161"/>
                    <a:pt x="188834" y="12476"/>
                    <a:pt x="195941" y="28347"/>
                  </a:cubicBezTo>
                  <a:cubicBezTo>
                    <a:pt x="203651" y="45425"/>
                    <a:pt x="208947" y="64049"/>
                    <a:pt x="214942" y="81786"/>
                  </a:cubicBezTo>
                  <a:cubicBezTo>
                    <a:pt x="221219" y="100353"/>
                    <a:pt x="227250" y="119015"/>
                    <a:pt x="233037"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6" y="23673"/>
                    <a:pt x="128591" y="87875"/>
                    <a:pt x="136263" y="124839"/>
                  </a:cubicBezTo>
                  <a:cubicBezTo>
                    <a:pt x="139128" y="139033"/>
                    <a:pt x="142785" y="153039"/>
                    <a:pt x="147252" y="166798"/>
                  </a:cubicBezTo>
                  <a:cubicBezTo>
                    <a:pt x="149533" y="173660"/>
                    <a:pt x="160183" y="170851"/>
                    <a:pt x="158166" y="163802"/>
                  </a:cubicBezTo>
                  <a:cubicBezTo>
                    <a:pt x="152888" y="145348"/>
                    <a:pt x="147158" y="127045"/>
                    <a:pt x="140956" y="108854"/>
                  </a:cubicBezTo>
                  <a:cubicBezTo>
                    <a:pt x="136451" y="95660"/>
                    <a:pt x="131720" y="82465"/>
                    <a:pt x="126216" y="69496"/>
                  </a:cubicBezTo>
                  <a:cubicBezTo>
                    <a:pt x="121202" y="57715"/>
                    <a:pt x="115340" y="45237"/>
                    <a:pt x="104444" y="37753"/>
                  </a:cubicBezTo>
                  <a:cubicBezTo>
                    <a:pt x="77414" y="19130"/>
                    <a:pt x="52344" y="47914"/>
                    <a:pt x="46010" y="72550"/>
                  </a:cubicBezTo>
                  <a:cubicBezTo>
                    <a:pt x="39149" y="98939"/>
                    <a:pt x="42938" y="127742"/>
                    <a:pt x="47726" y="154094"/>
                  </a:cubicBezTo>
                  <a:cubicBezTo>
                    <a:pt x="51100" y="173151"/>
                    <a:pt x="55812" y="191963"/>
                    <a:pt x="61806" y="210379"/>
                  </a:cubicBezTo>
                  <a:lnTo>
                    <a:pt x="72702" y="207382"/>
                  </a:lnTo>
                  <a:lnTo>
                    <a:pt x="18037" y="71080"/>
                  </a:lnTo>
                  <a:cubicBezTo>
                    <a:pt x="15455" y="64652"/>
                    <a:pt x="12891"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04" name="Freeform: Shape 703">
              <a:extLst>
                <a:ext uri="{FF2B5EF4-FFF2-40B4-BE49-F238E27FC236}">
                  <a16:creationId xmlns:a16="http://schemas.microsoft.com/office/drawing/2014/main" id="{0C968064-FBFD-E06F-E0E0-CDCC428A1AF9}"/>
                </a:ext>
              </a:extLst>
            </p:cNvPr>
            <p:cNvSpPr/>
            <p:nvPr/>
          </p:nvSpPr>
          <p:spPr>
            <a:xfrm>
              <a:off x="2034198"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5 w 143481"/>
                <a:gd name="connsiteY8" fmla="*/ 118476 h 162495"/>
                <a:gd name="connsiteX9" fmla="*/ 16201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1" y="139757"/>
                    <a:pt x="18915" y="118476"/>
                  </a:cubicBezTo>
                  <a:cubicBezTo>
                    <a:pt x="9981" y="95536"/>
                    <a:pt x="5042" y="64509"/>
                    <a:pt x="16201" y="41513"/>
                  </a:cubicBezTo>
                  <a:cubicBezTo>
                    <a:pt x="26606" y="20043"/>
                    <a:pt x="57426"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05" name="Freeform: Shape 704">
              <a:extLst>
                <a:ext uri="{FF2B5EF4-FFF2-40B4-BE49-F238E27FC236}">
                  <a16:creationId xmlns:a16="http://schemas.microsoft.com/office/drawing/2014/main" id="{35062FC9-40F7-361F-7EAF-C4E55C555B39}"/>
                </a:ext>
              </a:extLst>
            </p:cNvPr>
            <p:cNvSpPr/>
            <p:nvPr/>
          </p:nvSpPr>
          <p:spPr>
            <a:xfrm>
              <a:off x="2080321" y="4694855"/>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8 h 106986"/>
                <a:gd name="connsiteX5" fmla="*/ 103742 w 108543"/>
                <a:gd name="connsiteY5" fmla="*/ 80976 h 106986"/>
                <a:gd name="connsiteX6" fmla="*/ 100726 w 108543"/>
                <a:gd name="connsiteY6" fmla="*/ 70062 h 106986"/>
                <a:gd name="connsiteX7" fmla="*/ 36825 w 108543"/>
                <a:gd name="connsiteY7" fmla="*/ 96094 h 106986"/>
                <a:gd name="connsiteX8" fmla="*/ 43988 w 108543"/>
                <a:gd name="connsiteY8" fmla="*/ 101541 h 106986"/>
                <a:gd name="connsiteX9" fmla="*/ 61726 w 108543"/>
                <a:gd name="connsiteY9" fmla="*/ 6632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4"/>
                    <a:pt x="32679" y="101541"/>
                  </a:cubicBezTo>
                  <a:cubicBezTo>
                    <a:pt x="32679" y="104859"/>
                    <a:pt x="36449" y="108402"/>
                    <a:pt x="39842" y="106988"/>
                  </a:cubicBezTo>
                  <a:lnTo>
                    <a:pt x="103742" y="80976"/>
                  </a:lnTo>
                  <a:cubicBezTo>
                    <a:pt x="110396" y="78261"/>
                    <a:pt x="107512" y="67329"/>
                    <a:pt x="100726" y="70062"/>
                  </a:cubicBezTo>
                  <a:lnTo>
                    <a:pt x="36825" y="96094"/>
                  </a:lnTo>
                  <a:lnTo>
                    <a:pt x="43988" y="101541"/>
                  </a:lnTo>
                  <a:cubicBezTo>
                    <a:pt x="43988" y="72437"/>
                    <a:pt x="98653" y="32721"/>
                    <a:pt x="61726" y="6632"/>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706" name="Freeform: Shape 705">
              <a:extLst>
                <a:ext uri="{FF2B5EF4-FFF2-40B4-BE49-F238E27FC236}">
                  <a16:creationId xmlns:a16="http://schemas.microsoft.com/office/drawing/2014/main" id="{8DADB327-9AB0-C278-1271-CB73902CF2B0}"/>
                </a:ext>
              </a:extLst>
            </p:cNvPr>
            <p:cNvSpPr/>
            <p:nvPr/>
          </p:nvSpPr>
          <p:spPr>
            <a:xfrm>
              <a:off x="5153162" y="5554433"/>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2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8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2"/>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7" name="Freeform: Shape 706">
              <a:extLst>
                <a:ext uri="{FF2B5EF4-FFF2-40B4-BE49-F238E27FC236}">
                  <a16:creationId xmlns:a16="http://schemas.microsoft.com/office/drawing/2014/main" id="{E9C405E5-756B-814F-0C8E-5F93C1D79325}"/>
                </a:ext>
              </a:extLst>
            </p:cNvPr>
            <p:cNvSpPr/>
            <p:nvPr/>
          </p:nvSpPr>
          <p:spPr>
            <a:xfrm>
              <a:off x="5193926" y="5699488"/>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8" name="Freeform: Shape 707">
              <a:extLst>
                <a:ext uri="{FF2B5EF4-FFF2-40B4-BE49-F238E27FC236}">
                  <a16:creationId xmlns:a16="http://schemas.microsoft.com/office/drawing/2014/main" id="{CE811B64-6ED6-A555-177E-81C06A42C83D}"/>
                </a:ext>
              </a:extLst>
            </p:cNvPr>
            <p:cNvSpPr/>
            <p:nvPr/>
          </p:nvSpPr>
          <p:spPr>
            <a:xfrm>
              <a:off x="5405010"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709" name="Freeform: Shape 708">
              <a:extLst>
                <a:ext uri="{FF2B5EF4-FFF2-40B4-BE49-F238E27FC236}">
                  <a16:creationId xmlns:a16="http://schemas.microsoft.com/office/drawing/2014/main" id="{2EC6BE82-C671-691D-D683-252B81309575}"/>
                </a:ext>
              </a:extLst>
            </p:cNvPr>
            <p:cNvSpPr/>
            <p:nvPr/>
          </p:nvSpPr>
          <p:spPr>
            <a:xfrm>
              <a:off x="5413591" y="5691875"/>
              <a:ext cx="87497" cy="34878"/>
            </a:xfrm>
            <a:custGeom>
              <a:avLst/>
              <a:gdLst>
                <a:gd name="connsiteX0" fmla="*/ 79484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484"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710" name="Freeform: Shape 709">
              <a:extLst>
                <a:ext uri="{FF2B5EF4-FFF2-40B4-BE49-F238E27FC236}">
                  <a16:creationId xmlns:a16="http://schemas.microsoft.com/office/drawing/2014/main" id="{8BE24ED9-D628-C948-4B77-A8FEF5ED0F12}"/>
                </a:ext>
              </a:extLst>
            </p:cNvPr>
            <p:cNvSpPr/>
            <p:nvPr/>
          </p:nvSpPr>
          <p:spPr>
            <a:xfrm>
              <a:off x="5523934"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0 h 213932"/>
                <a:gd name="connsiteX12" fmla="*/ 159278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1"/>
                    <a:pt x="59036" y="203989"/>
                    <a:pt x="61675" y="210436"/>
                  </a:cubicBezTo>
                  <a:cubicBezTo>
                    <a:pt x="64314" y="217014"/>
                    <a:pt x="74869" y="214488"/>
                    <a:pt x="72570" y="207439"/>
                  </a:cubicBezTo>
                  <a:cubicBezTo>
                    <a:pt x="61071" y="172755"/>
                    <a:pt x="52495" y="134528"/>
                    <a:pt x="53833" y="97903"/>
                  </a:cubicBezTo>
                  <a:cubicBezTo>
                    <a:pt x="54267" y="86028"/>
                    <a:pt x="56020" y="73889"/>
                    <a:pt x="61373" y="63125"/>
                  </a:cubicBezTo>
                  <a:cubicBezTo>
                    <a:pt x="67952" y="49780"/>
                    <a:pt x="82786" y="37169"/>
                    <a:pt x="97753" y="46933"/>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3"/>
                    <a:pt x="142125" y="52060"/>
                  </a:cubicBezTo>
                  <a:cubicBezTo>
                    <a:pt x="144010" y="39224"/>
                    <a:pt x="148987" y="26632"/>
                    <a:pt x="159278" y="18131"/>
                  </a:cubicBezTo>
                  <a:cubicBezTo>
                    <a:pt x="173830" y="6161"/>
                    <a:pt x="188835" y="12476"/>
                    <a:pt x="195941" y="28347"/>
                  </a:cubicBezTo>
                  <a:cubicBezTo>
                    <a:pt x="203651" y="45425"/>
                    <a:pt x="208948" y="64049"/>
                    <a:pt x="214942" y="81786"/>
                  </a:cubicBezTo>
                  <a:cubicBezTo>
                    <a:pt x="221219" y="100353"/>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3" y="166798"/>
                  </a:cubicBezTo>
                  <a:cubicBezTo>
                    <a:pt x="149533" y="173660"/>
                    <a:pt x="160183"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2" y="154094"/>
                  </a:cubicBezTo>
                  <a:cubicBezTo>
                    <a:pt x="51006" y="173151"/>
                    <a:pt x="55718" y="191963"/>
                    <a:pt x="61712" y="210379"/>
                  </a:cubicBezTo>
                  <a:lnTo>
                    <a:pt x="72607" y="207382"/>
                  </a:lnTo>
                  <a:lnTo>
                    <a:pt x="18038" y="71080"/>
                  </a:lnTo>
                  <a:cubicBezTo>
                    <a:pt x="15455" y="64652"/>
                    <a:pt x="1289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11" name="Freeform: Shape 710">
              <a:extLst>
                <a:ext uri="{FF2B5EF4-FFF2-40B4-BE49-F238E27FC236}">
                  <a16:creationId xmlns:a16="http://schemas.microsoft.com/office/drawing/2014/main" id="{4164E3E2-E166-B1BD-5C63-F3BE6069B03E}"/>
                </a:ext>
              </a:extLst>
            </p:cNvPr>
            <p:cNvSpPr/>
            <p:nvPr/>
          </p:nvSpPr>
          <p:spPr>
            <a:xfrm>
              <a:off x="5778696"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12" name="Freeform: Shape 711">
              <a:extLst>
                <a:ext uri="{FF2B5EF4-FFF2-40B4-BE49-F238E27FC236}">
                  <a16:creationId xmlns:a16="http://schemas.microsoft.com/office/drawing/2014/main" id="{C15AF654-C107-5242-78CA-4B3953B984F9}"/>
                </a:ext>
              </a:extLst>
            </p:cNvPr>
            <p:cNvSpPr/>
            <p:nvPr/>
          </p:nvSpPr>
          <p:spPr>
            <a:xfrm>
              <a:off x="5824818"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713" name="Freeform: Shape 712">
              <a:extLst>
                <a:ext uri="{FF2B5EF4-FFF2-40B4-BE49-F238E27FC236}">
                  <a16:creationId xmlns:a16="http://schemas.microsoft.com/office/drawing/2014/main" id="{EFA8528A-41D9-C74F-AAB9-1A38AC96BC61}"/>
                </a:ext>
              </a:extLst>
            </p:cNvPr>
            <p:cNvSpPr/>
            <p:nvPr/>
          </p:nvSpPr>
          <p:spPr>
            <a:xfrm>
              <a:off x="1874523" y="3858980"/>
              <a:ext cx="36900" cy="257015"/>
            </a:xfrm>
            <a:custGeom>
              <a:avLst/>
              <a:gdLst>
                <a:gd name="connsiteX0" fmla="*/ -1009 w 36900"/>
                <a:gd name="connsiteY0" fmla="*/ 5750 h 257015"/>
                <a:gd name="connsiteX1" fmla="*/ 24532 w 36900"/>
                <a:gd name="connsiteY1" fmla="*/ 251908 h 257015"/>
                <a:gd name="connsiteX2" fmla="*/ 35842 w 36900"/>
                <a:gd name="connsiteY2" fmla="*/ 251908 h 257015"/>
                <a:gd name="connsiteX3" fmla="*/ 10301 w 36900"/>
                <a:gd name="connsiteY3" fmla="*/ 5750 h 257015"/>
                <a:gd name="connsiteX4" fmla="*/ -1009 w 36900"/>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5">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714" name="Freeform: Shape 713">
              <a:extLst>
                <a:ext uri="{FF2B5EF4-FFF2-40B4-BE49-F238E27FC236}">
                  <a16:creationId xmlns:a16="http://schemas.microsoft.com/office/drawing/2014/main" id="{C30DD533-CD2D-921A-3684-CDEE4A53F79D}"/>
                </a:ext>
              </a:extLst>
            </p:cNvPr>
            <p:cNvSpPr/>
            <p:nvPr/>
          </p:nvSpPr>
          <p:spPr>
            <a:xfrm>
              <a:off x="1895459"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15" name="Freeform: Shape 714">
              <a:extLst>
                <a:ext uri="{FF2B5EF4-FFF2-40B4-BE49-F238E27FC236}">
                  <a16:creationId xmlns:a16="http://schemas.microsoft.com/office/drawing/2014/main" id="{B78B6D2F-C19E-03F0-2807-7E46CF13434E}"/>
                </a:ext>
              </a:extLst>
            </p:cNvPr>
            <p:cNvSpPr/>
            <p:nvPr/>
          </p:nvSpPr>
          <p:spPr>
            <a:xfrm>
              <a:off x="1990447"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16" name="Freeform: Shape 715">
              <a:extLst>
                <a:ext uri="{FF2B5EF4-FFF2-40B4-BE49-F238E27FC236}">
                  <a16:creationId xmlns:a16="http://schemas.microsoft.com/office/drawing/2014/main" id="{21B2CC87-61EA-A99F-701F-65E3B5463B7A}"/>
                </a:ext>
              </a:extLst>
            </p:cNvPr>
            <p:cNvSpPr/>
            <p:nvPr/>
          </p:nvSpPr>
          <p:spPr>
            <a:xfrm>
              <a:off x="2047800" y="404050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65"/>
                    <a:pt x="13834" y="88230"/>
                    <a:pt x="-171" y="111094"/>
                  </a:cubicBezTo>
                  <a:cubicBezTo>
                    <a:pt x="-3017" y="115769"/>
                    <a:pt x="1714" y="120048"/>
                    <a:pt x="6219" y="119407"/>
                  </a:cubicBezTo>
                  <a:lnTo>
                    <a:pt x="72570" y="110189"/>
                  </a:lnTo>
                  <a:cubicBezTo>
                    <a:pt x="79752" y="109191"/>
                    <a:pt x="76698" y="98295"/>
                    <a:pt x="69573" y="99276"/>
                  </a:cubicBezTo>
                  <a:lnTo>
                    <a:pt x="3222" y="108512"/>
                  </a:lnTo>
                  <a:lnTo>
                    <a:pt x="9593" y="116806"/>
                  </a:lnTo>
                  <a:cubicBezTo>
                    <a:pt x="20413" y="99144"/>
                    <a:pt x="31232" y="81463"/>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17" name="Freeform: Shape 716">
              <a:extLst>
                <a:ext uri="{FF2B5EF4-FFF2-40B4-BE49-F238E27FC236}">
                  <a16:creationId xmlns:a16="http://schemas.microsoft.com/office/drawing/2014/main" id="{D48EC35F-2491-0514-3880-4B1F4ADC9B8A}"/>
                </a:ext>
              </a:extLst>
            </p:cNvPr>
            <p:cNvSpPr/>
            <p:nvPr/>
          </p:nvSpPr>
          <p:spPr>
            <a:xfrm>
              <a:off x="2123678" y="3806192"/>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1" y="59763"/>
                    <a:pt x="142551" y="93937"/>
                  </a:cubicBezTo>
                  <a:cubicBezTo>
                    <a:pt x="154370" y="140420"/>
                    <a:pt x="160647" y="201493"/>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718" name="Freeform: Shape 717">
              <a:extLst>
                <a:ext uri="{FF2B5EF4-FFF2-40B4-BE49-F238E27FC236}">
                  <a16:creationId xmlns:a16="http://schemas.microsoft.com/office/drawing/2014/main" id="{096FB53C-F33A-0F8A-CAAF-99E31737B91F}"/>
                </a:ext>
              </a:extLst>
            </p:cNvPr>
            <p:cNvSpPr/>
            <p:nvPr/>
          </p:nvSpPr>
          <p:spPr>
            <a:xfrm>
              <a:off x="4815079" y="4673288"/>
              <a:ext cx="36900" cy="257016"/>
            </a:xfrm>
            <a:custGeom>
              <a:avLst/>
              <a:gdLst>
                <a:gd name="connsiteX0" fmla="*/ -1009 w 36900"/>
                <a:gd name="connsiteY0" fmla="*/ 5750 h 257016"/>
                <a:gd name="connsiteX1" fmla="*/ 24532 w 36900"/>
                <a:gd name="connsiteY1" fmla="*/ 251909 h 257016"/>
                <a:gd name="connsiteX2" fmla="*/ 35842 w 36900"/>
                <a:gd name="connsiteY2" fmla="*/ 251909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3"/>
                    <a:pt x="17615" y="169742"/>
                    <a:pt x="24532" y="251909"/>
                  </a:cubicBezTo>
                  <a:cubicBezTo>
                    <a:pt x="25136" y="259109"/>
                    <a:pt x="36464" y="259184"/>
                    <a:pt x="35842" y="251909"/>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719" name="Freeform: Shape 718">
              <a:extLst>
                <a:ext uri="{FF2B5EF4-FFF2-40B4-BE49-F238E27FC236}">
                  <a16:creationId xmlns:a16="http://schemas.microsoft.com/office/drawing/2014/main" id="{0A4282AC-07FA-1848-B0F9-36311C08655A}"/>
                </a:ext>
              </a:extLst>
            </p:cNvPr>
            <p:cNvSpPr/>
            <p:nvPr/>
          </p:nvSpPr>
          <p:spPr>
            <a:xfrm>
              <a:off x="4836016"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20" name="Freeform: Shape 719">
              <a:extLst>
                <a:ext uri="{FF2B5EF4-FFF2-40B4-BE49-F238E27FC236}">
                  <a16:creationId xmlns:a16="http://schemas.microsoft.com/office/drawing/2014/main" id="{0DC275AF-8BE7-368A-32A8-EC5087BCD221}"/>
                </a:ext>
              </a:extLst>
            </p:cNvPr>
            <p:cNvSpPr/>
            <p:nvPr/>
          </p:nvSpPr>
          <p:spPr>
            <a:xfrm>
              <a:off x="4931004"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21" name="Freeform: Shape 720">
              <a:extLst>
                <a:ext uri="{FF2B5EF4-FFF2-40B4-BE49-F238E27FC236}">
                  <a16:creationId xmlns:a16="http://schemas.microsoft.com/office/drawing/2014/main" id="{E1A4FF36-7095-4953-71BE-DF6E1C671126}"/>
                </a:ext>
              </a:extLst>
            </p:cNvPr>
            <p:cNvSpPr/>
            <p:nvPr/>
          </p:nvSpPr>
          <p:spPr>
            <a:xfrm>
              <a:off x="4988356" y="4854817"/>
              <a:ext cx="77703" cy="119150"/>
            </a:xfrm>
            <a:custGeom>
              <a:avLst/>
              <a:gdLst>
                <a:gd name="connsiteX0" fmla="*/ 16832 w 77703"/>
                <a:gd name="connsiteY0" fmla="*/ 30907 h 119150"/>
                <a:gd name="connsiteX1" fmla="*/ 42033 w 77703"/>
                <a:gd name="connsiteY1" fmla="*/ 11568 h 119150"/>
                <a:gd name="connsiteX2" fmla="*/ 41807 w 77703"/>
                <a:gd name="connsiteY2" fmla="*/ 42500 h 119150"/>
                <a:gd name="connsiteX3" fmla="*/ -171 w 77703"/>
                <a:gd name="connsiteY3" fmla="*/ 111094 h 119150"/>
                <a:gd name="connsiteX4" fmla="*/ 6219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3 w 77703"/>
                <a:gd name="connsiteY8" fmla="*/ 116806 h 119150"/>
                <a:gd name="connsiteX9" fmla="*/ 42033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3" y="11568"/>
                  </a:cubicBezTo>
                  <a:cubicBezTo>
                    <a:pt x="61486" y="12869"/>
                    <a:pt x="47274" y="33584"/>
                    <a:pt x="41807" y="42500"/>
                  </a:cubicBezTo>
                  <a:cubicBezTo>
                    <a:pt x="27821" y="65365"/>
                    <a:pt x="13834" y="88230"/>
                    <a:pt x="-171" y="111094"/>
                  </a:cubicBezTo>
                  <a:cubicBezTo>
                    <a:pt x="-3017" y="115769"/>
                    <a:pt x="1714" y="120048"/>
                    <a:pt x="6219" y="119407"/>
                  </a:cubicBezTo>
                  <a:lnTo>
                    <a:pt x="72570" y="110189"/>
                  </a:lnTo>
                  <a:cubicBezTo>
                    <a:pt x="79752" y="109190"/>
                    <a:pt x="76698" y="98295"/>
                    <a:pt x="69573" y="99275"/>
                  </a:cubicBezTo>
                  <a:lnTo>
                    <a:pt x="3222" y="108512"/>
                  </a:lnTo>
                  <a:lnTo>
                    <a:pt x="9593" y="116806"/>
                  </a:lnTo>
                  <a:cubicBezTo>
                    <a:pt x="20413" y="99144"/>
                    <a:pt x="31232" y="81481"/>
                    <a:pt x="42033" y="63801"/>
                  </a:cubicBezTo>
                  <a:cubicBezTo>
                    <a:pt x="47425" y="55016"/>
                    <a:pt x="53004" y="46308"/>
                    <a:pt x="58169" y="37411"/>
                  </a:cubicBezTo>
                  <a:cubicBezTo>
                    <a:pt x="61939" y="30983"/>
                    <a:pt x="65464" y="23443"/>
                    <a:pt x="63560" y="15790"/>
                  </a:cubicBezTo>
                  <a:cubicBezTo>
                    <a:pt x="60864" y="4876"/>
                    <a:pt x="49215" y="-439"/>
                    <a:pt x="38735" y="409"/>
                  </a:cubicBezTo>
                  <a:cubicBezTo>
                    <a:pt x="24220" y="1578"/>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22" name="Freeform: Shape 721">
              <a:extLst>
                <a:ext uri="{FF2B5EF4-FFF2-40B4-BE49-F238E27FC236}">
                  <a16:creationId xmlns:a16="http://schemas.microsoft.com/office/drawing/2014/main" id="{D367172A-825B-C9E2-8137-875A55DAD97C}"/>
                </a:ext>
              </a:extLst>
            </p:cNvPr>
            <p:cNvSpPr/>
            <p:nvPr/>
          </p:nvSpPr>
          <p:spPr>
            <a:xfrm>
              <a:off x="5064234" y="4620500"/>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4"/>
                    <a:pt x="47775" y="7568"/>
                  </a:cubicBezTo>
                  <a:cubicBezTo>
                    <a:pt x="33148" y="16710"/>
                    <a:pt x="23836" y="32318"/>
                    <a:pt x="17333" y="47906"/>
                  </a:cubicBezTo>
                  <a:cubicBezTo>
                    <a:pt x="1216" y="86585"/>
                    <a:pt x="-3270" y="132730"/>
                    <a:pt x="-65"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1" y="59762"/>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50"/>
                    <a:pt x="-857" y="167093"/>
                    <a:pt x="-216" y="174350"/>
                  </a:cubicBezTo>
                  <a:close/>
                </a:path>
              </a:pathLst>
            </a:custGeom>
            <a:grpFill/>
            <a:ln w="1885" cap="flat">
              <a:noFill/>
              <a:prstDash val="solid"/>
              <a:miter/>
            </a:ln>
          </p:spPr>
          <p:txBody>
            <a:bodyPr rtlCol="0" anchor="ctr"/>
            <a:lstStyle/>
            <a:p>
              <a:endParaRPr lang="en-IN"/>
            </a:p>
          </p:txBody>
        </p:sp>
        <p:sp>
          <p:nvSpPr>
            <p:cNvPr id="723" name="Freeform: Shape 722">
              <a:extLst>
                <a:ext uri="{FF2B5EF4-FFF2-40B4-BE49-F238E27FC236}">
                  <a16:creationId xmlns:a16="http://schemas.microsoft.com/office/drawing/2014/main" id="{B8C13E33-7E4D-BF04-E41D-C2B9021B15AB}"/>
                </a:ext>
              </a:extLst>
            </p:cNvPr>
            <p:cNvSpPr/>
            <p:nvPr/>
          </p:nvSpPr>
          <p:spPr>
            <a:xfrm>
              <a:off x="3132809" y="3736627"/>
              <a:ext cx="213364" cy="209811"/>
            </a:xfrm>
            <a:custGeom>
              <a:avLst/>
              <a:gdLst>
                <a:gd name="connsiteX0" fmla="*/ 124538 w 213364"/>
                <a:gd name="connsiteY0" fmla="*/ 3242 h 209811"/>
                <a:gd name="connsiteX1" fmla="*/ 90269 w 213364"/>
                <a:gd name="connsiteY1" fmla="*/ 75870 h 209811"/>
                <a:gd name="connsiteX2" fmla="*/ 97998 w 213364"/>
                <a:gd name="connsiteY2" fmla="*/ 73834 h 209811"/>
                <a:gd name="connsiteX3" fmla="*/ 23428 w 213364"/>
                <a:gd name="connsiteY3" fmla="*/ 39320 h 209811"/>
                <a:gd name="connsiteX4" fmla="*/ 15681 w 213364"/>
                <a:gd name="connsiteY4" fmla="*/ 41356 h 209811"/>
                <a:gd name="connsiteX5" fmla="*/ -379 w 213364"/>
                <a:gd name="connsiteY5" fmla="*/ 78245 h 209811"/>
                <a:gd name="connsiteX6" fmla="*/ 1638 w 213364"/>
                <a:gd name="connsiteY6" fmla="*/ 85974 h 209811"/>
                <a:gd name="connsiteX7" fmla="*/ 77150 w 213364"/>
                <a:gd name="connsiteY7" fmla="*/ 120789 h 209811"/>
                <a:gd name="connsiteX8" fmla="*/ 75114 w 213364"/>
                <a:gd name="connsiteY8" fmla="*/ 113061 h 209811"/>
                <a:gd name="connsiteX9" fmla="*/ 42448 w 213364"/>
                <a:gd name="connsiteY9" fmla="*/ 186763 h 209811"/>
                <a:gd name="connsiteX10" fmla="*/ 44766 w 213364"/>
                <a:gd name="connsiteY10" fmla="*/ 194605 h 209811"/>
                <a:gd name="connsiteX11" fmla="*/ 45841 w 213364"/>
                <a:gd name="connsiteY11" fmla="*/ 195057 h 209811"/>
                <a:gd name="connsiteX12" fmla="*/ 81824 w 213364"/>
                <a:gd name="connsiteY12" fmla="*/ 209929 h 209811"/>
                <a:gd name="connsiteX13" fmla="*/ 88215 w 213364"/>
                <a:gd name="connsiteY13" fmla="*/ 207328 h 209811"/>
                <a:gd name="connsiteX14" fmla="*/ 122955 w 213364"/>
                <a:gd name="connsiteY14" fmla="*/ 134380 h 209811"/>
                <a:gd name="connsiteX15" fmla="*/ 112606 w 213364"/>
                <a:gd name="connsiteY15" fmla="*/ 130025 h 209811"/>
                <a:gd name="connsiteX16" fmla="*/ 112437 w 213364"/>
                <a:gd name="connsiteY16" fmla="*/ 131024 h 209811"/>
                <a:gd name="connsiteX17" fmla="*/ 115019 w 213364"/>
                <a:gd name="connsiteY17" fmla="*/ 137414 h 209811"/>
                <a:gd name="connsiteX18" fmla="*/ 186233 w 213364"/>
                <a:gd name="connsiteY18" fmla="*/ 169591 h 209811"/>
                <a:gd name="connsiteX19" fmla="*/ 193980 w 213364"/>
                <a:gd name="connsiteY19" fmla="*/ 167555 h 209811"/>
                <a:gd name="connsiteX20" fmla="*/ 211662 w 213364"/>
                <a:gd name="connsiteY20" fmla="*/ 130779 h 209811"/>
                <a:gd name="connsiteX21" fmla="*/ 209626 w 213364"/>
                <a:gd name="connsiteY21" fmla="*/ 123051 h 209811"/>
                <a:gd name="connsiteX22" fmla="*/ 138223 w 213364"/>
                <a:gd name="connsiteY22" fmla="*/ 90516 h 209811"/>
                <a:gd name="connsiteX23" fmla="*/ 140240 w 213364"/>
                <a:gd name="connsiteY23" fmla="*/ 98264 h 209811"/>
                <a:gd name="connsiteX24" fmla="*/ 173246 w 213364"/>
                <a:gd name="connsiteY24" fmla="*/ 26899 h 209811"/>
                <a:gd name="connsiteX25" fmla="*/ 171229 w 213364"/>
                <a:gd name="connsiteY25" fmla="*/ 19151 h 209811"/>
                <a:gd name="connsiteX26" fmla="*/ 132266 w 213364"/>
                <a:gd name="connsiteY26" fmla="*/ 1206 h 209811"/>
                <a:gd name="connsiteX27" fmla="*/ 126611 w 213364"/>
                <a:gd name="connsiteY27" fmla="*/ 10970 h 209811"/>
                <a:gd name="connsiteX28" fmla="*/ 165574 w 213364"/>
                <a:gd name="connsiteY28" fmla="*/ 28915 h 209811"/>
                <a:gd name="connsiteX29" fmla="*/ 163538 w 213364"/>
                <a:gd name="connsiteY29" fmla="*/ 21187 h 209811"/>
                <a:gd name="connsiteX30" fmla="*/ 130532 w 213364"/>
                <a:gd name="connsiteY30" fmla="*/ 92552 h 209811"/>
                <a:gd name="connsiteX31" fmla="*/ 132568 w 213364"/>
                <a:gd name="connsiteY31" fmla="*/ 100280 h 209811"/>
                <a:gd name="connsiteX32" fmla="*/ 203971 w 213364"/>
                <a:gd name="connsiteY32" fmla="*/ 132815 h 209811"/>
                <a:gd name="connsiteX33" fmla="*/ 201954 w 213364"/>
                <a:gd name="connsiteY33" fmla="*/ 125068 h 209811"/>
                <a:gd name="connsiteX34" fmla="*/ 184273 w 213364"/>
                <a:gd name="connsiteY34" fmla="*/ 161863 h 209811"/>
                <a:gd name="connsiteX35" fmla="*/ 192001 w 213364"/>
                <a:gd name="connsiteY35" fmla="*/ 159827 h 209811"/>
                <a:gd name="connsiteX36" fmla="*/ 120787 w 213364"/>
                <a:gd name="connsiteY36" fmla="*/ 127650 h 209811"/>
                <a:gd name="connsiteX37" fmla="*/ 123388 w 213364"/>
                <a:gd name="connsiteY37" fmla="*/ 134040 h 209811"/>
                <a:gd name="connsiteX38" fmla="*/ 123577 w 213364"/>
                <a:gd name="connsiteY38" fmla="*/ 133041 h 209811"/>
                <a:gd name="connsiteX39" fmla="*/ 113247 w 213364"/>
                <a:gd name="connsiteY39" fmla="*/ 128687 h 209811"/>
                <a:gd name="connsiteX40" fmla="*/ 78488 w 213364"/>
                <a:gd name="connsiteY40" fmla="*/ 201617 h 209811"/>
                <a:gd name="connsiteX41" fmla="*/ 84878 w 213364"/>
                <a:gd name="connsiteY41" fmla="*/ 199015 h 209811"/>
                <a:gd name="connsiteX42" fmla="*/ 48894 w 213364"/>
                <a:gd name="connsiteY42" fmla="*/ 184162 h 209811"/>
                <a:gd name="connsiteX43" fmla="*/ 52268 w 213364"/>
                <a:gd name="connsiteY43" fmla="*/ 192456 h 209811"/>
                <a:gd name="connsiteX44" fmla="*/ 84935 w 213364"/>
                <a:gd name="connsiteY44" fmla="*/ 118772 h 209811"/>
                <a:gd name="connsiteX45" fmla="*/ 82899 w 213364"/>
                <a:gd name="connsiteY45" fmla="*/ 111025 h 209811"/>
                <a:gd name="connsiteX46" fmla="*/ 7406 w 213364"/>
                <a:gd name="connsiteY46" fmla="*/ 76209 h 209811"/>
                <a:gd name="connsiteX47" fmla="*/ 9442 w 213364"/>
                <a:gd name="connsiteY47" fmla="*/ 83956 h 209811"/>
                <a:gd name="connsiteX48" fmla="*/ 25502 w 213364"/>
                <a:gd name="connsiteY48" fmla="*/ 47049 h 209811"/>
                <a:gd name="connsiteX49" fmla="*/ 17773 w 213364"/>
                <a:gd name="connsiteY49" fmla="*/ 49066 h 209811"/>
                <a:gd name="connsiteX50" fmla="*/ 92343 w 213364"/>
                <a:gd name="connsiteY50" fmla="*/ 83580 h 209811"/>
                <a:gd name="connsiteX51" fmla="*/ 100090 w 213364"/>
                <a:gd name="connsiteY51" fmla="*/ 81563 h 209811"/>
                <a:gd name="connsiteX52" fmla="*/ 134359 w 213364"/>
                <a:gd name="connsiteY52" fmla="*/ 8916 h 209811"/>
                <a:gd name="connsiteX53" fmla="*/ 124538 w 213364"/>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1">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22"/>
                    <a:pt x="53324" y="162202"/>
                    <a:pt x="42448" y="186763"/>
                  </a:cubicBezTo>
                  <a:cubicBezTo>
                    <a:pt x="40921" y="189572"/>
                    <a:pt x="41957" y="193078"/>
                    <a:pt x="44766" y="194605"/>
                  </a:cubicBezTo>
                  <a:cubicBezTo>
                    <a:pt x="45105" y="194793"/>
                    <a:pt x="45464" y="194944"/>
                    <a:pt x="45841" y="195057"/>
                  </a:cubicBezTo>
                  <a:lnTo>
                    <a:pt x="81824" y="209929"/>
                  </a:lnTo>
                  <a:cubicBezTo>
                    <a:pt x="84294" y="210608"/>
                    <a:pt x="86914" y="209552"/>
                    <a:pt x="88215" y="207328"/>
                  </a:cubicBezTo>
                  <a:cubicBezTo>
                    <a:pt x="99788" y="183012"/>
                    <a:pt x="111362" y="158696"/>
                    <a:pt x="122955" y="134380"/>
                  </a:cubicBezTo>
                  <a:lnTo>
                    <a:pt x="112606" y="130025"/>
                  </a:lnTo>
                  <a:lnTo>
                    <a:pt x="112437" y="131024"/>
                  </a:lnTo>
                  <a:cubicBezTo>
                    <a:pt x="111796" y="133494"/>
                    <a:pt x="112851" y="136076"/>
                    <a:pt x="115019" y="137414"/>
                  </a:cubicBezTo>
                  <a:lnTo>
                    <a:pt x="186233" y="169591"/>
                  </a:lnTo>
                  <a:cubicBezTo>
                    <a:pt x="188834" y="170760"/>
                    <a:pt x="192548" y="170533"/>
                    <a:pt x="193980" y="167555"/>
                  </a:cubicBezTo>
                  <a:cubicBezTo>
                    <a:pt x="199862" y="155303"/>
                    <a:pt x="205761" y="143051"/>
                    <a:pt x="211662" y="130779"/>
                  </a:cubicBezTo>
                  <a:cubicBezTo>
                    <a:pt x="212868" y="128253"/>
                    <a:pt x="212585" y="124389"/>
                    <a:pt x="209626" y="123051"/>
                  </a:cubicBezTo>
                  <a:lnTo>
                    <a:pt x="138223" y="90516"/>
                  </a:lnTo>
                  <a:cubicBezTo>
                    <a:pt x="138901" y="93099"/>
                    <a:pt x="139580" y="95681"/>
                    <a:pt x="140240" y="98264"/>
                  </a:cubicBezTo>
                  <a:cubicBezTo>
                    <a:pt x="151248" y="74475"/>
                    <a:pt x="162256" y="50687"/>
                    <a:pt x="173246" y="26899"/>
                  </a:cubicBezTo>
                  <a:cubicBezTo>
                    <a:pt x="174433" y="24335"/>
                    <a:pt x="174207" y="20527"/>
                    <a:pt x="171229" y="19151"/>
                  </a:cubicBezTo>
                  <a:lnTo>
                    <a:pt x="132266" y="1206"/>
                  </a:lnTo>
                  <a:cubicBezTo>
                    <a:pt x="125707" y="-1810"/>
                    <a:pt x="119958" y="7936"/>
                    <a:pt x="126611" y="10970"/>
                  </a:cubicBezTo>
                  <a:lnTo>
                    <a:pt x="165574" y="28915"/>
                  </a:lnTo>
                  <a:lnTo>
                    <a:pt x="163538" y="21187"/>
                  </a:lnTo>
                  <a:cubicBezTo>
                    <a:pt x="152549" y="44975"/>
                    <a:pt x="141560" y="68764"/>
                    <a:pt x="130532" y="92552"/>
                  </a:cubicBezTo>
                  <a:cubicBezTo>
                    <a:pt x="129364" y="95097"/>
                    <a:pt x="129590" y="98923"/>
                    <a:pt x="132568" y="100280"/>
                  </a:cubicBezTo>
                  <a:lnTo>
                    <a:pt x="203971" y="132815"/>
                  </a:lnTo>
                  <a:cubicBezTo>
                    <a:pt x="203292" y="130233"/>
                    <a:pt x="202614" y="127650"/>
                    <a:pt x="201954" y="125068"/>
                  </a:cubicBezTo>
                  <a:cubicBezTo>
                    <a:pt x="196054" y="137339"/>
                    <a:pt x="190154" y="149610"/>
                    <a:pt x="184273" y="161863"/>
                  </a:cubicBezTo>
                  <a:lnTo>
                    <a:pt x="192001" y="159827"/>
                  </a:lnTo>
                  <a:lnTo>
                    <a:pt x="120787" y="127650"/>
                  </a:lnTo>
                  <a:lnTo>
                    <a:pt x="123388" y="134040"/>
                  </a:lnTo>
                  <a:lnTo>
                    <a:pt x="123577" y="133041"/>
                  </a:lnTo>
                  <a:cubicBezTo>
                    <a:pt x="124670" y="127198"/>
                    <a:pt x="116188" y="122485"/>
                    <a:pt x="113247" y="128687"/>
                  </a:cubicBezTo>
                  <a:cubicBezTo>
                    <a:pt x="101654" y="152984"/>
                    <a:pt x="90081" y="177300"/>
                    <a:pt x="78488" y="201617"/>
                  </a:cubicBezTo>
                  <a:lnTo>
                    <a:pt x="84878" y="199015"/>
                  </a:lnTo>
                  <a:lnTo>
                    <a:pt x="48894" y="184162"/>
                  </a:lnTo>
                  <a:lnTo>
                    <a:pt x="52268" y="192456"/>
                  </a:lnTo>
                  <a:lnTo>
                    <a:pt x="84935" y="118772"/>
                  </a:lnTo>
                  <a:cubicBezTo>
                    <a:pt x="86084"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724" name="Freeform: Shape 723">
              <a:extLst>
                <a:ext uri="{FF2B5EF4-FFF2-40B4-BE49-F238E27FC236}">
                  <a16:creationId xmlns:a16="http://schemas.microsoft.com/office/drawing/2014/main" id="{77560708-8B7D-EC11-5CD1-D12B253754D4}"/>
                </a:ext>
              </a:extLst>
            </p:cNvPr>
            <p:cNvSpPr/>
            <p:nvPr/>
          </p:nvSpPr>
          <p:spPr>
            <a:xfrm>
              <a:off x="497951" y="5281028"/>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7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5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3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39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04 w 176234"/>
                <a:gd name="connsiteY44" fmla="*/ 164986 h 175361"/>
                <a:gd name="connsiteX45" fmla="*/ 128032 w 176234"/>
                <a:gd name="connsiteY45" fmla="*/ 167022 h 175361"/>
                <a:gd name="connsiteX46" fmla="*/ 88957 w 176234"/>
                <a:gd name="connsiteY46" fmla="*/ 109549 h 175361"/>
                <a:gd name="connsiteX47" fmla="*/ 81228 w 176234"/>
                <a:gd name="connsiteY47" fmla="*/ 107513 h 175361"/>
                <a:gd name="connsiteX48" fmla="*/ 21399 w 176234"/>
                <a:gd name="connsiteY48" fmla="*/ 147022 h 175361"/>
                <a:gd name="connsiteX49" fmla="*/ 29147 w 176234"/>
                <a:gd name="connsiteY49" fmla="*/ 149058 h 175361"/>
                <a:gd name="connsiteX50" fmla="*/ 9468 w 176234"/>
                <a:gd name="connsiteY50" fmla="*/ 120501 h 175361"/>
                <a:gd name="connsiteX51" fmla="*/ 7432 w 176234"/>
                <a:gd name="connsiteY51" fmla="*/ 128229 h 175361"/>
                <a:gd name="connsiteX52" fmla="*/ 66657 w 176234"/>
                <a:gd name="connsiteY52" fmla="*/ 89361 h 175361"/>
                <a:gd name="connsiteX53" fmla="*/ 68674 w 176234"/>
                <a:gd name="connsiteY53" fmla="*/ 81613 h 175361"/>
                <a:gd name="connsiteX54" fmla="*/ 31126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8"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7" y="156786"/>
                    <a:pt x="27167" y="156786"/>
                    <a:pt x="27167"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5" y="88890"/>
                  </a:cubicBezTo>
                  <a:lnTo>
                    <a:pt x="108956" y="95732"/>
                  </a:lnTo>
                  <a:lnTo>
                    <a:pt x="109597" y="96335"/>
                  </a:lnTo>
                  <a:cubicBezTo>
                    <a:pt x="111426" y="98107"/>
                    <a:pt x="114215" y="98465"/>
                    <a:pt x="116440" y="97221"/>
                  </a:cubicBezTo>
                  <a:lnTo>
                    <a:pt x="172423" y="59748"/>
                  </a:lnTo>
                  <a:cubicBezTo>
                    <a:pt x="175081" y="58127"/>
                    <a:pt x="175986" y="54715"/>
                    <a:pt x="174459" y="52000"/>
                  </a:cubicBezTo>
                  <a:lnTo>
                    <a:pt x="155609" y="22312"/>
                  </a:lnTo>
                  <a:cubicBezTo>
                    <a:pt x="154026" y="19617"/>
                    <a:pt x="150576" y="18731"/>
                    <a:pt x="147881" y="20295"/>
                  </a:cubicBezTo>
                  <a:lnTo>
                    <a:pt x="91520" y="57750"/>
                  </a:lnTo>
                  <a:lnTo>
                    <a:pt x="99268" y="59767"/>
                  </a:lnTo>
                  <a:cubicBezTo>
                    <a:pt x="86845" y="40917"/>
                    <a:pt x="74442" y="22030"/>
                    <a:pt x="62039" y="3123"/>
                  </a:cubicBezTo>
                  <a:cubicBezTo>
                    <a:pt x="60475" y="428"/>
                    <a:pt x="57006" y="-477"/>
                    <a:pt x="54311" y="1087"/>
                  </a:cubicBezTo>
                  <a:lnTo>
                    <a:pt x="23435" y="21426"/>
                  </a:lnTo>
                  <a:cubicBezTo>
                    <a:pt x="17384" y="25423"/>
                    <a:pt x="23039" y="35224"/>
                    <a:pt x="29090" y="31209"/>
                  </a:cubicBezTo>
                  <a:lnTo>
                    <a:pt x="59966" y="10852"/>
                  </a:lnTo>
                  <a:lnTo>
                    <a:pt x="52219" y="8835"/>
                  </a:lnTo>
                  <a:lnTo>
                    <a:pt x="89428" y="65384"/>
                  </a:lnTo>
                  <a:cubicBezTo>
                    <a:pt x="90993" y="68079"/>
                    <a:pt x="94461" y="69003"/>
                    <a:pt x="97156" y="67438"/>
                  </a:cubicBezTo>
                  <a:cubicBezTo>
                    <a:pt x="97156" y="67419"/>
                    <a:pt x="97175" y="67419"/>
                    <a:pt x="97175" y="67419"/>
                  </a:cubicBezTo>
                  <a:lnTo>
                    <a:pt x="153498" y="29965"/>
                  </a:lnTo>
                  <a:lnTo>
                    <a:pt x="145751" y="27929"/>
                  </a:lnTo>
                  <a:lnTo>
                    <a:pt x="164601" y="57618"/>
                  </a:lnTo>
                  <a:lnTo>
                    <a:pt x="166618" y="49890"/>
                  </a:ln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04" y="164986"/>
                  </a:lnTo>
                  <a:lnTo>
                    <a:pt x="128032" y="167022"/>
                  </a:lnTo>
                  <a:lnTo>
                    <a:pt x="88957" y="109549"/>
                  </a:lnTo>
                  <a:cubicBezTo>
                    <a:pt x="87392" y="106853"/>
                    <a:pt x="83924" y="105949"/>
                    <a:pt x="81228" y="107513"/>
                  </a:cubicBezTo>
                  <a:lnTo>
                    <a:pt x="21399" y="147022"/>
                  </a:lnTo>
                  <a:lnTo>
                    <a:pt x="29147" y="149058"/>
                  </a:lnTo>
                  <a:lnTo>
                    <a:pt x="9468" y="120501"/>
                  </a:lnTo>
                  <a:lnTo>
                    <a:pt x="7432" y="128229"/>
                  </a:lnTo>
                  <a:lnTo>
                    <a:pt x="66657" y="89361"/>
                  </a:lnTo>
                  <a:cubicBezTo>
                    <a:pt x="69297" y="87739"/>
                    <a:pt x="70201" y="84309"/>
                    <a:pt x="68674" y="81613"/>
                  </a:cubicBezTo>
                  <a:lnTo>
                    <a:pt x="31126"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5" name="Freeform: Shape 724">
              <a:extLst>
                <a:ext uri="{FF2B5EF4-FFF2-40B4-BE49-F238E27FC236}">
                  <a16:creationId xmlns:a16="http://schemas.microsoft.com/office/drawing/2014/main" id="{661F123B-B723-4F2A-C5FA-5AE12789E27F}"/>
                </a:ext>
              </a:extLst>
            </p:cNvPr>
            <p:cNvSpPr/>
            <p:nvPr/>
          </p:nvSpPr>
          <p:spPr>
            <a:xfrm>
              <a:off x="4466759" y="5718342"/>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8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4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4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40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60 w 176234"/>
                <a:gd name="connsiteY44" fmla="*/ 165080 h 175361"/>
                <a:gd name="connsiteX45" fmla="*/ 128089 w 176234"/>
                <a:gd name="connsiteY45" fmla="*/ 167116 h 175361"/>
                <a:gd name="connsiteX46" fmla="*/ 89014 w 176234"/>
                <a:gd name="connsiteY46" fmla="*/ 109643 h 175361"/>
                <a:gd name="connsiteX47" fmla="*/ 81285 w 176234"/>
                <a:gd name="connsiteY47" fmla="*/ 107607 h 175361"/>
                <a:gd name="connsiteX48" fmla="*/ 21418 w 176234"/>
                <a:gd name="connsiteY48" fmla="*/ 147022 h 175361"/>
                <a:gd name="connsiteX49" fmla="*/ 29166 w 176234"/>
                <a:gd name="connsiteY49" fmla="*/ 149058 h 175361"/>
                <a:gd name="connsiteX50" fmla="*/ 9486 w 176234"/>
                <a:gd name="connsiteY50" fmla="*/ 120501 h 175361"/>
                <a:gd name="connsiteX51" fmla="*/ 7451 w 176234"/>
                <a:gd name="connsiteY51" fmla="*/ 128229 h 175361"/>
                <a:gd name="connsiteX52" fmla="*/ 66677 w 176234"/>
                <a:gd name="connsiteY52" fmla="*/ 89361 h 175361"/>
                <a:gd name="connsiteX53" fmla="*/ 68694 w 176234"/>
                <a:gd name="connsiteY53" fmla="*/ 81613 h 175361"/>
                <a:gd name="connsiteX54" fmla="*/ 31145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9"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8" y="156786"/>
                    <a:pt x="27168" y="156786"/>
                    <a:pt x="27168"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4" y="88890"/>
                  </a:cubicBezTo>
                  <a:lnTo>
                    <a:pt x="108956" y="95732"/>
                  </a:lnTo>
                  <a:lnTo>
                    <a:pt x="109597" y="96335"/>
                  </a:lnTo>
                  <a:cubicBezTo>
                    <a:pt x="111426" y="98107"/>
                    <a:pt x="114215" y="98465"/>
                    <a:pt x="116440" y="97221"/>
                  </a:cubicBezTo>
                  <a:lnTo>
                    <a:pt x="172424" y="59748"/>
                  </a:lnTo>
                  <a:cubicBezTo>
                    <a:pt x="175081" y="58127"/>
                    <a:pt x="175986" y="54715"/>
                    <a:pt x="174459" y="52000"/>
                  </a:cubicBezTo>
                  <a:lnTo>
                    <a:pt x="155609" y="22312"/>
                  </a:lnTo>
                  <a:cubicBezTo>
                    <a:pt x="154026" y="19617"/>
                    <a:pt x="150577" y="18731"/>
                    <a:pt x="147881" y="20295"/>
                  </a:cubicBezTo>
                  <a:lnTo>
                    <a:pt x="91520" y="57750"/>
                  </a:lnTo>
                  <a:lnTo>
                    <a:pt x="99268" y="59767"/>
                  </a:lnTo>
                  <a:cubicBezTo>
                    <a:pt x="86846" y="40917"/>
                    <a:pt x="74423" y="22030"/>
                    <a:pt x="62040" y="3123"/>
                  </a:cubicBezTo>
                  <a:cubicBezTo>
                    <a:pt x="60475" y="428"/>
                    <a:pt x="57006" y="-477"/>
                    <a:pt x="54311" y="1087"/>
                  </a:cubicBezTo>
                  <a:lnTo>
                    <a:pt x="23435" y="21426"/>
                  </a:lnTo>
                  <a:cubicBezTo>
                    <a:pt x="17385" y="25423"/>
                    <a:pt x="23040" y="35224"/>
                    <a:pt x="29090" y="31209"/>
                  </a:cubicBezTo>
                  <a:lnTo>
                    <a:pt x="59966" y="10852"/>
                  </a:lnTo>
                  <a:lnTo>
                    <a:pt x="52219" y="8835"/>
                  </a:lnTo>
                  <a:lnTo>
                    <a:pt x="89428" y="65384"/>
                  </a:lnTo>
                  <a:cubicBezTo>
                    <a:pt x="90992" y="68079"/>
                    <a:pt x="94461" y="69003"/>
                    <a:pt x="97156" y="67438"/>
                  </a:cubicBezTo>
                  <a:cubicBezTo>
                    <a:pt x="97156" y="67419"/>
                    <a:pt x="97175" y="67419"/>
                    <a:pt x="97175" y="67419"/>
                  </a:cubicBezTo>
                  <a:lnTo>
                    <a:pt x="153498" y="29965"/>
                  </a:lnTo>
                  <a:lnTo>
                    <a:pt x="145751" y="27929"/>
                  </a:lnTo>
                  <a:lnTo>
                    <a:pt x="164601" y="57618"/>
                  </a:lnTo>
                  <a:cubicBezTo>
                    <a:pt x="165280" y="55035"/>
                    <a:pt x="165939" y="52453"/>
                    <a:pt x="166618" y="49890"/>
                  </a:cubicBez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60" y="165080"/>
                  </a:lnTo>
                  <a:lnTo>
                    <a:pt x="128089" y="167116"/>
                  </a:lnTo>
                  <a:lnTo>
                    <a:pt x="89014" y="109643"/>
                  </a:lnTo>
                  <a:cubicBezTo>
                    <a:pt x="87449" y="106948"/>
                    <a:pt x="83980" y="106043"/>
                    <a:pt x="81285" y="107607"/>
                  </a:cubicBezTo>
                  <a:lnTo>
                    <a:pt x="21418" y="147022"/>
                  </a:lnTo>
                  <a:lnTo>
                    <a:pt x="29166" y="149058"/>
                  </a:lnTo>
                  <a:lnTo>
                    <a:pt x="9486" y="120501"/>
                  </a:lnTo>
                  <a:lnTo>
                    <a:pt x="7451" y="128229"/>
                  </a:lnTo>
                  <a:lnTo>
                    <a:pt x="66677" y="89361"/>
                  </a:lnTo>
                  <a:cubicBezTo>
                    <a:pt x="69315" y="87739"/>
                    <a:pt x="70220" y="84309"/>
                    <a:pt x="68694" y="81613"/>
                  </a:cubicBezTo>
                  <a:lnTo>
                    <a:pt x="31145"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6" name="Freeform: Shape 725">
              <a:extLst>
                <a:ext uri="{FF2B5EF4-FFF2-40B4-BE49-F238E27FC236}">
                  <a16:creationId xmlns:a16="http://schemas.microsoft.com/office/drawing/2014/main" id="{81FA63C6-2F76-7EC6-1BCF-F57B8EEA4907}"/>
                </a:ext>
              </a:extLst>
            </p:cNvPr>
            <p:cNvSpPr/>
            <p:nvPr/>
          </p:nvSpPr>
          <p:spPr>
            <a:xfrm>
              <a:off x="4330099" y="4718420"/>
              <a:ext cx="176320" cy="175360"/>
            </a:xfrm>
            <a:custGeom>
              <a:avLst/>
              <a:gdLst>
                <a:gd name="connsiteX0" fmla="*/ 21399 w 176320"/>
                <a:gd name="connsiteY0" fmla="*/ 29117 h 175360"/>
                <a:gd name="connsiteX1" fmla="*/ 58967 w 176320"/>
                <a:gd name="connsiteY1" fmla="*/ 87268 h 175360"/>
                <a:gd name="connsiteX2" fmla="*/ 61003 w 176320"/>
                <a:gd name="connsiteY2" fmla="*/ 79540 h 175360"/>
                <a:gd name="connsiteX3" fmla="*/ 1777 w 176320"/>
                <a:gd name="connsiteY3" fmla="*/ 118408 h 175360"/>
                <a:gd name="connsiteX4" fmla="*/ -259 w 176320"/>
                <a:gd name="connsiteY4" fmla="*/ 126137 h 175360"/>
                <a:gd name="connsiteX5" fmla="*/ -259 w 176320"/>
                <a:gd name="connsiteY5" fmla="*/ 126156 h 175360"/>
                <a:gd name="connsiteX6" fmla="*/ 19514 w 176320"/>
                <a:gd name="connsiteY6" fmla="*/ 154769 h 175360"/>
                <a:gd name="connsiteX7" fmla="*/ 27243 w 176320"/>
                <a:gd name="connsiteY7" fmla="*/ 156786 h 175360"/>
                <a:gd name="connsiteX8" fmla="*/ 27262 w 176320"/>
                <a:gd name="connsiteY8" fmla="*/ 156786 h 175360"/>
                <a:gd name="connsiteX9" fmla="*/ 87129 w 176320"/>
                <a:gd name="connsiteY9" fmla="*/ 117390 h 175360"/>
                <a:gd name="connsiteX10" fmla="*/ 79381 w 176320"/>
                <a:gd name="connsiteY10" fmla="*/ 115355 h 175360"/>
                <a:gd name="connsiteX11" fmla="*/ 118457 w 176320"/>
                <a:gd name="connsiteY11" fmla="*/ 172809 h 175360"/>
                <a:gd name="connsiteX12" fmla="*/ 126204 w 176320"/>
                <a:gd name="connsiteY12" fmla="*/ 174844 h 175360"/>
                <a:gd name="connsiteX13" fmla="*/ 153461 w 176320"/>
                <a:gd name="connsiteY13" fmla="*/ 155278 h 175360"/>
                <a:gd name="connsiteX14" fmla="*/ 155496 w 176320"/>
                <a:gd name="connsiteY14" fmla="*/ 147531 h 175360"/>
                <a:gd name="connsiteX15" fmla="*/ 117929 w 176320"/>
                <a:gd name="connsiteY15" fmla="*/ 88890 h 175360"/>
                <a:gd name="connsiteX16" fmla="*/ 109051 w 176320"/>
                <a:gd name="connsiteY16" fmla="*/ 95732 h 175360"/>
                <a:gd name="connsiteX17" fmla="*/ 109692 w 176320"/>
                <a:gd name="connsiteY17" fmla="*/ 96335 h 175360"/>
                <a:gd name="connsiteX18" fmla="*/ 116534 w 176320"/>
                <a:gd name="connsiteY18" fmla="*/ 97221 h 175360"/>
                <a:gd name="connsiteX19" fmla="*/ 172518 w 176320"/>
                <a:gd name="connsiteY19" fmla="*/ 59748 h 175360"/>
                <a:gd name="connsiteX20" fmla="*/ 174553 w 176320"/>
                <a:gd name="connsiteY20" fmla="*/ 52001 h 175360"/>
                <a:gd name="connsiteX21" fmla="*/ 155704 w 176320"/>
                <a:gd name="connsiteY21" fmla="*/ 22312 h 175360"/>
                <a:gd name="connsiteX22" fmla="*/ 147975 w 176320"/>
                <a:gd name="connsiteY22" fmla="*/ 20295 h 175360"/>
                <a:gd name="connsiteX23" fmla="*/ 91652 w 176320"/>
                <a:gd name="connsiteY23" fmla="*/ 57750 h 175360"/>
                <a:gd name="connsiteX24" fmla="*/ 99399 w 176320"/>
                <a:gd name="connsiteY24" fmla="*/ 59767 h 175360"/>
                <a:gd name="connsiteX25" fmla="*/ 62171 w 176320"/>
                <a:gd name="connsiteY25" fmla="*/ 3123 h 175360"/>
                <a:gd name="connsiteX26" fmla="*/ 54443 w 176320"/>
                <a:gd name="connsiteY26" fmla="*/ 1088 h 175360"/>
                <a:gd name="connsiteX27" fmla="*/ 23567 w 176320"/>
                <a:gd name="connsiteY27" fmla="*/ 21426 h 175360"/>
                <a:gd name="connsiteX28" fmla="*/ 29222 w 176320"/>
                <a:gd name="connsiteY28" fmla="*/ 31209 h 175360"/>
                <a:gd name="connsiteX29" fmla="*/ 60098 w 176320"/>
                <a:gd name="connsiteY29" fmla="*/ 10852 h 175360"/>
                <a:gd name="connsiteX30" fmla="*/ 52351 w 176320"/>
                <a:gd name="connsiteY30" fmla="*/ 8835 h 175360"/>
                <a:gd name="connsiteX31" fmla="*/ 89560 w 176320"/>
                <a:gd name="connsiteY31" fmla="*/ 65384 h 175360"/>
                <a:gd name="connsiteX32" fmla="*/ 97288 w 176320"/>
                <a:gd name="connsiteY32" fmla="*/ 67438 h 175360"/>
                <a:gd name="connsiteX33" fmla="*/ 97307 w 176320"/>
                <a:gd name="connsiteY33" fmla="*/ 67420 h 175360"/>
                <a:gd name="connsiteX34" fmla="*/ 153630 w 176320"/>
                <a:gd name="connsiteY34" fmla="*/ 29965 h 175360"/>
                <a:gd name="connsiteX35" fmla="*/ 145883 w 176320"/>
                <a:gd name="connsiteY35" fmla="*/ 27930 h 175360"/>
                <a:gd name="connsiteX36" fmla="*/ 164733 w 176320"/>
                <a:gd name="connsiteY36" fmla="*/ 57618 h 175360"/>
                <a:gd name="connsiteX37" fmla="*/ 166750 w 176320"/>
                <a:gd name="connsiteY37" fmla="*/ 49890 h 175360"/>
                <a:gd name="connsiteX38" fmla="*/ 110785 w 176320"/>
                <a:gd name="connsiteY38" fmla="*/ 87363 h 175360"/>
                <a:gd name="connsiteX39" fmla="*/ 117627 w 176320"/>
                <a:gd name="connsiteY39" fmla="*/ 88249 h 175360"/>
                <a:gd name="connsiteX40" fmla="*/ 116986 w 176320"/>
                <a:gd name="connsiteY40" fmla="*/ 87645 h 175360"/>
                <a:gd name="connsiteX41" fmla="*/ 108108 w 176320"/>
                <a:gd name="connsiteY41" fmla="*/ 94507 h 175360"/>
                <a:gd name="connsiteX42" fmla="*/ 145676 w 176320"/>
                <a:gd name="connsiteY42" fmla="*/ 153148 h 175360"/>
                <a:gd name="connsiteX43" fmla="*/ 147693 w 176320"/>
                <a:gd name="connsiteY43" fmla="*/ 145401 h 175360"/>
                <a:gd name="connsiteX44" fmla="*/ 120436 w 176320"/>
                <a:gd name="connsiteY44" fmla="*/ 164986 h 175360"/>
                <a:gd name="connsiteX45" fmla="*/ 128164 w 176320"/>
                <a:gd name="connsiteY45" fmla="*/ 167022 h 175360"/>
                <a:gd name="connsiteX46" fmla="*/ 89051 w 176320"/>
                <a:gd name="connsiteY46" fmla="*/ 109530 h 175360"/>
                <a:gd name="connsiteX47" fmla="*/ 81323 w 176320"/>
                <a:gd name="connsiteY47" fmla="*/ 107494 h 175360"/>
                <a:gd name="connsiteX48" fmla="*/ 21399 w 176320"/>
                <a:gd name="connsiteY48" fmla="*/ 146966 h 175360"/>
                <a:gd name="connsiteX49" fmla="*/ 29147 w 176320"/>
                <a:gd name="connsiteY49" fmla="*/ 149001 h 175360"/>
                <a:gd name="connsiteX50" fmla="*/ 9467 w 176320"/>
                <a:gd name="connsiteY50" fmla="*/ 120444 h 175360"/>
                <a:gd name="connsiteX51" fmla="*/ 7432 w 176320"/>
                <a:gd name="connsiteY51" fmla="*/ 128172 h 175360"/>
                <a:gd name="connsiteX52" fmla="*/ 66658 w 176320"/>
                <a:gd name="connsiteY52" fmla="*/ 89304 h 175360"/>
                <a:gd name="connsiteX53" fmla="*/ 68675 w 176320"/>
                <a:gd name="connsiteY53" fmla="*/ 81557 h 175360"/>
                <a:gd name="connsiteX54" fmla="*/ 31126 w 176320"/>
                <a:gd name="connsiteY54" fmla="*/ 23406 h 175360"/>
                <a:gd name="connsiteX55" fmla="*/ 21399 w 176320"/>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0" h="175360">
                  <a:moveTo>
                    <a:pt x="21399" y="29117"/>
                  </a:moveTo>
                  <a:cubicBezTo>
                    <a:pt x="33972" y="48495"/>
                    <a:pt x="46489"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9" y="117390"/>
                  </a:lnTo>
                  <a:lnTo>
                    <a:pt x="79381" y="115355"/>
                  </a:lnTo>
                  <a:lnTo>
                    <a:pt x="118457" y="172809"/>
                  </a:lnTo>
                  <a:cubicBezTo>
                    <a:pt x="120059" y="175165"/>
                    <a:pt x="123584" y="176729"/>
                    <a:pt x="126204" y="174844"/>
                  </a:cubicBezTo>
                  <a:lnTo>
                    <a:pt x="153461" y="155278"/>
                  </a:lnTo>
                  <a:cubicBezTo>
                    <a:pt x="156118" y="153657"/>
                    <a:pt x="157023" y="150246"/>
                    <a:pt x="155496" y="147531"/>
                  </a:cubicBezTo>
                  <a:cubicBezTo>
                    <a:pt x="142924" y="127984"/>
                    <a:pt x="130408" y="108437"/>
                    <a:pt x="117929" y="88890"/>
                  </a:cubicBezTo>
                  <a:lnTo>
                    <a:pt x="109051" y="95732"/>
                  </a:lnTo>
                  <a:lnTo>
                    <a:pt x="109692" y="96335"/>
                  </a:lnTo>
                  <a:cubicBezTo>
                    <a:pt x="111520" y="98107"/>
                    <a:pt x="114310" y="98465"/>
                    <a:pt x="116534" y="97221"/>
                  </a:cubicBezTo>
                  <a:lnTo>
                    <a:pt x="172518" y="59748"/>
                  </a:lnTo>
                  <a:cubicBezTo>
                    <a:pt x="175176" y="58127"/>
                    <a:pt x="176062" y="54715"/>
                    <a:pt x="174553" y="52001"/>
                  </a:cubicBezTo>
                  <a:lnTo>
                    <a:pt x="155704" y="22312"/>
                  </a:lnTo>
                  <a:cubicBezTo>
                    <a:pt x="154120" y="19617"/>
                    <a:pt x="150671" y="18731"/>
                    <a:pt x="147975" y="20295"/>
                  </a:cubicBezTo>
                  <a:lnTo>
                    <a:pt x="91652" y="57750"/>
                  </a:lnTo>
                  <a:lnTo>
                    <a:pt x="99399" y="59767"/>
                  </a:lnTo>
                  <a:cubicBezTo>
                    <a:pt x="86978" y="40917"/>
                    <a:pt x="74556"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5" y="68080"/>
                    <a:pt x="94593" y="69003"/>
                    <a:pt x="97288" y="67438"/>
                  </a:cubicBezTo>
                  <a:cubicBezTo>
                    <a:pt x="97288" y="67420"/>
                    <a:pt x="97307" y="67420"/>
                    <a:pt x="97307" y="67420"/>
                  </a:cubicBezTo>
                  <a:lnTo>
                    <a:pt x="153630" y="29965"/>
                  </a:lnTo>
                  <a:lnTo>
                    <a:pt x="145883" y="27930"/>
                  </a:lnTo>
                  <a:lnTo>
                    <a:pt x="164733" y="57618"/>
                  </a:lnTo>
                  <a:lnTo>
                    <a:pt x="166750"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3" y="145401"/>
                  </a:cubicBezTo>
                  <a:lnTo>
                    <a:pt x="120436" y="164986"/>
                  </a:lnTo>
                  <a:lnTo>
                    <a:pt x="128164" y="167022"/>
                  </a:lnTo>
                  <a:lnTo>
                    <a:pt x="89051" y="109530"/>
                  </a:lnTo>
                  <a:cubicBezTo>
                    <a:pt x="87487" y="106835"/>
                    <a:pt x="84018" y="105930"/>
                    <a:pt x="81323" y="107494"/>
                  </a:cubicBezTo>
                  <a:lnTo>
                    <a:pt x="21399" y="146966"/>
                  </a:lnTo>
                  <a:lnTo>
                    <a:pt x="29147" y="149001"/>
                  </a:lnTo>
                  <a:lnTo>
                    <a:pt x="9467" y="120444"/>
                  </a:lnTo>
                  <a:lnTo>
                    <a:pt x="7432" y="128172"/>
                  </a:lnTo>
                  <a:lnTo>
                    <a:pt x="66658" y="89304"/>
                  </a:lnTo>
                  <a:cubicBezTo>
                    <a:pt x="69296" y="87683"/>
                    <a:pt x="70201" y="84253"/>
                    <a:pt x="68675"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7" name="Freeform: Shape 726">
              <a:extLst>
                <a:ext uri="{FF2B5EF4-FFF2-40B4-BE49-F238E27FC236}">
                  <a16:creationId xmlns:a16="http://schemas.microsoft.com/office/drawing/2014/main" id="{51617D58-10B2-7C9E-1437-EE410F185BBF}"/>
                </a:ext>
              </a:extLst>
            </p:cNvPr>
            <p:cNvSpPr/>
            <p:nvPr/>
          </p:nvSpPr>
          <p:spPr>
            <a:xfrm>
              <a:off x="1225550" y="4688261"/>
              <a:ext cx="176328" cy="175360"/>
            </a:xfrm>
            <a:custGeom>
              <a:avLst/>
              <a:gdLst>
                <a:gd name="connsiteX0" fmla="*/ 21399 w 176328"/>
                <a:gd name="connsiteY0" fmla="*/ 29117 h 175360"/>
                <a:gd name="connsiteX1" fmla="*/ 58967 w 176328"/>
                <a:gd name="connsiteY1" fmla="*/ 87268 h 175360"/>
                <a:gd name="connsiteX2" fmla="*/ 61003 w 176328"/>
                <a:gd name="connsiteY2" fmla="*/ 79540 h 175360"/>
                <a:gd name="connsiteX3" fmla="*/ 1777 w 176328"/>
                <a:gd name="connsiteY3" fmla="*/ 118408 h 175360"/>
                <a:gd name="connsiteX4" fmla="*/ -259 w 176328"/>
                <a:gd name="connsiteY4" fmla="*/ 126137 h 175360"/>
                <a:gd name="connsiteX5" fmla="*/ -259 w 176328"/>
                <a:gd name="connsiteY5" fmla="*/ 126156 h 175360"/>
                <a:gd name="connsiteX6" fmla="*/ 19514 w 176328"/>
                <a:gd name="connsiteY6" fmla="*/ 154769 h 175360"/>
                <a:gd name="connsiteX7" fmla="*/ 27243 w 176328"/>
                <a:gd name="connsiteY7" fmla="*/ 156786 h 175360"/>
                <a:gd name="connsiteX8" fmla="*/ 27262 w 176328"/>
                <a:gd name="connsiteY8" fmla="*/ 156786 h 175360"/>
                <a:gd name="connsiteX9" fmla="*/ 87128 w 176328"/>
                <a:gd name="connsiteY9" fmla="*/ 117390 h 175360"/>
                <a:gd name="connsiteX10" fmla="*/ 79381 w 176328"/>
                <a:gd name="connsiteY10" fmla="*/ 115355 h 175360"/>
                <a:gd name="connsiteX11" fmla="*/ 118456 w 176328"/>
                <a:gd name="connsiteY11" fmla="*/ 172809 h 175360"/>
                <a:gd name="connsiteX12" fmla="*/ 126204 w 176328"/>
                <a:gd name="connsiteY12" fmla="*/ 174844 h 175360"/>
                <a:gd name="connsiteX13" fmla="*/ 153461 w 176328"/>
                <a:gd name="connsiteY13" fmla="*/ 155278 h 175360"/>
                <a:gd name="connsiteX14" fmla="*/ 155496 w 176328"/>
                <a:gd name="connsiteY14" fmla="*/ 147531 h 175360"/>
                <a:gd name="connsiteX15" fmla="*/ 117929 w 176328"/>
                <a:gd name="connsiteY15" fmla="*/ 88890 h 175360"/>
                <a:gd name="connsiteX16" fmla="*/ 109051 w 176328"/>
                <a:gd name="connsiteY16" fmla="*/ 95732 h 175360"/>
                <a:gd name="connsiteX17" fmla="*/ 109691 w 176328"/>
                <a:gd name="connsiteY17" fmla="*/ 96335 h 175360"/>
                <a:gd name="connsiteX18" fmla="*/ 116534 w 176328"/>
                <a:gd name="connsiteY18" fmla="*/ 97221 h 175360"/>
                <a:gd name="connsiteX19" fmla="*/ 172518 w 176328"/>
                <a:gd name="connsiteY19" fmla="*/ 59748 h 175360"/>
                <a:gd name="connsiteX20" fmla="*/ 174553 w 176328"/>
                <a:gd name="connsiteY20" fmla="*/ 52001 h 175360"/>
                <a:gd name="connsiteX21" fmla="*/ 155704 w 176328"/>
                <a:gd name="connsiteY21" fmla="*/ 22312 h 175360"/>
                <a:gd name="connsiteX22" fmla="*/ 147975 w 176328"/>
                <a:gd name="connsiteY22" fmla="*/ 20295 h 175360"/>
                <a:gd name="connsiteX23" fmla="*/ 91652 w 176328"/>
                <a:gd name="connsiteY23" fmla="*/ 57750 h 175360"/>
                <a:gd name="connsiteX24" fmla="*/ 99399 w 176328"/>
                <a:gd name="connsiteY24" fmla="*/ 59767 h 175360"/>
                <a:gd name="connsiteX25" fmla="*/ 62171 w 176328"/>
                <a:gd name="connsiteY25" fmla="*/ 3123 h 175360"/>
                <a:gd name="connsiteX26" fmla="*/ 54443 w 176328"/>
                <a:gd name="connsiteY26" fmla="*/ 1088 h 175360"/>
                <a:gd name="connsiteX27" fmla="*/ 23567 w 176328"/>
                <a:gd name="connsiteY27" fmla="*/ 21426 h 175360"/>
                <a:gd name="connsiteX28" fmla="*/ 29222 w 176328"/>
                <a:gd name="connsiteY28" fmla="*/ 31209 h 175360"/>
                <a:gd name="connsiteX29" fmla="*/ 60098 w 176328"/>
                <a:gd name="connsiteY29" fmla="*/ 10852 h 175360"/>
                <a:gd name="connsiteX30" fmla="*/ 52351 w 176328"/>
                <a:gd name="connsiteY30" fmla="*/ 8835 h 175360"/>
                <a:gd name="connsiteX31" fmla="*/ 89560 w 176328"/>
                <a:gd name="connsiteY31" fmla="*/ 65384 h 175360"/>
                <a:gd name="connsiteX32" fmla="*/ 97288 w 176328"/>
                <a:gd name="connsiteY32" fmla="*/ 67438 h 175360"/>
                <a:gd name="connsiteX33" fmla="*/ 97307 w 176328"/>
                <a:gd name="connsiteY33" fmla="*/ 67420 h 175360"/>
                <a:gd name="connsiteX34" fmla="*/ 153630 w 176328"/>
                <a:gd name="connsiteY34" fmla="*/ 29965 h 175360"/>
                <a:gd name="connsiteX35" fmla="*/ 145883 w 176328"/>
                <a:gd name="connsiteY35" fmla="*/ 27930 h 175360"/>
                <a:gd name="connsiteX36" fmla="*/ 164733 w 176328"/>
                <a:gd name="connsiteY36" fmla="*/ 57618 h 175360"/>
                <a:gd name="connsiteX37" fmla="*/ 166749 w 176328"/>
                <a:gd name="connsiteY37" fmla="*/ 49890 h 175360"/>
                <a:gd name="connsiteX38" fmla="*/ 110785 w 176328"/>
                <a:gd name="connsiteY38" fmla="*/ 87363 h 175360"/>
                <a:gd name="connsiteX39" fmla="*/ 117627 w 176328"/>
                <a:gd name="connsiteY39" fmla="*/ 88249 h 175360"/>
                <a:gd name="connsiteX40" fmla="*/ 116986 w 176328"/>
                <a:gd name="connsiteY40" fmla="*/ 87645 h 175360"/>
                <a:gd name="connsiteX41" fmla="*/ 108108 w 176328"/>
                <a:gd name="connsiteY41" fmla="*/ 94507 h 175360"/>
                <a:gd name="connsiteX42" fmla="*/ 145676 w 176328"/>
                <a:gd name="connsiteY42" fmla="*/ 153148 h 175360"/>
                <a:gd name="connsiteX43" fmla="*/ 147692 w 176328"/>
                <a:gd name="connsiteY43" fmla="*/ 145401 h 175360"/>
                <a:gd name="connsiteX44" fmla="*/ 120436 w 176328"/>
                <a:gd name="connsiteY44" fmla="*/ 164986 h 175360"/>
                <a:gd name="connsiteX45" fmla="*/ 128164 w 176328"/>
                <a:gd name="connsiteY45" fmla="*/ 167022 h 175360"/>
                <a:gd name="connsiteX46" fmla="*/ 89051 w 176328"/>
                <a:gd name="connsiteY46" fmla="*/ 109530 h 175360"/>
                <a:gd name="connsiteX47" fmla="*/ 81323 w 176328"/>
                <a:gd name="connsiteY47" fmla="*/ 107494 h 175360"/>
                <a:gd name="connsiteX48" fmla="*/ 21399 w 176328"/>
                <a:gd name="connsiteY48" fmla="*/ 146966 h 175360"/>
                <a:gd name="connsiteX49" fmla="*/ 29147 w 176328"/>
                <a:gd name="connsiteY49" fmla="*/ 149001 h 175360"/>
                <a:gd name="connsiteX50" fmla="*/ 9468 w 176328"/>
                <a:gd name="connsiteY50" fmla="*/ 120444 h 175360"/>
                <a:gd name="connsiteX51" fmla="*/ 7432 w 176328"/>
                <a:gd name="connsiteY51" fmla="*/ 128172 h 175360"/>
                <a:gd name="connsiteX52" fmla="*/ 66657 w 176328"/>
                <a:gd name="connsiteY52" fmla="*/ 89304 h 175360"/>
                <a:gd name="connsiteX53" fmla="*/ 68674 w 176328"/>
                <a:gd name="connsiteY53" fmla="*/ 81557 h 175360"/>
                <a:gd name="connsiteX54" fmla="*/ 31126 w 176328"/>
                <a:gd name="connsiteY54" fmla="*/ 23406 h 175360"/>
                <a:gd name="connsiteX55" fmla="*/ 21399 w 176328"/>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8" h="175360">
                  <a:moveTo>
                    <a:pt x="21399" y="29117"/>
                  </a:moveTo>
                  <a:cubicBezTo>
                    <a:pt x="33972" y="48495"/>
                    <a:pt x="46488"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8" y="117390"/>
                  </a:lnTo>
                  <a:lnTo>
                    <a:pt x="79381" y="115355"/>
                  </a:lnTo>
                  <a:lnTo>
                    <a:pt x="118456" y="172809"/>
                  </a:lnTo>
                  <a:cubicBezTo>
                    <a:pt x="120059" y="175165"/>
                    <a:pt x="123584" y="176729"/>
                    <a:pt x="126204" y="174844"/>
                  </a:cubicBezTo>
                  <a:lnTo>
                    <a:pt x="153461" y="155278"/>
                  </a:lnTo>
                  <a:cubicBezTo>
                    <a:pt x="156118" y="153657"/>
                    <a:pt x="157023" y="150246"/>
                    <a:pt x="155496" y="147531"/>
                  </a:cubicBezTo>
                  <a:cubicBezTo>
                    <a:pt x="142923" y="127984"/>
                    <a:pt x="130407" y="108437"/>
                    <a:pt x="117929" y="88890"/>
                  </a:cubicBezTo>
                  <a:lnTo>
                    <a:pt x="109051" y="95732"/>
                  </a:lnTo>
                  <a:lnTo>
                    <a:pt x="109691" y="96335"/>
                  </a:lnTo>
                  <a:cubicBezTo>
                    <a:pt x="111520" y="98107"/>
                    <a:pt x="114310" y="98465"/>
                    <a:pt x="116534" y="97221"/>
                  </a:cubicBezTo>
                  <a:lnTo>
                    <a:pt x="172518" y="59748"/>
                  </a:lnTo>
                  <a:cubicBezTo>
                    <a:pt x="175175" y="58127"/>
                    <a:pt x="176080" y="54715"/>
                    <a:pt x="174553" y="52001"/>
                  </a:cubicBezTo>
                  <a:lnTo>
                    <a:pt x="155704" y="22312"/>
                  </a:lnTo>
                  <a:cubicBezTo>
                    <a:pt x="154120" y="19617"/>
                    <a:pt x="150671" y="18731"/>
                    <a:pt x="147975" y="20295"/>
                  </a:cubicBezTo>
                  <a:lnTo>
                    <a:pt x="91652" y="57750"/>
                  </a:lnTo>
                  <a:lnTo>
                    <a:pt x="99399" y="59767"/>
                  </a:lnTo>
                  <a:cubicBezTo>
                    <a:pt x="86978" y="40917"/>
                    <a:pt x="74574"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4" y="68080"/>
                    <a:pt x="94593" y="69003"/>
                    <a:pt x="97288" y="67438"/>
                  </a:cubicBezTo>
                  <a:cubicBezTo>
                    <a:pt x="97288" y="67420"/>
                    <a:pt x="97307" y="67420"/>
                    <a:pt x="97307" y="67420"/>
                  </a:cubicBezTo>
                  <a:lnTo>
                    <a:pt x="153630" y="29965"/>
                  </a:lnTo>
                  <a:lnTo>
                    <a:pt x="145883" y="27930"/>
                  </a:lnTo>
                  <a:lnTo>
                    <a:pt x="164733" y="57618"/>
                  </a:lnTo>
                  <a:lnTo>
                    <a:pt x="166749"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2" y="145401"/>
                  </a:cubicBezTo>
                  <a:lnTo>
                    <a:pt x="120436" y="164986"/>
                  </a:lnTo>
                  <a:lnTo>
                    <a:pt x="128164" y="167022"/>
                  </a:lnTo>
                  <a:lnTo>
                    <a:pt x="89051" y="109530"/>
                  </a:lnTo>
                  <a:cubicBezTo>
                    <a:pt x="87487" y="106835"/>
                    <a:pt x="84018" y="105930"/>
                    <a:pt x="81323" y="107494"/>
                  </a:cubicBezTo>
                  <a:lnTo>
                    <a:pt x="21399" y="146966"/>
                  </a:lnTo>
                  <a:lnTo>
                    <a:pt x="29147" y="149001"/>
                  </a:lnTo>
                  <a:lnTo>
                    <a:pt x="9468" y="120444"/>
                  </a:lnTo>
                  <a:lnTo>
                    <a:pt x="7432" y="128172"/>
                  </a:lnTo>
                  <a:lnTo>
                    <a:pt x="66657" y="89304"/>
                  </a:lnTo>
                  <a:cubicBezTo>
                    <a:pt x="69297" y="87683"/>
                    <a:pt x="70201" y="84253"/>
                    <a:pt x="68674"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8" name="Freeform: Shape 727">
              <a:extLst>
                <a:ext uri="{FF2B5EF4-FFF2-40B4-BE49-F238E27FC236}">
                  <a16:creationId xmlns:a16="http://schemas.microsoft.com/office/drawing/2014/main" id="{3D006C42-66E7-19FC-ACD6-0B4ABE13FA26}"/>
                </a:ext>
              </a:extLst>
            </p:cNvPr>
            <p:cNvSpPr/>
            <p:nvPr/>
          </p:nvSpPr>
          <p:spPr>
            <a:xfrm>
              <a:off x="2710443" y="5463541"/>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4"/>
                  </a:cubicBezTo>
                  <a:lnTo>
                    <a:pt x="48027" y="17684"/>
                  </a:lnTo>
                  <a:lnTo>
                    <a:pt x="32457" y="2095"/>
                  </a:lnTo>
                  <a:cubicBezTo>
                    <a:pt x="27311" y="-3069"/>
                    <a:pt x="19263" y="4923"/>
                    <a:pt x="24446"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729" name="Freeform: Shape 728">
              <a:extLst>
                <a:ext uri="{FF2B5EF4-FFF2-40B4-BE49-F238E27FC236}">
                  <a16:creationId xmlns:a16="http://schemas.microsoft.com/office/drawing/2014/main" id="{CB06196C-6C38-DAC4-9A06-60F9DCD577C8}"/>
                </a:ext>
              </a:extLst>
            </p:cNvPr>
            <p:cNvSpPr/>
            <p:nvPr/>
          </p:nvSpPr>
          <p:spPr>
            <a:xfrm>
              <a:off x="1872514" y="3580935"/>
              <a:ext cx="163703" cy="151407"/>
            </a:xfrm>
            <a:custGeom>
              <a:avLst/>
              <a:gdLst>
                <a:gd name="connsiteX0" fmla="*/ 887 w 163703"/>
                <a:gd name="connsiteY0" fmla="*/ 124778 h 151407"/>
                <a:gd name="connsiteX1" fmla="*/ 23808 w 163703"/>
                <a:gd name="connsiteY1" fmla="*/ 150131 h 151407"/>
                <a:gd name="connsiteX2" fmla="*/ 31801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2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2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6 w 163703"/>
                <a:gd name="connsiteY18" fmla="*/ 142120 h 151407"/>
                <a:gd name="connsiteX19" fmla="*/ 8785 w 163703"/>
                <a:gd name="connsiteY19" fmla="*/ 116767 h 151407"/>
                <a:gd name="connsiteX20" fmla="*/ 887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887" y="124778"/>
                  </a:moveTo>
                  <a:cubicBezTo>
                    <a:pt x="8540" y="133223"/>
                    <a:pt x="16174" y="141668"/>
                    <a:pt x="23808" y="150131"/>
                  </a:cubicBezTo>
                  <a:cubicBezTo>
                    <a:pt x="26051" y="152261"/>
                    <a:pt x="29558" y="152261"/>
                    <a:pt x="31801" y="150131"/>
                  </a:cubicBezTo>
                  <a:lnTo>
                    <a:pt x="144899" y="50718"/>
                  </a:lnTo>
                  <a:lnTo>
                    <a:pt x="161072" y="36505"/>
                  </a:lnTo>
                  <a:cubicBezTo>
                    <a:pt x="163202" y="34262"/>
                    <a:pt x="163202" y="30756"/>
                    <a:pt x="161072" y="28513"/>
                  </a:cubicBezTo>
                  <a:lnTo>
                    <a:pt x="138792" y="1954"/>
                  </a:lnTo>
                  <a:cubicBezTo>
                    <a:pt x="136737" y="-497"/>
                    <a:pt x="132910" y="69"/>
                    <a:pt x="130780" y="1954"/>
                  </a:cubicBezTo>
                  <a:lnTo>
                    <a:pt x="17305" y="102197"/>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730" name="Freeform: Shape 729">
              <a:extLst>
                <a:ext uri="{FF2B5EF4-FFF2-40B4-BE49-F238E27FC236}">
                  <a16:creationId xmlns:a16="http://schemas.microsoft.com/office/drawing/2014/main" id="{5A292EB7-A87E-E1C3-9ECC-222C7D1F60C5}"/>
                </a:ext>
              </a:extLst>
            </p:cNvPr>
            <p:cNvSpPr/>
            <p:nvPr/>
          </p:nvSpPr>
          <p:spPr>
            <a:xfrm>
              <a:off x="704833" y="3571029"/>
              <a:ext cx="157668" cy="157991"/>
            </a:xfrm>
            <a:custGeom>
              <a:avLst/>
              <a:gdLst>
                <a:gd name="connsiteX0" fmla="*/ 24522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0 w 157668"/>
                <a:gd name="connsiteY6" fmla="*/ 132837 h 157991"/>
                <a:gd name="connsiteX7" fmla="*/ 154980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8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2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2"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0" y="132837"/>
                  </a:lnTo>
                  <a:cubicBezTo>
                    <a:pt x="157186" y="130631"/>
                    <a:pt x="157186" y="127050"/>
                    <a:pt x="154980" y="124845"/>
                  </a:cubicBezTo>
                  <a:lnTo>
                    <a:pt x="48027" y="17684"/>
                  </a:lnTo>
                  <a:lnTo>
                    <a:pt x="32457" y="2095"/>
                  </a:lnTo>
                  <a:cubicBezTo>
                    <a:pt x="27311" y="-3069"/>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731" name="Freeform: Shape 730">
              <a:extLst>
                <a:ext uri="{FF2B5EF4-FFF2-40B4-BE49-F238E27FC236}">
                  <a16:creationId xmlns:a16="http://schemas.microsoft.com/office/drawing/2014/main" id="{7B18546A-0222-7A21-F3EE-C7138C0C1A1B}"/>
                </a:ext>
              </a:extLst>
            </p:cNvPr>
            <p:cNvSpPr/>
            <p:nvPr/>
          </p:nvSpPr>
          <p:spPr>
            <a:xfrm>
              <a:off x="2703559"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32" name="Freeform: Shape 731">
              <a:extLst>
                <a:ext uri="{FF2B5EF4-FFF2-40B4-BE49-F238E27FC236}">
                  <a16:creationId xmlns:a16="http://schemas.microsoft.com/office/drawing/2014/main" id="{E862313A-338A-B553-4DEB-FEC56AE3D1D2}"/>
                </a:ext>
              </a:extLst>
            </p:cNvPr>
            <p:cNvSpPr/>
            <p:nvPr/>
          </p:nvSpPr>
          <p:spPr>
            <a:xfrm>
              <a:off x="2801110"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33" name="Freeform: Shape 732">
              <a:extLst>
                <a:ext uri="{FF2B5EF4-FFF2-40B4-BE49-F238E27FC236}">
                  <a16:creationId xmlns:a16="http://schemas.microsoft.com/office/drawing/2014/main" id="{DE9F6F91-F589-BF64-8CD0-E4F69CD94555}"/>
                </a:ext>
              </a:extLst>
            </p:cNvPr>
            <p:cNvSpPr/>
            <p:nvPr/>
          </p:nvSpPr>
          <p:spPr>
            <a:xfrm>
              <a:off x="2767482" y="3686560"/>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34" name="Freeform: Shape 733">
              <a:extLst>
                <a:ext uri="{FF2B5EF4-FFF2-40B4-BE49-F238E27FC236}">
                  <a16:creationId xmlns:a16="http://schemas.microsoft.com/office/drawing/2014/main" id="{75A79E17-6680-AB5E-1B6A-995247BB7BE0}"/>
                </a:ext>
              </a:extLst>
            </p:cNvPr>
            <p:cNvSpPr/>
            <p:nvPr/>
          </p:nvSpPr>
          <p:spPr>
            <a:xfrm>
              <a:off x="743187"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0" y="82990"/>
                    <a:pt x="9560" y="95638"/>
                  </a:cubicBezTo>
                  <a:cubicBezTo>
                    <a:pt x="10389" y="98654"/>
                    <a:pt x="13499" y="100407"/>
                    <a:pt x="16515" y="99577"/>
                  </a:cubicBezTo>
                  <a:lnTo>
                    <a:pt x="183750" y="56355"/>
                  </a:lnTo>
                  <a:lnTo>
                    <a:pt x="207746" y="50154"/>
                  </a:lnTo>
                  <a:cubicBezTo>
                    <a:pt x="210724" y="49268"/>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5" name="Freeform: Shape 734">
              <a:extLst>
                <a:ext uri="{FF2B5EF4-FFF2-40B4-BE49-F238E27FC236}">
                  <a16:creationId xmlns:a16="http://schemas.microsoft.com/office/drawing/2014/main" id="{74CE1D0B-4A61-8CE2-8709-C6D1E778C9A4}"/>
                </a:ext>
              </a:extLst>
            </p:cNvPr>
            <p:cNvSpPr/>
            <p:nvPr/>
          </p:nvSpPr>
          <p:spPr>
            <a:xfrm>
              <a:off x="840739"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9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4" y="9256"/>
                    <a:pt x="36737" y="2074"/>
                  </a:cubicBezTo>
                  <a:cubicBezTo>
                    <a:pt x="30498" y="-1695"/>
                    <a:pt x="24805" y="8069"/>
                    <a:pt x="31082"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9" y="11744"/>
                  </a:cubicBezTo>
                  <a:cubicBezTo>
                    <a:pt x="37774" y="12989"/>
                    <a:pt x="40827" y="2093"/>
                    <a:pt x="33664" y="831"/>
                  </a:cubicBezTo>
                  <a:close/>
                </a:path>
              </a:pathLst>
            </a:custGeom>
            <a:grpFill/>
            <a:ln w="1885" cap="flat">
              <a:noFill/>
              <a:prstDash val="solid"/>
              <a:miter/>
            </a:ln>
          </p:spPr>
          <p:txBody>
            <a:bodyPr rtlCol="0" anchor="ctr"/>
            <a:lstStyle/>
            <a:p>
              <a:endParaRPr lang="en-IN"/>
            </a:p>
          </p:txBody>
        </p:sp>
        <p:sp>
          <p:nvSpPr>
            <p:cNvPr id="736" name="Freeform: Shape 735">
              <a:extLst>
                <a:ext uri="{FF2B5EF4-FFF2-40B4-BE49-F238E27FC236}">
                  <a16:creationId xmlns:a16="http://schemas.microsoft.com/office/drawing/2014/main" id="{895FBF36-669E-7FC4-521F-BF43C9480704}"/>
                </a:ext>
              </a:extLst>
            </p:cNvPr>
            <p:cNvSpPr/>
            <p:nvPr/>
          </p:nvSpPr>
          <p:spPr>
            <a:xfrm>
              <a:off x="807111" y="5639391"/>
              <a:ext cx="52608" cy="52633"/>
            </a:xfrm>
            <a:custGeom>
              <a:avLst/>
              <a:gdLst>
                <a:gd name="connsiteX0" fmla="*/ 33608 w 52608"/>
                <a:gd name="connsiteY0" fmla="*/ 812 h 52633"/>
                <a:gd name="connsiteX1" fmla="*/ 74 w 52608"/>
                <a:gd name="connsiteY1" fmla="*/ 19323 h 52633"/>
                <a:gd name="connsiteX2" fmla="*/ 16738 w 52608"/>
                <a:gd name="connsiteY2" fmla="*/ 51368 h 52633"/>
                <a:gd name="connsiteX3" fmla="*/ 49611 w 52608"/>
                <a:gd name="connsiteY3" fmla="*/ 37268 h 52633"/>
                <a:gd name="connsiteX4" fmla="*/ 36756 w 52608"/>
                <a:gd name="connsiteY4" fmla="*/ 2076 h 52633"/>
                <a:gd name="connsiteX5" fmla="*/ 31101 w 52608"/>
                <a:gd name="connsiteY5" fmla="*/ 11840 h 52633"/>
                <a:gd name="connsiteX6" fmla="*/ 39659 w 52608"/>
                <a:gd name="connsiteY6" fmla="*/ 31840 h 52633"/>
                <a:gd name="connsiteX7" fmla="*/ 21337 w 52608"/>
                <a:gd name="connsiteY7" fmla="*/ 40981 h 52633"/>
                <a:gd name="connsiteX8" fmla="*/ 10555 w 52608"/>
                <a:gd name="connsiteY8" fmla="*/ 24111 h 52633"/>
                <a:gd name="connsiteX9" fmla="*/ 30667 w 52608"/>
                <a:gd name="connsiteY9" fmla="*/ 11727 h 52633"/>
                <a:gd name="connsiteX10" fmla="*/ 33665 w 52608"/>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37" name="Freeform: Shape 736">
              <a:extLst>
                <a:ext uri="{FF2B5EF4-FFF2-40B4-BE49-F238E27FC236}">
                  <a16:creationId xmlns:a16="http://schemas.microsoft.com/office/drawing/2014/main" id="{CCD35262-A1BE-88E9-2552-ABAB0E847953}"/>
                </a:ext>
              </a:extLst>
            </p:cNvPr>
            <p:cNvSpPr/>
            <p:nvPr/>
          </p:nvSpPr>
          <p:spPr>
            <a:xfrm>
              <a:off x="4211536"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0" y="70379"/>
                    <a:pt x="6110" y="82990"/>
                    <a:pt x="9560" y="95638"/>
                  </a:cubicBezTo>
                  <a:cubicBezTo>
                    <a:pt x="10389" y="98654"/>
                    <a:pt x="13499" y="100407"/>
                    <a:pt x="16515" y="99577"/>
                  </a:cubicBezTo>
                  <a:lnTo>
                    <a:pt x="183750" y="56355"/>
                  </a:lnTo>
                  <a:lnTo>
                    <a:pt x="207745" y="50154"/>
                  </a:lnTo>
                  <a:cubicBezTo>
                    <a:pt x="210724" y="49268"/>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8" name="Freeform: Shape 737">
              <a:extLst>
                <a:ext uri="{FF2B5EF4-FFF2-40B4-BE49-F238E27FC236}">
                  <a16:creationId xmlns:a16="http://schemas.microsoft.com/office/drawing/2014/main" id="{181CC997-7F01-E4CA-8949-62D0745D0F14}"/>
                </a:ext>
              </a:extLst>
            </p:cNvPr>
            <p:cNvSpPr/>
            <p:nvPr/>
          </p:nvSpPr>
          <p:spPr>
            <a:xfrm>
              <a:off x="4309088"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5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3" y="9256"/>
                    <a:pt x="36737" y="2074"/>
                  </a:cubicBezTo>
                  <a:cubicBezTo>
                    <a:pt x="30498" y="-1695"/>
                    <a:pt x="24805" y="8069"/>
                    <a:pt x="31082" y="11839"/>
                  </a:cubicBezTo>
                  <a:cubicBezTo>
                    <a:pt x="37830" y="15929"/>
                    <a:pt x="42128" y="23978"/>
                    <a:pt x="39640" y="31838"/>
                  </a:cubicBezTo>
                  <a:cubicBezTo>
                    <a:pt x="37057" y="39378"/>
                    <a:pt x="28914" y="43450"/>
                    <a:pt x="21337" y="40999"/>
                  </a:cubicBezTo>
                  <a:cubicBezTo>
                    <a:pt x="13947" y="38982"/>
                    <a:pt x="9292" y="31687"/>
                    <a:pt x="10555" y="24129"/>
                  </a:cubicBezTo>
                  <a:cubicBezTo>
                    <a:pt x="12345" y="15137"/>
                    <a:pt x="22147" y="10255"/>
                    <a:pt x="30648" y="11744"/>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739" name="Freeform: Shape 738">
              <a:extLst>
                <a:ext uri="{FF2B5EF4-FFF2-40B4-BE49-F238E27FC236}">
                  <a16:creationId xmlns:a16="http://schemas.microsoft.com/office/drawing/2014/main" id="{6A7EA207-4B7E-67FD-E05F-0525714CCADB}"/>
                </a:ext>
              </a:extLst>
            </p:cNvPr>
            <p:cNvSpPr/>
            <p:nvPr/>
          </p:nvSpPr>
          <p:spPr>
            <a:xfrm>
              <a:off x="4275460" y="5405655"/>
              <a:ext cx="52607" cy="52633"/>
            </a:xfrm>
            <a:custGeom>
              <a:avLst/>
              <a:gdLst>
                <a:gd name="connsiteX0" fmla="*/ 33608 w 52607"/>
                <a:gd name="connsiteY0" fmla="*/ 812 h 52633"/>
                <a:gd name="connsiteX1" fmla="*/ 74 w 52607"/>
                <a:gd name="connsiteY1" fmla="*/ 19323 h 52633"/>
                <a:gd name="connsiteX2" fmla="*/ 16738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7 w 52607"/>
                <a:gd name="connsiteY7" fmla="*/ 40981 h 52633"/>
                <a:gd name="connsiteX8" fmla="*/ 10555 w 52607"/>
                <a:gd name="connsiteY8" fmla="*/ 24111 h 52633"/>
                <a:gd name="connsiteX9" fmla="*/ 30667 w 52607"/>
                <a:gd name="connsiteY9" fmla="*/ 11727 h 52633"/>
                <a:gd name="connsiteX10" fmla="*/ 33665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40" name="Freeform: Shape 739">
              <a:extLst>
                <a:ext uri="{FF2B5EF4-FFF2-40B4-BE49-F238E27FC236}">
                  <a16:creationId xmlns:a16="http://schemas.microsoft.com/office/drawing/2014/main" id="{06BC4B97-BE13-8F06-1F3D-56903E636069}"/>
                </a:ext>
              </a:extLst>
            </p:cNvPr>
            <p:cNvSpPr/>
            <p:nvPr/>
          </p:nvSpPr>
          <p:spPr>
            <a:xfrm>
              <a:off x="3977800"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41" name="Freeform: Shape 740">
              <a:extLst>
                <a:ext uri="{FF2B5EF4-FFF2-40B4-BE49-F238E27FC236}">
                  <a16:creationId xmlns:a16="http://schemas.microsoft.com/office/drawing/2014/main" id="{953095AB-E102-BFAD-2873-F04EDA5C39B9}"/>
                </a:ext>
              </a:extLst>
            </p:cNvPr>
            <p:cNvSpPr/>
            <p:nvPr/>
          </p:nvSpPr>
          <p:spPr>
            <a:xfrm>
              <a:off x="4075351"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42" name="Freeform: Shape 741">
              <a:extLst>
                <a:ext uri="{FF2B5EF4-FFF2-40B4-BE49-F238E27FC236}">
                  <a16:creationId xmlns:a16="http://schemas.microsoft.com/office/drawing/2014/main" id="{3A1A40B2-0679-8D07-45BE-713B8289C665}"/>
                </a:ext>
              </a:extLst>
            </p:cNvPr>
            <p:cNvSpPr/>
            <p:nvPr/>
          </p:nvSpPr>
          <p:spPr>
            <a:xfrm>
              <a:off x="4041723" y="3844898"/>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43" name="Freeform: Shape 742">
              <a:extLst>
                <a:ext uri="{FF2B5EF4-FFF2-40B4-BE49-F238E27FC236}">
                  <a16:creationId xmlns:a16="http://schemas.microsoft.com/office/drawing/2014/main" id="{E7A16602-9896-87FE-77D8-B55F502EA4A0}"/>
                </a:ext>
              </a:extLst>
            </p:cNvPr>
            <p:cNvSpPr/>
            <p:nvPr/>
          </p:nvSpPr>
          <p:spPr>
            <a:xfrm>
              <a:off x="5703861" y="3730678"/>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744" name="Freeform: Shape 743">
              <a:extLst>
                <a:ext uri="{FF2B5EF4-FFF2-40B4-BE49-F238E27FC236}">
                  <a16:creationId xmlns:a16="http://schemas.microsoft.com/office/drawing/2014/main" id="{C5718E71-F3E2-CD6D-28CE-6E47BD8EA973}"/>
                </a:ext>
              </a:extLst>
            </p:cNvPr>
            <p:cNvSpPr/>
            <p:nvPr/>
          </p:nvSpPr>
          <p:spPr>
            <a:xfrm>
              <a:off x="5792743"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45" name="Freeform: Shape 744">
              <a:extLst>
                <a:ext uri="{FF2B5EF4-FFF2-40B4-BE49-F238E27FC236}">
                  <a16:creationId xmlns:a16="http://schemas.microsoft.com/office/drawing/2014/main" id="{513D2D7E-8BB7-75B2-D117-8ED62D07D860}"/>
                </a:ext>
              </a:extLst>
            </p:cNvPr>
            <p:cNvSpPr/>
            <p:nvPr/>
          </p:nvSpPr>
          <p:spPr>
            <a:xfrm>
              <a:off x="5885117"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46" name="Freeform: Shape 745">
              <a:extLst>
                <a:ext uri="{FF2B5EF4-FFF2-40B4-BE49-F238E27FC236}">
                  <a16:creationId xmlns:a16="http://schemas.microsoft.com/office/drawing/2014/main" id="{E0EE5AC0-35CA-D558-F577-72DDE5B3C8D1}"/>
                </a:ext>
              </a:extLst>
            </p:cNvPr>
            <p:cNvSpPr/>
            <p:nvPr/>
          </p:nvSpPr>
          <p:spPr>
            <a:xfrm>
              <a:off x="5735270"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47" name="Freeform: Shape 746">
              <a:extLst>
                <a:ext uri="{FF2B5EF4-FFF2-40B4-BE49-F238E27FC236}">
                  <a16:creationId xmlns:a16="http://schemas.microsoft.com/office/drawing/2014/main" id="{FF6D1D15-5D9B-7CE8-6565-5902A14B71D5}"/>
                </a:ext>
              </a:extLst>
            </p:cNvPr>
            <p:cNvSpPr/>
            <p:nvPr/>
          </p:nvSpPr>
          <p:spPr>
            <a:xfrm>
              <a:off x="808455"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7" y="168506"/>
                    <a:pt x="133393"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48" name="Freeform: Shape 747">
              <a:extLst>
                <a:ext uri="{FF2B5EF4-FFF2-40B4-BE49-F238E27FC236}">
                  <a16:creationId xmlns:a16="http://schemas.microsoft.com/office/drawing/2014/main" id="{EB868639-FB80-BCA8-401B-EAB77E819C81}"/>
                </a:ext>
              </a:extLst>
            </p:cNvPr>
            <p:cNvSpPr/>
            <p:nvPr/>
          </p:nvSpPr>
          <p:spPr>
            <a:xfrm>
              <a:off x="984067" y="4864590"/>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49" name="Freeform: Shape 748">
              <a:extLst>
                <a:ext uri="{FF2B5EF4-FFF2-40B4-BE49-F238E27FC236}">
                  <a16:creationId xmlns:a16="http://schemas.microsoft.com/office/drawing/2014/main" id="{66CCBE7C-374E-4239-7612-66321F1D9E18}"/>
                </a:ext>
              </a:extLst>
            </p:cNvPr>
            <p:cNvSpPr/>
            <p:nvPr/>
          </p:nvSpPr>
          <p:spPr>
            <a:xfrm>
              <a:off x="1005037" y="4837628"/>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0" name="Freeform: Shape 749">
              <a:extLst>
                <a:ext uri="{FF2B5EF4-FFF2-40B4-BE49-F238E27FC236}">
                  <a16:creationId xmlns:a16="http://schemas.microsoft.com/office/drawing/2014/main" id="{59B54AB1-BB72-616A-4F56-201856079D9F}"/>
                </a:ext>
              </a:extLst>
            </p:cNvPr>
            <p:cNvSpPr/>
            <p:nvPr/>
          </p:nvSpPr>
          <p:spPr>
            <a:xfrm>
              <a:off x="2919624"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9"/>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5" y="147017"/>
                    <a:pt x="87833" y="138007"/>
                  </a:cubicBezTo>
                  <a:cubicBezTo>
                    <a:pt x="74280" y="133087"/>
                    <a:pt x="59671" y="128695"/>
                    <a:pt x="47928" y="119987"/>
                  </a:cubicBezTo>
                  <a:cubicBezTo>
                    <a:pt x="31170"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51" name="Freeform: Shape 750">
              <a:extLst>
                <a:ext uri="{FF2B5EF4-FFF2-40B4-BE49-F238E27FC236}">
                  <a16:creationId xmlns:a16="http://schemas.microsoft.com/office/drawing/2014/main" id="{A17020BD-9723-8B37-2D86-92C383357D65}"/>
                </a:ext>
              </a:extLst>
            </p:cNvPr>
            <p:cNvSpPr/>
            <p:nvPr/>
          </p:nvSpPr>
          <p:spPr>
            <a:xfrm>
              <a:off x="3095236" y="5339603"/>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7"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52" name="Freeform: Shape 751">
              <a:extLst>
                <a:ext uri="{FF2B5EF4-FFF2-40B4-BE49-F238E27FC236}">
                  <a16:creationId xmlns:a16="http://schemas.microsoft.com/office/drawing/2014/main" id="{CBF40350-53A1-10A7-9EE0-8ED6918653B0}"/>
                </a:ext>
              </a:extLst>
            </p:cNvPr>
            <p:cNvSpPr/>
            <p:nvPr/>
          </p:nvSpPr>
          <p:spPr>
            <a:xfrm>
              <a:off x="3116206"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3" name="Freeform: Shape 752">
              <a:extLst>
                <a:ext uri="{FF2B5EF4-FFF2-40B4-BE49-F238E27FC236}">
                  <a16:creationId xmlns:a16="http://schemas.microsoft.com/office/drawing/2014/main" id="{E313E176-18FD-DBC4-26F7-70863F5850B4}"/>
                </a:ext>
              </a:extLst>
            </p:cNvPr>
            <p:cNvSpPr/>
            <p:nvPr/>
          </p:nvSpPr>
          <p:spPr>
            <a:xfrm>
              <a:off x="4148626"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7"/>
                    <a:pt x="112695" y="147017"/>
                    <a:pt x="87833" y="138007"/>
                  </a:cubicBezTo>
                  <a:cubicBezTo>
                    <a:pt x="74280" y="133087"/>
                    <a:pt x="59671" y="128695"/>
                    <a:pt x="47928" y="119987"/>
                  </a:cubicBezTo>
                  <a:cubicBezTo>
                    <a:pt x="31170" y="107546"/>
                    <a:pt x="24705" y="85492"/>
                    <a:pt x="30303" y="65643"/>
                  </a:cubicBezTo>
                  <a:cubicBezTo>
                    <a:pt x="36656" y="44531"/>
                    <a:pt x="51623" y="27077"/>
                    <a:pt x="71509" y="17557"/>
                  </a:cubicBezTo>
                  <a:cubicBezTo>
                    <a:pt x="92244" y="7887"/>
                    <a:pt x="115749" y="10017"/>
                    <a:pt x="135900" y="20272"/>
                  </a:cubicBezTo>
                  <a:cubicBezTo>
                    <a:pt x="142384" y="23551"/>
                    <a:pt x="148114" y="13787"/>
                    <a:pt x="141555" y="10508"/>
                  </a:cubicBezTo>
                  <a:close/>
                </a:path>
              </a:pathLst>
            </a:custGeom>
            <a:grpFill/>
            <a:ln w="1885" cap="flat">
              <a:noFill/>
              <a:prstDash val="solid"/>
              <a:miter/>
            </a:ln>
          </p:spPr>
          <p:txBody>
            <a:bodyPr rtlCol="0" anchor="ctr"/>
            <a:lstStyle/>
            <a:p>
              <a:endParaRPr lang="en-IN"/>
            </a:p>
          </p:txBody>
        </p:sp>
        <p:sp>
          <p:nvSpPr>
            <p:cNvPr id="754" name="Freeform: Shape 753">
              <a:extLst>
                <a:ext uri="{FF2B5EF4-FFF2-40B4-BE49-F238E27FC236}">
                  <a16:creationId xmlns:a16="http://schemas.microsoft.com/office/drawing/2014/main" id="{541C3921-21D3-00EC-BF47-61AC562683C3}"/>
                </a:ext>
              </a:extLst>
            </p:cNvPr>
            <p:cNvSpPr/>
            <p:nvPr/>
          </p:nvSpPr>
          <p:spPr>
            <a:xfrm>
              <a:off x="4324237" y="4291558"/>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55" name="Freeform: Shape 754">
              <a:extLst>
                <a:ext uri="{FF2B5EF4-FFF2-40B4-BE49-F238E27FC236}">
                  <a16:creationId xmlns:a16="http://schemas.microsoft.com/office/drawing/2014/main" id="{C7F3D426-3007-0599-FFD8-C4BFE16FF05E}"/>
                </a:ext>
              </a:extLst>
            </p:cNvPr>
            <p:cNvSpPr/>
            <p:nvPr/>
          </p:nvSpPr>
          <p:spPr>
            <a:xfrm>
              <a:off x="4345208"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6" name="Freeform: Shape 755">
              <a:extLst>
                <a:ext uri="{FF2B5EF4-FFF2-40B4-BE49-F238E27FC236}">
                  <a16:creationId xmlns:a16="http://schemas.microsoft.com/office/drawing/2014/main" id="{5821F490-D5ED-B537-C768-FEB5A9C4CD38}"/>
                </a:ext>
              </a:extLst>
            </p:cNvPr>
            <p:cNvSpPr/>
            <p:nvPr/>
          </p:nvSpPr>
          <p:spPr>
            <a:xfrm>
              <a:off x="72573" y="4935247"/>
              <a:ext cx="386653" cy="171405"/>
            </a:xfrm>
            <a:custGeom>
              <a:avLst/>
              <a:gdLst>
                <a:gd name="connsiteX0" fmla="*/ 97718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2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4 w 386653"/>
                <a:gd name="connsiteY24" fmla="*/ 52700 h 171405"/>
                <a:gd name="connsiteX25" fmla="*/ 97812 w 386653"/>
                <a:gd name="connsiteY25" fmla="*/ 27461 h 171405"/>
                <a:gd name="connsiteX26" fmla="*/ 97718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8"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5"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217" y="130399"/>
                    <a:pt x="105107" y="149399"/>
                    <a:pt x="78453" y="157279"/>
                  </a:cubicBezTo>
                  <a:cubicBezTo>
                    <a:pt x="66672" y="160766"/>
                    <a:pt x="53949" y="161557"/>
                    <a:pt x="42639" y="156223"/>
                  </a:cubicBezTo>
                  <a:cubicBezTo>
                    <a:pt x="28370"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7"/>
                    <a:pt x="201825" y="78034"/>
                    <a:pt x="222522" y="59599"/>
                  </a:cubicBezTo>
                  <a:cubicBezTo>
                    <a:pt x="243011" y="41315"/>
                    <a:pt x="266875" y="27216"/>
                    <a:pt x="292794" y="18130"/>
                  </a:cubicBezTo>
                  <a:cubicBezTo>
                    <a:pt x="307232"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4" y="52700"/>
                  </a:cubicBezTo>
                  <a:cubicBezTo>
                    <a:pt x="145276" y="38978"/>
                    <a:pt x="122072" y="30307"/>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757" name="Freeform: Shape 756">
              <a:extLst>
                <a:ext uri="{FF2B5EF4-FFF2-40B4-BE49-F238E27FC236}">
                  <a16:creationId xmlns:a16="http://schemas.microsoft.com/office/drawing/2014/main" id="{1862335B-AD51-1120-F6F6-EC96B07F6D46}"/>
                </a:ext>
              </a:extLst>
            </p:cNvPr>
            <p:cNvSpPr/>
            <p:nvPr/>
          </p:nvSpPr>
          <p:spPr>
            <a:xfrm>
              <a:off x="3472194" y="4161715"/>
              <a:ext cx="138779" cy="197828"/>
            </a:xfrm>
            <a:custGeom>
              <a:avLst/>
              <a:gdLst>
                <a:gd name="connsiteX0" fmla="*/ 10333 w 138779"/>
                <a:gd name="connsiteY0" fmla="*/ 47964 h 197828"/>
                <a:gd name="connsiteX1" fmla="*/ 37909 w 138779"/>
                <a:gd name="connsiteY1" fmla="*/ 11943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5 h 197828"/>
                <a:gd name="connsiteX6" fmla="*/ 126485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43"/>
                  </a:cubicBezTo>
                  <a:cubicBezTo>
                    <a:pt x="53065" y="8813"/>
                    <a:pt x="68559" y="15449"/>
                    <a:pt x="76778" y="28549"/>
                  </a:cubicBezTo>
                  <a:cubicBezTo>
                    <a:pt x="97512" y="62479"/>
                    <a:pt x="59813" y="96559"/>
                    <a:pt x="36552" y="116050"/>
                  </a:cubicBezTo>
                  <a:cubicBezTo>
                    <a:pt x="31689" y="120121"/>
                    <a:pt x="38230" y="128792"/>
                    <a:pt x="43395" y="124928"/>
                  </a:cubicBezTo>
                  <a:cubicBezTo>
                    <a:pt x="58117" y="113920"/>
                    <a:pt x="74308" y="101460"/>
                    <a:pt x="93498" y="100875"/>
                  </a:cubicBezTo>
                  <a:cubicBezTo>
                    <a:pt x="112234" y="100310"/>
                    <a:pt x="126767" y="112581"/>
                    <a:pt x="126485" y="131732"/>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758" name="Freeform: Shape 757">
              <a:extLst>
                <a:ext uri="{FF2B5EF4-FFF2-40B4-BE49-F238E27FC236}">
                  <a16:creationId xmlns:a16="http://schemas.microsoft.com/office/drawing/2014/main" id="{86B1CB7B-7F96-2941-5494-D6BF89EF1037}"/>
                </a:ext>
              </a:extLst>
            </p:cNvPr>
            <p:cNvSpPr/>
            <p:nvPr/>
          </p:nvSpPr>
          <p:spPr>
            <a:xfrm>
              <a:off x="3666249"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759" name="Freeform: Shape 758">
              <a:extLst>
                <a:ext uri="{FF2B5EF4-FFF2-40B4-BE49-F238E27FC236}">
                  <a16:creationId xmlns:a16="http://schemas.microsoft.com/office/drawing/2014/main" id="{3955C4B1-500A-CE35-1437-7A707A0691F1}"/>
                </a:ext>
              </a:extLst>
            </p:cNvPr>
            <p:cNvSpPr/>
            <p:nvPr/>
          </p:nvSpPr>
          <p:spPr>
            <a:xfrm>
              <a:off x="3653702"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7"/>
                    <a:pt x="44164" y="109627"/>
                    <a:pt x="60186" y="162312"/>
                  </a:cubicBezTo>
                  <a:cubicBezTo>
                    <a:pt x="62297" y="169268"/>
                    <a:pt x="73211" y="166289"/>
                    <a:pt x="71081" y="159315"/>
                  </a:cubicBezTo>
                  <a:cubicBezTo>
                    <a:pt x="54758"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760" name="Freeform: Shape 759">
              <a:extLst>
                <a:ext uri="{FF2B5EF4-FFF2-40B4-BE49-F238E27FC236}">
                  <a16:creationId xmlns:a16="http://schemas.microsoft.com/office/drawing/2014/main" id="{6A358423-42B1-0F2F-99F2-B188081489FB}"/>
                </a:ext>
              </a:extLst>
            </p:cNvPr>
            <p:cNvSpPr/>
            <p:nvPr/>
          </p:nvSpPr>
          <p:spPr>
            <a:xfrm>
              <a:off x="3718405" y="4088862"/>
              <a:ext cx="97103" cy="107506"/>
            </a:xfrm>
            <a:custGeom>
              <a:avLst/>
              <a:gdLst>
                <a:gd name="connsiteX0" fmla="*/ -956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4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6" y="7418"/>
                  </a:moveTo>
                  <a:cubicBezTo>
                    <a:pt x="3437" y="39500"/>
                    <a:pt x="7829" y="71582"/>
                    <a:pt x="12239" y="103664"/>
                  </a:cubicBezTo>
                  <a:cubicBezTo>
                    <a:pt x="13069" y="106680"/>
                    <a:pt x="16179" y="108452"/>
                    <a:pt x="19195" y="107623"/>
                  </a:cubicBezTo>
                  <a:cubicBezTo>
                    <a:pt x="19195" y="107623"/>
                    <a:pt x="19195" y="107623"/>
                    <a:pt x="19195" y="107623"/>
                  </a:cubicBezTo>
                  <a:lnTo>
                    <a:pt x="92181" y="82138"/>
                  </a:lnTo>
                  <a:cubicBezTo>
                    <a:pt x="99023" y="79763"/>
                    <a:pt x="96083" y="68830"/>
                    <a:pt x="89184" y="71243"/>
                  </a:cubicBezTo>
                  <a:lnTo>
                    <a:pt x="16179" y="96709"/>
                  </a:lnTo>
                  <a:lnTo>
                    <a:pt x="23134" y="100667"/>
                  </a:lnTo>
                  <a:cubicBezTo>
                    <a:pt x="18762" y="68585"/>
                    <a:pt x="14370" y="36503"/>
                    <a:pt x="9940" y="4421"/>
                  </a:cubicBezTo>
                  <a:cubicBezTo>
                    <a:pt x="8959" y="-2761"/>
                    <a:pt x="-1935" y="293"/>
                    <a:pt x="-974" y="7418"/>
                  </a:cubicBezTo>
                  <a:close/>
                </a:path>
              </a:pathLst>
            </a:custGeom>
            <a:grpFill/>
            <a:ln w="1885" cap="flat">
              <a:noFill/>
              <a:prstDash val="solid"/>
              <a:miter/>
            </a:ln>
          </p:spPr>
          <p:txBody>
            <a:bodyPr rtlCol="0" anchor="ctr"/>
            <a:lstStyle/>
            <a:p>
              <a:endParaRPr lang="en-IN"/>
            </a:p>
          </p:txBody>
        </p:sp>
        <p:sp>
          <p:nvSpPr>
            <p:cNvPr id="761" name="Freeform: Shape 760">
              <a:extLst>
                <a:ext uri="{FF2B5EF4-FFF2-40B4-BE49-F238E27FC236}">
                  <a16:creationId xmlns:a16="http://schemas.microsoft.com/office/drawing/2014/main" id="{C5751623-D7AF-2D94-9075-A6E0F08050A4}"/>
                </a:ext>
              </a:extLst>
            </p:cNvPr>
            <p:cNvSpPr/>
            <p:nvPr/>
          </p:nvSpPr>
          <p:spPr>
            <a:xfrm>
              <a:off x="3785151"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904"/>
                    <a:pt x="18763" y="119132"/>
                  </a:cubicBezTo>
                  <a:cubicBezTo>
                    <a:pt x="20026" y="126295"/>
                    <a:pt x="30921"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762" name="Freeform: Shape 761">
              <a:extLst>
                <a:ext uri="{FF2B5EF4-FFF2-40B4-BE49-F238E27FC236}">
                  <a16:creationId xmlns:a16="http://schemas.microsoft.com/office/drawing/2014/main" id="{7A541D0D-7C9C-597F-2B5D-13B4740E59BB}"/>
                </a:ext>
              </a:extLst>
            </p:cNvPr>
            <p:cNvSpPr/>
            <p:nvPr/>
          </p:nvSpPr>
          <p:spPr>
            <a:xfrm>
              <a:off x="1195851" y="4179228"/>
              <a:ext cx="731757" cy="501989"/>
            </a:xfrm>
            <a:custGeom>
              <a:avLst/>
              <a:gdLst>
                <a:gd name="connsiteX0" fmla="*/ 120692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4 w 731757"/>
                <a:gd name="connsiteY5" fmla="*/ 386692 h 501989"/>
                <a:gd name="connsiteX6" fmla="*/ 719585 w 731757"/>
                <a:gd name="connsiteY6" fmla="*/ 379737 h 501989"/>
                <a:gd name="connsiteX7" fmla="*/ 691310 w 731757"/>
                <a:gd name="connsiteY7" fmla="*/ 495173 h 501989"/>
                <a:gd name="connsiteX8" fmla="*/ 698266 w 731757"/>
                <a:gd name="connsiteY8" fmla="*/ 491214 h 501989"/>
                <a:gd name="connsiteX9" fmla="*/ 159164 w 731757"/>
                <a:gd name="connsiteY9" fmla="*/ 357702 h 501989"/>
                <a:gd name="connsiteX10" fmla="*/ 6085 w 731757"/>
                <a:gd name="connsiteY10" fmla="*/ 320209 h 501989"/>
                <a:gd name="connsiteX11" fmla="*/ 10044 w 731757"/>
                <a:gd name="connsiteY11" fmla="*/ 327165 h 501989"/>
                <a:gd name="connsiteX12" fmla="*/ 38318 w 731757"/>
                <a:gd name="connsiteY12" fmla="*/ 208205 h 501989"/>
                <a:gd name="connsiteX13" fmla="*/ 31363 w 731757"/>
                <a:gd name="connsiteY13" fmla="*/ 212144 h 501989"/>
                <a:gd name="connsiteX14" fmla="*/ 113566 w 731757"/>
                <a:gd name="connsiteY14" fmla="*/ 229806 h 501989"/>
                <a:gd name="connsiteX15" fmla="*/ 116563 w 731757"/>
                <a:gd name="connsiteY15" fmla="*/ 218911 h 501989"/>
                <a:gd name="connsiteX16" fmla="*/ 34379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5 w 731757"/>
                <a:gd name="connsiteY25" fmla="*/ 359964 h 501989"/>
                <a:gd name="connsiteX26" fmla="*/ 669972 w 731757"/>
                <a:gd name="connsiteY26" fmla="*/ 365411 h 501989"/>
                <a:gd name="connsiteX27" fmla="*/ 644488 w 731757"/>
                <a:gd name="connsiteY27" fmla="*/ 180684 h 501989"/>
                <a:gd name="connsiteX28" fmla="*/ 525357 w 731757"/>
                <a:gd name="connsiteY28" fmla="*/ 41007 h 501989"/>
                <a:gd name="connsiteX29" fmla="*/ 198126 w 731757"/>
                <a:gd name="connsiteY29" fmla="*/ 65305 h 501989"/>
                <a:gd name="connsiteX30" fmla="*/ 109344 w 731757"/>
                <a:gd name="connsiteY30" fmla="*/ 224434 h 501989"/>
                <a:gd name="connsiteX31" fmla="*/ 120692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2" y="224434"/>
                  </a:moveTo>
                  <a:cubicBezTo>
                    <a:pt x="132001" y="115690"/>
                    <a:pt x="230020" y="31978"/>
                    <a:pt x="334165" y="14542"/>
                  </a:cubicBezTo>
                  <a:cubicBezTo>
                    <a:pt x="453691" y="-5457"/>
                    <a:pt x="572255" y="60121"/>
                    <a:pt x="625864" y="167225"/>
                  </a:cubicBezTo>
                  <a:cubicBezTo>
                    <a:pt x="656457" y="228355"/>
                    <a:pt x="664355" y="297948"/>
                    <a:pt x="658625" y="365411"/>
                  </a:cubicBezTo>
                  <a:cubicBezTo>
                    <a:pt x="658625" y="367956"/>
                    <a:pt x="660321" y="370199"/>
                    <a:pt x="662772" y="370878"/>
                  </a:cubicBezTo>
                  <a:cubicBezTo>
                    <a:pt x="682960" y="376401"/>
                    <a:pt x="703280" y="381396"/>
                    <a:pt x="723524" y="386692"/>
                  </a:cubicBezTo>
                  <a:cubicBezTo>
                    <a:pt x="722224" y="384374"/>
                    <a:pt x="720904" y="382055"/>
                    <a:pt x="719585" y="379737"/>
                  </a:cubicBezTo>
                  <a:cubicBezTo>
                    <a:pt x="710198" y="418228"/>
                    <a:pt x="700773" y="456700"/>
                    <a:pt x="691310" y="495173"/>
                  </a:cubicBezTo>
                  <a:lnTo>
                    <a:pt x="698266" y="491214"/>
                  </a:lnTo>
                  <a:cubicBezTo>
                    <a:pt x="518326" y="447709"/>
                    <a:pt x="338915" y="402149"/>
                    <a:pt x="159164" y="357702"/>
                  </a:cubicBezTo>
                  <a:cubicBezTo>
                    <a:pt x="108175" y="345129"/>
                    <a:pt x="57149" y="332632"/>
                    <a:pt x="6085" y="320209"/>
                  </a:cubicBezTo>
                  <a:lnTo>
                    <a:pt x="10044" y="327165"/>
                  </a:lnTo>
                  <a:lnTo>
                    <a:pt x="38318" y="208205"/>
                  </a:lnTo>
                  <a:lnTo>
                    <a:pt x="31363" y="212144"/>
                  </a:lnTo>
                  <a:cubicBezTo>
                    <a:pt x="58770" y="218025"/>
                    <a:pt x="86027" y="224472"/>
                    <a:pt x="113566" y="229806"/>
                  </a:cubicBezTo>
                  <a:cubicBezTo>
                    <a:pt x="120673" y="231201"/>
                    <a:pt x="123707" y="220381"/>
                    <a:pt x="116563" y="218911"/>
                  </a:cubicBezTo>
                  <a:cubicBezTo>
                    <a:pt x="89062" y="213558"/>
                    <a:pt x="61767" y="207130"/>
                    <a:pt x="34379" y="201249"/>
                  </a:cubicBezTo>
                  <a:cubicBezTo>
                    <a:pt x="31363" y="200420"/>
                    <a:pt x="28252" y="202172"/>
                    <a:pt x="27423" y="205188"/>
                  </a:cubicBezTo>
                  <a:cubicBezTo>
                    <a:pt x="17998" y="244848"/>
                    <a:pt x="8573" y="284508"/>
                    <a:pt x="-852" y="324168"/>
                  </a:cubicBezTo>
                  <a:cubicBezTo>
                    <a:pt x="-1624" y="327165"/>
                    <a:pt x="129" y="330238"/>
                    <a:pt x="3107" y="331123"/>
                  </a:cubicBezTo>
                  <a:cubicBezTo>
                    <a:pt x="183009" y="374685"/>
                    <a:pt x="362439" y="420245"/>
                    <a:pt x="542209" y="464674"/>
                  </a:cubicBezTo>
                  <a:cubicBezTo>
                    <a:pt x="593216" y="477247"/>
                    <a:pt x="644243" y="489725"/>
                    <a:pt x="695288" y="502128"/>
                  </a:cubicBezTo>
                  <a:cubicBezTo>
                    <a:pt x="698303" y="502901"/>
                    <a:pt x="701376" y="501148"/>
                    <a:pt x="702243" y="498169"/>
                  </a:cubicBezTo>
                  <a:cubicBezTo>
                    <a:pt x="711687" y="459697"/>
                    <a:pt x="721112" y="421225"/>
                    <a:pt x="730518" y="382753"/>
                  </a:cubicBezTo>
                  <a:cubicBezTo>
                    <a:pt x="731347" y="379737"/>
                    <a:pt x="729594" y="376627"/>
                    <a:pt x="726578" y="375797"/>
                  </a:cubicBezTo>
                  <a:cubicBezTo>
                    <a:pt x="706333" y="370500"/>
                    <a:pt x="686013" y="365486"/>
                    <a:pt x="665825" y="359964"/>
                  </a:cubicBezTo>
                  <a:cubicBezTo>
                    <a:pt x="667201" y="361849"/>
                    <a:pt x="668577" y="363602"/>
                    <a:pt x="669972" y="365411"/>
                  </a:cubicBezTo>
                  <a:cubicBezTo>
                    <a:pt x="675288" y="302962"/>
                    <a:pt x="668936" y="238892"/>
                    <a:pt x="644488" y="180684"/>
                  </a:cubicBezTo>
                  <a:cubicBezTo>
                    <a:pt x="620284" y="123155"/>
                    <a:pt x="578872" y="73429"/>
                    <a:pt x="525357" y="41007"/>
                  </a:cubicBezTo>
                  <a:cubicBezTo>
                    <a:pt x="422174" y="-21121"/>
                    <a:pt x="290999" y="-11376"/>
                    <a:pt x="198126" y="65305"/>
                  </a:cubicBezTo>
                  <a:cubicBezTo>
                    <a:pt x="149833" y="105323"/>
                    <a:pt x="115847" y="161438"/>
                    <a:pt x="109344" y="224434"/>
                  </a:cubicBezTo>
                  <a:cubicBezTo>
                    <a:pt x="108647" y="231672"/>
                    <a:pt x="119956" y="231616"/>
                    <a:pt x="120692" y="224434"/>
                  </a:cubicBezTo>
                  <a:close/>
                </a:path>
              </a:pathLst>
            </a:custGeom>
            <a:grpFill/>
            <a:ln w="1885" cap="flat">
              <a:noFill/>
              <a:prstDash val="solid"/>
              <a:miter/>
            </a:ln>
          </p:spPr>
          <p:txBody>
            <a:bodyPr rtlCol="0" anchor="ctr"/>
            <a:lstStyle/>
            <a:p>
              <a:endParaRPr lang="en-IN"/>
            </a:p>
          </p:txBody>
        </p:sp>
        <p:sp>
          <p:nvSpPr>
            <p:cNvPr id="763" name="Freeform: Shape 762">
              <a:extLst>
                <a:ext uri="{FF2B5EF4-FFF2-40B4-BE49-F238E27FC236}">
                  <a16:creationId xmlns:a16="http://schemas.microsoft.com/office/drawing/2014/main" id="{447495C4-0E8A-005C-549D-36A760532169}"/>
                </a:ext>
              </a:extLst>
            </p:cNvPr>
            <p:cNvSpPr/>
            <p:nvPr/>
          </p:nvSpPr>
          <p:spPr>
            <a:xfrm>
              <a:off x="1408848"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9 w 359304"/>
                <a:gd name="connsiteY4" fmla="*/ 226987 h 237783"/>
                <a:gd name="connsiteX5" fmla="*/ 6147 w 359304"/>
                <a:gd name="connsiteY5" fmla="*/ 137545 h 237783"/>
                <a:gd name="connsiteX6" fmla="*/ 3150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6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6" y="22882"/>
                    <a:pt x="154041" y="13062"/>
                  </a:cubicBezTo>
                  <a:cubicBezTo>
                    <a:pt x="226556" y="2713"/>
                    <a:pt x="299467" y="39583"/>
                    <a:pt x="329796" y="106933"/>
                  </a:cubicBezTo>
                  <a:cubicBezTo>
                    <a:pt x="347458" y="146141"/>
                    <a:pt x="348853" y="190249"/>
                    <a:pt x="345536" y="232434"/>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30"/>
                    <a:pt x="355828" y="236940"/>
                    <a:pt x="356638" y="233943"/>
                  </a:cubicBezTo>
                  <a:cubicBezTo>
                    <a:pt x="356770" y="233452"/>
                    <a:pt x="356846" y="232943"/>
                    <a:pt x="356846" y="232434"/>
                  </a:cubicBezTo>
                  <a:cubicBezTo>
                    <a:pt x="360050" y="191719"/>
                    <a:pt x="358730" y="149496"/>
                    <a:pt x="343651" y="110967"/>
                  </a:cubicBezTo>
                  <a:cubicBezTo>
                    <a:pt x="329796" y="75530"/>
                    <a:pt x="305273" y="44993"/>
                    <a:pt x="272456" y="25559"/>
                  </a:cubicBezTo>
                  <a:cubicBezTo>
                    <a:pt x="208140" y="-12725"/>
                    <a:pt x="125164" y="-6919"/>
                    <a:pt x="66654" y="39338"/>
                  </a:cubicBezTo>
                  <a:cubicBezTo>
                    <a:pt x="33761" y="65256"/>
                    <a:pt x="10105" y="101090"/>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764" name="Freeform: Shape 763">
              <a:extLst>
                <a:ext uri="{FF2B5EF4-FFF2-40B4-BE49-F238E27FC236}">
                  <a16:creationId xmlns:a16="http://schemas.microsoft.com/office/drawing/2014/main" id="{0B1BA7E2-4979-CFC1-3EFA-75466BDDDA14}"/>
                </a:ext>
              </a:extLst>
            </p:cNvPr>
            <p:cNvSpPr/>
            <p:nvPr/>
          </p:nvSpPr>
          <p:spPr>
            <a:xfrm>
              <a:off x="1295807"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7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5" y="16719"/>
                    <a:pt x="3111" y="17549"/>
                  </a:cubicBezTo>
                  <a:cubicBezTo>
                    <a:pt x="6108" y="18302"/>
                    <a:pt x="9181" y="16568"/>
                    <a:pt x="10067" y="13609"/>
                  </a:cubicBezTo>
                  <a:lnTo>
                    <a:pt x="12329" y="7445"/>
                  </a:lnTo>
                  <a:cubicBezTo>
                    <a:pt x="13158" y="4429"/>
                    <a:pt x="11405" y="1319"/>
                    <a:pt x="8389" y="490"/>
                  </a:cubicBezTo>
                  <a:cubicBezTo>
                    <a:pt x="5392" y="-246"/>
                    <a:pt x="2320" y="1489"/>
                    <a:pt x="1434" y="4448"/>
                  </a:cubicBezTo>
                  <a:close/>
                </a:path>
              </a:pathLst>
            </a:custGeom>
            <a:grpFill/>
            <a:ln w="1885" cap="flat">
              <a:noFill/>
              <a:prstDash val="solid"/>
              <a:miter/>
            </a:ln>
          </p:spPr>
          <p:txBody>
            <a:bodyPr rtlCol="0" anchor="ctr"/>
            <a:lstStyle/>
            <a:p>
              <a:endParaRPr lang="en-IN"/>
            </a:p>
          </p:txBody>
        </p:sp>
        <p:sp>
          <p:nvSpPr>
            <p:cNvPr id="765" name="Freeform: Shape 764">
              <a:extLst>
                <a:ext uri="{FF2B5EF4-FFF2-40B4-BE49-F238E27FC236}">
                  <a16:creationId xmlns:a16="http://schemas.microsoft.com/office/drawing/2014/main" id="{E533E611-0F7F-6C77-B5DD-B178E62E7C7B}"/>
                </a:ext>
              </a:extLst>
            </p:cNvPr>
            <p:cNvSpPr/>
            <p:nvPr/>
          </p:nvSpPr>
          <p:spPr>
            <a:xfrm>
              <a:off x="1370873" y="4532522"/>
              <a:ext cx="12636" cy="17522"/>
            </a:xfrm>
            <a:custGeom>
              <a:avLst/>
              <a:gdLst>
                <a:gd name="connsiteX0" fmla="*/ 484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8 w 12636"/>
                <a:gd name="connsiteY4" fmla="*/ 7499 h 17522"/>
                <a:gd name="connsiteX5" fmla="*/ 7459 w 12636"/>
                <a:gd name="connsiteY5" fmla="*/ 525 h 17522"/>
                <a:gd name="connsiteX6" fmla="*/ 484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4" y="4483"/>
                  </a:moveTo>
                  <a:lnTo>
                    <a:pt x="-873" y="10836"/>
                  </a:lnTo>
                  <a:cubicBezTo>
                    <a:pt x="-1608" y="13870"/>
                    <a:pt x="239" y="16924"/>
                    <a:pt x="3274" y="17678"/>
                  </a:cubicBezTo>
                  <a:cubicBezTo>
                    <a:pt x="6177" y="18395"/>
                    <a:pt x="9136" y="16717"/>
                    <a:pt x="10023" y="13852"/>
                  </a:cubicBezTo>
                  <a:cubicBezTo>
                    <a:pt x="10494" y="11722"/>
                    <a:pt x="10946" y="9611"/>
                    <a:pt x="11398" y="7499"/>
                  </a:cubicBezTo>
                  <a:cubicBezTo>
                    <a:pt x="12228" y="4483"/>
                    <a:pt x="10456" y="1373"/>
                    <a:pt x="7459" y="525"/>
                  </a:cubicBezTo>
                  <a:cubicBezTo>
                    <a:pt x="4443" y="-304"/>
                    <a:pt x="1314" y="1468"/>
                    <a:pt x="484" y="4483"/>
                  </a:cubicBezTo>
                  <a:close/>
                </a:path>
              </a:pathLst>
            </a:custGeom>
            <a:grpFill/>
            <a:ln w="1885" cap="flat">
              <a:noFill/>
              <a:prstDash val="solid"/>
              <a:miter/>
            </a:ln>
          </p:spPr>
          <p:txBody>
            <a:bodyPr rtlCol="0" anchor="ctr"/>
            <a:lstStyle/>
            <a:p>
              <a:endParaRPr lang="en-IN"/>
            </a:p>
          </p:txBody>
        </p:sp>
        <p:sp>
          <p:nvSpPr>
            <p:cNvPr id="766" name="Freeform: Shape 765">
              <a:extLst>
                <a:ext uri="{FF2B5EF4-FFF2-40B4-BE49-F238E27FC236}">
                  <a16:creationId xmlns:a16="http://schemas.microsoft.com/office/drawing/2014/main" id="{C3436B18-9595-1BD5-5F6D-15986ADBC6C7}"/>
                </a:ext>
              </a:extLst>
            </p:cNvPr>
            <p:cNvSpPr/>
            <p:nvPr/>
          </p:nvSpPr>
          <p:spPr>
            <a:xfrm>
              <a:off x="1446081" y="4548883"/>
              <a:ext cx="13457" cy="21464"/>
            </a:xfrm>
            <a:custGeom>
              <a:avLst/>
              <a:gdLst>
                <a:gd name="connsiteX0" fmla="*/ 1335 w 13457"/>
                <a:gd name="connsiteY0" fmla="*/ 4484 h 21464"/>
                <a:gd name="connsiteX1" fmla="*/ -852 w 13457"/>
                <a:gd name="connsiteY1" fmla="*/ 14625 h 21464"/>
                <a:gd name="connsiteX2" fmla="*/ 3107 w 13457"/>
                <a:gd name="connsiteY2" fmla="*/ 21580 h 21464"/>
                <a:gd name="connsiteX3" fmla="*/ 10062 w 13457"/>
                <a:gd name="connsiteY3" fmla="*/ 17641 h 21464"/>
                <a:gd name="connsiteX4" fmla="*/ 12249 w 13457"/>
                <a:gd name="connsiteY4" fmla="*/ 7481 h 21464"/>
                <a:gd name="connsiteX5" fmla="*/ 8291 w 13457"/>
                <a:gd name="connsiteY5" fmla="*/ 525 h 21464"/>
                <a:gd name="connsiteX6" fmla="*/ 1335 w 13457"/>
                <a:gd name="connsiteY6" fmla="*/ 4484 h 21464"/>
                <a:gd name="connsiteX7" fmla="*/ 1335 w 13457"/>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4">
                  <a:moveTo>
                    <a:pt x="1335" y="4484"/>
                  </a:moveTo>
                  <a:lnTo>
                    <a:pt x="-852" y="14625"/>
                  </a:lnTo>
                  <a:cubicBezTo>
                    <a:pt x="-1624" y="17622"/>
                    <a:pt x="129" y="20694"/>
                    <a:pt x="3107" y="21580"/>
                  </a:cubicBezTo>
                  <a:cubicBezTo>
                    <a:pt x="6123" y="22410"/>
                    <a:pt x="9233" y="20657"/>
                    <a:pt x="10062" y="17641"/>
                  </a:cubicBezTo>
                  <a:cubicBezTo>
                    <a:pt x="10779" y="14248"/>
                    <a:pt x="11514" y="10874"/>
                    <a:pt x="12249" y="7481"/>
                  </a:cubicBezTo>
                  <a:cubicBezTo>
                    <a:pt x="13003" y="4484"/>
                    <a:pt x="11250" y="1411"/>
                    <a:pt x="8291" y="525"/>
                  </a:cubicBezTo>
                  <a:cubicBezTo>
                    <a:pt x="5274" y="-304"/>
                    <a:pt x="2164"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767" name="Freeform: Shape 766">
              <a:extLst>
                <a:ext uri="{FF2B5EF4-FFF2-40B4-BE49-F238E27FC236}">
                  <a16:creationId xmlns:a16="http://schemas.microsoft.com/office/drawing/2014/main" id="{EE616A8C-3C9B-97EC-6D34-FAA50B46698E}"/>
                </a:ext>
              </a:extLst>
            </p:cNvPr>
            <p:cNvSpPr/>
            <p:nvPr/>
          </p:nvSpPr>
          <p:spPr>
            <a:xfrm>
              <a:off x="1520568" y="4569171"/>
              <a:ext cx="14364" cy="18445"/>
            </a:xfrm>
            <a:custGeom>
              <a:avLst/>
              <a:gdLst>
                <a:gd name="connsiteX0" fmla="*/ 2850 w 14364"/>
                <a:gd name="connsiteY0" fmla="*/ 3045 h 18445"/>
                <a:gd name="connsiteX1" fmla="*/ -317 w 14364"/>
                <a:gd name="connsiteY1" fmla="*/ 10340 h 18445"/>
                <a:gd name="connsiteX2" fmla="*/ 1718 w 14364"/>
                <a:gd name="connsiteY2" fmla="*/ 18068 h 18445"/>
                <a:gd name="connsiteX3" fmla="*/ 9447 w 14364"/>
                <a:gd name="connsiteY3" fmla="*/ 16051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50" y="3045"/>
                  </a:moveTo>
                  <a:lnTo>
                    <a:pt x="-317" y="10340"/>
                  </a:lnTo>
                  <a:cubicBezTo>
                    <a:pt x="-1806" y="13054"/>
                    <a:pt x="-902" y="16447"/>
                    <a:pt x="1718" y="18068"/>
                  </a:cubicBezTo>
                  <a:cubicBezTo>
                    <a:pt x="4150" y="19369"/>
                    <a:pt x="8203" y="18935"/>
                    <a:pt x="9447" y="16051"/>
                  </a:cubicBezTo>
                  <a:lnTo>
                    <a:pt x="12614" y="8757"/>
                  </a:lnTo>
                  <a:cubicBezTo>
                    <a:pt x="14103" y="6042"/>
                    <a:pt x="13198" y="2650"/>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768" name="Freeform: Shape 767">
              <a:extLst>
                <a:ext uri="{FF2B5EF4-FFF2-40B4-BE49-F238E27FC236}">
                  <a16:creationId xmlns:a16="http://schemas.microsoft.com/office/drawing/2014/main" id="{376262EC-EB44-1AFE-919D-B18E83C7DD84}"/>
                </a:ext>
              </a:extLst>
            </p:cNvPr>
            <p:cNvSpPr/>
            <p:nvPr/>
          </p:nvSpPr>
          <p:spPr>
            <a:xfrm>
              <a:off x="1597878" y="4585389"/>
              <a:ext cx="12478" cy="20201"/>
            </a:xfrm>
            <a:custGeom>
              <a:avLst/>
              <a:gdLst>
                <a:gd name="connsiteX0" fmla="*/ 373 w 12478"/>
                <a:gd name="connsiteY0" fmla="*/ 4414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4"/>
                  </a:moveTo>
                  <a:lnTo>
                    <a:pt x="-946" y="13425"/>
                  </a:lnTo>
                  <a:cubicBezTo>
                    <a:pt x="-1380" y="16346"/>
                    <a:pt x="-230" y="19645"/>
                    <a:pt x="2993" y="20380"/>
                  </a:cubicBezTo>
                  <a:cubicBezTo>
                    <a:pt x="5689" y="21002"/>
                    <a:pt x="9497" y="19570"/>
                    <a:pt x="9949" y="16441"/>
                  </a:cubicBezTo>
                  <a:cubicBezTo>
                    <a:pt x="10401" y="13311"/>
                    <a:pt x="10835" y="10428"/>
                    <a:pt x="11269" y="7412"/>
                  </a:cubicBezTo>
                  <a:cubicBezTo>
                    <a:pt x="12023" y="4414"/>
                    <a:pt x="10288" y="1361"/>
                    <a:pt x="7329" y="456"/>
                  </a:cubicBezTo>
                  <a:cubicBezTo>
                    <a:pt x="4652" y="-147"/>
                    <a:pt x="826" y="1285"/>
                    <a:pt x="373" y="4414"/>
                  </a:cubicBezTo>
                  <a:close/>
                </a:path>
              </a:pathLst>
            </a:custGeom>
            <a:grpFill/>
            <a:ln w="1885" cap="flat">
              <a:noFill/>
              <a:prstDash val="solid"/>
              <a:miter/>
            </a:ln>
          </p:spPr>
          <p:txBody>
            <a:bodyPr rtlCol="0" anchor="ctr"/>
            <a:lstStyle/>
            <a:p>
              <a:endParaRPr lang="en-IN"/>
            </a:p>
          </p:txBody>
        </p:sp>
        <p:sp>
          <p:nvSpPr>
            <p:cNvPr id="769" name="Freeform: Shape 768">
              <a:extLst>
                <a:ext uri="{FF2B5EF4-FFF2-40B4-BE49-F238E27FC236}">
                  <a16:creationId xmlns:a16="http://schemas.microsoft.com/office/drawing/2014/main" id="{3A971C76-C3B2-AD39-82D1-0C41D4CF34CC}"/>
                </a:ext>
              </a:extLst>
            </p:cNvPr>
            <p:cNvSpPr/>
            <p:nvPr/>
          </p:nvSpPr>
          <p:spPr>
            <a:xfrm>
              <a:off x="1672369"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52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52"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770" name="Freeform: Shape 769">
              <a:extLst>
                <a:ext uri="{FF2B5EF4-FFF2-40B4-BE49-F238E27FC236}">
                  <a16:creationId xmlns:a16="http://schemas.microsoft.com/office/drawing/2014/main" id="{91EF86E2-28C4-35A5-B1FD-2847E186E351}"/>
                </a:ext>
              </a:extLst>
            </p:cNvPr>
            <p:cNvSpPr/>
            <p:nvPr/>
          </p:nvSpPr>
          <p:spPr>
            <a:xfrm>
              <a:off x="1749310"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2" y="18040"/>
                    <a:pt x="10182" y="15571"/>
                    <a:pt x="10276" y="12479"/>
                  </a:cubicBezTo>
                  <a:cubicBezTo>
                    <a:pt x="10502" y="10311"/>
                    <a:pt x="10709" y="8144"/>
                    <a:pt x="10936" y="5976"/>
                  </a:cubicBezTo>
                  <a:cubicBezTo>
                    <a:pt x="10936" y="2847"/>
                    <a:pt x="8410" y="321"/>
                    <a:pt x="5281" y="321"/>
                  </a:cubicBezTo>
                  <a:cubicBezTo>
                    <a:pt x="2208" y="415"/>
                    <a:pt x="-280" y="2904"/>
                    <a:pt x="-374" y="5976"/>
                  </a:cubicBezTo>
                  <a:close/>
                </a:path>
              </a:pathLst>
            </a:custGeom>
            <a:grpFill/>
            <a:ln w="1885" cap="flat">
              <a:noFill/>
              <a:prstDash val="solid"/>
              <a:miter/>
            </a:ln>
          </p:spPr>
          <p:txBody>
            <a:bodyPr rtlCol="0" anchor="ctr"/>
            <a:lstStyle/>
            <a:p>
              <a:endParaRPr lang="en-IN"/>
            </a:p>
          </p:txBody>
        </p:sp>
        <p:sp>
          <p:nvSpPr>
            <p:cNvPr id="771" name="Freeform: Shape 770">
              <a:extLst>
                <a:ext uri="{FF2B5EF4-FFF2-40B4-BE49-F238E27FC236}">
                  <a16:creationId xmlns:a16="http://schemas.microsoft.com/office/drawing/2014/main" id="{037C3909-A7B7-5154-0D1D-3D24A552AA7D}"/>
                </a:ext>
              </a:extLst>
            </p:cNvPr>
            <p:cNvSpPr/>
            <p:nvPr/>
          </p:nvSpPr>
          <p:spPr>
            <a:xfrm>
              <a:off x="1824128"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0" y="-304"/>
                    <a:pt x="1640" y="1468"/>
                    <a:pt x="810" y="4484"/>
                  </a:cubicBezTo>
                  <a:close/>
                </a:path>
              </a:pathLst>
            </a:custGeom>
            <a:grpFill/>
            <a:ln w="1885" cap="flat">
              <a:noFill/>
              <a:prstDash val="solid"/>
              <a:miter/>
            </a:ln>
          </p:spPr>
          <p:txBody>
            <a:bodyPr rtlCol="0" anchor="ctr"/>
            <a:lstStyle/>
            <a:p>
              <a:endParaRPr lang="en-IN"/>
            </a:p>
          </p:txBody>
        </p:sp>
        <p:sp>
          <p:nvSpPr>
            <p:cNvPr id="772" name="Freeform: Shape 771">
              <a:extLst>
                <a:ext uri="{FF2B5EF4-FFF2-40B4-BE49-F238E27FC236}">
                  <a16:creationId xmlns:a16="http://schemas.microsoft.com/office/drawing/2014/main" id="{7E57834D-115B-15C0-AD17-A373DB9EBA6E}"/>
                </a:ext>
              </a:extLst>
            </p:cNvPr>
            <p:cNvSpPr/>
            <p:nvPr/>
          </p:nvSpPr>
          <p:spPr>
            <a:xfrm>
              <a:off x="4581201" y="4041171"/>
              <a:ext cx="731760" cy="502540"/>
            </a:xfrm>
            <a:custGeom>
              <a:avLst/>
              <a:gdLst>
                <a:gd name="connsiteX0" fmla="*/ 620269 w 731760"/>
                <a:gd name="connsiteY0" fmla="*/ 224888 h 502540"/>
                <a:gd name="connsiteX1" fmla="*/ 399991 w 731760"/>
                <a:gd name="connsiteY1" fmla="*/ 4347 h 502540"/>
                <a:gd name="connsiteX2" fmla="*/ 95398 w 731760"/>
                <a:gd name="connsiteY2" fmla="*/ 159329 h 502540"/>
                <a:gd name="connsiteX3" fmla="*/ 59735 w 731760"/>
                <a:gd name="connsiteY3" fmla="*/ 365941 h 502540"/>
                <a:gd name="connsiteX4" fmla="*/ 63881 w 731760"/>
                <a:gd name="connsiteY4" fmla="*/ 360493 h 502540"/>
                <a:gd name="connsiteX5" fmla="*/ 3129 w 731760"/>
                <a:gd name="connsiteY5" fmla="*/ 376327 h 502540"/>
                <a:gd name="connsiteX6" fmla="*/ -830 w 731760"/>
                <a:gd name="connsiteY6" fmla="*/ 383282 h 502540"/>
                <a:gd name="connsiteX7" fmla="*/ -830 w 731760"/>
                <a:gd name="connsiteY7" fmla="*/ 383282 h 502540"/>
                <a:gd name="connsiteX8" fmla="*/ 27445 w 731760"/>
                <a:gd name="connsiteY8" fmla="*/ 498699 h 502540"/>
                <a:gd name="connsiteX9" fmla="*/ 34401 w 731760"/>
                <a:gd name="connsiteY9" fmla="*/ 502658 h 502540"/>
                <a:gd name="connsiteX10" fmla="*/ 34401 w 731760"/>
                <a:gd name="connsiteY10" fmla="*/ 502658 h 502540"/>
                <a:gd name="connsiteX11" fmla="*/ 573503 w 731760"/>
                <a:gd name="connsiteY11" fmla="*/ 369145 h 502540"/>
                <a:gd name="connsiteX12" fmla="*/ 726581 w 731760"/>
                <a:gd name="connsiteY12" fmla="*/ 331653 h 502540"/>
                <a:gd name="connsiteX13" fmla="*/ 730521 w 731760"/>
                <a:gd name="connsiteY13" fmla="*/ 324697 h 502540"/>
                <a:gd name="connsiteX14" fmla="*/ 702246 w 731760"/>
                <a:gd name="connsiteY14" fmla="*/ 205718 h 502540"/>
                <a:gd name="connsiteX15" fmla="*/ 695291 w 731760"/>
                <a:gd name="connsiteY15" fmla="*/ 201778 h 502540"/>
                <a:gd name="connsiteX16" fmla="*/ 613106 w 731760"/>
                <a:gd name="connsiteY16" fmla="*/ 219441 h 502540"/>
                <a:gd name="connsiteX17" fmla="*/ 616103 w 731760"/>
                <a:gd name="connsiteY17" fmla="*/ 230336 h 502540"/>
                <a:gd name="connsiteX18" fmla="*/ 698307 w 731760"/>
                <a:gd name="connsiteY18" fmla="*/ 212674 h 502540"/>
                <a:gd name="connsiteX19" fmla="*/ 691332 w 731760"/>
                <a:gd name="connsiteY19" fmla="*/ 208734 h 502540"/>
                <a:gd name="connsiteX20" fmla="*/ 719607 w 731760"/>
                <a:gd name="connsiteY20" fmla="*/ 327694 h 502540"/>
                <a:gd name="connsiteX21" fmla="*/ 723546 w 731760"/>
                <a:gd name="connsiteY21" fmla="*/ 320739 h 502540"/>
                <a:gd name="connsiteX22" fmla="*/ 184444 w 731760"/>
                <a:gd name="connsiteY22" fmla="*/ 454290 h 502540"/>
                <a:gd name="connsiteX23" fmla="*/ 31366 w 731760"/>
                <a:gd name="connsiteY23" fmla="*/ 491744 h 502540"/>
                <a:gd name="connsiteX24" fmla="*/ 38321 w 731760"/>
                <a:gd name="connsiteY24" fmla="*/ 495702 h 502540"/>
                <a:gd name="connsiteX25" fmla="*/ 10047 w 731760"/>
                <a:gd name="connsiteY25" fmla="*/ 380266 h 502540"/>
                <a:gd name="connsiteX26" fmla="*/ 6088 w 731760"/>
                <a:gd name="connsiteY26" fmla="*/ 387222 h 502540"/>
                <a:gd name="connsiteX27" fmla="*/ 66860 w 731760"/>
                <a:gd name="connsiteY27" fmla="*/ 371407 h 502540"/>
                <a:gd name="connsiteX28" fmla="*/ 71007 w 731760"/>
                <a:gd name="connsiteY28" fmla="*/ 365941 h 502540"/>
                <a:gd name="connsiteX29" fmla="*/ 93815 w 731760"/>
                <a:gd name="connsiteY29" fmla="*/ 189828 h 502540"/>
                <a:gd name="connsiteX30" fmla="*/ 206291 w 731760"/>
                <a:gd name="connsiteY30" fmla="*/ 53676 h 502540"/>
                <a:gd name="connsiteX31" fmla="*/ 521383 w 731760"/>
                <a:gd name="connsiteY31" fmla="*/ 72036 h 502540"/>
                <a:gd name="connsiteX32" fmla="*/ 608921 w 731760"/>
                <a:gd name="connsiteY32" fmla="*/ 224888 h 502540"/>
                <a:gd name="connsiteX33" fmla="*/ 620269 w 731760"/>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0">
                  <a:moveTo>
                    <a:pt x="620269" y="224888"/>
                  </a:moveTo>
                  <a:cubicBezTo>
                    <a:pt x="608601" y="111790"/>
                    <a:pt x="508942" y="23196"/>
                    <a:pt x="399991" y="4347"/>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6" y="421774"/>
                    <a:pt x="18001" y="460246"/>
                    <a:pt x="27445" y="498699"/>
                  </a:cubicBezTo>
                  <a:cubicBezTo>
                    <a:pt x="28275" y="501715"/>
                    <a:pt x="31385" y="503487"/>
                    <a:pt x="34401" y="502658"/>
                  </a:cubicBezTo>
                  <a:cubicBezTo>
                    <a:pt x="34401" y="502658"/>
                    <a:pt x="34401" y="502658"/>
                    <a:pt x="34401" y="502658"/>
                  </a:cubicBezTo>
                  <a:cubicBezTo>
                    <a:pt x="214321" y="459134"/>
                    <a:pt x="393733" y="413593"/>
                    <a:pt x="573503" y="369145"/>
                  </a:cubicBezTo>
                  <a:cubicBezTo>
                    <a:pt x="624510" y="356572"/>
                    <a:pt x="675536" y="344075"/>
                    <a:pt x="726581" y="331653"/>
                  </a:cubicBezTo>
                  <a:cubicBezTo>
                    <a:pt x="729597" y="330824"/>
                    <a:pt x="731350" y="327713"/>
                    <a:pt x="730521" y="324697"/>
                  </a:cubicBezTo>
                  <a:lnTo>
                    <a:pt x="702246" y="205718"/>
                  </a:lnTo>
                  <a:cubicBezTo>
                    <a:pt x="701360" y="202759"/>
                    <a:pt x="698288" y="201006"/>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54"/>
                    <a:pt x="719607" y="327694"/>
                  </a:cubicBezTo>
                  <a:cubicBezTo>
                    <a:pt x="720926" y="325376"/>
                    <a:pt x="722246" y="323058"/>
                    <a:pt x="723546" y="320739"/>
                  </a:cubicBezTo>
                  <a:cubicBezTo>
                    <a:pt x="543645" y="364301"/>
                    <a:pt x="364233" y="409879"/>
                    <a:pt x="184444" y="454290"/>
                  </a:cubicBezTo>
                  <a:cubicBezTo>
                    <a:pt x="133456" y="466862"/>
                    <a:pt x="82430" y="479340"/>
                    <a:pt x="31366" y="491744"/>
                  </a:cubicBezTo>
                  <a:lnTo>
                    <a:pt x="38321" y="495702"/>
                  </a:lnTo>
                  <a:cubicBezTo>
                    <a:pt x="28877" y="457230"/>
                    <a:pt x="19453" y="418758"/>
                    <a:pt x="10047" y="380266"/>
                  </a:cubicBezTo>
                  <a:lnTo>
                    <a:pt x="6088" y="387222"/>
                  </a:lnTo>
                  <a:cubicBezTo>
                    <a:pt x="26352" y="381925"/>
                    <a:pt x="46672" y="376930"/>
                    <a:pt x="66860" y="371407"/>
                  </a:cubicBezTo>
                  <a:cubicBezTo>
                    <a:pt x="69310" y="370729"/>
                    <a:pt x="71007" y="368485"/>
                    <a:pt x="71007" y="365941"/>
                  </a:cubicBezTo>
                  <a:cubicBezTo>
                    <a:pt x="65936" y="306432"/>
                    <a:pt x="71403" y="245585"/>
                    <a:pt x="93815" y="189828"/>
                  </a:cubicBezTo>
                  <a:cubicBezTo>
                    <a:pt x="116227" y="134070"/>
                    <a:pt x="155416" y="85627"/>
                    <a:pt x="206291" y="53676"/>
                  </a:cubicBezTo>
                  <a:cubicBezTo>
                    <a:pt x="303876" y="-7623"/>
                    <a:pt x="431771" y="-743"/>
                    <a:pt x="521383" y="72036"/>
                  </a:cubicBezTo>
                  <a:cubicBezTo>
                    <a:pt x="568263" y="110131"/>
                    <a:pt x="602644" y="164041"/>
                    <a:pt x="608921" y="224888"/>
                  </a:cubicBezTo>
                  <a:cubicBezTo>
                    <a:pt x="609713" y="232051"/>
                    <a:pt x="621023" y="232126"/>
                    <a:pt x="620269" y="224888"/>
                  </a:cubicBezTo>
                  <a:close/>
                </a:path>
              </a:pathLst>
            </a:custGeom>
            <a:grpFill/>
            <a:ln w="1885" cap="flat">
              <a:noFill/>
              <a:prstDash val="solid"/>
              <a:miter/>
            </a:ln>
          </p:spPr>
          <p:txBody>
            <a:bodyPr rtlCol="0" anchor="ctr"/>
            <a:lstStyle/>
            <a:p>
              <a:endParaRPr lang="en-IN"/>
            </a:p>
          </p:txBody>
        </p:sp>
        <p:sp>
          <p:nvSpPr>
            <p:cNvPr id="773" name="Freeform: Shape 772">
              <a:extLst>
                <a:ext uri="{FF2B5EF4-FFF2-40B4-BE49-F238E27FC236}">
                  <a16:creationId xmlns:a16="http://schemas.microsoft.com/office/drawing/2014/main" id="{457BC98D-6F9D-8BC3-9787-71C60411B559}"/>
                </a:ext>
              </a:extLst>
            </p:cNvPr>
            <p:cNvSpPr/>
            <p:nvPr/>
          </p:nvSpPr>
          <p:spPr>
            <a:xfrm>
              <a:off x="4740578" y="4142720"/>
              <a:ext cx="359333" cy="237926"/>
            </a:xfrm>
            <a:custGeom>
              <a:avLst/>
              <a:gdLst>
                <a:gd name="connsiteX0" fmla="*/ 358085 w 359333"/>
                <a:gd name="connsiteY0" fmla="*/ 141698 h 237926"/>
                <a:gd name="connsiteX1" fmla="*/ 205403 w 359333"/>
                <a:gd name="connsiteY1" fmla="*/ 2210 h 237926"/>
                <a:gd name="connsiteX2" fmla="*/ 18904 w 359333"/>
                <a:gd name="connsiteY2" fmla="*/ 98627 h 237926"/>
                <a:gd name="connsiteX3" fmla="*/ 337 w 359333"/>
                <a:gd name="connsiteY3" fmla="*/ 232611 h 237926"/>
                <a:gd name="connsiteX4" fmla="*/ 6199 w 359333"/>
                <a:gd name="connsiteY4" fmla="*/ 238247 h 237926"/>
                <a:gd name="connsiteX5" fmla="*/ 7499 w 359333"/>
                <a:gd name="connsiteY5" fmla="*/ 238077 h 237926"/>
                <a:gd name="connsiteX6" fmla="*/ 354052 w 359333"/>
                <a:gd name="connsiteY6" fmla="*/ 148635 h 237926"/>
                <a:gd name="connsiteX7" fmla="*/ 351036 w 359333"/>
                <a:gd name="connsiteY7" fmla="*/ 137721 h 237926"/>
                <a:gd name="connsiteX8" fmla="*/ 4503 w 359333"/>
                <a:gd name="connsiteY8" fmla="*/ 227163 h 237926"/>
                <a:gd name="connsiteX9" fmla="*/ 11647 w 359333"/>
                <a:gd name="connsiteY9" fmla="*/ 232611 h 237926"/>
                <a:gd name="connsiteX10" fmla="*/ 21844 w 359333"/>
                <a:gd name="connsiteY10" fmla="*/ 121246 h 237926"/>
                <a:gd name="connsiteX11" fmla="*/ 89232 w 359333"/>
                <a:gd name="connsiteY11" fmla="*/ 36234 h 237926"/>
                <a:gd name="connsiteX12" fmla="*/ 284685 w 359333"/>
                <a:gd name="connsiteY12" fmla="*/ 49240 h 237926"/>
                <a:gd name="connsiteX13" fmla="*/ 347096 w 359333"/>
                <a:gd name="connsiteY13" fmla="*/ 144677 h 237926"/>
                <a:gd name="connsiteX14" fmla="*/ 358085 w 359333"/>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26">
                  <a:moveTo>
                    <a:pt x="358085" y="141698"/>
                  </a:moveTo>
                  <a:cubicBezTo>
                    <a:pt x="339424" y="71125"/>
                    <a:pt x="278464" y="12747"/>
                    <a:pt x="205403" y="2210"/>
                  </a:cubicBezTo>
                  <a:cubicBezTo>
                    <a:pt x="129589" y="-8741"/>
                    <a:pt x="52060" y="28506"/>
                    <a:pt x="18904" y="98627"/>
                  </a:cubicBezTo>
                  <a:cubicBezTo>
                    <a:pt x="-832" y="140379"/>
                    <a:pt x="-3207" y="187221"/>
                    <a:pt x="337" y="232611"/>
                  </a:cubicBezTo>
                  <a:cubicBezTo>
                    <a:pt x="394" y="235777"/>
                    <a:pt x="3013" y="238303"/>
                    <a:pt x="6199" y="238247"/>
                  </a:cubicBezTo>
                  <a:cubicBezTo>
                    <a:pt x="6632" y="238247"/>
                    <a:pt x="7066" y="238190"/>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1"/>
                    <a:pt x="9535" y="157023"/>
                    <a:pt x="21844" y="121246"/>
                  </a:cubicBezTo>
                  <a:cubicBezTo>
                    <a:pt x="33908" y="86129"/>
                    <a:pt x="57395" y="55536"/>
                    <a:pt x="89232" y="36234"/>
                  </a:cubicBezTo>
                  <a:cubicBezTo>
                    <a:pt x="150041" y="-655"/>
                    <a:pt x="229474" y="4567"/>
                    <a:pt x="284685" y="49240"/>
                  </a:cubicBezTo>
                  <a:cubicBezTo>
                    <a:pt x="315071" y="73651"/>
                    <a:pt x="336917" y="107053"/>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774" name="Freeform: Shape 773">
              <a:extLst>
                <a:ext uri="{FF2B5EF4-FFF2-40B4-BE49-F238E27FC236}">
                  <a16:creationId xmlns:a16="http://schemas.microsoft.com/office/drawing/2014/main" id="{0ABDEA44-E2DB-7BE4-9B93-9D5C089C9292}"/>
                </a:ext>
              </a:extLst>
            </p:cNvPr>
            <p:cNvSpPr/>
            <p:nvPr/>
          </p:nvSpPr>
          <p:spPr>
            <a:xfrm>
              <a:off x="5199397" y="4373731"/>
              <a:ext cx="13586" cy="17445"/>
            </a:xfrm>
            <a:custGeom>
              <a:avLst/>
              <a:gdLst>
                <a:gd name="connsiteX0" fmla="*/ -830 w 13586"/>
                <a:gd name="connsiteY0" fmla="*/ 7481 h 17445"/>
                <a:gd name="connsiteX1" fmla="*/ 1451 w 13586"/>
                <a:gd name="connsiteY1" fmla="*/ 13645 h 17445"/>
                <a:gd name="connsiteX2" fmla="*/ 8407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7"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5" name="Freeform: Shape 774">
              <a:extLst>
                <a:ext uri="{FF2B5EF4-FFF2-40B4-BE49-F238E27FC236}">
                  <a16:creationId xmlns:a16="http://schemas.microsoft.com/office/drawing/2014/main" id="{AF65BC5C-9F0A-838A-298E-FF83B05478A0}"/>
                </a:ext>
              </a:extLst>
            </p:cNvPr>
            <p:cNvSpPr/>
            <p:nvPr/>
          </p:nvSpPr>
          <p:spPr>
            <a:xfrm>
              <a:off x="5125195" y="4394936"/>
              <a:ext cx="12621" cy="17658"/>
            </a:xfrm>
            <a:custGeom>
              <a:avLst/>
              <a:gdLst>
                <a:gd name="connsiteX0" fmla="*/ -858 w 12621"/>
                <a:gd name="connsiteY0" fmla="*/ 7482 h 17658"/>
                <a:gd name="connsiteX1" fmla="*/ 499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2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499" y="13834"/>
                  </a:lnTo>
                  <a:cubicBezTo>
                    <a:pt x="1328" y="16850"/>
                    <a:pt x="4439" y="18603"/>
                    <a:pt x="7455" y="17774"/>
                  </a:cubicBezTo>
                  <a:cubicBezTo>
                    <a:pt x="10414" y="16888"/>
                    <a:pt x="12167" y="13816"/>
                    <a:pt x="11413" y="10819"/>
                  </a:cubicBezTo>
                  <a:lnTo>
                    <a:pt x="10056" y="4466"/>
                  </a:lnTo>
                  <a:cubicBezTo>
                    <a:pt x="9227" y="1450"/>
                    <a:pt x="6116" y="-303"/>
                    <a:pt x="3101" y="527"/>
                  </a:cubicBezTo>
                  <a:cubicBezTo>
                    <a:pt x="3101" y="527"/>
                    <a:pt x="3082" y="527"/>
                    <a:pt x="3082"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776" name="Freeform: Shape 775">
              <a:extLst>
                <a:ext uri="{FF2B5EF4-FFF2-40B4-BE49-F238E27FC236}">
                  <a16:creationId xmlns:a16="http://schemas.microsoft.com/office/drawing/2014/main" id="{00DEC7FD-021C-C7B4-BD55-85614479BB59}"/>
                </a:ext>
              </a:extLst>
            </p:cNvPr>
            <p:cNvSpPr/>
            <p:nvPr/>
          </p:nvSpPr>
          <p:spPr>
            <a:xfrm>
              <a:off x="5049221"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0" y="20694"/>
                    <a:pt x="13044"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7" name="Freeform: Shape 776">
              <a:extLst>
                <a:ext uri="{FF2B5EF4-FFF2-40B4-BE49-F238E27FC236}">
                  <a16:creationId xmlns:a16="http://schemas.microsoft.com/office/drawing/2014/main" id="{A0851FED-3D60-C963-1C35-B825AE71DAE2}"/>
                </a:ext>
              </a:extLst>
            </p:cNvPr>
            <p:cNvSpPr/>
            <p:nvPr/>
          </p:nvSpPr>
          <p:spPr>
            <a:xfrm>
              <a:off x="4973852" y="4431476"/>
              <a:ext cx="14360" cy="18619"/>
            </a:xfrm>
            <a:custGeom>
              <a:avLst/>
              <a:gdLst>
                <a:gd name="connsiteX0" fmla="*/ -313 w 14360"/>
                <a:gd name="connsiteY0" fmla="*/ 8849 h 18619"/>
                <a:gd name="connsiteX1" fmla="*/ 2835 w 14360"/>
                <a:gd name="connsiteY1" fmla="*/ 16144 h 18619"/>
                <a:gd name="connsiteX2" fmla="*/ 10564 w 14360"/>
                <a:gd name="connsiteY2" fmla="*/ 18161 h 18619"/>
                <a:gd name="connsiteX3" fmla="*/ 10583 w 14360"/>
                <a:gd name="connsiteY3" fmla="*/ 18161 h 18619"/>
                <a:gd name="connsiteX4" fmla="*/ 12619 w 14360"/>
                <a:gd name="connsiteY4" fmla="*/ 10432 h 18619"/>
                <a:gd name="connsiteX5" fmla="*/ 9452 w 14360"/>
                <a:gd name="connsiteY5" fmla="*/ 3137 h 18619"/>
                <a:gd name="connsiteX6" fmla="*/ 1723 w 14360"/>
                <a:gd name="connsiteY6" fmla="*/ 1083 h 18619"/>
                <a:gd name="connsiteX7" fmla="*/ 1705 w 14360"/>
                <a:gd name="connsiteY7" fmla="*/ 1102 h 18619"/>
                <a:gd name="connsiteX8" fmla="*/ -313 w 14360"/>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9">
                  <a:moveTo>
                    <a:pt x="-313" y="8849"/>
                  </a:moveTo>
                  <a:cubicBezTo>
                    <a:pt x="743" y="11280"/>
                    <a:pt x="1799" y="13712"/>
                    <a:pt x="2835" y="16144"/>
                  </a:cubicBezTo>
                  <a:cubicBezTo>
                    <a:pt x="4419" y="18839"/>
                    <a:pt x="7868" y="19744"/>
                    <a:pt x="10564" y="18161"/>
                  </a:cubicBezTo>
                  <a:cubicBezTo>
                    <a:pt x="10583" y="18161"/>
                    <a:pt x="10583" y="18161"/>
                    <a:pt x="10583" y="18161"/>
                  </a:cubicBezTo>
                  <a:cubicBezTo>
                    <a:pt x="13203" y="16521"/>
                    <a:pt x="14088" y="13147"/>
                    <a:pt x="12619" y="10432"/>
                  </a:cubicBezTo>
                  <a:lnTo>
                    <a:pt x="9452" y="3137"/>
                  </a:lnTo>
                  <a:cubicBezTo>
                    <a:pt x="7887" y="442"/>
                    <a:pt x="4419" y="-482"/>
                    <a:pt x="1723" y="1083"/>
                  </a:cubicBezTo>
                  <a:cubicBezTo>
                    <a:pt x="1723" y="1102"/>
                    <a:pt x="1705" y="1102"/>
                    <a:pt x="1705" y="1102"/>
                  </a:cubicBezTo>
                  <a:cubicBezTo>
                    <a:pt x="-916" y="2741"/>
                    <a:pt x="-1802" y="6135"/>
                    <a:pt x="-313" y="8849"/>
                  </a:cubicBezTo>
                  <a:close/>
                </a:path>
              </a:pathLst>
            </a:custGeom>
            <a:grpFill/>
            <a:ln w="1885" cap="flat">
              <a:noFill/>
              <a:prstDash val="solid"/>
              <a:miter/>
            </a:ln>
          </p:spPr>
          <p:txBody>
            <a:bodyPr rtlCol="0" anchor="ctr"/>
            <a:lstStyle/>
            <a:p>
              <a:endParaRPr lang="en-IN"/>
            </a:p>
          </p:txBody>
        </p:sp>
        <p:sp>
          <p:nvSpPr>
            <p:cNvPr id="778" name="Freeform: Shape 777">
              <a:extLst>
                <a:ext uri="{FF2B5EF4-FFF2-40B4-BE49-F238E27FC236}">
                  <a16:creationId xmlns:a16="http://schemas.microsoft.com/office/drawing/2014/main" id="{EAB5E9B6-98A1-58A1-EEA1-A8BE0811D99B}"/>
                </a:ext>
              </a:extLst>
            </p:cNvPr>
            <p:cNvSpPr/>
            <p:nvPr/>
          </p:nvSpPr>
          <p:spPr>
            <a:xfrm>
              <a:off x="4898429"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7" y="10497"/>
                    <a:pt x="10475" y="7481"/>
                    <a:pt x="10041" y="4484"/>
                  </a:cubicBezTo>
                  <a:cubicBezTo>
                    <a:pt x="9212" y="1468"/>
                    <a:pt x="6101"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779" name="Freeform: Shape 778">
              <a:extLst>
                <a:ext uri="{FF2B5EF4-FFF2-40B4-BE49-F238E27FC236}">
                  <a16:creationId xmlns:a16="http://schemas.microsoft.com/office/drawing/2014/main" id="{426C600F-95E9-B9AD-F5CD-18BAE4C2F904}"/>
                </a:ext>
              </a:extLst>
            </p:cNvPr>
            <p:cNvSpPr/>
            <p:nvPr/>
          </p:nvSpPr>
          <p:spPr>
            <a:xfrm>
              <a:off x="4822591"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2 w 13829"/>
                <a:gd name="connsiteY3" fmla="*/ 13249 h 20087"/>
                <a:gd name="connsiteX4" fmla="*/ 10084 w 13829"/>
                <a:gd name="connsiteY4" fmla="*/ 4484 h 20087"/>
                <a:gd name="connsiteX5" fmla="*/ 3110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8" y="10402"/>
                    <a:pt x="848" y="13324"/>
                    <a:pt x="1677" y="16246"/>
                  </a:cubicBezTo>
                  <a:cubicBezTo>
                    <a:pt x="2507" y="19262"/>
                    <a:pt x="5617" y="21034"/>
                    <a:pt x="8633" y="20204"/>
                  </a:cubicBezTo>
                  <a:cubicBezTo>
                    <a:pt x="11649" y="19375"/>
                    <a:pt x="13421" y="16265"/>
                    <a:pt x="12592" y="13249"/>
                  </a:cubicBezTo>
                  <a:cubicBezTo>
                    <a:pt x="11743" y="10327"/>
                    <a:pt x="10914" y="7405"/>
                    <a:pt x="10084" y="4484"/>
                  </a:cubicBezTo>
                  <a:cubicBezTo>
                    <a:pt x="9255" y="1468"/>
                    <a:pt x="6126" y="-304"/>
                    <a:pt x="3110"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780" name="Freeform: Shape 779">
              <a:extLst>
                <a:ext uri="{FF2B5EF4-FFF2-40B4-BE49-F238E27FC236}">
                  <a16:creationId xmlns:a16="http://schemas.microsoft.com/office/drawing/2014/main" id="{C37443F3-7FC0-2894-D3EF-AD040172FBBB}"/>
                </a:ext>
              </a:extLst>
            </p:cNvPr>
            <p:cNvSpPr/>
            <p:nvPr/>
          </p:nvSpPr>
          <p:spPr>
            <a:xfrm>
              <a:off x="4747468" y="4486826"/>
              <a:ext cx="12033" cy="17812"/>
            </a:xfrm>
            <a:custGeom>
              <a:avLst/>
              <a:gdLst>
                <a:gd name="connsiteX0" fmla="*/ -1012 w 12033"/>
                <a:gd name="connsiteY0" fmla="*/ 5976 h 17812"/>
                <a:gd name="connsiteX1" fmla="*/ -333 w 12033"/>
                <a:gd name="connsiteY1" fmla="*/ 12479 h 17812"/>
                <a:gd name="connsiteX2" fmla="*/ 5322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3" y="12479"/>
                  </a:lnTo>
                  <a:cubicBezTo>
                    <a:pt x="-277" y="15571"/>
                    <a:pt x="2231" y="18078"/>
                    <a:pt x="5322" y="18134"/>
                  </a:cubicBezTo>
                  <a:cubicBezTo>
                    <a:pt x="8130" y="18002"/>
                    <a:pt x="11297" y="15627"/>
                    <a:pt x="10977" y="12479"/>
                  </a:cubicBezTo>
                  <a:lnTo>
                    <a:pt x="10298" y="5976"/>
                  </a:lnTo>
                  <a:cubicBezTo>
                    <a:pt x="10223" y="2885"/>
                    <a:pt x="7734"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781" name="Freeform: Shape 780">
              <a:extLst>
                <a:ext uri="{FF2B5EF4-FFF2-40B4-BE49-F238E27FC236}">
                  <a16:creationId xmlns:a16="http://schemas.microsoft.com/office/drawing/2014/main" id="{792842C4-1EE7-D7DA-A128-FE3B3DCFE53A}"/>
                </a:ext>
              </a:extLst>
            </p:cNvPr>
            <p:cNvSpPr/>
            <p:nvPr/>
          </p:nvSpPr>
          <p:spPr>
            <a:xfrm>
              <a:off x="4671727"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7"/>
                    <a:pt x="4721"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2" y="1430"/>
                    <a:pt x="-1612" y="4484"/>
                    <a:pt x="-858" y="7481"/>
                  </a:cubicBezTo>
                  <a:close/>
                </a:path>
              </a:pathLst>
            </a:custGeom>
            <a:grpFill/>
            <a:ln w="1885" cap="flat">
              <a:noFill/>
              <a:prstDash val="solid"/>
              <a:miter/>
            </a:ln>
          </p:spPr>
          <p:txBody>
            <a:bodyPr rtlCol="0" anchor="ctr"/>
            <a:lstStyle/>
            <a:p>
              <a:endParaRPr lang="en-IN"/>
            </a:p>
          </p:txBody>
        </p:sp>
        <p:sp>
          <p:nvSpPr>
            <p:cNvPr id="782" name="Freeform: Shape 781">
              <a:extLst>
                <a:ext uri="{FF2B5EF4-FFF2-40B4-BE49-F238E27FC236}">
                  <a16:creationId xmlns:a16="http://schemas.microsoft.com/office/drawing/2014/main" id="{69AF064F-A67C-A75A-0C08-8BD9CAFEFAD2}"/>
                </a:ext>
              </a:extLst>
            </p:cNvPr>
            <p:cNvSpPr/>
            <p:nvPr/>
          </p:nvSpPr>
          <p:spPr>
            <a:xfrm>
              <a:off x="1529309" y="6085914"/>
              <a:ext cx="72954" cy="73116"/>
            </a:xfrm>
            <a:custGeom>
              <a:avLst/>
              <a:gdLst>
                <a:gd name="connsiteX0" fmla="*/ 23741 w 72954"/>
                <a:gd name="connsiteY0" fmla="*/ 59858 h 73116"/>
                <a:gd name="connsiteX1" fmla="*/ 11470 w 72954"/>
                <a:gd name="connsiteY1" fmla="*/ 27474 h 73116"/>
                <a:gd name="connsiteX2" fmla="*/ 42270 w 72954"/>
                <a:gd name="connsiteY2" fmla="*/ 12809 h 73116"/>
                <a:gd name="connsiteX3" fmla="*/ 60065 w 72954"/>
                <a:gd name="connsiteY3" fmla="*/ 41517 h 73116"/>
                <a:gd name="connsiteX4" fmla="*/ 29811 w 72954"/>
                <a:gd name="connsiteY4" fmla="*/ 62083 h 73116"/>
                <a:gd name="connsiteX5" fmla="*/ 29811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9" y="14770"/>
                    <a:pt x="29905" y="8945"/>
                    <a:pt x="42270" y="12809"/>
                  </a:cubicBezTo>
                  <a:cubicBezTo>
                    <a:pt x="54296" y="16579"/>
                    <a:pt x="62798" y="28813"/>
                    <a:pt x="60065" y="41517"/>
                  </a:cubicBezTo>
                  <a:cubicBezTo>
                    <a:pt x="57086" y="55429"/>
                    <a:pt x="43100" y="62686"/>
                    <a:pt x="29811" y="62083"/>
                  </a:cubicBezTo>
                  <a:cubicBezTo>
                    <a:pt x="22535" y="61762"/>
                    <a:pt x="22554" y="73072"/>
                    <a:pt x="29811" y="73392"/>
                  </a:cubicBezTo>
                  <a:cubicBezTo>
                    <a:pt x="48510"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783" name="Freeform: Shape 782">
              <a:extLst>
                <a:ext uri="{FF2B5EF4-FFF2-40B4-BE49-F238E27FC236}">
                  <a16:creationId xmlns:a16="http://schemas.microsoft.com/office/drawing/2014/main" id="{B0CAEAA2-ECCB-C7ED-28FD-C73B84B3C039}"/>
                </a:ext>
              </a:extLst>
            </p:cNvPr>
            <p:cNvSpPr/>
            <p:nvPr/>
          </p:nvSpPr>
          <p:spPr>
            <a:xfrm>
              <a:off x="2026315"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9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1" y="22384"/>
                    <a:pt x="64329" y="36748"/>
                  </a:cubicBezTo>
                  <a:cubicBezTo>
                    <a:pt x="64706" y="51111"/>
                    <a:pt x="53829" y="62798"/>
                    <a:pt x="40597" y="66512"/>
                  </a:cubicBezTo>
                  <a:cubicBezTo>
                    <a:pt x="33585" y="68397"/>
                    <a:pt x="36563" y="79386"/>
                    <a:pt x="43594" y="77406"/>
                  </a:cubicBezTo>
                  <a:cubicBezTo>
                    <a:pt x="63235" y="71921"/>
                    <a:pt x="78127" y="53147"/>
                    <a:pt x="75224" y="32167"/>
                  </a:cubicBezTo>
                  <a:cubicBezTo>
                    <a:pt x="72547" y="12846"/>
                    <a:pt x="54602" y="-744"/>
                    <a:pt x="35413" y="387"/>
                  </a:cubicBezTo>
                  <a:cubicBezTo>
                    <a:pt x="15904" y="1555"/>
                    <a:pt x="-533" y="16993"/>
                    <a:pt x="-1023" y="36917"/>
                  </a:cubicBezTo>
                  <a:cubicBezTo>
                    <a:pt x="-1551" y="59368"/>
                    <a:pt x="17958"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784" name="Freeform: Shape 783">
              <a:extLst>
                <a:ext uri="{FF2B5EF4-FFF2-40B4-BE49-F238E27FC236}">
                  <a16:creationId xmlns:a16="http://schemas.microsoft.com/office/drawing/2014/main" id="{18520B53-0008-7151-9ED4-0BA51316130F}"/>
                </a:ext>
              </a:extLst>
            </p:cNvPr>
            <p:cNvSpPr/>
            <p:nvPr/>
          </p:nvSpPr>
          <p:spPr>
            <a:xfrm>
              <a:off x="1418559" y="5649466"/>
              <a:ext cx="72458" cy="78814"/>
            </a:xfrm>
            <a:custGeom>
              <a:avLst/>
              <a:gdLst>
                <a:gd name="connsiteX0" fmla="*/ 27933 w 72458"/>
                <a:gd name="connsiteY0" fmla="*/ 71698 h 78814"/>
                <a:gd name="connsiteX1" fmla="*/ 71099 w 72458"/>
                <a:gd name="connsiteY1" fmla="*/ 54262 h 78814"/>
                <a:gd name="connsiteX2" fmla="*/ 39676 w 72458"/>
                <a:gd name="connsiteY2" fmla="*/ 1218 h 78814"/>
                <a:gd name="connsiteX3" fmla="*/ -870 w 72458"/>
                <a:gd name="connsiteY3" fmla="*/ 31491 h 78814"/>
                <a:gd name="connsiteX4" fmla="*/ 36283 w 72458"/>
                <a:gd name="connsiteY4" fmla="*/ 76730 h 78814"/>
                <a:gd name="connsiteX5" fmla="*/ 39299 w 72458"/>
                <a:gd name="connsiteY5" fmla="*/ 65835 h 78814"/>
                <a:gd name="connsiteX6" fmla="*/ 10855 w 72458"/>
                <a:gd name="connsiteY6" fmla="*/ 40407 h 78814"/>
                <a:gd name="connsiteX7" fmla="*/ 30120 w 72458"/>
                <a:gd name="connsiteY7" fmla="*/ 11718 h 78814"/>
                <a:gd name="connsiteX8" fmla="*/ 58545 w 72458"/>
                <a:gd name="connsiteY8" fmla="*/ 39314 h 78814"/>
                <a:gd name="connsiteX9" fmla="*/ 54775 w 72458"/>
                <a:gd name="connsiteY9" fmla="*/ 63969 h 78814"/>
                <a:gd name="connsiteX10" fmla="*/ 36472 w 72458"/>
                <a:gd name="connsiteY10" fmla="*/ 64214 h 78814"/>
                <a:gd name="connsiteX11" fmla="*/ 35925 w 72458"/>
                <a:gd name="connsiteY11" fmla="*/ 63649 h 78814"/>
                <a:gd name="connsiteX12" fmla="*/ 27933 w 72458"/>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4">
                  <a:moveTo>
                    <a:pt x="27933" y="71698"/>
                  </a:moveTo>
                  <a:cubicBezTo>
                    <a:pt x="44332" y="87965"/>
                    <a:pt x="68290" y="75468"/>
                    <a:pt x="71099" y="54262"/>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1971"/>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1"/>
                    <a:pt x="36472" y="64214"/>
                  </a:cubicBezTo>
                  <a:cubicBezTo>
                    <a:pt x="36283" y="64026"/>
                    <a:pt x="36095" y="63837"/>
                    <a:pt x="35925" y="63649"/>
                  </a:cubicBezTo>
                  <a:cubicBezTo>
                    <a:pt x="30760" y="58522"/>
                    <a:pt x="22730" y="66514"/>
                    <a:pt x="27933" y="71641"/>
                  </a:cubicBezTo>
                  <a:close/>
                </a:path>
              </a:pathLst>
            </a:custGeom>
            <a:grpFill/>
            <a:ln w="1885" cap="flat">
              <a:noFill/>
              <a:prstDash val="solid"/>
              <a:miter/>
            </a:ln>
          </p:spPr>
          <p:txBody>
            <a:bodyPr rtlCol="0" anchor="ctr"/>
            <a:lstStyle/>
            <a:p>
              <a:endParaRPr lang="en-IN"/>
            </a:p>
          </p:txBody>
        </p:sp>
        <p:sp>
          <p:nvSpPr>
            <p:cNvPr id="785" name="Freeform: Shape 784">
              <a:extLst>
                <a:ext uri="{FF2B5EF4-FFF2-40B4-BE49-F238E27FC236}">
                  <a16:creationId xmlns:a16="http://schemas.microsoft.com/office/drawing/2014/main" id="{AEA0482F-74C7-7E5F-9584-BBCF44F0AB6A}"/>
                </a:ext>
              </a:extLst>
            </p:cNvPr>
            <p:cNvSpPr/>
            <p:nvPr/>
          </p:nvSpPr>
          <p:spPr>
            <a:xfrm>
              <a:off x="1916445" y="5552611"/>
              <a:ext cx="69117" cy="69866"/>
            </a:xfrm>
            <a:custGeom>
              <a:avLst/>
              <a:gdLst>
                <a:gd name="connsiteX0" fmla="*/ 36125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5 w 69117"/>
                <a:gd name="connsiteY9" fmla="*/ 70176 h 69866"/>
                <a:gd name="connsiteX10" fmla="*/ 36125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5" y="58941"/>
                  </a:moveTo>
                  <a:cubicBezTo>
                    <a:pt x="22835" y="58188"/>
                    <a:pt x="9904"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786" name="Freeform: Shape 785">
              <a:extLst>
                <a:ext uri="{FF2B5EF4-FFF2-40B4-BE49-F238E27FC236}">
                  <a16:creationId xmlns:a16="http://schemas.microsoft.com/office/drawing/2014/main" id="{135BFBA9-1F5D-4916-F1F9-46DC4FF07AD5}"/>
                </a:ext>
              </a:extLst>
            </p:cNvPr>
            <p:cNvSpPr/>
            <p:nvPr/>
          </p:nvSpPr>
          <p:spPr>
            <a:xfrm>
              <a:off x="1726768"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0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2" y="35342"/>
                    <a:pt x="56870" y="48857"/>
                    <a:pt x="47351" y="57131"/>
                  </a:cubicBezTo>
                  <a:cubicBezTo>
                    <a:pt x="41847" y="61919"/>
                    <a:pt x="49877" y="69893"/>
                    <a:pt x="55343" y="65143"/>
                  </a:cubicBezTo>
                  <a:cubicBezTo>
                    <a:pt x="69235" y="53060"/>
                    <a:pt x="74004" y="31798"/>
                    <a:pt x="63788" y="15813"/>
                  </a:cubicBezTo>
                  <a:cubicBezTo>
                    <a:pt x="53571" y="-171"/>
                    <a:pt x="32328" y="-4017"/>
                    <a:pt x="16456" y="5351"/>
                  </a:cubicBezTo>
                  <a:cubicBezTo>
                    <a:pt x="585" y="14720"/>
                    <a:pt x="-6013" y="35398"/>
                    <a:pt x="3110" y="51835"/>
                  </a:cubicBezTo>
                  <a:cubicBezTo>
                    <a:pt x="12234" y="68272"/>
                    <a:pt x="33421"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787" name="Freeform: Shape 786">
              <a:extLst>
                <a:ext uri="{FF2B5EF4-FFF2-40B4-BE49-F238E27FC236}">
                  <a16:creationId xmlns:a16="http://schemas.microsoft.com/office/drawing/2014/main" id="{A700007A-77E0-F68E-0253-666B9BF2950B}"/>
                </a:ext>
              </a:extLst>
            </p:cNvPr>
            <p:cNvSpPr/>
            <p:nvPr/>
          </p:nvSpPr>
          <p:spPr>
            <a:xfrm>
              <a:off x="2222229" y="5722914"/>
              <a:ext cx="63781" cy="63735"/>
            </a:xfrm>
            <a:custGeom>
              <a:avLst/>
              <a:gdLst>
                <a:gd name="connsiteX0" fmla="*/ 37798 w 63781"/>
                <a:gd name="connsiteY0" fmla="*/ 59662 h 63735"/>
                <a:gd name="connsiteX1" fmla="*/ 62416 w 63781"/>
                <a:gd name="connsiteY1" fmla="*/ 26354 h 63735"/>
                <a:gd name="connsiteX2" fmla="*/ 60512 w 63781"/>
                <a:gd name="connsiteY2" fmla="*/ 19474 h 63735"/>
                <a:gd name="connsiteX3" fmla="*/ 18119 w 63781"/>
                <a:gd name="connsiteY3" fmla="*/ 3075 h 63735"/>
                <a:gd name="connsiteX4" fmla="*/ 1720 w 63781"/>
                <a:gd name="connsiteY4" fmla="*/ 45468 h 63735"/>
                <a:gd name="connsiteX5" fmla="*/ 5358 w 63781"/>
                <a:gd name="connsiteY5" fmla="*/ 51688 h 63735"/>
                <a:gd name="connsiteX6" fmla="*/ 56063 w 63781"/>
                <a:gd name="connsiteY6" fmla="*/ 53479 h 63735"/>
                <a:gd name="connsiteX7" fmla="*/ 48052 w 63781"/>
                <a:gd name="connsiteY7" fmla="*/ 45487 h 63735"/>
                <a:gd name="connsiteX8" fmla="*/ 13746 w 63781"/>
                <a:gd name="connsiteY8" fmla="*/ 44054 h 63735"/>
                <a:gd name="connsiteX9" fmla="*/ 20042 w 63781"/>
                <a:gd name="connsiteY9" fmla="*/ 14762 h 63735"/>
                <a:gd name="connsiteX10" fmla="*/ 21493 w 63781"/>
                <a:gd name="connsiteY10" fmla="*/ 13894 h 63735"/>
                <a:gd name="connsiteX11" fmla="*/ 49768 w 63781"/>
                <a:gd name="connsiteY11" fmla="*/ 23093 h 63735"/>
                <a:gd name="connsiteX12" fmla="*/ 34688 w 63781"/>
                <a:gd name="connsiteY12" fmla="*/ 48766 h 63735"/>
                <a:gd name="connsiteX13" fmla="*/ 37704 w 63781"/>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35">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6"/>
                    <a:pt x="-5462" y="29238"/>
                    <a:pt x="1720" y="45468"/>
                  </a:cubicBezTo>
                  <a:cubicBezTo>
                    <a:pt x="2700" y="47673"/>
                    <a:pt x="3925" y="49765"/>
                    <a:pt x="5358" y="51688"/>
                  </a:cubicBezTo>
                  <a:cubicBezTo>
                    <a:pt x="18119" y="68804"/>
                    <a:pt x="41474" y="66957"/>
                    <a:pt x="56063" y="53479"/>
                  </a:cubicBezTo>
                  <a:cubicBezTo>
                    <a:pt x="61417" y="48540"/>
                    <a:pt x="53406" y="40548"/>
                    <a:pt x="48052" y="45487"/>
                  </a:cubicBezTo>
                  <a:cubicBezTo>
                    <a:pt x="38194" y="54610"/>
                    <a:pt x="22040" y="56495"/>
                    <a:pt x="13746" y="44054"/>
                  </a:cubicBezTo>
                  <a:cubicBezTo>
                    <a:pt x="7394" y="34233"/>
                    <a:pt x="10202" y="21114"/>
                    <a:pt x="20042" y="14762"/>
                  </a:cubicBezTo>
                  <a:cubicBezTo>
                    <a:pt x="20513" y="14441"/>
                    <a:pt x="21003" y="14159"/>
                    <a:pt x="21493" y="13894"/>
                  </a:cubicBezTo>
                  <a:cubicBezTo>
                    <a:pt x="31578" y="8673"/>
                    <a:pt x="44905" y="12632"/>
                    <a:pt x="49768" y="23093"/>
                  </a:cubicBezTo>
                  <a:cubicBezTo>
                    <a:pt x="55423" y="35100"/>
                    <a:pt x="46997" y="46995"/>
                    <a:pt x="34688" y="48766"/>
                  </a:cubicBezTo>
                  <a:cubicBezTo>
                    <a:pt x="27525" y="49803"/>
                    <a:pt x="30579" y="60698"/>
                    <a:pt x="37704" y="59662"/>
                  </a:cubicBezTo>
                  <a:close/>
                </a:path>
              </a:pathLst>
            </a:custGeom>
            <a:grpFill/>
            <a:ln w="1885" cap="flat">
              <a:noFill/>
              <a:prstDash val="solid"/>
              <a:miter/>
            </a:ln>
          </p:spPr>
          <p:txBody>
            <a:bodyPr rtlCol="0" anchor="ctr"/>
            <a:lstStyle/>
            <a:p>
              <a:endParaRPr lang="en-IN"/>
            </a:p>
          </p:txBody>
        </p:sp>
        <p:sp>
          <p:nvSpPr>
            <p:cNvPr id="788" name="Freeform: Shape 787">
              <a:extLst>
                <a:ext uri="{FF2B5EF4-FFF2-40B4-BE49-F238E27FC236}">
                  <a16:creationId xmlns:a16="http://schemas.microsoft.com/office/drawing/2014/main" id="{EC0A43F0-042B-EF45-626C-94EB10D4A028}"/>
                </a:ext>
              </a:extLst>
            </p:cNvPr>
            <p:cNvSpPr/>
            <p:nvPr/>
          </p:nvSpPr>
          <p:spPr>
            <a:xfrm>
              <a:off x="2102912" y="5198868"/>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3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3"/>
                  </a:cubicBezTo>
                  <a:cubicBezTo>
                    <a:pt x="47711" y="54671"/>
                    <a:pt x="34762" y="58592"/>
                    <a:pt x="23471" y="55934"/>
                  </a:cubicBezTo>
                  <a:cubicBezTo>
                    <a:pt x="16402" y="54276"/>
                    <a:pt x="13367" y="65171"/>
                    <a:pt x="20473" y="66848"/>
                  </a:cubicBezTo>
                  <a:cubicBezTo>
                    <a:pt x="37532" y="70864"/>
                    <a:pt x="56608" y="63851"/>
                    <a:pt x="63922" y="47132"/>
                  </a:cubicBezTo>
                  <a:cubicBezTo>
                    <a:pt x="71028" y="30921"/>
                    <a:pt x="63243" y="11902"/>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789" name="Freeform: Shape 788">
              <a:extLst>
                <a:ext uri="{FF2B5EF4-FFF2-40B4-BE49-F238E27FC236}">
                  <a16:creationId xmlns:a16="http://schemas.microsoft.com/office/drawing/2014/main" id="{7A3C1C42-CA0E-CDCD-18AB-F4A779B301A3}"/>
                </a:ext>
              </a:extLst>
            </p:cNvPr>
            <p:cNvSpPr/>
            <p:nvPr/>
          </p:nvSpPr>
          <p:spPr>
            <a:xfrm>
              <a:off x="1593037" y="5314879"/>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8 h 71928"/>
                <a:gd name="connsiteX9" fmla="*/ 37994 w 77974"/>
                <a:gd name="connsiteY9" fmla="*/ 55586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7"/>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8"/>
                  </a:cubicBezTo>
                  <a:cubicBezTo>
                    <a:pt x="68606" y="51853"/>
                    <a:pt x="52433" y="71005"/>
                    <a:pt x="37994" y="55586"/>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790" name="Freeform: Shape 789">
              <a:extLst>
                <a:ext uri="{FF2B5EF4-FFF2-40B4-BE49-F238E27FC236}">
                  <a16:creationId xmlns:a16="http://schemas.microsoft.com/office/drawing/2014/main" id="{6B16E8A8-3AA2-0A0E-3E44-5986DD200134}"/>
                </a:ext>
              </a:extLst>
            </p:cNvPr>
            <p:cNvSpPr/>
            <p:nvPr/>
          </p:nvSpPr>
          <p:spPr>
            <a:xfrm>
              <a:off x="1460810"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8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8"/>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791" name="Freeform: Shape 790">
              <a:extLst>
                <a:ext uri="{FF2B5EF4-FFF2-40B4-BE49-F238E27FC236}">
                  <a16:creationId xmlns:a16="http://schemas.microsoft.com/office/drawing/2014/main" id="{062CF6E1-1F5D-93E0-6D2A-C296CE5E4567}"/>
                </a:ext>
              </a:extLst>
            </p:cNvPr>
            <p:cNvSpPr/>
            <p:nvPr/>
          </p:nvSpPr>
          <p:spPr>
            <a:xfrm>
              <a:off x="1950438"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792" name="Freeform: Shape 791">
              <a:extLst>
                <a:ext uri="{FF2B5EF4-FFF2-40B4-BE49-F238E27FC236}">
                  <a16:creationId xmlns:a16="http://schemas.microsoft.com/office/drawing/2014/main" id="{D5762AAE-4F36-09FC-84DA-9BF45A4D2218}"/>
                </a:ext>
              </a:extLst>
            </p:cNvPr>
            <p:cNvSpPr/>
            <p:nvPr/>
          </p:nvSpPr>
          <p:spPr>
            <a:xfrm>
              <a:off x="2140134"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793" name="Freeform: Shape 792">
              <a:extLst>
                <a:ext uri="{FF2B5EF4-FFF2-40B4-BE49-F238E27FC236}">
                  <a16:creationId xmlns:a16="http://schemas.microsoft.com/office/drawing/2014/main" id="{24EB7E63-F7B5-83DF-A7C7-03B0528CA532}"/>
                </a:ext>
              </a:extLst>
            </p:cNvPr>
            <p:cNvSpPr/>
            <p:nvPr/>
          </p:nvSpPr>
          <p:spPr>
            <a:xfrm>
              <a:off x="1626358"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794" name="Freeform: Shape 793">
              <a:extLst>
                <a:ext uri="{FF2B5EF4-FFF2-40B4-BE49-F238E27FC236}">
                  <a16:creationId xmlns:a16="http://schemas.microsoft.com/office/drawing/2014/main" id="{32F91FE9-8E8B-EB7F-C220-3AD7EEED18BA}"/>
                </a:ext>
              </a:extLst>
            </p:cNvPr>
            <p:cNvSpPr/>
            <p:nvPr/>
          </p:nvSpPr>
          <p:spPr>
            <a:xfrm>
              <a:off x="1791948" y="5758733"/>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7"/>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795" name="Freeform: Shape 794">
              <a:extLst>
                <a:ext uri="{FF2B5EF4-FFF2-40B4-BE49-F238E27FC236}">
                  <a16:creationId xmlns:a16="http://schemas.microsoft.com/office/drawing/2014/main" id="{F43CC673-553D-C73C-2C24-D47104D34E17}"/>
                </a:ext>
              </a:extLst>
            </p:cNvPr>
            <p:cNvSpPr/>
            <p:nvPr/>
          </p:nvSpPr>
          <p:spPr>
            <a:xfrm>
              <a:off x="1654144" y="5228415"/>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89"/>
                    <a:pt x="152190" y="69403"/>
                    <a:pt x="3013" y="103992"/>
                  </a:cubicBezTo>
                  <a:cubicBezTo>
                    <a:pt x="-4075" y="105632"/>
                    <a:pt x="-1078" y="116527"/>
                    <a:pt x="6029" y="114887"/>
                  </a:cubicBezTo>
                  <a:cubicBezTo>
                    <a:pt x="155206" y="80355"/>
                    <a:pt x="304401" y="45860"/>
                    <a:pt x="453597" y="11402"/>
                  </a:cubicBezTo>
                  <a:cubicBezTo>
                    <a:pt x="460703" y="9762"/>
                    <a:pt x="457687" y="-1151"/>
                    <a:pt x="450600" y="488"/>
                  </a:cubicBezTo>
                  <a:close/>
                </a:path>
              </a:pathLst>
            </a:custGeom>
            <a:grpFill/>
            <a:ln w="1885" cap="flat">
              <a:noFill/>
              <a:prstDash val="solid"/>
              <a:miter/>
            </a:ln>
          </p:spPr>
          <p:txBody>
            <a:bodyPr rtlCol="0" anchor="ctr"/>
            <a:lstStyle/>
            <a:p>
              <a:endParaRPr lang="en-IN"/>
            </a:p>
          </p:txBody>
        </p:sp>
        <p:sp>
          <p:nvSpPr>
            <p:cNvPr id="796" name="Freeform: Shape 795">
              <a:extLst>
                <a:ext uri="{FF2B5EF4-FFF2-40B4-BE49-F238E27FC236}">
                  <a16:creationId xmlns:a16="http://schemas.microsoft.com/office/drawing/2014/main" id="{86ABB7D0-24E5-8F6F-122B-367D54A121AF}"/>
                </a:ext>
              </a:extLst>
            </p:cNvPr>
            <p:cNvSpPr/>
            <p:nvPr/>
          </p:nvSpPr>
          <p:spPr>
            <a:xfrm>
              <a:off x="1476602" y="5587934"/>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950"/>
                    <a:pt x="147398" y="63372"/>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797" name="Freeform: Shape 796">
              <a:extLst>
                <a:ext uri="{FF2B5EF4-FFF2-40B4-BE49-F238E27FC236}">
                  <a16:creationId xmlns:a16="http://schemas.microsoft.com/office/drawing/2014/main" id="{39720B1C-62E0-347D-58D6-5AEFF3505778}"/>
                </a:ext>
              </a:extLst>
            </p:cNvPr>
            <p:cNvSpPr/>
            <p:nvPr/>
          </p:nvSpPr>
          <p:spPr>
            <a:xfrm>
              <a:off x="1595710" y="6016861"/>
              <a:ext cx="453713" cy="115185"/>
            </a:xfrm>
            <a:custGeom>
              <a:avLst/>
              <a:gdLst>
                <a:gd name="connsiteX0" fmla="*/ 445642 w 453713"/>
                <a:gd name="connsiteY0" fmla="*/ 507 h 115185"/>
                <a:gd name="connsiteX1" fmla="*/ 3013 w 453713"/>
                <a:gd name="connsiteY1" fmla="*/ 104444 h 115185"/>
                <a:gd name="connsiteX2" fmla="*/ 6029 w 453713"/>
                <a:gd name="connsiteY2" fmla="*/ 115339 h 115185"/>
                <a:gd name="connsiteX3" fmla="*/ 448639 w 453713"/>
                <a:gd name="connsiteY3" fmla="*/ 11402 h 115185"/>
                <a:gd name="connsiteX4" fmla="*/ 445642 w 453713"/>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5">
                  <a:moveTo>
                    <a:pt x="445642" y="507"/>
                  </a:moveTo>
                  <a:cubicBezTo>
                    <a:pt x="298426" y="36510"/>
                    <a:pt x="150738" y="70552"/>
                    <a:pt x="3013" y="104444"/>
                  </a:cubicBezTo>
                  <a:cubicBezTo>
                    <a:pt x="-4075" y="106065"/>
                    <a:pt x="-1078" y="116980"/>
                    <a:pt x="6029" y="115339"/>
                  </a:cubicBezTo>
                  <a:cubicBezTo>
                    <a:pt x="153735" y="81410"/>
                    <a:pt x="301423" y="47480"/>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798" name="Freeform: Shape 797">
              <a:extLst>
                <a:ext uri="{FF2B5EF4-FFF2-40B4-BE49-F238E27FC236}">
                  <a16:creationId xmlns:a16="http://schemas.microsoft.com/office/drawing/2014/main" id="{DDACCD28-E6A6-10D2-75F4-D719DFED7826}"/>
                </a:ext>
              </a:extLst>
            </p:cNvPr>
            <p:cNvSpPr/>
            <p:nvPr/>
          </p:nvSpPr>
          <p:spPr>
            <a:xfrm>
              <a:off x="1571655"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8" y="136296"/>
                    <a:pt x="115209" y="73262"/>
                    <a:pt x="168610" y="10210"/>
                  </a:cubicBezTo>
                  <a:cubicBezTo>
                    <a:pt x="173285" y="4668"/>
                    <a:pt x="165311" y="-3362"/>
                    <a:pt x="160618" y="2199"/>
                  </a:cubicBezTo>
                  <a:cubicBezTo>
                    <a:pt x="107311" y="65326"/>
                    <a:pt x="53910" y="128360"/>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799" name="Freeform: Shape 798">
              <a:extLst>
                <a:ext uri="{FF2B5EF4-FFF2-40B4-BE49-F238E27FC236}">
                  <a16:creationId xmlns:a16="http://schemas.microsoft.com/office/drawing/2014/main" id="{F087C74C-DBE5-FE1F-5731-9DAD652C61B3}"/>
                </a:ext>
              </a:extLst>
            </p:cNvPr>
            <p:cNvSpPr/>
            <p:nvPr/>
          </p:nvSpPr>
          <p:spPr>
            <a:xfrm>
              <a:off x="1466276"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2"/>
                    <a:pt x="46661" y="189043"/>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800" name="Freeform: Shape 799">
              <a:extLst>
                <a:ext uri="{FF2B5EF4-FFF2-40B4-BE49-F238E27FC236}">
                  <a16:creationId xmlns:a16="http://schemas.microsoft.com/office/drawing/2014/main" id="{306C870A-C784-4D84-3F18-1E90F9845FFB}"/>
                </a:ext>
              </a:extLst>
            </p:cNvPr>
            <p:cNvSpPr/>
            <p:nvPr/>
          </p:nvSpPr>
          <p:spPr>
            <a:xfrm>
              <a:off x="1968397" y="5261860"/>
              <a:ext cx="166298" cy="302068"/>
            </a:xfrm>
            <a:custGeom>
              <a:avLst/>
              <a:gdLst>
                <a:gd name="connsiteX0" fmla="*/ 9450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3" y="202626"/>
                    <a:pt x="112878" y="105739"/>
                    <a:pt x="164545" y="8832"/>
                  </a:cubicBezTo>
                  <a:cubicBezTo>
                    <a:pt x="167976" y="2405"/>
                    <a:pt x="158212" y="-3307"/>
                    <a:pt x="154781" y="3177"/>
                  </a:cubicBezTo>
                  <a:cubicBezTo>
                    <a:pt x="103095" y="100084"/>
                    <a:pt x="51390" y="196990"/>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801" name="Freeform: Shape 800">
              <a:extLst>
                <a:ext uri="{FF2B5EF4-FFF2-40B4-BE49-F238E27FC236}">
                  <a16:creationId xmlns:a16="http://schemas.microsoft.com/office/drawing/2014/main" id="{7264764C-FD49-D0E6-717E-434FAB0907E2}"/>
                </a:ext>
              </a:extLst>
            </p:cNvPr>
            <p:cNvSpPr/>
            <p:nvPr/>
          </p:nvSpPr>
          <p:spPr>
            <a:xfrm>
              <a:off x="2089328" y="5789752"/>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6"/>
                    <a:pt x="49929" y="135252"/>
                    <a:pt x="72" y="201509"/>
                  </a:cubicBezTo>
                  <a:cubicBezTo>
                    <a:pt x="-4320" y="207315"/>
                    <a:pt x="5500" y="212970"/>
                    <a:pt x="9836" y="207164"/>
                  </a:cubicBezTo>
                  <a:close/>
                </a:path>
              </a:pathLst>
            </a:custGeom>
            <a:grpFill/>
            <a:ln w="1885" cap="flat">
              <a:noFill/>
              <a:prstDash val="solid"/>
              <a:miter/>
            </a:ln>
          </p:spPr>
          <p:txBody>
            <a:bodyPr rtlCol="0" anchor="ctr"/>
            <a:lstStyle/>
            <a:p>
              <a:endParaRPr lang="en-IN"/>
            </a:p>
          </p:txBody>
        </p:sp>
        <p:sp>
          <p:nvSpPr>
            <p:cNvPr id="802" name="Freeform: Shape 801">
              <a:extLst>
                <a:ext uri="{FF2B5EF4-FFF2-40B4-BE49-F238E27FC236}">
                  <a16:creationId xmlns:a16="http://schemas.microsoft.com/office/drawing/2014/main" id="{25372702-3978-D265-42EC-C2DD3177E2D8}"/>
                </a:ext>
              </a:extLst>
            </p:cNvPr>
            <p:cNvSpPr/>
            <p:nvPr/>
          </p:nvSpPr>
          <p:spPr>
            <a:xfrm>
              <a:off x="5472818"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5"/>
                  </a:cubicBezTo>
                  <a:close/>
                </a:path>
              </a:pathLst>
            </a:custGeom>
            <a:grpFill/>
            <a:ln w="1885" cap="flat">
              <a:noFill/>
              <a:prstDash val="solid"/>
              <a:miter/>
            </a:ln>
          </p:spPr>
          <p:txBody>
            <a:bodyPr rtlCol="0" anchor="ctr"/>
            <a:lstStyle/>
            <a:p>
              <a:endParaRPr lang="en-IN"/>
            </a:p>
          </p:txBody>
        </p:sp>
        <p:sp>
          <p:nvSpPr>
            <p:cNvPr id="803" name="Freeform: Shape 802">
              <a:extLst>
                <a:ext uri="{FF2B5EF4-FFF2-40B4-BE49-F238E27FC236}">
                  <a16:creationId xmlns:a16="http://schemas.microsoft.com/office/drawing/2014/main" id="{18FCAE62-1C46-C2B7-0C2D-6F616966EE87}"/>
                </a:ext>
              </a:extLst>
            </p:cNvPr>
            <p:cNvSpPr/>
            <p:nvPr/>
          </p:nvSpPr>
          <p:spPr>
            <a:xfrm>
              <a:off x="4972024"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1" y="-711"/>
                    <a:pt x="2005" y="12805"/>
                    <a:pt x="-671" y="32163"/>
                  </a:cubicBezTo>
                  <a:cubicBezTo>
                    <a:pt x="-3574" y="53068"/>
                    <a:pt x="11317" y="71842"/>
                    <a:pt x="30959" y="77403"/>
                  </a:cubicBezTo>
                  <a:cubicBezTo>
                    <a:pt x="37971" y="79382"/>
                    <a:pt x="40967" y="68468"/>
                    <a:pt x="33955" y="66507"/>
                  </a:cubicBezTo>
                  <a:cubicBezTo>
                    <a:pt x="20761" y="62737"/>
                    <a:pt x="9828" y="51070"/>
                    <a:pt x="10224" y="36744"/>
                  </a:cubicBezTo>
                  <a:cubicBezTo>
                    <a:pt x="10620" y="22418"/>
                    <a:pt x="22966" y="11655"/>
                    <a:pt x="36990" y="11693"/>
                  </a:cubicBezTo>
                  <a:cubicBezTo>
                    <a:pt x="51014" y="11730"/>
                    <a:pt x="63814" y="22437"/>
                    <a:pt x="64247" y="36989"/>
                  </a:cubicBezTo>
                  <a:cubicBezTo>
                    <a:pt x="64737" y="52955"/>
                    <a:pt x="50543" y="65263"/>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804" name="Freeform: Shape 803">
              <a:extLst>
                <a:ext uri="{FF2B5EF4-FFF2-40B4-BE49-F238E27FC236}">
                  <a16:creationId xmlns:a16="http://schemas.microsoft.com/office/drawing/2014/main" id="{DDA8C73B-5F09-EA71-CA3B-5F16005A7D0C}"/>
                </a:ext>
              </a:extLst>
            </p:cNvPr>
            <p:cNvSpPr/>
            <p:nvPr/>
          </p:nvSpPr>
          <p:spPr>
            <a:xfrm>
              <a:off x="5583999" y="6335652"/>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7"/>
                    <a:pt x="15596" y="63969"/>
                  </a:cubicBezTo>
                  <a:cubicBezTo>
                    <a:pt x="8980" y="57711"/>
                    <a:pt x="9583" y="47249"/>
                    <a:pt x="11826" y="39314"/>
                  </a:cubicBezTo>
                  <a:cubicBezTo>
                    <a:pt x="15483" y="26402"/>
                    <a:pt x="24738" y="10172"/>
                    <a:pt x="40233" y="11718"/>
                  </a:cubicBezTo>
                  <a:cubicBezTo>
                    <a:pt x="54201" y="13113"/>
                    <a:pt x="62325" y="27288"/>
                    <a:pt x="59516" y="40407"/>
                  </a:cubicBezTo>
                  <a:cubicBezTo>
                    <a:pt x="56576" y="54186"/>
                    <a:pt x="43588" y="61971"/>
                    <a:pt x="31072" y="65835"/>
                  </a:cubicBezTo>
                  <a:cubicBezTo>
                    <a:pt x="24135" y="67965"/>
                    <a:pt x="27095" y="78879"/>
                    <a:pt x="34088" y="76730"/>
                  </a:cubicBezTo>
                  <a:cubicBezTo>
                    <a:pt x="54464" y="70472"/>
                    <a:pt x="73371" y="54751"/>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2"/>
                    <a:pt x="34427" y="63705"/>
                  </a:cubicBezTo>
                  <a:close/>
                </a:path>
              </a:pathLst>
            </a:custGeom>
            <a:grpFill/>
            <a:ln w="1885" cap="flat">
              <a:noFill/>
              <a:prstDash val="solid"/>
              <a:miter/>
            </a:ln>
          </p:spPr>
          <p:txBody>
            <a:bodyPr rtlCol="0" anchor="ctr"/>
            <a:lstStyle/>
            <a:p>
              <a:endParaRPr lang="en-IN"/>
            </a:p>
          </p:txBody>
        </p:sp>
        <p:sp>
          <p:nvSpPr>
            <p:cNvPr id="805" name="Freeform: Shape 804">
              <a:extLst>
                <a:ext uri="{FF2B5EF4-FFF2-40B4-BE49-F238E27FC236}">
                  <a16:creationId xmlns:a16="http://schemas.microsoft.com/office/drawing/2014/main" id="{2614A3F6-CFE0-22A6-38C9-F0C3F076FA84}"/>
                </a:ext>
              </a:extLst>
            </p:cNvPr>
            <p:cNvSpPr/>
            <p:nvPr/>
          </p:nvSpPr>
          <p:spPr>
            <a:xfrm>
              <a:off x="5089418" y="6238814"/>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2"/>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1"/>
                    <a:pt x="23251" y="10990"/>
                    <a:pt x="34598" y="11706"/>
                  </a:cubicBezTo>
                  <a:cubicBezTo>
                    <a:pt x="46323" y="12441"/>
                    <a:pt x="56520" y="21602"/>
                    <a:pt x="56822" y="33685"/>
                  </a:cubicBezTo>
                  <a:cubicBezTo>
                    <a:pt x="57180" y="47878"/>
                    <a:pt x="44230" y="58190"/>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806" name="Freeform: Shape 805">
              <a:extLst>
                <a:ext uri="{FF2B5EF4-FFF2-40B4-BE49-F238E27FC236}">
                  <a16:creationId xmlns:a16="http://schemas.microsoft.com/office/drawing/2014/main" id="{574A6CAE-D7C9-564A-01E3-B516DCE2C11F}"/>
                </a:ext>
              </a:extLst>
            </p:cNvPr>
            <p:cNvSpPr/>
            <p:nvPr/>
          </p:nvSpPr>
          <p:spPr>
            <a:xfrm>
              <a:off x="5277972" y="6525571"/>
              <a:ext cx="70302" cy="70102"/>
            </a:xfrm>
            <a:custGeom>
              <a:avLst/>
              <a:gdLst>
                <a:gd name="connsiteX0" fmla="*/ 17595 w 70302"/>
                <a:gd name="connsiteY0" fmla="*/ 67882 h 70102"/>
                <a:gd name="connsiteX1" fmla="*/ 65078 w 70302"/>
                <a:gd name="connsiteY1" fmla="*/ 51785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5"/>
                  </a:cubicBezTo>
                  <a:cubicBezTo>
                    <a:pt x="74314" y="35272"/>
                    <a:pt x="67585" y="14650"/>
                    <a:pt x="51732" y="5301"/>
                  </a:cubicBezTo>
                  <a:cubicBezTo>
                    <a:pt x="35880" y="-4048"/>
                    <a:pt x="14579" y="-52"/>
                    <a:pt x="4420" y="15763"/>
                  </a:cubicBezTo>
                  <a:cubicBezTo>
                    <a:pt x="-5741" y="31578"/>
                    <a:pt x="-1009" y="53029"/>
                    <a:pt x="12864" y="65092"/>
                  </a:cubicBezTo>
                  <a:cubicBezTo>
                    <a:pt x="18330" y="69842"/>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807" name="Freeform: Shape 806">
              <a:extLst>
                <a:ext uri="{FF2B5EF4-FFF2-40B4-BE49-F238E27FC236}">
                  <a16:creationId xmlns:a16="http://schemas.microsoft.com/office/drawing/2014/main" id="{E6A07848-0A08-C534-44C5-D7485077E9C0}"/>
                </a:ext>
              </a:extLst>
            </p:cNvPr>
            <p:cNvSpPr/>
            <p:nvPr/>
          </p:nvSpPr>
          <p:spPr>
            <a:xfrm>
              <a:off x="4788936"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2 w 63810"/>
                <a:gd name="connsiteY4" fmla="*/ 44108 h 63781"/>
                <a:gd name="connsiteX5" fmla="*/ 13655 w 63810"/>
                <a:gd name="connsiteY5" fmla="*/ 45540 h 63781"/>
                <a:gd name="connsiteX6" fmla="*/ 5663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1 w 63810"/>
                <a:gd name="connsiteY11" fmla="*/ 57793 h 63781"/>
                <a:gd name="connsiteX12" fmla="*/ 23928 w 63810"/>
                <a:gd name="connsiteY12" fmla="*/ 59715 h 63781"/>
                <a:gd name="connsiteX13" fmla="*/ 26925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1" y="12799"/>
                    <a:pt x="29527" y="8520"/>
                    <a:pt x="39894" y="13628"/>
                  </a:cubicBezTo>
                  <a:cubicBezTo>
                    <a:pt x="50242" y="18717"/>
                    <a:pt x="54502" y="31253"/>
                    <a:pt x="49413" y="41620"/>
                  </a:cubicBezTo>
                  <a:cubicBezTo>
                    <a:pt x="48980" y="42487"/>
                    <a:pt x="48508" y="43316"/>
                    <a:pt x="47962" y="44108"/>
                  </a:cubicBezTo>
                  <a:cubicBezTo>
                    <a:pt x="39705" y="56530"/>
                    <a:pt x="23457" y="54664"/>
                    <a:pt x="13655" y="45540"/>
                  </a:cubicBezTo>
                  <a:cubicBezTo>
                    <a:pt x="8321" y="40602"/>
                    <a:pt x="309" y="48594"/>
                    <a:pt x="5663" y="53533"/>
                  </a:cubicBezTo>
                  <a:cubicBezTo>
                    <a:pt x="20234" y="66992"/>
                    <a:pt x="43607" y="68858"/>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808" name="Freeform: Shape 807">
              <a:extLst>
                <a:ext uri="{FF2B5EF4-FFF2-40B4-BE49-F238E27FC236}">
                  <a16:creationId xmlns:a16="http://schemas.microsoft.com/office/drawing/2014/main" id="{8F75E68D-687A-D39E-5DEB-B65C40A19CAE}"/>
                </a:ext>
              </a:extLst>
            </p:cNvPr>
            <p:cNvSpPr/>
            <p:nvPr/>
          </p:nvSpPr>
          <p:spPr>
            <a:xfrm>
              <a:off x="4904511" y="5885063"/>
              <a:ext cx="67555" cy="67585"/>
            </a:xfrm>
            <a:custGeom>
              <a:avLst/>
              <a:gdLst>
                <a:gd name="connsiteX0" fmla="*/ 54043 w 67555"/>
                <a:gd name="connsiteY0" fmla="*/ 61826 h 67585"/>
                <a:gd name="connsiteX1" fmla="*/ 61846 w 67555"/>
                <a:gd name="connsiteY1" fmla="*/ 16059 h 67585"/>
                <a:gd name="connsiteX2" fmla="*/ 17795 w 67555"/>
                <a:gd name="connsiteY2" fmla="*/ 3995 h 67585"/>
                <a:gd name="connsiteX3" fmla="*/ 1584 w 67555"/>
                <a:gd name="connsiteY3" fmla="*/ 47086 h 67585"/>
                <a:gd name="connsiteX4" fmla="*/ 45051 w 67555"/>
                <a:gd name="connsiteY4" fmla="*/ 66803 h 67585"/>
                <a:gd name="connsiteX5" fmla="*/ 42035 w 67555"/>
                <a:gd name="connsiteY5" fmla="*/ 55888 h 67585"/>
                <a:gd name="connsiteX6" fmla="*/ 12309 w 67555"/>
                <a:gd name="connsiteY6" fmla="*/ 43467 h 67585"/>
                <a:gd name="connsiteX7" fmla="*/ 23506 w 67555"/>
                <a:gd name="connsiteY7" fmla="*/ 13760 h 67585"/>
                <a:gd name="connsiteX8" fmla="*/ 53138 w 67555"/>
                <a:gd name="connsiteY8" fmla="*/ 23693 h 67585"/>
                <a:gd name="connsiteX9" fmla="*/ 46031 w 67555"/>
                <a:gd name="connsiteY9" fmla="*/ 53853 h 67585"/>
                <a:gd name="connsiteX10" fmla="*/ 54043 w 67555"/>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5">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0"/>
                    <a:pt x="12309" y="43467"/>
                  </a:cubicBezTo>
                  <a:cubicBezTo>
                    <a:pt x="6805" y="32553"/>
                    <a:pt x="12611" y="18830"/>
                    <a:pt x="23506" y="13760"/>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809" name="Freeform: Shape 808">
              <a:extLst>
                <a:ext uri="{FF2B5EF4-FFF2-40B4-BE49-F238E27FC236}">
                  <a16:creationId xmlns:a16="http://schemas.microsoft.com/office/drawing/2014/main" id="{652ACF28-CE39-45DB-5A6D-02AA3BBD290E}"/>
                </a:ext>
              </a:extLst>
            </p:cNvPr>
            <p:cNvSpPr/>
            <p:nvPr/>
          </p:nvSpPr>
          <p:spPr>
            <a:xfrm>
              <a:off x="5404005" y="6001008"/>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2"/>
                    <a:pt x="33690" y="733"/>
                  </a:cubicBezTo>
                  <a:cubicBezTo>
                    <a:pt x="12767" y="3844"/>
                    <a:pt x="-3557" y="25238"/>
                    <a:pt x="-711" y="46368"/>
                  </a:cubicBezTo>
                  <a:cubicBezTo>
                    <a:pt x="2380" y="69403"/>
                    <a:pt x="28996" y="81618"/>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810" name="Freeform: Shape 809">
              <a:extLst>
                <a:ext uri="{FF2B5EF4-FFF2-40B4-BE49-F238E27FC236}">
                  <a16:creationId xmlns:a16="http://schemas.microsoft.com/office/drawing/2014/main" id="{D5F02124-FE37-6772-BE41-E17144F08C8C}"/>
                </a:ext>
              </a:extLst>
            </p:cNvPr>
            <p:cNvSpPr/>
            <p:nvPr/>
          </p:nvSpPr>
          <p:spPr>
            <a:xfrm>
              <a:off x="5514329"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2" y="-2725"/>
                    <a:pt x="87754" y="4363"/>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811" name="Freeform: Shape 810">
              <a:extLst>
                <a:ext uri="{FF2B5EF4-FFF2-40B4-BE49-F238E27FC236}">
                  <a16:creationId xmlns:a16="http://schemas.microsoft.com/office/drawing/2014/main" id="{2764F86D-F308-6693-B604-38D8962E313C}"/>
                </a:ext>
              </a:extLst>
            </p:cNvPr>
            <p:cNvSpPr/>
            <p:nvPr/>
          </p:nvSpPr>
          <p:spPr>
            <a:xfrm>
              <a:off x="5015654"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4" y="-2703"/>
                    <a:pt x="96751" y="4328"/>
                  </a:cubicBezTo>
                  <a:cubicBezTo>
                    <a:pt x="64235" y="122724"/>
                    <a:pt x="31720"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812" name="Freeform: Shape 811">
              <a:extLst>
                <a:ext uri="{FF2B5EF4-FFF2-40B4-BE49-F238E27FC236}">
                  <a16:creationId xmlns:a16="http://schemas.microsoft.com/office/drawing/2014/main" id="{4B7EB8C3-5EF2-5839-D891-60CC71002C99}"/>
                </a:ext>
              </a:extLst>
            </p:cNvPr>
            <p:cNvSpPr/>
            <p:nvPr/>
          </p:nvSpPr>
          <p:spPr>
            <a:xfrm>
              <a:off x="4821014" y="5950052"/>
              <a:ext cx="113852" cy="468779"/>
            </a:xfrm>
            <a:custGeom>
              <a:avLst/>
              <a:gdLst>
                <a:gd name="connsiteX0" fmla="*/ 10021 w 113852"/>
                <a:gd name="connsiteY0" fmla="*/ 465045 h 468779"/>
                <a:gd name="connsiteX1" fmla="*/ 112658 w 113852"/>
                <a:gd name="connsiteY1" fmla="*/ 7374 h 468779"/>
                <a:gd name="connsiteX2" fmla="*/ 101763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3" y="4377"/>
                  </a:cubicBezTo>
                  <a:cubicBezTo>
                    <a:pt x="67438"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813" name="Freeform: Shape 812">
              <a:extLst>
                <a:ext uri="{FF2B5EF4-FFF2-40B4-BE49-F238E27FC236}">
                  <a16:creationId xmlns:a16="http://schemas.microsoft.com/office/drawing/2014/main" id="{4EB022CC-5A43-CB35-1674-1E08C6528AA7}"/>
                </a:ext>
              </a:extLst>
            </p:cNvPr>
            <p:cNvSpPr/>
            <p:nvPr/>
          </p:nvSpPr>
          <p:spPr>
            <a:xfrm>
              <a:off x="5317816"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1"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814" name="Freeform: Shape 813">
              <a:extLst>
                <a:ext uri="{FF2B5EF4-FFF2-40B4-BE49-F238E27FC236}">
                  <a16:creationId xmlns:a16="http://schemas.microsoft.com/office/drawing/2014/main" id="{8421067D-1D86-CB63-9E1D-ECA24A6894E7}"/>
                </a:ext>
              </a:extLst>
            </p:cNvPr>
            <p:cNvSpPr/>
            <p:nvPr/>
          </p:nvSpPr>
          <p:spPr>
            <a:xfrm>
              <a:off x="4844124" y="6444863"/>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815" name="Freeform: Shape 814">
              <a:extLst>
                <a:ext uri="{FF2B5EF4-FFF2-40B4-BE49-F238E27FC236}">
                  <a16:creationId xmlns:a16="http://schemas.microsoft.com/office/drawing/2014/main" id="{C3DD2EF1-2A0E-92E1-9FDE-97DDC73652D9}"/>
                </a:ext>
              </a:extLst>
            </p:cNvPr>
            <p:cNvSpPr/>
            <p:nvPr/>
          </p:nvSpPr>
          <p:spPr>
            <a:xfrm>
              <a:off x="4962181" y="5914548"/>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816" name="Freeform: Shape 815">
              <a:extLst>
                <a:ext uri="{FF2B5EF4-FFF2-40B4-BE49-F238E27FC236}">
                  <a16:creationId xmlns:a16="http://schemas.microsoft.com/office/drawing/2014/main" id="{55B42952-7C2F-4016-47BD-127FDE637C1F}"/>
                </a:ext>
              </a:extLst>
            </p:cNvPr>
            <p:cNvSpPr/>
            <p:nvPr/>
          </p:nvSpPr>
          <p:spPr>
            <a:xfrm>
              <a:off x="5154227" y="6274065"/>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8"/>
                    <a:pt x="439091"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817" name="Freeform: Shape 816">
              <a:extLst>
                <a:ext uri="{FF2B5EF4-FFF2-40B4-BE49-F238E27FC236}">
                  <a16:creationId xmlns:a16="http://schemas.microsoft.com/office/drawing/2014/main" id="{7D37FA08-3266-2DA4-C0EF-4B88423E6877}"/>
                </a:ext>
              </a:extLst>
            </p:cNvPr>
            <p:cNvSpPr/>
            <p:nvPr/>
          </p:nvSpPr>
          <p:spPr>
            <a:xfrm>
              <a:off x="5025586" y="6702990"/>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4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4"/>
                  </a:cubicBezTo>
                  <a:cubicBezTo>
                    <a:pt x="300914" y="70515"/>
                    <a:pt x="153226" y="36585"/>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818" name="Freeform: Shape 817">
              <a:extLst>
                <a:ext uri="{FF2B5EF4-FFF2-40B4-BE49-F238E27FC236}">
                  <a16:creationId xmlns:a16="http://schemas.microsoft.com/office/drawing/2014/main" id="{6F10877B-8501-7046-1FCB-5618C30416CB}"/>
                </a:ext>
              </a:extLst>
            </p:cNvPr>
            <p:cNvSpPr/>
            <p:nvPr/>
          </p:nvSpPr>
          <p:spPr>
            <a:xfrm>
              <a:off x="5332297"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3"/>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819" name="Freeform: Shape 818">
              <a:extLst>
                <a:ext uri="{FF2B5EF4-FFF2-40B4-BE49-F238E27FC236}">
                  <a16:creationId xmlns:a16="http://schemas.microsoft.com/office/drawing/2014/main" id="{67D1C98D-D8C3-D2D4-1143-BFEE4D3C2160}"/>
                </a:ext>
              </a:extLst>
            </p:cNvPr>
            <p:cNvSpPr/>
            <p:nvPr/>
          </p:nvSpPr>
          <p:spPr>
            <a:xfrm>
              <a:off x="5456556" y="6057488"/>
              <a:ext cx="152182" cy="290088"/>
            </a:xfrm>
            <a:custGeom>
              <a:avLst/>
              <a:gdLst>
                <a:gd name="connsiteX0" fmla="*/ 150485 w 152182"/>
                <a:gd name="connsiteY0" fmla="*/ 281890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90"/>
                  </a:cubicBezTo>
                  <a:close/>
                </a:path>
              </a:pathLst>
            </a:custGeom>
            <a:grpFill/>
            <a:ln w="1885" cap="flat">
              <a:noFill/>
              <a:prstDash val="solid"/>
              <a:miter/>
            </a:ln>
          </p:spPr>
          <p:txBody>
            <a:bodyPr rtlCol="0" anchor="ctr"/>
            <a:lstStyle/>
            <a:p>
              <a:endParaRPr lang="en-IN"/>
            </a:p>
          </p:txBody>
        </p:sp>
        <p:sp>
          <p:nvSpPr>
            <p:cNvPr id="820" name="Freeform: Shape 819">
              <a:extLst>
                <a:ext uri="{FF2B5EF4-FFF2-40B4-BE49-F238E27FC236}">
                  <a16:creationId xmlns:a16="http://schemas.microsoft.com/office/drawing/2014/main" id="{87E0DDEA-B65A-AF8C-48FE-7E35E6F661B7}"/>
                </a:ext>
              </a:extLst>
            </p:cNvPr>
            <p:cNvSpPr/>
            <p:nvPr/>
          </p:nvSpPr>
          <p:spPr>
            <a:xfrm>
              <a:off x="4940302" y="5947970"/>
              <a:ext cx="166297" cy="301995"/>
            </a:xfrm>
            <a:custGeom>
              <a:avLst/>
              <a:gdLst>
                <a:gd name="connsiteX0" fmla="*/ 164544 w 166297"/>
                <a:gd name="connsiteY0" fmla="*/ 293842 h 301995"/>
                <a:gd name="connsiteX1" fmla="*/ 9449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40" y="196954"/>
                    <a:pt x="61154" y="100047"/>
                    <a:pt x="9449" y="3141"/>
                  </a:cubicBezTo>
                  <a:cubicBezTo>
                    <a:pt x="6037" y="-3287"/>
                    <a:pt x="-3746" y="2425"/>
                    <a:pt x="-315" y="8796"/>
                  </a:cubicBezTo>
                  <a:cubicBezTo>
                    <a:pt x="51371" y="105702"/>
                    <a:pt x="103076" y="202590"/>
                    <a:pt x="154780" y="299497"/>
                  </a:cubicBezTo>
                  <a:cubicBezTo>
                    <a:pt x="158211" y="305924"/>
                    <a:pt x="167975" y="300213"/>
                    <a:pt x="164544" y="293842"/>
                  </a:cubicBezTo>
                  <a:close/>
                </a:path>
              </a:pathLst>
            </a:custGeom>
            <a:grpFill/>
            <a:ln w="1885" cap="flat">
              <a:noFill/>
              <a:prstDash val="solid"/>
              <a:miter/>
            </a:ln>
          </p:spPr>
          <p:txBody>
            <a:bodyPr rtlCol="0" anchor="ctr"/>
            <a:lstStyle/>
            <a:p>
              <a:endParaRPr lang="en-IN"/>
            </a:p>
          </p:txBody>
        </p:sp>
        <p:sp>
          <p:nvSpPr>
            <p:cNvPr id="821" name="Freeform: Shape 820">
              <a:extLst>
                <a:ext uri="{FF2B5EF4-FFF2-40B4-BE49-F238E27FC236}">
                  <a16:creationId xmlns:a16="http://schemas.microsoft.com/office/drawing/2014/main" id="{731152A8-8A59-C2F2-306B-37C056DE7370}"/>
                </a:ext>
              </a:extLst>
            </p:cNvPr>
            <p:cNvSpPr/>
            <p:nvPr/>
          </p:nvSpPr>
          <p:spPr>
            <a:xfrm>
              <a:off x="4824205" y="6475873"/>
              <a:ext cx="161531" cy="209196"/>
            </a:xfrm>
            <a:custGeom>
              <a:avLst/>
              <a:gdLst>
                <a:gd name="connsiteX0" fmla="*/ 159344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4" y="201480"/>
                  </a:moveTo>
                  <a:lnTo>
                    <a:pt x="9846" y="2729"/>
                  </a:lnTo>
                  <a:cubicBezTo>
                    <a:pt x="5511" y="-3020"/>
                    <a:pt x="-4310" y="2597"/>
                    <a:pt x="63" y="8384"/>
                  </a:cubicBezTo>
                  <a:lnTo>
                    <a:pt x="149636" y="207154"/>
                  </a:lnTo>
                  <a:cubicBezTo>
                    <a:pt x="153952" y="212809"/>
                    <a:pt x="163773" y="207267"/>
                    <a:pt x="159400" y="201499"/>
                  </a:cubicBezTo>
                  <a:close/>
                </a:path>
              </a:pathLst>
            </a:custGeom>
            <a:grpFill/>
            <a:ln w="1885" cap="flat">
              <a:noFill/>
              <a:prstDash val="solid"/>
              <a:miter/>
            </a:ln>
          </p:spPr>
          <p:txBody>
            <a:bodyPr rtlCol="0" anchor="ctr"/>
            <a:lstStyle/>
            <a:p>
              <a:endParaRPr lang="en-IN"/>
            </a:p>
          </p:txBody>
        </p:sp>
        <p:sp>
          <p:nvSpPr>
            <p:cNvPr id="822" name="Freeform: Shape 821">
              <a:extLst>
                <a:ext uri="{FF2B5EF4-FFF2-40B4-BE49-F238E27FC236}">
                  <a16:creationId xmlns:a16="http://schemas.microsoft.com/office/drawing/2014/main" id="{4ED4DB8B-F36C-24F5-A5C1-D17800433E26}"/>
                </a:ext>
              </a:extLst>
            </p:cNvPr>
            <p:cNvSpPr/>
            <p:nvPr/>
          </p:nvSpPr>
          <p:spPr>
            <a:xfrm>
              <a:off x="3876754"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823" name="Freeform: Shape 822">
              <a:extLst>
                <a:ext uri="{FF2B5EF4-FFF2-40B4-BE49-F238E27FC236}">
                  <a16:creationId xmlns:a16="http://schemas.microsoft.com/office/drawing/2014/main" id="{B312EDFA-DBA2-9FEC-F704-1CC0CCAB8643}"/>
                </a:ext>
              </a:extLst>
            </p:cNvPr>
            <p:cNvSpPr/>
            <p:nvPr/>
          </p:nvSpPr>
          <p:spPr>
            <a:xfrm>
              <a:off x="3877498"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24" name="Freeform: Shape 823">
              <a:extLst>
                <a:ext uri="{FF2B5EF4-FFF2-40B4-BE49-F238E27FC236}">
                  <a16:creationId xmlns:a16="http://schemas.microsoft.com/office/drawing/2014/main" id="{12B5E087-6BA7-D9CF-8AC7-B9D6EE0235B2}"/>
                </a:ext>
              </a:extLst>
            </p:cNvPr>
            <p:cNvSpPr/>
            <p:nvPr/>
          </p:nvSpPr>
          <p:spPr>
            <a:xfrm>
              <a:off x="3969828" y="5312018"/>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25" name="Freeform: Shape 824">
              <a:extLst>
                <a:ext uri="{FF2B5EF4-FFF2-40B4-BE49-F238E27FC236}">
                  <a16:creationId xmlns:a16="http://schemas.microsoft.com/office/drawing/2014/main" id="{B4C2415C-F33B-142C-5849-49969B9DF601}"/>
                </a:ext>
              </a:extLst>
            </p:cNvPr>
            <p:cNvSpPr/>
            <p:nvPr/>
          </p:nvSpPr>
          <p:spPr>
            <a:xfrm>
              <a:off x="3998827"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26" name="Freeform: Shape 825">
              <a:extLst>
                <a:ext uri="{FF2B5EF4-FFF2-40B4-BE49-F238E27FC236}">
                  <a16:creationId xmlns:a16="http://schemas.microsoft.com/office/drawing/2014/main" id="{44F69654-FCC0-3ADC-F16B-9D82CCC5388D}"/>
                </a:ext>
              </a:extLst>
            </p:cNvPr>
            <p:cNvSpPr/>
            <p:nvPr/>
          </p:nvSpPr>
          <p:spPr>
            <a:xfrm>
              <a:off x="4473496"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0"/>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27" name="Freeform: Shape 826">
              <a:extLst>
                <a:ext uri="{FF2B5EF4-FFF2-40B4-BE49-F238E27FC236}">
                  <a16:creationId xmlns:a16="http://schemas.microsoft.com/office/drawing/2014/main" id="{592FF643-E36D-ACBE-49AE-D4062DC6FFF1}"/>
                </a:ext>
              </a:extLst>
            </p:cNvPr>
            <p:cNvSpPr/>
            <p:nvPr/>
          </p:nvSpPr>
          <p:spPr>
            <a:xfrm>
              <a:off x="4466327" y="6014379"/>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28" name="Freeform: Shape 827">
              <a:extLst>
                <a:ext uri="{FF2B5EF4-FFF2-40B4-BE49-F238E27FC236}">
                  <a16:creationId xmlns:a16="http://schemas.microsoft.com/office/drawing/2014/main" id="{65BED7A9-5E5F-F7BB-4EB1-A265851F57F0}"/>
                </a:ext>
              </a:extLst>
            </p:cNvPr>
            <p:cNvSpPr/>
            <p:nvPr/>
          </p:nvSpPr>
          <p:spPr>
            <a:xfrm>
              <a:off x="3912178"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29" name="Freeform: Shape 828">
              <a:extLst>
                <a:ext uri="{FF2B5EF4-FFF2-40B4-BE49-F238E27FC236}">
                  <a16:creationId xmlns:a16="http://schemas.microsoft.com/office/drawing/2014/main" id="{C9DFE629-4154-80DD-9383-F4D136823A9D}"/>
                </a:ext>
              </a:extLst>
            </p:cNvPr>
            <p:cNvSpPr/>
            <p:nvPr/>
          </p:nvSpPr>
          <p:spPr>
            <a:xfrm>
              <a:off x="4031337"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1" y="16549"/>
                    <a:pt x="-5825" y="32194"/>
                    <a:pt x="508" y="48084"/>
                  </a:cubicBezTo>
                  <a:cubicBezTo>
                    <a:pt x="5258" y="59978"/>
                    <a:pt x="19546" y="63164"/>
                    <a:pt x="30837" y="59677"/>
                  </a:cubicBezTo>
                  <a:cubicBezTo>
                    <a:pt x="47255" y="54607"/>
                    <a:pt x="53627" y="36605"/>
                    <a:pt x="58245" y="21808"/>
                  </a:cubicBezTo>
                  <a:lnTo>
                    <a:pt x="47142" y="20300"/>
                  </a:lnTo>
                  <a:cubicBezTo>
                    <a:pt x="46332" y="37434"/>
                    <a:pt x="44522" y="54512"/>
                    <a:pt x="41770" y="71458"/>
                  </a:cubicBezTo>
                  <a:cubicBezTo>
                    <a:pt x="40771" y="78790"/>
                    <a:pt x="39339"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4" y="117074"/>
                  </a:cubicBezTo>
                  <a:cubicBezTo>
                    <a:pt x="36229" y="117074"/>
                    <a:pt x="42732" y="110477"/>
                    <a:pt x="46294" y="102315"/>
                  </a:cubicBezTo>
                  <a:cubicBezTo>
                    <a:pt x="51421" y="90534"/>
                    <a:pt x="52552" y="76227"/>
                    <a:pt x="54343" y="63616"/>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830" name="Freeform: Shape 829">
              <a:extLst>
                <a:ext uri="{FF2B5EF4-FFF2-40B4-BE49-F238E27FC236}">
                  <a16:creationId xmlns:a16="http://schemas.microsoft.com/office/drawing/2014/main" id="{F9B738F6-356C-54DC-2E13-8E665EE4BD82}"/>
                </a:ext>
              </a:extLst>
            </p:cNvPr>
            <p:cNvSpPr/>
            <p:nvPr/>
          </p:nvSpPr>
          <p:spPr>
            <a:xfrm>
              <a:off x="4102842" y="5738326"/>
              <a:ext cx="68613" cy="104850"/>
            </a:xfrm>
            <a:custGeom>
              <a:avLst/>
              <a:gdLst>
                <a:gd name="connsiteX0" fmla="*/ 27247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6 w 68613"/>
                <a:gd name="connsiteY4" fmla="*/ 519 h 104850"/>
                <a:gd name="connsiteX5" fmla="*/ 40159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7" y="4421"/>
                  </a:moveTo>
                  <a:cubicBezTo>
                    <a:pt x="12168" y="22290"/>
                    <a:pt x="858" y="44797"/>
                    <a:pt x="-895" y="68378"/>
                  </a:cubicBezTo>
                  <a:cubicBezTo>
                    <a:pt x="-2309" y="86417"/>
                    <a:pt x="7041" y="108697"/>
                    <a:pt x="28793" y="104701"/>
                  </a:cubicBezTo>
                  <a:cubicBezTo>
                    <a:pt x="51827" y="100479"/>
                    <a:pt x="60838" y="71394"/>
                    <a:pt x="65776" y="51790"/>
                  </a:cubicBezTo>
                  <a:cubicBezTo>
                    <a:pt x="70771" y="31791"/>
                    <a:pt x="66059" y="6343"/>
                    <a:pt x="43156" y="519"/>
                  </a:cubicBezTo>
                  <a:cubicBezTo>
                    <a:pt x="36107" y="-1272"/>
                    <a:pt x="33091" y="9642"/>
                    <a:pt x="40159" y="11433"/>
                  </a:cubicBezTo>
                  <a:cubicBezTo>
                    <a:pt x="59009" y="16240"/>
                    <a:pt x="57973" y="38765"/>
                    <a:pt x="53524" y="53524"/>
                  </a:cubicBezTo>
                  <a:cubicBezTo>
                    <a:pt x="49415" y="67115"/>
                    <a:pt x="42063" y="94994"/>
                    <a:pt x="23515" y="93749"/>
                  </a:cubicBezTo>
                  <a:cubicBezTo>
                    <a:pt x="6776" y="92675"/>
                    <a:pt x="9698" y="68472"/>
                    <a:pt x="12300" y="57558"/>
                  </a:cubicBezTo>
                  <a:cubicBezTo>
                    <a:pt x="16314" y="40932"/>
                    <a:pt x="24156" y="25476"/>
                    <a:pt x="35202" y="12413"/>
                  </a:cubicBezTo>
                  <a:cubicBezTo>
                    <a:pt x="39858" y="6871"/>
                    <a:pt x="31884" y="-1159"/>
                    <a:pt x="27210" y="4421"/>
                  </a:cubicBezTo>
                  <a:close/>
                </a:path>
              </a:pathLst>
            </a:custGeom>
            <a:grpFill/>
            <a:ln w="1885" cap="flat">
              <a:noFill/>
              <a:prstDash val="solid"/>
              <a:miter/>
            </a:ln>
          </p:spPr>
          <p:txBody>
            <a:bodyPr rtlCol="0" anchor="ctr"/>
            <a:lstStyle/>
            <a:p>
              <a:endParaRPr lang="en-IN"/>
            </a:p>
          </p:txBody>
        </p:sp>
        <p:sp>
          <p:nvSpPr>
            <p:cNvPr id="831" name="Freeform: Shape 830">
              <a:extLst>
                <a:ext uri="{FF2B5EF4-FFF2-40B4-BE49-F238E27FC236}">
                  <a16:creationId xmlns:a16="http://schemas.microsoft.com/office/drawing/2014/main" id="{BC11FA24-5D5F-7E19-C623-1624C65247C5}"/>
                </a:ext>
              </a:extLst>
            </p:cNvPr>
            <p:cNvSpPr/>
            <p:nvPr/>
          </p:nvSpPr>
          <p:spPr>
            <a:xfrm>
              <a:off x="4175797" y="5702458"/>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3" y="30034"/>
                  </a:cubicBezTo>
                  <a:cubicBezTo>
                    <a:pt x="19493" y="40364"/>
                    <a:pt x="5319" y="26999"/>
                    <a:pt x="11784" y="15972"/>
                  </a:cubicBezTo>
                  <a:cubicBezTo>
                    <a:pt x="15554" y="9676"/>
                    <a:pt x="5715"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32" name="Freeform: Shape 831">
              <a:extLst>
                <a:ext uri="{FF2B5EF4-FFF2-40B4-BE49-F238E27FC236}">
                  <a16:creationId xmlns:a16="http://schemas.microsoft.com/office/drawing/2014/main" id="{5B9EE485-1E46-3129-B293-23A00BE466DF}"/>
                </a:ext>
              </a:extLst>
            </p:cNvPr>
            <p:cNvSpPr/>
            <p:nvPr/>
          </p:nvSpPr>
          <p:spPr>
            <a:xfrm>
              <a:off x="3127869"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33" name="Freeform: Shape 832">
              <a:extLst>
                <a:ext uri="{FF2B5EF4-FFF2-40B4-BE49-F238E27FC236}">
                  <a16:creationId xmlns:a16="http://schemas.microsoft.com/office/drawing/2014/main" id="{1B054522-202D-9FB9-4E79-7509722A28B8}"/>
                </a:ext>
              </a:extLst>
            </p:cNvPr>
            <p:cNvSpPr/>
            <p:nvPr/>
          </p:nvSpPr>
          <p:spPr>
            <a:xfrm>
              <a:off x="2870623" y="4622758"/>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34" name="Freeform: Shape 833">
              <a:extLst>
                <a:ext uri="{FF2B5EF4-FFF2-40B4-BE49-F238E27FC236}">
                  <a16:creationId xmlns:a16="http://schemas.microsoft.com/office/drawing/2014/main" id="{1CC37FEB-EF73-66A2-48F3-49A8676AC472}"/>
                </a:ext>
              </a:extLst>
            </p:cNvPr>
            <p:cNvSpPr/>
            <p:nvPr/>
          </p:nvSpPr>
          <p:spPr>
            <a:xfrm>
              <a:off x="2954913" y="4490305"/>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35" name="Freeform: Shape 834">
              <a:extLst>
                <a:ext uri="{FF2B5EF4-FFF2-40B4-BE49-F238E27FC236}">
                  <a16:creationId xmlns:a16="http://schemas.microsoft.com/office/drawing/2014/main" id="{B21E9177-64D4-4235-7BF8-865DF890A484}"/>
                </a:ext>
              </a:extLst>
            </p:cNvPr>
            <p:cNvSpPr/>
            <p:nvPr/>
          </p:nvSpPr>
          <p:spPr>
            <a:xfrm rot="-12000">
              <a:off x="3163318" y="4371460"/>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36" name="Freeform: Shape 835">
              <a:extLst>
                <a:ext uri="{FF2B5EF4-FFF2-40B4-BE49-F238E27FC236}">
                  <a16:creationId xmlns:a16="http://schemas.microsoft.com/office/drawing/2014/main" id="{0ADC2B28-073D-DFEC-5240-4517F77E94FD}"/>
                </a:ext>
              </a:extLst>
            </p:cNvPr>
            <p:cNvSpPr/>
            <p:nvPr/>
          </p:nvSpPr>
          <p:spPr>
            <a:xfrm>
              <a:off x="2957370"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37" name="Freeform: Shape 836">
              <a:extLst>
                <a:ext uri="{FF2B5EF4-FFF2-40B4-BE49-F238E27FC236}">
                  <a16:creationId xmlns:a16="http://schemas.microsoft.com/office/drawing/2014/main" id="{75A4E346-3CD1-9D08-A40A-558DE15FB7A2}"/>
                </a:ext>
              </a:extLst>
            </p:cNvPr>
            <p:cNvSpPr/>
            <p:nvPr/>
          </p:nvSpPr>
          <p:spPr>
            <a:xfrm>
              <a:off x="3582711" y="4850193"/>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38" name="Freeform: Shape 837">
              <a:extLst>
                <a:ext uri="{FF2B5EF4-FFF2-40B4-BE49-F238E27FC236}">
                  <a16:creationId xmlns:a16="http://schemas.microsoft.com/office/drawing/2014/main" id="{359B34F4-8FD8-A7A4-062F-2E5F93F5FC08}"/>
                </a:ext>
              </a:extLst>
            </p:cNvPr>
            <p:cNvSpPr/>
            <p:nvPr/>
          </p:nvSpPr>
          <p:spPr>
            <a:xfrm>
              <a:off x="3195020"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39" name="Freeform: Shape 838">
              <a:extLst>
                <a:ext uri="{FF2B5EF4-FFF2-40B4-BE49-F238E27FC236}">
                  <a16:creationId xmlns:a16="http://schemas.microsoft.com/office/drawing/2014/main" id="{0FDABB31-94BC-BA06-B083-8B31A1DDDD9A}"/>
                </a:ext>
              </a:extLst>
            </p:cNvPr>
            <p:cNvSpPr/>
            <p:nvPr/>
          </p:nvSpPr>
          <p:spPr>
            <a:xfrm>
              <a:off x="-72"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3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8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63" y="47202"/>
                    <a:pt x="23411" y="67051"/>
                  </a:cubicBezTo>
                  <a:cubicBezTo>
                    <a:pt x="42751" y="114703"/>
                    <a:pt x="62091" y="162355"/>
                    <a:pt x="81412" y="210026"/>
                  </a:cubicBezTo>
                  <a:lnTo>
                    <a:pt x="151571" y="383048"/>
                  </a:lnTo>
                  <a:cubicBezTo>
                    <a:pt x="171796"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6"/>
                  </a:cubicBezTo>
                  <a:cubicBezTo>
                    <a:pt x="249797" y="610244"/>
                    <a:pt x="250174" y="610093"/>
                    <a:pt x="250513" y="609904"/>
                  </a:cubicBezTo>
                  <a:lnTo>
                    <a:pt x="312830" y="580989"/>
                  </a:lnTo>
                  <a:lnTo>
                    <a:pt x="462459" y="511527"/>
                  </a:lnTo>
                  <a:lnTo>
                    <a:pt x="643567" y="427476"/>
                  </a:lnTo>
                  <a:lnTo>
                    <a:pt x="800227" y="354754"/>
                  </a:lnTo>
                  <a:lnTo>
                    <a:pt x="852102" y="330664"/>
                  </a:lnTo>
                  <a:cubicBezTo>
                    <a:pt x="860056" y="326894"/>
                    <a:pt x="869067" y="323916"/>
                    <a:pt x="876606" y="319355"/>
                  </a:cubicBezTo>
                  <a:cubicBezTo>
                    <a:pt x="876965" y="319166"/>
                    <a:pt x="877342" y="318977"/>
                    <a:pt x="877718"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lnTo>
                    <a:pt x="100959" y="227990"/>
                  </a:lnTo>
                  <a:cubicBezTo>
                    <a:pt x="80733" y="178113"/>
                    <a:pt x="60489"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236" y="308742"/>
                    <a:pt x="861545" y="313775"/>
                    <a:pt x="873006" y="316772"/>
                  </a:cubicBezTo>
                  <a:cubicBezTo>
                    <a:pt x="873515" y="316904"/>
                    <a:pt x="874043" y="317130"/>
                    <a:pt x="874552" y="317319"/>
                  </a:cubicBezTo>
                  <a:cubicBezTo>
                    <a:pt x="881432" y="319731"/>
                    <a:pt x="884391" y="308817"/>
                    <a:pt x="877549" y="306405"/>
                  </a:cubicBezTo>
                  <a:close/>
                </a:path>
              </a:pathLst>
            </a:custGeom>
            <a:grpFill/>
            <a:ln w="1885" cap="flat">
              <a:noFill/>
              <a:prstDash val="solid"/>
              <a:miter/>
            </a:ln>
          </p:spPr>
          <p:txBody>
            <a:bodyPr rtlCol="0" anchor="ctr"/>
            <a:lstStyle/>
            <a:p>
              <a:endParaRPr lang="en-IN"/>
            </a:p>
          </p:txBody>
        </p:sp>
        <p:sp>
          <p:nvSpPr>
            <p:cNvPr id="840" name="Freeform: Shape 839">
              <a:extLst>
                <a:ext uri="{FF2B5EF4-FFF2-40B4-BE49-F238E27FC236}">
                  <a16:creationId xmlns:a16="http://schemas.microsoft.com/office/drawing/2014/main" id="{FC58093F-38E4-916D-C6E0-013E677D9AB9}"/>
                </a:ext>
              </a:extLst>
            </p:cNvPr>
            <p:cNvSpPr/>
            <p:nvPr/>
          </p:nvSpPr>
          <p:spPr>
            <a:xfrm>
              <a:off x="258252" y="4393354"/>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2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lnTo>
                    <a:pt x="18917" y="25350"/>
                  </a:ln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84"/>
                    <a:pt x="60499" y="153886"/>
                  </a:cubicBezTo>
                  <a:lnTo>
                    <a:pt x="69227" y="174715"/>
                  </a:lnTo>
                  <a:cubicBezTo>
                    <a:pt x="70169" y="177769"/>
                    <a:pt x="73412" y="179484"/>
                    <a:pt x="76465" y="178541"/>
                  </a:cubicBezTo>
                  <a:cubicBezTo>
                    <a:pt x="76823"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841" name="Freeform: Shape 840">
              <a:extLst>
                <a:ext uri="{FF2B5EF4-FFF2-40B4-BE49-F238E27FC236}">
                  <a16:creationId xmlns:a16="http://schemas.microsoft.com/office/drawing/2014/main" id="{C9ADB3EF-F51C-5FCF-00A4-A3F036A13E01}"/>
                </a:ext>
              </a:extLst>
            </p:cNvPr>
            <p:cNvSpPr/>
            <p:nvPr/>
          </p:nvSpPr>
          <p:spPr>
            <a:xfrm>
              <a:off x="40546"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3"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42" name="Freeform: Shape 841">
              <a:extLst>
                <a:ext uri="{FF2B5EF4-FFF2-40B4-BE49-F238E27FC236}">
                  <a16:creationId xmlns:a16="http://schemas.microsoft.com/office/drawing/2014/main" id="{84CBECEE-900D-5F61-B646-730089DC2EC4}"/>
                </a:ext>
              </a:extLst>
            </p:cNvPr>
            <p:cNvSpPr/>
            <p:nvPr/>
          </p:nvSpPr>
          <p:spPr>
            <a:xfrm>
              <a:off x="83788" y="4346588"/>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43" name="Freeform: Shape 842">
              <a:extLst>
                <a:ext uri="{FF2B5EF4-FFF2-40B4-BE49-F238E27FC236}">
                  <a16:creationId xmlns:a16="http://schemas.microsoft.com/office/drawing/2014/main" id="{033D6B88-28D5-CD75-BFA0-48F7011DCF76}"/>
                </a:ext>
              </a:extLst>
            </p:cNvPr>
            <p:cNvSpPr/>
            <p:nvPr/>
          </p:nvSpPr>
          <p:spPr>
            <a:xfrm>
              <a:off x="123768" y="4446397"/>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5"/>
                  </a:cubicBezTo>
                  <a:cubicBezTo>
                    <a:pt x="-36" y="16171"/>
                    <a:pt x="3074" y="17923"/>
                    <a:pt x="6090" y="17094"/>
                  </a:cubicBezTo>
                  <a:lnTo>
                    <a:pt x="20586"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44" name="Freeform: Shape 843">
              <a:extLst>
                <a:ext uri="{FF2B5EF4-FFF2-40B4-BE49-F238E27FC236}">
                  <a16:creationId xmlns:a16="http://schemas.microsoft.com/office/drawing/2014/main" id="{67DD6F7E-F1D1-425E-147B-3E7CF7518017}"/>
                </a:ext>
              </a:extLst>
            </p:cNvPr>
            <p:cNvSpPr/>
            <p:nvPr/>
          </p:nvSpPr>
          <p:spPr>
            <a:xfrm>
              <a:off x="163710"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6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8"/>
                    <a:pt x="-865" y="13154"/>
                  </a:cubicBezTo>
                  <a:cubicBezTo>
                    <a:pt x="-36" y="16171"/>
                    <a:pt x="3074" y="17923"/>
                    <a:pt x="6090" y="17094"/>
                  </a:cubicBezTo>
                  <a:lnTo>
                    <a:pt x="20586"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5" name="Freeform: Shape 844">
              <a:extLst>
                <a:ext uri="{FF2B5EF4-FFF2-40B4-BE49-F238E27FC236}">
                  <a16:creationId xmlns:a16="http://schemas.microsoft.com/office/drawing/2014/main" id="{0EC89628-0B3F-DB68-AEB1-73AEF135F3A9}"/>
                </a:ext>
              </a:extLst>
            </p:cNvPr>
            <p:cNvSpPr/>
            <p:nvPr/>
          </p:nvSpPr>
          <p:spPr>
            <a:xfrm>
              <a:off x="206989"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6"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6" name="Freeform: Shape 845">
              <a:extLst>
                <a:ext uri="{FF2B5EF4-FFF2-40B4-BE49-F238E27FC236}">
                  <a16:creationId xmlns:a16="http://schemas.microsoft.com/office/drawing/2014/main" id="{4DF16FEF-CD21-4E49-EFBC-840A3B24F185}"/>
                </a:ext>
              </a:extLst>
            </p:cNvPr>
            <p:cNvSpPr/>
            <p:nvPr/>
          </p:nvSpPr>
          <p:spPr>
            <a:xfrm>
              <a:off x="344763"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1"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7" name="Freeform: Shape 846">
              <a:extLst>
                <a:ext uri="{FF2B5EF4-FFF2-40B4-BE49-F238E27FC236}">
                  <a16:creationId xmlns:a16="http://schemas.microsoft.com/office/drawing/2014/main" id="{C0A67E7B-6915-08E3-D033-BAB338919DF6}"/>
                </a:ext>
              </a:extLst>
            </p:cNvPr>
            <p:cNvSpPr/>
            <p:nvPr/>
          </p:nvSpPr>
          <p:spPr>
            <a:xfrm>
              <a:off x="442894" y="4641263"/>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6"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8" name="Freeform: Shape 847">
              <a:extLst>
                <a:ext uri="{FF2B5EF4-FFF2-40B4-BE49-F238E27FC236}">
                  <a16:creationId xmlns:a16="http://schemas.microsoft.com/office/drawing/2014/main" id="{501D1061-87F7-1851-7E5B-D183FA0A0F35}"/>
                </a:ext>
              </a:extLst>
            </p:cNvPr>
            <p:cNvSpPr/>
            <p:nvPr/>
          </p:nvSpPr>
          <p:spPr>
            <a:xfrm>
              <a:off x="540084" y="4595244"/>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3"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49" name="Freeform: Shape 848">
              <a:extLst>
                <a:ext uri="{FF2B5EF4-FFF2-40B4-BE49-F238E27FC236}">
                  <a16:creationId xmlns:a16="http://schemas.microsoft.com/office/drawing/2014/main" id="{FB78A1D3-7EAE-12BA-0A59-359152580AB2}"/>
                </a:ext>
              </a:extLst>
            </p:cNvPr>
            <p:cNvSpPr/>
            <p:nvPr/>
          </p:nvSpPr>
          <p:spPr>
            <a:xfrm>
              <a:off x="637989" y="4550212"/>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50" name="Freeform: Shape 849">
              <a:extLst>
                <a:ext uri="{FF2B5EF4-FFF2-40B4-BE49-F238E27FC236}">
                  <a16:creationId xmlns:a16="http://schemas.microsoft.com/office/drawing/2014/main" id="{00E1FD16-2AE5-3983-B8B8-8FB2F08E85D9}"/>
                </a:ext>
              </a:extLst>
            </p:cNvPr>
            <p:cNvSpPr/>
            <p:nvPr/>
          </p:nvSpPr>
          <p:spPr>
            <a:xfrm>
              <a:off x="735745" y="4503936"/>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51" name="Freeform: Shape 850">
              <a:extLst>
                <a:ext uri="{FF2B5EF4-FFF2-40B4-BE49-F238E27FC236}">
                  <a16:creationId xmlns:a16="http://schemas.microsoft.com/office/drawing/2014/main" id="{A549D4F2-D9F9-B25E-7E3F-C1C6DBD900DC}"/>
                </a:ext>
              </a:extLst>
            </p:cNvPr>
            <p:cNvSpPr/>
            <p:nvPr/>
          </p:nvSpPr>
          <p:spPr>
            <a:xfrm>
              <a:off x="3061122"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6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4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8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1 w 882465"/>
                <a:gd name="connsiteY28" fmla="*/ 564194 h 610293"/>
                <a:gd name="connsiteX29" fmla="*/ 270437 w 882465"/>
                <a:gd name="connsiteY29" fmla="*/ 588284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97 w 882465"/>
                <a:gd name="connsiteY35" fmla="*/ 227990 h 610293"/>
                <a:gd name="connsiteX36" fmla="*/ 40301 w 882465"/>
                <a:gd name="connsiteY36" fmla="*/ 78380 h 610293"/>
                <a:gd name="connsiteX37" fmla="*/ 20377 w 882465"/>
                <a:gd name="connsiteY37" fmla="*/ 29201 h 610293"/>
                <a:gd name="connsiteX38" fmla="*/ 14024 w 882465"/>
                <a:gd name="connsiteY38" fmla="*/ 13575 h 610293"/>
                <a:gd name="connsiteX39" fmla="*/ 10782 w 882465"/>
                <a:gd name="connsiteY39" fmla="*/ 5545 h 610293"/>
                <a:gd name="connsiteX40" fmla="*/ 10348 w 882465"/>
                <a:gd name="connsiteY40" fmla="*/ 4508 h 610293"/>
                <a:gd name="connsiteX41" fmla="*/ 3393 w 882465"/>
                <a:gd name="connsiteY41" fmla="*/ 11463 h 610293"/>
                <a:gd name="connsiteX42" fmla="*/ 90102 w 882465"/>
                <a:gd name="connsiteY42" fmla="*/ 41887 h 610293"/>
                <a:gd name="connsiteX43" fmla="*/ 298202 w 882465"/>
                <a:gd name="connsiteY43" fmla="*/ 114948 h 610293"/>
                <a:gd name="connsiteX44" fmla="*/ 549978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6" y="13066"/>
                  </a:lnTo>
                  <a:cubicBezTo>
                    <a:pt x="30669" y="9145"/>
                    <a:pt x="19227" y="3980"/>
                    <a:pt x="7766" y="1096"/>
                  </a:cubicBezTo>
                  <a:cubicBezTo>
                    <a:pt x="7257" y="964"/>
                    <a:pt x="6748" y="738"/>
                    <a:pt x="6239" y="568"/>
                  </a:cubicBezTo>
                  <a:cubicBezTo>
                    <a:pt x="2469" y="-770"/>
                    <a:pt x="-2319" y="3584"/>
                    <a:pt x="-716" y="7524"/>
                  </a:cubicBezTo>
                  <a:cubicBezTo>
                    <a:pt x="7333" y="27354"/>
                    <a:pt x="15382" y="47202"/>
                    <a:pt x="23412" y="67051"/>
                  </a:cubicBezTo>
                  <a:cubicBezTo>
                    <a:pt x="42751" y="114703"/>
                    <a:pt x="62091" y="162355"/>
                    <a:pt x="81412" y="210026"/>
                  </a:cubicBezTo>
                  <a:lnTo>
                    <a:pt x="151571" y="383048"/>
                  </a:lnTo>
                  <a:cubicBezTo>
                    <a:pt x="171797" y="432924"/>
                    <a:pt x="192022" y="482801"/>
                    <a:pt x="212267" y="532677"/>
                  </a:cubicBezTo>
                  <a:cubicBezTo>
                    <a:pt x="222050" y="556823"/>
                    <a:pt x="230796" y="581837"/>
                    <a:pt x="241785" y="605494"/>
                  </a:cubicBezTo>
                  <a:cubicBezTo>
                    <a:pt x="241955" y="605833"/>
                    <a:pt x="242068" y="606191"/>
                    <a:pt x="242219" y="606530"/>
                  </a:cubicBezTo>
                  <a:cubicBezTo>
                    <a:pt x="243143" y="609584"/>
                    <a:pt x="246366" y="611299"/>
                    <a:pt x="249420" y="610356"/>
                  </a:cubicBezTo>
                  <a:cubicBezTo>
                    <a:pt x="249797" y="610244"/>
                    <a:pt x="250173" y="610093"/>
                    <a:pt x="250513" y="609904"/>
                  </a:cubicBezTo>
                  <a:lnTo>
                    <a:pt x="312830" y="580989"/>
                  </a:lnTo>
                  <a:lnTo>
                    <a:pt x="462459" y="511527"/>
                  </a:lnTo>
                  <a:lnTo>
                    <a:pt x="643568" y="427476"/>
                  </a:lnTo>
                  <a:lnTo>
                    <a:pt x="800227" y="354754"/>
                  </a:lnTo>
                  <a:lnTo>
                    <a:pt x="852102" y="330664"/>
                  </a:lnTo>
                  <a:cubicBezTo>
                    <a:pt x="860056" y="326895"/>
                    <a:pt x="869067" y="323916"/>
                    <a:pt x="876606" y="319355"/>
                  </a:cubicBezTo>
                  <a:cubicBezTo>
                    <a:pt x="876964" y="319166"/>
                    <a:pt x="877341" y="318978"/>
                    <a:pt x="877719" y="318827"/>
                  </a:cubicBezTo>
                  <a:cubicBezTo>
                    <a:pt x="884316" y="315773"/>
                    <a:pt x="878586" y="306028"/>
                    <a:pt x="872064" y="309063"/>
                  </a:cubicBezTo>
                  <a:lnTo>
                    <a:pt x="809709" y="337959"/>
                  </a:lnTo>
                  <a:lnTo>
                    <a:pt x="660080" y="407421"/>
                  </a:lnTo>
                  <a:lnTo>
                    <a:pt x="478972" y="491472"/>
                  </a:lnTo>
                  <a:lnTo>
                    <a:pt x="322311" y="564194"/>
                  </a:lnTo>
                  <a:lnTo>
                    <a:pt x="270437" y="588284"/>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cubicBezTo>
                    <a:pt x="147763" y="343331"/>
                    <a:pt x="124389" y="285651"/>
                    <a:pt x="100997" y="227990"/>
                  </a:cubicBezTo>
                  <a:cubicBezTo>
                    <a:pt x="80771" y="178114"/>
                    <a:pt x="60546" y="128237"/>
                    <a:pt x="40301" y="78380"/>
                  </a:cubicBezTo>
                  <a:cubicBezTo>
                    <a:pt x="33666" y="61980"/>
                    <a:pt x="27031" y="45581"/>
                    <a:pt x="20377" y="29201"/>
                  </a:cubicBezTo>
                  <a:lnTo>
                    <a:pt x="14024" y="13575"/>
                  </a:lnTo>
                  <a:cubicBezTo>
                    <a:pt x="13082" y="11256"/>
                    <a:pt x="12347" y="7543"/>
                    <a:pt x="10782" y="5545"/>
                  </a:cubicBezTo>
                  <a:cubicBezTo>
                    <a:pt x="10594" y="5224"/>
                    <a:pt x="10443" y="4866"/>
                    <a:pt x="10348" y="4508"/>
                  </a:cubicBezTo>
                  <a:lnTo>
                    <a:pt x="3393" y="11463"/>
                  </a:lnTo>
                  <a:lnTo>
                    <a:pt x="90102" y="41887"/>
                  </a:lnTo>
                  <a:lnTo>
                    <a:pt x="298202" y="114948"/>
                  </a:lnTo>
                  <a:lnTo>
                    <a:pt x="549978" y="203335"/>
                  </a:lnTo>
                  <a:lnTo>
                    <a:pt x="767448" y="279714"/>
                  </a:lnTo>
                  <a:lnTo>
                    <a:pt x="838926" y="304822"/>
                  </a:lnTo>
                  <a:cubicBezTo>
                    <a:pt x="850141"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852" name="Freeform: Shape 851">
              <a:extLst>
                <a:ext uri="{FF2B5EF4-FFF2-40B4-BE49-F238E27FC236}">
                  <a16:creationId xmlns:a16="http://schemas.microsoft.com/office/drawing/2014/main" id="{0C6E7F40-6E50-8F6F-5A7E-05C4B28AB32E}"/>
                </a:ext>
              </a:extLst>
            </p:cNvPr>
            <p:cNvSpPr/>
            <p:nvPr/>
          </p:nvSpPr>
          <p:spPr>
            <a:xfrm>
              <a:off x="3319447" y="6082384"/>
              <a:ext cx="263819" cy="178479"/>
            </a:xfrm>
            <a:custGeom>
              <a:avLst/>
              <a:gdLst>
                <a:gd name="connsiteX0" fmla="*/ 254105 w 263819"/>
                <a:gd name="connsiteY0" fmla="*/ 89760 h 178479"/>
                <a:gd name="connsiteX1" fmla="*/ 94693 w 263819"/>
                <a:gd name="connsiteY1" fmla="*/ 158391 h 178479"/>
                <a:gd name="connsiteX2" fmla="*/ 71809 w 263819"/>
                <a:gd name="connsiteY2" fmla="*/ 168231 h 178479"/>
                <a:gd name="connsiteX3" fmla="*/ 80122 w 263819"/>
                <a:gd name="connsiteY3" fmla="*/ 171624 h 178479"/>
                <a:gd name="connsiteX4" fmla="*/ 18917 w 263819"/>
                <a:gd name="connsiteY4" fmla="*/ 25255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760"/>
                  </a:moveTo>
                  <a:lnTo>
                    <a:pt x="94693" y="158391"/>
                  </a:lnTo>
                  <a:lnTo>
                    <a:pt x="71809" y="168231"/>
                  </a:lnTo>
                  <a:lnTo>
                    <a:pt x="80122" y="171624"/>
                  </a:lnTo>
                  <a:cubicBezTo>
                    <a:pt x="59726" y="122822"/>
                    <a:pt x="39331" y="74020"/>
                    <a:pt x="18917" y="25255"/>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1"/>
                  </a:cubicBezTo>
                  <a:cubicBezTo>
                    <a:pt x="76823" y="178428"/>
                    <a:pt x="77181" y="178278"/>
                    <a:pt x="77521" y="178089"/>
                  </a:cubicBezTo>
                  <a:lnTo>
                    <a:pt x="236951"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853" name="Freeform: Shape 852">
              <a:extLst>
                <a:ext uri="{FF2B5EF4-FFF2-40B4-BE49-F238E27FC236}">
                  <a16:creationId xmlns:a16="http://schemas.microsoft.com/office/drawing/2014/main" id="{67457CD6-5AE6-DBCB-7D03-419AB481E036}"/>
                </a:ext>
              </a:extLst>
            </p:cNvPr>
            <p:cNvSpPr/>
            <p:nvPr/>
          </p:nvSpPr>
          <p:spPr>
            <a:xfrm>
              <a:off x="3101741" y="5933280"/>
              <a:ext cx="27959" cy="17809"/>
            </a:xfrm>
            <a:custGeom>
              <a:avLst/>
              <a:gdLst>
                <a:gd name="connsiteX0" fmla="*/ 19794 w 27959"/>
                <a:gd name="connsiteY0" fmla="*/ 527 h 17809"/>
                <a:gd name="connsiteX1" fmla="*/ 3093 w 27959"/>
                <a:gd name="connsiteY1" fmla="*/ 7030 h 17809"/>
                <a:gd name="connsiteX2" fmla="*/ -865 w 27959"/>
                <a:gd name="connsiteY2" fmla="*/ 13986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1" y="10988"/>
                    <a:pt x="-865" y="13986"/>
                  </a:cubicBezTo>
                  <a:cubicBezTo>
                    <a:pt x="-36" y="17001"/>
                    <a:pt x="3074" y="18755"/>
                    <a:pt x="6090" y="17925"/>
                  </a:cubicBezTo>
                  <a:lnTo>
                    <a:pt x="22810" y="11422"/>
                  </a:lnTo>
                  <a:cubicBezTo>
                    <a:pt x="25769" y="10517"/>
                    <a:pt x="27504" y="7464"/>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54" name="Freeform: Shape 853">
              <a:extLst>
                <a:ext uri="{FF2B5EF4-FFF2-40B4-BE49-F238E27FC236}">
                  <a16:creationId xmlns:a16="http://schemas.microsoft.com/office/drawing/2014/main" id="{9AFBEC64-7462-1AA9-B441-B06E334FA5FB}"/>
                </a:ext>
              </a:extLst>
            </p:cNvPr>
            <p:cNvSpPr/>
            <p:nvPr/>
          </p:nvSpPr>
          <p:spPr>
            <a:xfrm>
              <a:off x="3144982" y="6035523"/>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1"/>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55" name="Freeform: Shape 854">
              <a:extLst>
                <a:ext uri="{FF2B5EF4-FFF2-40B4-BE49-F238E27FC236}">
                  <a16:creationId xmlns:a16="http://schemas.microsoft.com/office/drawing/2014/main" id="{76317E78-F22E-2154-23A8-89AD75367A30}"/>
                </a:ext>
              </a:extLst>
            </p:cNvPr>
            <p:cNvSpPr/>
            <p:nvPr/>
          </p:nvSpPr>
          <p:spPr>
            <a:xfrm>
              <a:off x="3184963" y="6135332"/>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0"/>
                    <a:pt x="3074" y="17924"/>
                    <a:pt x="6090" y="17094"/>
                  </a:cubicBezTo>
                  <a:lnTo>
                    <a:pt x="20586" y="11439"/>
                  </a:lnTo>
                  <a:cubicBezTo>
                    <a:pt x="23545" y="10534"/>
                    <a:pt x="25279" y="7481"/>
                    <a:pt x="24544" y="4483"/>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6" name="Freeform: Shape 855">
              <a:extLst>
                <a:ext uri="{FF2B5EF4-FFF2-40B4-BE49-F238E27FC236}">
                  <a16:creationId xmlns:a16="http://schemas.microsoft.com/office/drawing/2014/main" id="{025F56BB-7CF5-6809-BF30-EE2E4B1C9D40}"/>
                </a:ext>
              </a:extLst>
            </p:cNvPr>
            <p:cNvSpPr/>
            <p:nvPr/>
          </p:nvSpPr>
          <p:spPr>
            <a:xfrm>
              <a:off x="3224905" y="6236423"/>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7" name="Freeform: Shape 856">
              <a:extLst>
                <a:ext uri="{FF2B5EF4-FFF2-40B4-BE49-F238E27FC236}">
                  <a16:creationId xmlns:a16="http://schemas.microsoft.com/office/drawing/2014/main" id="{C39395E2-069F-4B6F-D66D-E0A78BAD861C}"/>
                </a:ext>
              </a:extLst>
            </p:cNvPr>
            <p:cNvSpPr/>
            <p:nvPr/>
          </p:nvSpPr>
          <p:spPr>
            <a:xfrm>
              <a:off x="3268184"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58" name="Freeform: Shape 857">
              <a:extLst>
                <a:ext uri="{FF2B5EF4-FFF2-40B4-BE49-F238E27FC236}">
                  <a16:creationId xmlns:a16="http://schemas.microsoft.com/office/drawing/2014/main" id="{23551854-E239-6994-D555-27443B2776D2}"/>
                </a:ext>
              </a:extLst>
            </p:cNvPr>
            <p:cNvSpPr/>
            <p:nvPr/>
          </p:nvSpPr>
          <p:spPr>
            <a:xfrm>
              <a:off x="3405957"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59" name="Freeform: Shape 858">
              <a:extLst>
                <a:ext uri="{FF2B5EF4-FFF2-40B4-BE49-F238E27FC236}">
                  <a16:creationId xmlns:a16="http://schemas.microsoft.com/office/drawing/2014/main" id="{EAC91A98-799F-9D93-7933-62E735A5A21D}"/>
                </a:ext>
              </a:extLst>
            </p:cNvPr>
            <p:cNvSpPr/>
            <p:nvPr/>
          </p:nvSpPr>
          <p:spPr>
            <a:xfrm>
              <a:off x="3504089" y="6330198"/>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5"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60" name="Freeform: Shape 859">
              <a:extLst>
                <a:ext uri="{FF2B5EF4-FFF2-40B4-BE49-F238E27FC236}">
                  <a16:creationId xmlns:a16="http://schemas.microsoft.com/office/drawing/2014/main" id="{A6993C28-C0BE-947A-99A7-8A5A0CB6580D}"/>
                </a:ext>
              </a:extLst>
            </p:cNvPr>
            <p:cNvSpPr/>
            <p:nvPr/>
          </p:nvSpPr>
          <p:spPr>
            <a:xfrm>
              <a:off x="3601278" y="6284179"/>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61" name="Freeform: Shape 860">
              <a:extLst>
                <a:ext uri="{FF2B5EF4-FFF2-40B4-BE49-F238E27FC236}">
                  <a16:creationId xmlns:a16="http://schemas.microsoft.com/office/drawing/2014/main" id="{892538AB-55AD-B361-9CF9-FFC5C07C6FB9}"/>
                </a:ext>
              </a:extLst>
            </p:cNvPr>
            <p:cNvSpPr/>
            <p:nvPr/>
          </p:nvSpPr>
          <p:spPr>
            <a:xfrm>
              <a:off x="3699184" y="6239147"/>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62" name="Freeform: Shape 861">
              <a:extLst>
                <a:ext uri="{FF2B5EF4-FFF2-40B4-BE49-F238E27FC236}">
                  <a16:creationId xmlns:a16="http://schemas.microsoft.com/office/drawing/2014/main" id="{870AC3D7-3058-D2B4-968A-57B723029A6E}"/>
                </a:ext>
              </a:extLst>
            </p:cNvPr>
            <p:cNvSpPr/>
            <p:nvPr/>
          </p:nvSpPr>
          <p:spPr>
            <a:xfrm>
              <a:off x="3796940" y="6192871"/>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79"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63" name="Freeform: Shape 862">
              <a:extLst>
                <a:ext uri="{FF2B5EF4-FFF2-40B4-BE49-F238E27FC236}">
                  <a16:creationId xmlns:a16="http://schemas.microsoft.com/office/drawing/2014/main" id="{5184D33C-D96A-C378-2092-2407E6462EB9}"/>
                </a:ext>
              </a:extLst>
            </p:cNvPr>
            <p:cNvSpPr/>
            <p:nvPr/>
          </p:nvSpPr>
          <p:spPr>
            <a:xfrm>
              <a:off x="2374739"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4" name="Freeform: Shape 863">
              <a:extLst>
                <a:ext uri="{FF2B5EF4-FFF2-40B4-BE49-F238E27FC236}">
                  <a16:creationId xmlns:a16="http://schemas.microsoft.com/office/drawing/2014/main" id="{176E563F-AD06-FB0D-FB1D-92D9BCF12262}"/>
                </a:ext>
              </a:extLst>
            </p:cNvPr>
            <p:cNvSpPr/>
            <p:nvPr/>
          </p:nvSpPr>
          <p:spPr>
            <a:xfrm>
              <a:off x="2479166" y="5380697"/>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72"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5" name="Freeform: Shape 864">
              <a:extLst>
                <a:ext uri="{FF2B5EF4-FFF2-40B4-BE49-F238E27FC236}">
                  <a16:creationId xmlns:a16="http://schemas.microsoft.com/office/drawing/2014/main" id="{C9147881-A192-6FC8-68E4-7DC2FD79E7DB}"/>
                </a:ext>
              </a:extLst>
            </p:cNvPr>
            <p:cNvSpPr/>
            <p:nvPr/>
          </p:nvSpPr>
          <p:spPr>
            <a:xfrm>
              <a:off x="4387889"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6" name="Freeform: Shape 865">
              <a:extLst>
                <a:ext uri="{FF2B5EF4-FFF2-40B4-BE49-F238E27FC236}">
                  <a16:creationId xmlns:a16="http://schemas.microsoft.com/office/drawing/2014/main" id="{89A7F95F-63DE-874F-899B-7519F5576F88}"/>
                </a:ext>
              </a:extLst>
            </p:cNvPr>
            <p:cNvSpPr/>
            <p:nvPr/>
          </p:nvSpPr>
          <p:spPr>
            <a:xfrm>
              <a:off x="4492316" y="6602159"/>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7" name="Freeform: Shape 866">
              <a:extLst>
                <a:ext uri="{FF2B5EF4-FFF2-40B4-BE49-F238E27FC236}">
                  <a16:creationId xmlns:a16="http://schemas.microsoft.com/office/drawing/2014/main" id="{BE4A8E9C-6D59-5683-64E9-4ADB8FE86A7D}"/>
                </a:ext>
              </a:extLst>
            </p:cNvPr>
            <p:cNvSpPr/>
            <p:nvPr/>
          </p:nvSpPr>
          <p:spPr>
            <a:xfrm>
              <a:off x="5390695"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8" name="Freeform: Shape 867">
              <a:extLst>
                <a:ext uri="{FF2B5EF4-FFF2-40B4-BE49-F238E27FC236}">
                  <a16:creationId xmlns:a16="http://schemas.microsoft.com/office/drawing/2014/main" id="{E854C626-F92B-1231-4456-967BB42D3602}"/>
                </a:ext>
              </a:extLst>
            </p:cNvPr>
            <p:cNvSpPr/>
            <p:nvPr/>
          </p:nvSpPr>
          <p:spPr>
            <a:xfrm>
              <a:off x="5495122"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9" name="Freeform: Shape 868">
              <a:extLst>
                <a:ext uri="{FF2B5EF4-FFF2-40B4-BE49-F238E27FC236}">
                  <a16:creationId xmlns:a16="http://schemas.microsoft.com/office/drawing/2014/main" id="{CFAD891E-CB71-9DCD-D433-22F2C3662212}"/>
                </a:ext>
              </a:extLst>
            </p:cNvPr>
            <p:cNvSpPr/>
            <p:nvPr/>
          </p:nvSpPr>
          <p:spPr>
            <a:xfrm>
              <a:off x="891527" y="5206612"/>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0" name="Freeform: Shape 869">
              <a:extLst>
                <a:ext uri="{FF2B5EF4-FFF2-40B4-BE49-F238E27FC236}">
                  <a16:creationId xmlns:a16="http://schemas.microsoft.com/office/drawing/2014/main" id="{AD9A5182-AD9E-D423-8996-E88F1A45EF63}"/>
                </a:ext>
              </a:extLst>
            </p:cNvPr>
            <p:cNvSpPr/>
            <p:nvPr/>
          </p:nvSpPr>
          <p:spPr>
            <a:xfrm>
              <a:off x="980411" y="5203561"/>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6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9"/>
                    <a:pt x="79097" y="246430"/>
                    <a:pt x="77098" y="239399"/>
                  </a:cubicBezTo>
                  <a:cubicBezTo>
                    <a:pt x="54761" y="161041"/>
                    <a:pt x="32443" y="82664"/>
                    <a:pt x="10106" y="4306"/>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871" name="Freeform: Shape 870">
              <a:extLst>
                <a:ext uri="{FF2B5EF4-FFF2-40B4-BE49-F238E27FC236}">
                  <a16:creationId xmlns:a16="http://schemas.microsoft.com/office/drawing/2014/main" id="{07788451-DCFF-FF51-2331-7230763C8C76}"/>
                </a:ext>
              </a:extLst>
            </p:cNvPr>
            <p:cNvSpPr/>
            <p:nvPr/>
          </p:nvSpPr>
          <p:spPr>
            <a:xfrm>
              <a:off x="1072784" y="5379500"/>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7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7 h 157178"/>
                <a:gd name="connsiteX19" fmla="*/ 74432 w 86873"/>
                <a:gd name="connsiteY19" fmla="*/ 6459 h 157178"/>
                <a:gd name="connsiteX20" fmla="*/ 41237 w 86873"/>
                <a:gd name="connsiteY20" fmla="*/ 66589 h 157178"/>
                <a:gd name="connsiteX21" fmla="*/ 21973 w 86873"/>
                <a:gd name="connsiteY21" fmla="*/ 57014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553"/>
                    <a:pt x="85534" y="7967"/>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7"/>
                  </a:cubicBezTo>
                  <a:cubicBezTo>
                    <a:pt x="86043" y="1275"/>
                    <a:pt x="76241" y="558"/>
                    <a:pt x="74432" y="6459"/>
                  </a:cubicBezTo>
                  <a:cubicBezTo>
                    <a:pt x="68626" y="25478"/>
                    <a:pt x="65440" y="61877"/>
                    <a:pt x="41237" y="66589"/>
                  </a:cubicBezTo>
                  <a:cubicBezTo>
                    <a:pt x="32962" y="68210"/>
                    <a:pt x="25441" y="65006"/>
                    <a:pt x="21973" y="57014"/>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2" name="Freeform: Shape 871">
              <a:extLst>
                <a:ext uri="{FF2B5EF4-FFF2-40B4-BE49-F238E27FC236}">
                  <a16:creationId xmlns:a16="http://schemas.microsoft.com/office/drawing/2014/main" id="{1E990A66-432B-BF73-2F9B-DDAB8DC6DC90}"/>
                </a:ext>
              </a:extLst>
            </p:cNvPr>
            <p:cNvSpPr/>
            <p:nvPr/>
          </p:nvSpPr>
          <p:spPr>
            <a:xfrm>
              <a:off x="922936"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3" name="Freeform: Shape 872">
              <a:extLst>
                <a:ext uri="{FF2B5EF4-FFF2-40B4-BE49-F238E27FC236}">
                  <a16:creationId xmlns:a16="http://schemas.microsoft.com/office/drawing/2014/main" id="{5A1CD237-CBE7-7283-0AAB-7E28705DAA8A}"/>
                </a:ext>
              </a:extLst>
            </p:cNvPr>
            <p:cNvSpPr/>
            <p:nvPr/>
          </p:nvSpPr>
          <p:spPr>
            <a:xfrm>
              <a:off x="3824544" y="4377224"/>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4" name="Freeform: Shape 873">
              <a:extLst>
                <a:ext uri="{FF2B5EF4-FFF2-40B4-BE49-F238E27FC236}">
                  <a16:creationId xmlns:a16="http://schemas.microsoft.com/office/drawing/2014/main" id="{F87B3551-B5D7-8382-22BD-360600C08F60}"/>
                </a:ext>
              </a:extLst>
            </p:cNvPr>
            <p:cNvSpPr/>
            <p:nvPr/>
          </p:nvSpPr>
          <p:spPr>
            <a:xfrm>
              <a:off x="3913426"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45" y="82664"/>
                    <a:pt x="10108" y="4306"/>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875" name="Freeform: Shape 874">
              <a:extLst>
                <a:ext uri="{FF2B5EF4-FFF2-40B4-BE49-F238E27FC236}">
                  <a16:creationId xmlns:a16="http://schemas.microsoft.com/office/drawing/2014/main" id="{B0D47F47-130E-2807-09E6-DC731B3D83A7}"/>
                </a:ext>
              </a:extLst>
            </p:cNvPr>
            <p:cNvSpPr/>
            <p:nvPr/>
          </p:nvSpPr>
          <p:spPr>
            <a:xfrm>
              <a:off x="4005800" y="4550113"/>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7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7 h 157178"/>
                <a:gd name="connsiteX19" fmla="*/ 74432 w 86837"/>
                <a:gd name="connsiteY19" fmla="*/ 6459 h 157178"/>
                <a:gd name="connsiteX20" fmla="*/ 41237 w 86837"/>
                <a:gd name="connsiteY20" fmla="*/ 66589 h 157178"/>
                <a:gd name="connsiteX21" fmla="*/ 21973 w 86837"/>
                <a:gd name="connsiteY21" fmla="*/ 57014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58"/>
                    <a:pt x="36714" y="157482"/>
                    <a:pt x="7478" y="141931"/>
                  </a:cubicBezTo>
                  <a:cubicBezTo>
                    <a:pt x="1050" y="138520"/>
                    <a:pt x="-4662" y="148265"/>
                    <a:pt x="1823" y="151696"/>
                  </a:cubicBezTo>
                  <a:cubicBezTo>
                    <a:pt x="31586" y="167529"/>
                    <a:pt x="62424" y="148887"/>
                    <a:pt x="75751" y="120857"/>
                  </a:cubicBezTo>
                  <a:cubicBezTo>
                    <a:pt x="92622" y="85382"/>
                    <a:pt x="82424" y="45553"/>
                    <a:pt x="85534" y="7967"/>
                  </a:cubicBezTo>
                  <a:cubicBezTo>
                    <a:pt x="86100" y="1275"/>
                    <a:pt x="76430" y="785"/>
                    <a:pt x="74432" y="6459"/>
                  </a:cubicBezTo>
                  <a:cubicBezTo>
                    <a:pt x="71717" y="13207"/>
                    <a:pt x="70775" y="20520"/>
                    <a:pt x="71679" y="27740"/>
                  </a:cubicBezTo>
                  <a:cubicBezTo>
                    <a:pt x="72622" y="33847"/>
                    <a:pt x="80841" y="32301"/>
                    <a:pt x="82593" y="27740"/>
                  </a:cubicBezTo>
                  <a:cubicBezTo>
                    <a:pt x="85006" y="21387"/>
                    <a:pt x="85025" y="14658"/>
                    <a:pt x="85534" y="7967"/>
                  </a:cubicBezTo>
                  <a:cubicBezTo>
                    <a:pt x="86043" y="1275"/>
                    <a:pt x="76241" y="558"/>
                    <a:pt x="74432" y="6459"/>
                  </a:cubicBezTo>
                  <a:cubicBezTo>
                    <a:pt x="68626" y="25478"/>
                    <a:pt x="65441" y="61877"/>
                    <a:pt x="41237" y="66589"/>
                  </a:cubicBezTo>
                  <a:cubicBezTo>
                    <a:pt x="32962" y="68210"/>
                    <a:pt x="25441" y="65006"/>
                    <a:pt x="21973" y="57014"/>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6" name="Freeform: Shape 875">
              <a:extLst>
                <a:ext uri="{FF2B5EF4-FFF2-40B4-BE49-F238E27FC236}">
                  <a16:creationId xmlns:a16="http://schemas.microsoft.com/office/drawing/2014/main" id="{355E1406-0746-FEF5-7322-7101BA8E5D1A}"/>
                </a:ext>
              </a:extLst>
            </p:cNvPr>
            <p:cNvSpPr/>
            <p:nvPr/>
          </p:nvSpPr>
          <p:spPr>
            <a:xfrm>
              <a:off x="3855953"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7" name="Freeform: Shape 876">
              <a:extLst>
                <a:ext uri="{FF2B5EF4-FFF2-40B4-BE49-F238E27FC236}">
                  <a16:creationId xmlns:a16="http://schemas.microsoft.com/office/drawing/2014/main" id="{617291C6-196E-2F6D-CDC3-85465E1AC2AE}"/>
                </a:ext>
              </a:extLst>
            </p:cNvPr>
            <p:cNvSpPr/>
            <p:nvPr/>
          </p:nvSpPr>
          <p:spPr>
            <a:xfrm>
              <a:off x="1011597" y="5684985"/>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9"/>
                    <a:pt x="121236" y="-2746"/>
                    <a:pt x="119747" y="4398"/>
                  </a:cubicBezTo>
                  <a:close/>
                </a:path>
              </a:pathLst>
            </a:custGeom>
            <a:grpFill/>
            <a:ln w="1885" cap="flat">
              <a:noFill/>
              <a:prstDash val="solid"/>
              <a:miter/>
            </a:ln>
          </p:spPr>
          <p:txBody>
            <a:bodyPr rtlCol="0" anchor="ctr"/>
            <a:lstStyle/>
            <a:p>
              <a:endParaRPr lang="en-IN"/>
            </a:p>
          </p:txBody>
        </p:sp>
        <p:sp>
          <p:nvSpPr>
            <p:cNvPr id="878" name="Freeform: Shape 877">
              <a:extLst>
                <a:ext uri="{FF2B5EF4-FFF2-40B4-BE49-F238E27FC236}">
                  <a16:creationId xmlns:a16="http://schemas.microsoft.com/office/drawing/2014/main" id="{A4917B09-2B0F-CC90-811F-313F0D921C57}"/>
                </a:ext>
              </a:extLst>
            </p:cNvPr>
            <p:cNvSpPr/>
            <p:nvPr/>
          </p:nvSpPr>
          <p:spPr>
            <a:xfrm>
              <a:off x="1012340"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79" name="Freeform: Shape 878">
              <a:extLst>
                <a:ext uri="{FF2B5EF4-FFF2-40B4-BE49-F238E27FC236}">
                  <a16:creationId xmlns:a16="http://schemas.microsoft.com/office/drawing/2014/main" id="{9C92243A-5B56-4E9B-5B6F-905B05F33C9F}"/>
                </a:ext>
              </a:extLst>
            </p:cNvPr>
            <p:cNvSpPr/>
            <p:nvPr/>
          </p:nvSpPr>
          <p:spPr>
            <a:xfrm>
              <a:off x="1104670" y="5681472"/>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80" name="Freeform: Shape 879">
              <a:extLst>
                <a:ext uri="{FF2B5EF4-FFF2-40B4-BE49-F238E27FC236}">
                  <a16:creationId xmlns:a16="http://schemas.microsoft.com/office/drawing/2014/main" id="{970E869B-8EC4-DEFA-8101-0F4703F19CD3}"/>
                </a:ext>
              </a:extLst>
            </p:cNvPr>
            <p:cNvSpPr/>
            <p:nvPr/>
          </p:nvSpPr>
          <p:spPr>
            <a:xfrm>
              <a:off x="1133669"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81" name="Freeform: Shape 880">
              <a:extLst>
                <a:ext uri="{FF2B5EF4-FFF2-40B4-BE49-F238E27FC236}">
                  <a16:creationId xmlns:a16="http://schemas.microsoft.com/office/drawing/2014/main" id="{C8DAE2AE-57B8-D0F5-4F7A-233F24F459A3}"/>
                </a:ext>
              </a:extLst>
            </p:cNvPr>
            <p:cNvSpPr/>
            <p:nvPr/>
          </p:nvSpPr>
          <p:spPr>
            <a:xfrm>
              <a:off x="1608339" y="6354187"/>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0"/>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82" name="Freeform: Shape 881">
              <a:extLst>
                <a:ext uri="{FF2B5EF4-FFF2-40B4-BE49-F238E27FC236}">
                  <a16:creationId xmlns:a16="http://schemas.microsoft.com/office/drawing/2014/main" id="{9A28DA5D-296C-ED28-6E37-2E170E69F5BB}"/>
                </a:ext>
              </a:extLst>
            </p:cNvPr>
            <p:cNvSpPr/>
            <p:nvPr/>
          </p:nvSpPr>
          <p:spPr>
            <a:xfrm>
              <a:off x="1601169" y="6383834"/>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83" name="Freeform: Shape 882">
              <a:extLst>
                <a:ext uri="{FF2B5EF4-FFF2-40B4-BE49-F238E27FC236}">
                  <a16:creationId xmlns:a16="http://schemas.microsoft.com/office/drawing/2014/main" id="{40EE709C-DB0F-6327-81D9-B1D4F07E2138}"/>
                </a:ext>
              </a:extLst>
            </p:cNvPr>
            <p:cNvSpPr/>
            <p:nvPr/>
          </p:nvSpPr>
          <p:spPr>
            <a:xfrm>
              <a:off x="1047020"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84" name="Freeform: Shape 883">
              <a:extLst>
                <a:ext uri="{FF2B5EF4-FFF2-40B4-BE49-F238E27FC236}">
                  <a16:creationId xmlns:a16="http://schemas.microsoft.com/office/drawing/2014/main" id="{23900D1A-72E1-869D-83F3-B54CD1AD438E}"/>
                </a:ext>
              </a:extLst>
            </p:cNvPr>
            <p:cNvSpPr/>
            <p:nvPr/>
          </p:nvSpPr>
          <p:spPr>
            <a:xfrm>
              <a:off x="1166179" y="6106208"/>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6 h 116762"/>
                <a:gd name="connsiteX19" fmla="*/ 57396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9"/>
                    <a:pt x="20338" y="7595"/>
                  </a:cubicBezTo>
                  <a:cubicBezTo>
                    <a:pt x="8651" y="16549"/>
                    <a:pt x="-5825" y="32194"/>
                    <a:pt x="508" y="48084"/>
                  </a:cubicBezTo>
                  <a:cubicBezTo>
                    <a:pt x="5258" y="59978"/>
                    <a:pt x="19546" y="63164"/>
                    <a:pt x="30837" y="59677"/>
                  </a:cubicBezTo>
                  <a:cubicBezTo>
                    <a:pt x="47255" y="54607"/>
                    <a:pt x="53626" y="36605"/>
                    <a:pt x="58245" y="21808"/>
                  </a:cubicBezTo>
                  <a:lnTo>
                    <a:pt x="47142" y="20300"/>
                  </a:lnTo>
                  <a:cubicBezTo>
                    <a:pt x="46332" y="37434"/>
                    <a:pt x="44522" y="54512"/>
                    <a:pt x="41770" y="71458"/>
                  </a:cubicBezTo>
                  <a:cubicBezTo>
                    <a:pt x="40771" y="78790"/>
                    <a:pt x="39357"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6"/>
                  </a:cubicBezTo>
                  <a:cubicBezTo>
                    <a:pt x="51987" y="20620"/>
                    <a:pt x="61807" y="15060"/>
                    <a:pt x="57396" y="9311"/>
                  </a:cubicBezTo>
                  <a:close/>
                </a:path>
              </a:pathLst>
            </a:custGeom>
            <a:grpFill/>
            <a:ln w="1885" cap="flat">
              <a:noFill/>
              <a:prstDash val="solid"/>
              <a:miter/>
            </a:ln>
          </p:spPr>
          <p:txBody>
            <a:bodyPr rtlCol="0" anchor="ctr"/>
            <a:lstStyle/>
            <a:p>
              <a:endParaRPr lang="en-IN"/>
            </a:p>
          </p:txBody>
        </p:sp>
        <p:sp>
          <p:nvSpPr>
            <p:cNvPr id="885" name="Freeform: Shape 884">
              <a:extLst>
                <a:ext uri="{FF2B5EF4-FFF2-40B4-BE49-F238E27FC236}">
                  <a16:creationId xmlns:a16="http://schemas.microsoft.com/office/drawing/2014/main" id="{85A46B33-C54C-06E4-3277-F8A679EAABB7}"/>
                </a:ext>
              </a:extLst>
            </p:cNvPr>
            <p:cNvSpPr/>
            <p:nvPr/>
          </p:nvSpPr>
          <p:spPr>
            <a:xfrm>
              <a:off x="1237684"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1"/>
                    <a:pt x="66059" y="6343"/>
                    <a:pt x="43157" y="519"/>
                  </a:cubicBezTo>
                  <a:cubicBezTo>
                    <a:pt x="36107" y="-1272"/>
                    <a:pt x="33091" y="9642"/>
                    <a:pt x="40160" y="11433"/>
                  </a:cubicBezTo>
                  <a:cubicBezTo>
                    <a:pt x="59009" y="16240"/>
                    <a:pt x="57973" y="38765"/>
                    <a:pt x="53524" y="53524"/>
                  </a:cubicBezTo>
                  <a:cubicBezTo>
                    <a:pt x="49415" y="67115"/>
                    <a:pt x="42063" y="94994"/>
                    <a:pt x="23515" y="93749"/>
                  </a:cubicBezTo>
                  <a:cubicBezTo>
                    <a:pt x="6777" y="92675"/>
                    <a:pt x="9698"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886" name="Freeform: Shape 885">
              <a:extLst>
                <a:ext uri="{FF2B5EF4-FFF2-40B4-BE49-F238E27FC236}">
                  <a16:creationId xmlns:a16="http://schemas.microsoft.com/office/drawing/2014/main" id="{01374798-1638-7BFA-EFB4-6828EA51DA1B}"/>
                </a:ext>
              </a:extLst>
            </p:cNvPr>
            <p:cNvSpPr/>
            <p:nvPr/>
          </p:nvSpPr>
          <p:spPr>
            <a:xfrm>
              <a:off x="1310639" y="6071913"/>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4"/>
                    <a:pt x="5319" y="26999"/>
                    <a:pt x="11784" y="15972"/>
                  </a:cubicBezTo>
                  <a:cubicBezTo>
                    <a:pt x="15554" y="9676"/>
                    <a:pt x="5714"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87" name="Freeform: Shape 886">
              <a:extLst>
                <a:ext uri="{FF2B5EF4-FFF2-40B4-BE49-F238E27FC236}">
                  <a16:creationId xmlns:a16="http://schemas.microsoft.com/office/drawing/2014/main" id="{BF1F3A96-2080-04D5-BCC3-2F9219658EBB}"/>
                </a:ext>
              </a:extLst>
            </p:cNvPr>
            <p:cNvSpPr/>
            <p:nvPr/>
          </p:nvSpPr>
          <p:spPr>
            <a:xfrm>
              <a:off x="2464359"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4"/>
                    <a:pt x="138281" y="65583"/>
                  </a:cubicBezTo>
                  <a:cubicBezTo>
                    <a:pt x="128140" y="42473"/>
                    <a:pt x="113984" y="18459"/>
                    <a:pt x="90648" y="6659"/>
                  </a:cubicBezTo>
                  <a:cubicBezTo>
                    <a:pt x="70799" y="-3388"/>
                    <a:pt x="47783" y="-1956"/>
                    <a:pt x="31705" y="14311"/>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5"/>
                    <a:pt x="175660" y="738367"/>
                  </a:cubicBezTo>
                  <a:cubicBezTo>
                    <a:pt x="158488" y="753937"/>
                    <a:pt x="134568" y="748640"/>
                    <a:pt x="118112" y="734484"/>
                  </a:cubicBezTo>
                  <a:cubicBezTo>
                    <a:pt x="98715"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88" name="Freeform: Shape 887">
              <a:extLst>
                <a:ext uri="{FF2B5EF4-FFF2-40B4-BE49-F238E27FC236}">
                  <a16:creationId xmlns:a16="http://schemas.microsoft.com/office/drawing/2014/main" id="{1B9426FB-303C-3575-88EA-15C291446A18}"/>
                </a:ext>
              </a:extLst>
            </p:cNvPr>
            <p:cNvSpPr/>
            <p:nvPr/>
          </p:nvSpPr>
          <p:spPr>
            <a:xfrm>
              <a:off x="2207113" y="5919619"/>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89" name="Freeform: Shape 888">
              <a:extLst>
                <a:ext uri="{FF2B5EF4-FFF2-40B4-BE49-F238E27FC236}">
                  <a16:creationId xmlns:a16="http://schemas.microsoft.com/office/drawing/2014/main" id="{B0F6A6D2-588B-F6EB-1C72-4914AE3B5D9D}"/>
                </a:ext>
              </a:extLst>
            </p:cNvPr>
            <p:cNvSpPr/>
            <p:nvPr/>
          </p:nvSpPr>
          <p:spPr>
            <a:xfrm>
              <a:off x="2291402" y="5787166"/>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90" name="Freeform: Shape 889">
              <a:extLst>
                <a:ext uri="{FF2B5EF4-FFF2-40B4-BE49-F238E27FC236}">
                  <a16:creationId xmlns:a16="http://schemas.microsoft.com/office/drawing/2014/main" id="{9D0F1D10-A6FD-D56F-600E-B47BEFE172B2}"/>
                </a:ext>
              </a:extLst>
            </p:cNvPr>
            <p:cNvSpPr/>
            <p:nvPr/>
          </p:nvSpPr>
          <p:spPr>
            <a:xfrm rot="-5379000">
              <a:off x="2499988" y="5668568"/>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91" name="Freeform: Shape 890">
              <a:extLst>
                <a:ext uri="{FF2B5EF4-FFF2-40B4-BE49-F238E27FC236}">
                  <a16:creationId xmlns:a16="http://schemas.microsoft.com/office/drawing/2014/main" id="{C7A345DB-59F7-8CB0-7505-FC6EAA35AEFA}"/>
                </a:ext>
              </a:extLst>
            </p:cNvPr>
            <p:cNvSpPr/>
            <p:nvPr/>
          </p:nvSpPr>
          <p:spPr>
            <a:xfrm>
              <a:off x="2293860"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92" name="Freeform: Shape 891">
              <a:extLst>
                <a:ext uri="{FF2B5EF4-FFF2-40B4-BE49-F238E27FC236}">
                  <a16:creationId xmlns:a16="http://schemas.microsoft.com/office/drawing/2014/main" id="{13E2CA7A-C15D-0891-755A-7AD08183C8D9}"/>
                </a:ext>
              </a:extLst>
            </p:cNvPr>
            <p:cNvSpPr/>
            <p:nvPr/>
          </p:nvSpPr>
          <p:spPr>
            <a:xfrm>
              <a:off x="2919201" y="6147054"/>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93" name="Freeform: Shape 892">
              <a:extLst>
                <a:ext uri="{FF2B5EF4-FFF2-40B4-BE49-F238E27FC236}">
                  <a16:creationId xmlns:a16="http://schemas.microsoft.com/office/drawing/2014/main" id="{44B14849-72B8-DA1D-2615-5A8D7A1EBBD2}"/>
                </a:ext>
              </a:extLst>
            </p:cNvPr>
            <p:cNvSpPr/>
            <p:nvPr/>
          </p:nvSpPr>
          <p:spPr>
            <a:xfrm>
              <a:off x="2531510"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94" name="Freeform: Shape 893">
              <a:extLst>
                <a:ext uri="{FF2B5EF4-FFF2-40B4-BE49-F238E27FC236}">
                  <a16:creationId xmlns:a16="http://schemas.microsoft.com/office/drawing/2014/main" id="{9135D5EA-0C99-220C-8075-517F97727574}"/>
                </a:ext>
              </a:extLst>
            </p:cNvPr>
            <p:cNvSpPr/>
            <p:nvPr/>
          </p:nvSpPr>
          <p:spPr>
            <a:xfrm>
              <a:off x="180836" y="5900194"/>
              <a:ext cx="386813" cy="384890"/>
            </a:xfrm>
            <a:custGeom>
              <a:avLst/>
              <a:gdLst>
                <a:gd name="connsiteX0" fmla="*/ 141251 w 386813"/>
                <a:gd name="connsiteY0" fmla="*/ 384840 h 384890"/>
                <a:gd name="connsiteX1" fmla="*/ 114466 w 386813"/>
                <a:gd name="connsiteY1" fmla="*/ 373530 h 384890"/>
                <a:gd name="connsiteX2" fmla="*/ 101271 w 386813"/>
                <a:gd name="connsiteY2" fmla="*/ 367385 h 384890"/>
                <a:gd name="connsiteX3" fmla="*/ 90169 w 386813"/>
                <a:gd name="connsiteY3" fmla="*/ 362126 h 384890"/>
                <a:gd name="connsiteX4" fmla="*/ 82515 w 386813"/>
                <a:gd name="connsiteY4" fmla="*/ 358922 h 384890"/>
                <a:gd name="connsiteX5" fmla="*/ 76465 w 386813"/>
                <a:gd name="connsiteY5" fmla="*/ 356415 h 384890"/>
                <a:gd name="connsiteX6" fmla="*/ 65381 w 386813"/>
                <a:gd name="connsiteY6" fmla="*/ 351363 h 384890"/>
                <a:gd name="connsiteX7" fmla="*/ 62120 w 386813"/>
                <a:gd name="connsiteY7" fmla="*/ 349836 h 384890"/>
                <a:gd name="connsiteX8" fmla="*/ 58350 w 386813"/>
                <a:gd name="connsiteY8" fmla="*/ 348046 h 384890"/>
                <a:gd name="connsiteX9" fmla="*/ 58124 w 386813"/>
                <a:gd name="connsiteY9" fmla="*/ 347932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4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7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7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6 h 384890"/>
                <a:gd name="connsiteX39" fmla="*/ 138104 w 386813"/>
                <a:gd name="connsiteY39" fmla="*/ 368139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7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6 h 384890"/>
                <a:gd name="connsiteX50" fmla="*/ 340757 w 386813"/>
                <a:gd name="connsiteY50" fmla="*/ 264447 h 384890"/>
                <a:gd name="connsiteX51" fmla="*/ 355836 w 386813"/>
                <a:gd name="connsiteY51" fmla="*/ 240320 h 384890"/>
                <a:gd name="connsiteX52" fmla="*/ 361491 w 386813"/>
                <a:gd name="connsiteY52" fmla="*/ 225522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842 h 384890"/>
                <a:gd name="connsiteX60" fmla="*/ 300268 w 386813"/>
                <a:gd name="connsiteY60" fmla="*/ 41266 h 384890"/>
                <a:gd name="connsiteX61" fmla="*/ 279288 w 386813"/>
                <a:gd name="connsiteY61" fmla="*/ 29957 h 384890"/>
                <a:gd name="connsiteX62" fmla="*/ 277403 w 386813"/>
                <a:gd name="connsiteY62" fmla="*/ 29052 h 384890"/>
                <a:gd name="connsiteX63" fmla="*/ 257177 w 386813"/>
                <a:gd name="connsiteY63" fmla="*/ 21192 h 384890"/>
                <a:gd name="connsiteX64" fmla="*/ 253407 w 386813"/>
                <a:gd name="connsiteY64" fmla="*/ 20098 h 384890"/>
                <a:gd name="connsiteX65" fmla="*/ 237818 w 386813"/>
                <a:gd name="connsiteY65" fmla="*/ 17158 h 384890"/>
                <a:gd name="connsiteX66" fmla="*/ 202758 w 386813"/>
                <a:gd name="connsiteY66" fmla="*/ 16460 h 384890"/>
                <a:gd name="connsiteX67" fmla="*/ 174144 w 386813"/>
                <a:gd name="connsiteY67" fmla="*/ 22115 h 384890"/>
                <a:gd name="connsiteX68" fmla="*/ 150733 w 386813"/>
                <a:gd name="connsiteY68" fmla="*/ 30221 h 384890"/>
                <a:gd name="connsiteX69" fmla="*/ 135238 w 386813"/>
                <a:gd name="connsiteY69" fmla="*/ 38703 h 384890"/>
                <a:gd name="connsiteX70" fmla="*/ 131619 w 386813"/>
                <a:gd name="connsiteY70" fmla="*/ 41022 h 384890"/>
                <a:gd name="connsiteX71" fmla="*/ 114654 w 386813"/>
                <a:gd name="connsiteY71" fmla="*/ 53217 h 384890"/>
                <a:gd name="connsiteX72" fmla="*/ 82101 w 386813"/>
                <a:gd name="connsiteY72" fmla="*/ 91105 h 384890"/>
                <a:gd name="connsiteX73" fmla="*/ 77973 w 386813"/>
                <a:gd name="connsiteY73" fmla="*/ 98475 h 384890"/>
                <a:gd name="connsiteX74" fmla="*/ 70584 w 386813"/>
                <a:gd name="connsiteY74" fmla="*/ 112047 h 384890"/>
                <a:gd name="connsiteX75" fmla="*/ 66116 w 386813"/>
                <a:gd name="connsiteY75" fmla="*/ 123960 h 384890"/>
                <a:gd name="connsiteX76" fmla="*/ 64929 w 386813"/>
                <a:gd name="connsiteY76" fmla="*/ 127730 h 384890"/>
                <a:gd name="connsiteX77" fmla="*/ 61461 w 386813"/>
                <a:gd name="connsiteY77" fmla="*/ 140661 h 384890"/>
                <a:gd name="connsiteX78" fmla="*/ 57841 w 386813"/>
                <a:gd name="connsiteY78" fmla="*/ 169803 h 384890"/>
                <a:gd name="connsiteX79" fmla="*/ 59161 w 386813"/>
                <a:gd name="connsiteY79" fmla="*/ 194176 h 384890"/>
                <a:gd name="connsiteX80" fmla="*/ 60216 w 386813"/>
                <a:gd name="connsiteY80" fmla="*/ 203299 h 384890"/>
                <a:gd name="connsiteX81" fmla="*/ 59274 w 386813"/>
                <a:gd name="connsiteY81" fmla="*/ 226389 h 384890"/>
                <a:gd name="connsiteX82" fmla="*/ 55052 w 386813"/>
                <a:gd name="connsiteY82" fmla="*/ 252101 h 384890"/>
                <a:gd name="connsiteX83" fmla="*/ 50773 w 386813"/>
                <a:gd name="connsiteY83" fmla="*/ 265672 h 384890"/>
                <a:gd name="connsiteX84" fmla="*/ 49472 w 386813"/>
                <a:gd name="connsiteY84" fmla="*/ 269310 h 384890"/>
                <a:gd name="connsiteX85" fmla="*/ 45514 w 386813"/>
                <a:gd name="connsiteY85" fmla="*/ 278735 h 384890"/>
                <a:gd name="connsiteX86" fmla="*/ 43629 w 386813"/>
                <a:gd name="connsiteY86" fmla="*/ 282505 h 384890"/>
                <a:gd name="connsiteX87" fmla="*/ 34864 w 386813"/>
                <a:gd name="connsiteY87" fmla="*/ 298904 h 384890"/>
                <a:gd name="connsiteX88" fmla="*/ 28813 w 386813"/>
                <a:gd name="connsiteY88" fmla="*/ 303523 h 384890"/>
                <a:gd name="connsiteX89" fmla="*/ 25589 w 386813"/>
                <a:gd name="connsiteY89" fmla="*/ 303353 h 384890"/>
                <a:gd name="connsiteX90" fmla="*/ 22479 w 386813"/>
                <a:gd name="connsiteY90" fmla="*/ 301732 h 384890"/>
                <a:gd name="connsiteX91" fmla="*/ 20198 w 386813"/>
                <a:gd name="connsiteY91" fmla="*/ 299263 h 384890"/>
                <a:gd name="connsiteX92" fmla="*/ 21254 w 386813"/>
                <a:gd name="connsiteY92" fmla="*/ 292628 h 384890"/>
                <a:gd name="connsiteX93" fmla="*/ 29246 w 386813"/>
                <a:gd name="connsiteY93" fmla="*/ 276926 h 384890"/>
                <a:gd name="connsiteX94" fmla="*/ 33016 w 386813"/>
                <a:gd name="connsiteY94" fmla="*/ 269725 h 384890"/>
                <a:gd name="connsiteX95" fmla="*/ 42441 w 386813"/>
                <a:gd name="connsiteY95" fmla="*/ 238076 h 384890"/>
                <a:gd name="connsiteX96" fmla="*/ 44326 w 386813"/>
                <a:gd name="connsiteY96" fmla="*/ 195834 h 384890"/>
                <a:gd name="connsiteX97" fmla="*/ 44420 w 386813"/>
                <a:gd name="connsiteY97" fmla="*/ 152762 h 384890"/>
                <a:gd name="connsiteX98" fmla="*/ 51244 w 386813"/>
                <a:gd name="connsiteY98" fmla="*/ 120605 h 384890"/>
                <a:gd name="connsiteX99" fmla="*/ 93731 w 386813"/>
                <a:gd name="connsiteY99" fmla="*/ 52746 h 384890"/>
                <a:gd name="connsiteX100" fmla="*/ 95616 w 386813"/>
                <a:gd name="connsiteY100" fmla="*/ 50861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3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8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6 h 384890"/>
                <a:gd name="connsiteX127" fmla="*/ 345790 w 386813"/>
                <a:gd name="connsiteY127" fmla="*/ 281940 h 384890"/>
                <a:gd name="connsiteX128" fmla="*/ 346525 w 386813"/>
                <a:gd name="connsiteY128" fmla="*/ 282618 h 384890"/>
                <a:gd name="connsiteX129" fmla="*/ 341586 w 386813"/>
                <a:gd name="connsiteY129" fmla="*/ 287726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1 h 384890"/>
                <a:gd name="connsiteX136" fmla="*/ 244472 w 386813"/>
                <a:gd name="connsiteY136" fmla="*/ 341354 h 384890"/>
                <a:gd name="connsiteX137" fmla="*/ 232409 w 386813"/>
                <a:gd name="connsiteY137" fmla="*/ 343239 h 384890"/>
                <a:gd name="connsiteX138" fmla="*/ 219629 w 386813"/>
                <a:gd name="connsiteY138" fmla="*/ 345312 h 384890"/>
                <a:gd name="connsiteX139" fmla="*/ 193239 w 386813"/>
                <a:gd name="connsiteY139" fmla="*/ 353116 h 384890"/>
                <a:gd name="connsiteX140" fmla="*/ 171901 w 386813"/>
                <a:gd name="connsiteY140" fmla="*/ 363842 h 384890"/>
                <a:gd name="connsiteX141" fmla="*/ 158932 w 386813"/>
                <a:gd name="connsiteY141" fmla="*/ 374284 h 384890"/>
                <a:gd name="connsiteX142" fmla="*/ 154088 w 386813"/>
                <a:gd name="connsiteY142" fmla="*/ 378525 h 384890"/>
                <a:gd name="connsiteX143" fmla="*/ 151430 w 386813"/>
                <a:gd name="connsiteY143" fmla="*/ 381051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840"/>
                  </a:moveTo>
                  <a:cubicBezTo>
                    <a:pt x="131826" y="381334"/>
                    <a:pt x="122515" y="377187"/>
                    <a:pt x="114466" y="373530"/>
                  </a:cubicBezTo>
                  <a:cubicBezTo>
                    <a:pt x="110055" y="371645"/>
                    <a:pt x="105625" y="369440"/>
                    <a:pt x="101271" y="367385"/>
                  </a:cubicBezTo>
                  <a:cubicBezTo>
                    <a:pt x="97501" y="365595"/>
                    <a:pt x="93863" y="363823"/>
                    <a:pt x="90169" y="362126"/>
                  </a:cubicBezTo>
                  <a:cubicBezTo>
                    <a:pt x="87624" y="360958"/>
                    <a:pt x="85023" y="359921"/>
                    <a:pt x="82515" y="358922"/>
                  </a:cubicBezTo>
                  <a:cubicBezTo>
                    <a:pt x="80404" y="358074"/>
                    <a:pt x="78425" y="357282"/>
                    <a:pt x="76465" y="356415"/>
                  </a:cubicBezTo>
                  <a:cubicBezTo>
                    <a:pt x="72695" y="354813"/>
                    <a:pt x="68925" y="353059"/>
                    <a:pt x="65381" y="351363"/>
                  </a:cubicBezTo>
                  <a:lnTo>
                    <a:pt x="62120" y="349836"/>
                  </a:lnTo>
                  <a:lnTo>
                    <a:pt x="58350" y="348046"/>
                  </a:lnTo>
                  <a:lnTo>
                    <a:pt x="58124" y="347932"/>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4"/>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7"/>
                  </a:cubicBezTo>
                  <a:cubicBezTo>
                    <a:pt x="6815" y="309140"/>
                    <a:pt x="8323" y="309328"/>
                    <a:pt x="9756" y="309762"/>
                  </a:cubicBezTo>
                  <a:cubicBezTo>
                    <a:pt x="10340" y="309932"/>
                    <a:pt x="10943" y="310139"/>
                    <a:pt x="11641" y="310365"/>
                  </a:cubicBezTo>
                  <a:cubicBezTo>
                    <a:pt x="16805" y="312250"/>
                    <a:pt x="21895" y="314587"/>
                    <a:pt x="26720" y="316755"/>
                  </a:cubicBezTo>
                  <a:cubicBezTo>
                    <a:pt x="29868" y="318187"/>
                    <a:pt x="33054" y="319752"/>
                    <a:pt x="36145" y="321279"/>
                  </a:cubicBezTo>
                  <a:lnTo>
                    <a:pt x="41800" y="324069"/>
                  </a:lnTo>
                  <a:lnTo>
                    <a:pt x="42611" y="324446"/>
                  </a:lnTo>
                  <a:cubicBezTo>
                    <a:pt x="46117" y="326124"/>
                    <a:pt x="49736" y="327858"/>
                    <a:pt x="53431" y="329497"/>
                  </a:cubicBezTo>
                  <a:cubicBezTo>
                    <a:pt x="55674" y="330478"/>
                    <a:pt x="57954" y="331382"/>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2"/>
                    <a:pt x="106417" y="353437"/>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6"/>
                  </a:cubicBezTo>
                  <a:lnTo>
                    <a:pt x="138104" y="368139"/>
                  </a:lnTo>
                  <a:cubicBezTo>
                    <a:pt x="140987" y="368950"/>
                    <a:pt x="144380" y="367065"/>
                    <a:pt x="145775" y="365953"/>
                  </a:cubicBezTo>
                  <a:cubicBezTo>
                    <a:pt x="148923" y="363446"/>
                    <a:pt x="152033" y="360826"/>
                    <a:pt x="155049" y="358262"/>
                  </a:cubicBezTo>
                  <a:cubicBezTo>
                    <a:pt x="158065" y="355699"/>
                    <a:pt x="160987" y="353229"/>
                    <a:pt x="164003" y="350722"/>
                  </a:cubicBezTo>
                  <a:cubicBezTo>
                    <a:pt x="171543" y="344634"/>
                    <a:pt x="180610" y="340770"/>
                    <a:pt x="189167" y="337527"/>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2"/>
                    <a:pt x="291597" y="309309"/>
                    <a:pt x="298326" y="304861"/>
                  </a:cubicBezTo>
                  <a:cubicBezTo>
                    <a:pt x="306375" y="299847"/>
                    <a:pt x="313934" y="294117"/>
                    <a:pt x="320946" y="287726"/>
                  </a:cubicBezTo>
                  <a:cubicBezTo>
                    <a:pt x="328184" y="280526"/>
                    <a:pt x="334819" y="272741"/>
                    <a:pt x="340757" y="264447"/>
                  </a:cubicBezTo>
                  <a:cubicBezTo>
                    <a:pt x="346430" y="256832"/>
                    <a:pt x="351482" y="248764"/>
                    <a:pt x="355836" y="240320"/>
                  </a:cubicBezTo>
                  <a:cubicBezTo>
                    <a:pt x="358099" y="235532"/>
                    <a:pt x="359984" y="230593"/>
                    <a:pt x="361491" y="225522"/>
                  </a:cubicBezTo>
                  <a:cubicBezTo>
                    <a:pt x="362321" y="222959"/>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8"/>
                    <a:pt x="353122" y="98438"/>
                    <a:pt x="349880" y="93254"/>
                  </a:cubicBezTo>
                  <a:lnTo>
                    <a:pt x="347034" y="88447"/>
                  </a:lnTo>
                  <a:cubicBezTo>
                    <a:pt x="339305" y="75045"/>
                    <a:pt x="328504" y="63095"/>
                    <a:pt x="313104" y="50842"/>
                  </a:cubicBezTo>
                  <a:cubicBezTo>
                    <a:pt x="309334" y="47807"/>
                    <a:pt x="305093" y="44678"/>
                    <a:pt x="300268" y="41266"/>
                  </a:cubicBezTo>
                  <a:cubicBezTo>
                    <a:pt x="293614" y="36893"/>
                    <a:pt x="286601" y="33104"/>
                    <a:pt x="279288" y="29957"/>
                  </a:cubicBezTo>
                  <a:lnTo>
                    <a:pt x="277403" y="29052"/>
                  </a:lnTo>
                  <a:cubicBezTo>
                    <a:pt x="270843" y="25961"/>
                    <a:pt x="264095" y="23340"/>
                    <a:pt x="257177" y="21192"/>
                  </a:cubicBezTo>
                  <a:cubicBezTo>
                    <a:pt x="256008" y="20833"/>
                    <a:pt x="254746" y="20456"/>
                    <a:pt x="253407" y="20098"/>
                  </a:cubicBezTo>
                  <a:cubicBezTo>
                    <a:pt x="248318" y="18590"/>
                    <a:pt x="243096" y="17610"/>
                    <a:pt x="237818"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8" y="38703"/>
                  </a:cubicBezTo>
                  <a:cubicBezTo>
                    <a:pt x="134032" y="39495"/>
                    <a:pt x="132826" y="40248"/>
                    <a:pt x="131619" y="41022"/>
                  </a:cubicBezTo>
                  <a:cubicBezTo>
                    <a:pt x="125625" y="44603"/>
                    <a:pt x="119951" y="48674"/>
                    <a:pt x="114654" y="53217"/>
                  </a:cubicBezTo>
                  <a:cubicBezTo>
                    <a:pt x="102704" y="64094"/>
                    <a:pt x="90357" y="75969"/>
                    <a:pt x="82101" y="91105"/>
                  </a:cubicBezTo>
                  <a:cubicBezTo>
                    <a:pt x="80763" y="93555"/>
                    <a:pt x="79349" y="96063"/>
                    <a:pt x="77973" y="98475"/>
                  </a:cubicBezTo>
                  <a:cubicBezTo>
                    <a:pt x="75428" y="102961"/>
                    <a:pt x="72883" y="107467"/>
                    <a:pt x="70584" y="112047"/>
                  </a:cubicBezTo>
                  <a:cubicBezTo>
                    <a:pt x="68793" y="115893"/>
                    <a:pt x="67285" y="119870"/>
                    <a:pt x="66116" y="123960"/>
                  </a:cubicBezTo>
                  <a:lnTo>
                    <a:pt x="64929" y="127730"/>
                  </a:lnTo>
                  <a:cubicBezTo>
                    <a:pt x="63440" y="131953"/>
                    <a:pt x="62290" y="136269"/>
                    <a:pt x="61461" y="140661"/>
                  </a:cubicBezTo>
                  <a:cubicBezTo>
                    <a:pt x="59896" y="150388"/>
                    <a:pt x="58690" y="160189"/>
                    <a:pt x="57841"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39" y="256719"/>
                    <a:pt x="52507" y="261243"/>
                    <a:pt x="50773" y="265672"/>
                  </a:cubicBezTo>
                  <a:lnTo>
                    <a:pt x="49472" y="269310"/>
                  </a:lnTo>
                  <a:cubicBezTo>
                    <a:pt x="48341" y="272534"/>
                    <a:pt x="47022" y="275682"/>
                    <a:pt x="45514" y="278735"/>
                  </a:cubicBezTo>
                  <a:lnTo>
                    <a:pt x="43629" y="282505"/>
                  </a:lnTo>
                  <a:cubicBezTo>
                    <a:pt x="40914" y="287991"/>
                    <a:pt x="38087" y="293664"/>
                    <a:pt x="34864" y="298904"/>
                  </a:cubicBezTo>
                  <a:cubicBezTo>
                    <a:pt x="33619" y="301242"/>
                    <a:pt x="31395" y="302938"/>
                    <a:pt x="28813" y="303523"/>
                  </a:cubicBezTo>
                  <a:cubicBezTo>
                    <a:pt x="27738" y="303711"/>
                    <a:pt x="26645" y="303654"/>
                    <a:pt x="25589" y="303353"/>
                  </a:cubicBezTo>
                  <a:cubicBezTo>
                    <a:pt x="24458" y="303033"/>
                    <a:pt x="23403" y="302467"/>
                    <a:pt x="22479" y="301732"/>
                  </a:cubicBezTo>
                  <a:cubicBezTo>
                    <a:pt x="21612" y="301016"/>
                    <a:pt x="20839" y="300186"/>
                    <a:pt x="20198" y="299263"/>
                  </a:cubicBezTo>
                  <a:cubicBezTo>
                    <a:pt x="19030" y="297585"/>
                    <a:pt x="19953" y="295361"/>
                    <a:pt x="21254" y="292628"/>
                  </a:cubicBezTo>
                  <a:cubicBezTo>
                    <a:pt x="23799" y="287331"/>
                    <a:pt x="26570" y="282034"/>
                    <a:pt x="29246" y="276926"/>
                  </a:cubicBezTo>
                  <a:cubicBezTo>
                    <a:pt x="30509" y="274532"/>
                    <a:pt x="31772" y="272138"/>
                    <a:pt x="33016" y="269725"/>
                  </a:cubicBezTo>
                  <a:cubicBezTo>
                    <a:pt x="38275" y="259509"/>
                    <a:pt x="40688" y="248481"/>
                    <a:pt x="42441" y="238076"/>
                  </a:cubicBezTo>
                  <a:cubicBezTo>
                    <a:pt x="44854" y="224128"/>
                    <a:pt x="45476" y="209934"/>
                    <a:pt x="44326" y="195834"/>
                  </a:cubicBezTo>
                  <a:cubicBezTo>
                    <a:pt x="42894" y="181508"/>
                    <a:pt x="42931" y="167088"/>
                    <a:pt x="44420" y="152762"/>
                  </a:cubicBezTo>
                  <a:cubicBezTo>
                    <a:pt x="45551" y="141830"/>
                    <a:pt x="47832" y="131048"/>
                    <a:pt x="51244" y="120605"/>
                  </a:cubicBezTo>
                  <a:cubicBezTo>
                    <a:pt x="59915" y="94988"/>
                    <a:pt x="74467" y="71746"/>
                    <a:pt x="93731" y="52746"/>
                  </a:cubicBezTo>
                  <a:lnTo>
                    <a:pt x="95616" y="50861"/>
                  </a:lnTo>
                  <a:cubicBezTo>
                    <a:pt x="100215" y="46375"/>
                    <a:pt x="105041" y="41756"/>
                    <a:pt x="109829" y="37572"/>
                  </a:cubicBezTo>
                  <a:cubicBezTo>
                    <a:pt x="112543" y="35367"/>
                    <a:pt x="115390" y="33350"/>
                    <a:pt x="118387" y="31540"/>
                  </a:cubicBezTo>
                  <a:cubicBezTo>
                    <a:pt x="119480" y="30842"/>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3"/>
                  </a:cubicBezTo>
                  <a:cubicBezTo>
                    <a:pt x="283359" y="13312"/>
                    <a:pt x="301172" y="22586"/>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8"/>
                  </a:cubicBezTo>
                  <a:cubicBezTo>
                    <a:pt x="380812" y="123545"/>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9"/>
                    <a:pt x="359003" y="267764"/>
                    <a:pt x="347901" y="279696"/>
                  </a:cubicBezTo>
                  <a:lnTo>
                    <a:pt x="345790" y="281940"/>
                  </a:lnTo>
                  <a:lnTo>
                    <a:pt x="346525" y="282618"/>
                  </a:lnTo>
                  <a:lnTo>
                    <a:pt x="341586" y="287726"/>
                  </a:lnTo>
                  <a:cubicBezTo>
                    <a:pt x="335931" y="293589"/>
                    <a:pt x="330031" y="299621"/>
                    <a:pt x="324037" y="305276"/>
                  </a:cubicBezTo>
                  <a:cubicBezTo>
                    <a:pt x="320682" y="308273"/>
                    <a:pt x="317082" y="310949"/>
                    <a:pt x="313255" y="313306"/>
                  </a:cubicBezTo>
                  <a:lnTo>
                    <a:pt x="310842" y="314908"/>
                  </a:lnTo>
                  <a:cubicBezTo>
                    <a:pt x="306130" y="318169"/>
                    <a:pt x="301267" y="321166"/>
                    <a:pt x="296253" y="323937"/>
                  </a:cubicBezTo>
                  <a:lnTo>
                    <a:pt x="294895" y="324672"/>
                  </a:lnTo>
                  <a:cubicBezTo>
                    <a:pt x="289542" y="327726"/>
                    <a:pt x="283925" y="330308"/>
                    <a:pt x="278119" y="332381"/>
                  </a:cubicBezTo>
                  <a:cubicBezTo>
                    <a:pt x="268053" y="335605"/>
                    <a:pt x="257045" y="338526"/>
                    <a:pt x="244472" y="341354"/>
                  </a:cubicBezTo>
                  <a:cubicBezTo>
                    <a:pt x="240552" y="342240"/>
                    <a:pt x="236593" y="342749"/>
                    <a:pt x="232409" y="343239"/>
                  </a:cubicBezTo>
                  <a:cubicBezTo>
                    <a:pt x="228224" y="343729"/>
                    <a:pt x="223870" y="344351"/>
                    <a:pt x="219629" y="345312"/>
                  </a:cubicBezTo>
                  <a:cubicBezTo>
                    <a:pt x="210656" y="347292"/>
                    <a:pt x="201834" y="349893"/>
                    <a:pt x="193239" y="353116"/>
                  </a:cubicBezTo>
                  <a:cubicBezTo>
                    <a:pt x="185755" y="355906"/>
                    <a:pt x="178612" y="359506"/>
                    <a:pt x="171901" y="363842"/>
                  </a:cubicBezTo>
                  <a:cubicBezTo>
                    <a:pt x="167321" y="366990"/>
                    <a:pt x="162985" y="370495"/>
                    <a:pt x="158932" y="374284"/>
                  </a:cubicBezTo>
                  <a:cubicBezTo>
                    <a:pt x="157311" y="375717"/>
                    <a:pt x="155690" y="377168"/>
                    <a:pt x="154088" y="378525"/>
                  </a:cubicBezTo>
                  <a:cubicBezTo>
                    <a:pt x="153108" y="379355"/>
                    <a:pt x="152203" y="380222"/>
                    <a:pt x="151430" y="381051"/>
                  </a:cubicBezTo>
                  <a:cubicBezTo>
                    <a:pt x="150224" y="382446"/>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895" name="Freeform: Shape 894">
              <a:extLst>
                <a:ext uri="{FF2B5EF4-FFF2-40B4-BE49-F238E27FC236}">
                  <a16:creationId xmlns:a16="http://schemas.microsoft.com/office/drawing/2014/main" id="{1D7A0FC7-31F6-F56D-651E-7BF99E77C91B}"/>
                </a:ext>
              </a:extLst>
            </p:cNvPr>
            <p:cNvSpPr/>
            <p:nvPr/>
          </p:nvSpPr>
          <p:spPr>
            <a:xfrm>
              <a:off x="114945" y="6292714"/>
              <a:ext cx="151872" cy="77218"/>
            </a:xfrm>
            <a:custGeom>
              <a:avLst/>
              <a:gdLst>
                <a:gd name="connsiteX0" fmla="*/ 139868 w 151872"/>
                <a:gd name="connsiteY0" fmla="*/ 76899 h 77218"/>
                <a:gd name="connsiteX1" fmla="*/ 133346 w 151872"/>
                <a:gd name="connsiteY1" fmla="*/ 74279 h 77218"/>
                <a:gd name="connsiteX2" fmla="*/ 131461 w 151872"/>
                <a:gd name="connsiteY2" fmla="*/ 73449 h 77218"/>
                <a:gd name="connsiteX3" fmla="*/ 122809 w 151872"/>
                <a:gd name="connsiteY3" fmla="*/ 69359 h 77218"/>
                <a:gd name="connsiteX4" fmla="*/ 116890 w 151872"/>
                <a:gd name="connsiteY4" fmla="*/ 66550 h 77218"/>
                <a:gd name="connsiteX5" fmla="*/ 116513 w 151872"/>
                <a:gd name="connsiteY5" fmla="*/ 66362 h 77218"/>
                <a:gd name="connsiteX6" fmla="*/ 99058 w 151872"/>
                <a:gd name="connsiteY6" fmla="*/ 58332 h 77218"/>
                <a:gd name="connsiteX7" fmla="*/ 90293 w 151872"/>
                <a:gd name="connsiteY7" fmla="*/ 54562 h 77218"/>
                <a:gd name="connsiteX8" fmla="*/ 90067 w 151872"/>
                <a:gd name="connsiteY8" fmla="*/ 54467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3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9 w 151872"/>
                <a:gd name="connsiteY45" fmla="*/ 77539 h 77218"/>
                <a:gd name="connsiteX46" fmla="*/ 139868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99"/>
                  </a:moveTo>
                  <a:cubicBezTo>
                    <a:pt x="137625" y="76201"/>
                    <a:pt x="135457" y="75315"/>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7"/>
                  </a:lnTo>
                  <a:cubicBezTo>
                    <a:pt x="87993" y="53582"/>
                    <a:pt x="85901" y="52715"/>
                    <a:pt x="83828" y="51810"/>
                  </a:cubicBezTo>
                  <a:cubicBezTo>
                    <a:pt x="79699" y="49925"/>
                    <a:pt x="75515" y="48040"/>
                    <a:pt x="71481" y="46305"/>
                  </a:cubicBezTo>
                  <a:lnTo>
                    <a:pt x="67598" y="44534"/>
                  </a:lnTo>
                  <a:cubicBezTo>
                    <a:pt x="62659" y="42309"/>
                    <a:pt x="57551" y="39991"/>
                    <a:pt x="52518" y="37673"/>
                  </a:cubicBezTo>
                  <a:cubicBezTo>
                    <a:pt x="48748" y="35901"/>
                    <a:pt x="44978" y="34072"/>
                    <a:pt x="41208" y="32300"/>
                  </a:cubicBezTo>
                  <a:lnTo>
                    <a:pt x="40982" y="32187"/>
                  </a:lnTo>
                  <a:cubicBezTo>
                    <a:pt x="36590" y="30095"/>
                    <a:pt x="32066" y="27927"/>
                    <a:pt x="27580" y="25854"/>
                  </a:cubicBezTo>
                  <a:cubicBezTo>
                    <a:pt x="22453" y="23479"/>
                    <a:pt x="17646" y="21386"/>
                    <a:pt x="12896" y="19501"/>
                  </a:cubicBezTo>
                  <a:cubicBezTo>
                    <a:pt x="9503" y="18238"/>
                    <a:pt x="6336" y="16467"/>
                    <a:pt x="3471" y="14261"/>
                  </a:cubicBezTo>
                  <a:cubicBezTo>
                    <a:pt x="2020" y="13149"/>
                    <a:pt x="700" y="11886"/>
                    <a:pt x="-487" y="10491"/>
                  </a:cubicBezTo>
                  <a:lnTo>
                    <a:pt x="-1034" y="9831"/>
                  </a:lnTo>
                  <a:lnTo>
                    <a:pt x="-1034" y="8964"/>
                  </a:lnTo>
                  <a:cubicBezTo>
                    <a:pt x="-902" y="6759"/>
                    <a:pt x="-35" y="4648"/>
                    <a:pt x="1398" y="2951"/>
                  </a:cubicBezTo>
                  <a:cubicBezTo>
                    <a:pt x="2548" y="1518"/>
                    <a:pt x="3961" y="-253"/>
                    <a:pt x="6694" y="501"/>
                  </a:cubicBezTo>
                  <a:cubicBezTo>
                    <a:pt x="7580" y="783"/>
                    <a:pt x="8429" y="1179"/>
                    <a:pt x="9220" y="1650"/>
                  </a:cubicBezTo>
                  <a:cubicBezTo>
                    <a:pt x="12670" y="3535"/>
                    <a:pt x="16270" y="5100"/>
                    <a:pt x="19757" y="6608"/>
                  </a:cubicBezTo>
                  <a:lnTo>
                    <a:pt x="20700" y="7023"/>
                  </a:lnTo>
                  <a:cubicBezTo>
                    <a:pt x="22924" y="7965"/>
                    <a:pt x="25167" y="8908"/>
                    <a:pt x="27335" y="9775"/>
                  </a:cubicBezTo>
                  <a:cubicBezTo>
                    <a:pt x="29955" y="10831"/>
                    <a:pt x="32537" y="11867"/>
                    <a:pt x="34988" y="12960"/>
                  </a:cubicBezTo>
                  <a:cubicBezTo>
                    <a:pt x="38060" y="14317"/>
                    <a:pt x="41171" y="15807"/>
                    <a:pt x="44187" y="17239"/>
                  </a:cubicBezTo>
                  <a:lnTo>
                    <a:pt x="48937" y="19501"/>
                  </a:lnTo>
                  <a:lnTo>
                    <a:pt x="51689" y="20783"/>
                  </a:lnTo>
                  <a:cubicBezTo>
                    <a:pt x="54478" y="22103"/>
                    <a:pt x="57344" y="23460"/>
                    <a:pt x="60284" y="24723"/>
                  </a:cubicBezTo>
                  <a:cubicBezTo>
                    <a:pt x="62508" y="25703"/>
                    <a:pt x="64789" y="26607"/>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1"/>
                    <a:pt x="126334" y="54128"/>
                    <a:pt x="128709" y="55184"/>
                  </a:cubicBezTo>
                  <a:lnTo>
                    <a:pt x="130782" y="56108"/>
                  </a:lnTo>
                  <a:cubicBezTo>
                    <a:pt x="135080" y="57993"/>
                    <a:pt x="139509" y="60047"/>
                    <a:pt x="143977" y="61763"/>
                  </a:cubicBezTo>
                  <a:cubicBezTo>
                    <a:pt x="144900" y="62121"/>
                    <a:pt x="145787" y="62630"/>
                    <a:pt x="146559" y="63251"/>
                  </a:cubicBezTo>
                  <a:cubicBezTo>
                    <a:pt x="149198" y="65212"/>
                    <a:pt x="150782" y="68303"/>
                    <a:pt x="150838" y="71602"/>
                  </a:cubicBezTo>
                  <a:cubicBezTo>
                    <a:pt x="150009" y="74769"/>
                    <a:pt x="147351" y="77106"/>
                    <a:pt x="144109" y="77539"/>
                  </a:cubicBezTo>
                  <a:cubicBezTo>
                    <a:pt x="142676" y="77521"/>
                    <a:pt x="141244" y="77314"/>
                    <a:pt x="139868" y="76899"/>
                  </a:cubicBezTo>
                  <a:close/>
                </a:path>
              </a:pathLst>
            </a:custGeom>
            <a:grpFill/>
            <a:ln w="1885" cap="flat">
              <a:noFill/>
              <a:prstDash val="solid"/>
              <a:miter/>
            </a:ln>
          </p:spPr>
          <p:txBody>
            <a:bodyPr rtlCol="0" anchor="ctr"/>
            <a:lstStyle/>
            <a:p>
              <a:endParaRPr lang="en-IN"/>
            </a:p>
          </p:txBody>
        </p:sp>
        <p:sp>
          <p:nvSpPr>
            <p:cNvPr id="896" name="Freeform: Shape 895">
              <a:extLst>
                <a:ext uri="{FF2B5EF4-FFF2-40B4-BE49-F238E27FC236}">
                  <a16:creationId xmlns:a16="http://schemas.microsoft.com/office/drawing/2014/main" id="{1928C432-845E-E44F-25C3-E400FCC6C664}"/>
                </a:ext>
              </a:extLst>
            </p:cNvPr>
            <p:cNvSpPr/>
            <p:nvPr/>
          </p:nvSpPr>
          <p:spPr>
            <a:xfrm>
              <a:off x="161240" y="6234976"/>
              <a:ext cx="152113" cy="77482"/>
            </a:xfrm>
            <a:custGeom>
              <a:avLst/>
              <a:gdLst>
                <a:gd name="connsiteX0" fmla="*/ 140716 w 152113"/>
                <a:gd name="connsiteY0" fmla="*/ 77371 h 77482"/>
                <a:gd name="connsiteX1" fmla="*/ 137210 w 152113"/>
                <a:gd name="connsiteY1" fmla="*/ 76070 h 77482"/>
                <a:gd name="connsiteX2" fmla="*/ 123318 w 152113"/>
                <a:gd name="connsiteY2" fmla="*/ 69567 h 77482"/>
                <a:gd name="connsiteX3" fmla="*/ 112329 w 152113"/>
                <a:gd name="connsiteY3" fmla="*/ 64365 h 77482"/>
                <a:gd name="connsiteX4" fmla="*/ 99681 w 152113"/>
                <a:gd name="connsiteY4" fmla="*/ 58710 h 77482"/>
                <a:gd name="connsiteX5" fmla="*/ 87108 w 152113"/>
                <a:gd name="connsiteY5" fmla="*/ 53168 h 77482"/>
                <a:gd name="connsiteX6" fmla="*/ 73366 w 152113"/>
                <a:gd name="connsiteY6" fmla="*/ 46702 h 77482"/>
                <a:gd name="connsiteX7" fmla="*/ 61887 w 152113"/>
                <a:gd name="connsiteY7" fmla="*/ 41293 h 77482"/>
                <a:gd name="connsiteX8" fmla="*/ 53970 w 152113"/>
                <a:gd name="connsiteY8" fmla="*/ 37824 h 77482"/>
                <a:gd name="connsiteX9" fmla="*/ 47655 w 152113"/>
                <a:gd name="connsiteY9" fmla="*/ 35091 h 77482"/>
                <a:gd name="connsiteX10" fmla="*/ 36836 w 152113"/>
                <a:gd name="connsiteY10" fmla="*/ 30096 h 77482"/>
                <a:gd name="connsiteX11" fmla="*/ 27901 w 152113"/>
                <a:gd name="connsiteY11" fmla="*/ 25911 h 77482"/>
                <a:gd name="connsiteX12" fmla="*/ 18306 w 152113"/>
                <a:gd name="connsiteY12" fmla="*/ 21463 h 77482"/>
                <a:gd name="connsiteX13" fmla="*/ 13047 w 152113"/>
                <a:gd name="connsiteY13" fmla="*/ 19276 h 77482"/>
                <a:gd name="connsiteX14" fmla="*/ 4584 w 152113"/>
                <a:gd name="connsiteY14" fmla="*/ 15506 h 77482"/>
                <a:gd name="connsiteX15" fmla="*/ 2699 w 152113"/>
                <a:gd name="connsiteY15" fmla="*/ 14224 h 77482"/>
                <a:gd name="connsiteX16" fmla="*/ -958 w 152113"/>
                <a:gd name="connsiteY16" fmla="*/ 8117 h 77482"/>
                <a:gd name="connsiteX17" fmla="*/ 2981 w 152113"/>
                <a:gd name="connsiteY17" fmla="*/ 1180 h 77482"/>
                <a:gd name="connsiteX18" fmla="*/ 8316 w 152113"/>
                <a:gd name="connsiteY18" fmla="*/ 747 h 77482"/>
                <a:gd name="connsiteX19" fmla="*/ 10484 w 152113"/>
                <a:gd name="connsiteY19" fmla="*/ 1538 h 77482"/>
                <a:gd name="connsiteX20" fmla="*/ 40492 w 152113"/>
                <a:gd name="connsiteY20" fmla="*/ 15242 h 77482"/>
                <a:gd name="connsiteX21" fmla="*/ 52236 w 152113"/>
                <a:gd name="connsiteY21" fmla="*/ 20897 h 77482"/>
                <a:gd name="connsiteX22" fmla="*/ 65016 w 152113"/>
                <a:gd name="connsiteY22" fmla="*/ 26986 h 77482"/>
                <a:gd name="connsiteX23" fmla="*/ 73291 w 152113"/>
                <a:gd name="connsiteY23" fmla="*/ 30548 h 77482"/>
                <a:gd name="connsiteX24" fmla="*/ 80228 w 152113"/>
                <a:gd name="connsiteY24" fmla="*/ 33507 h 77482"/>
                <a:gd name="connsiteX25" fmla="*/ 89652 w 152113"/>
                <a:gd name="connsiteY25" fmla="*/ 37956 h 77482"/>
                <a:gd name="connsiteX26" fmla="*/ 89973 w 152113"/>
                <a:gd name="connsiteY26" fmla="*/ 38107 h 77482"/>
                <a:gd name="connsiteX27" fmla="*/ 94799 w 152113"/>
                <a:gd name="connsiteY27" fmla="*/ 40425 h 77482"/>
                <a:gd name="connsiteX28" fmla="*/ 96928 w 152113"/>
                <a:gd name="connsiteY28" fmla="*/ 41424 h 77482"/>
                <a:gd name="connsiteX29" fmla="*/ 106090 w 152113"/>
                <a:gd name="connsiteY29" fmla="*/ 45684 h 77482"/>
                <a:gd name="connsiteX30" fmla="*/ 113139 w 152113"/>
                <a:gd name="connsiteY30" fmla="*/ 48738 h 77482"/>
                <a:gd name="connsiteX31" fmla="*/ 120943 w 152113"/>
                <a:gd name="connsiteY31" fmla="*/ 52112 h 77482"/>
                <a:gd name="connsiteX32" fmla="*/ 130255 w 152113"/>
                <a:gd name="connsiteY32" fmla="*/ 56447 h 77482"/>
                <a:gd name="connsiteX33" fmla="*/ 135250 w 152113"/>
                <a:gd name="connsiteY33" fmla="*/ 58804 h 77482"/>
                <a:gd name="connsiteX34" fmla="*/ 148162 w 152113"/>
                <a:gd name="connsiteY34" fmla="*/ 64798 h 77482"/>
                <a:gd name="connsiteX35" fmla="*/ 148614 w 152113"/>
                <a:gd name="connsiteY35" fmla="*/ 65137 h 77482"/>
                <a:gd name="connsiteX36" fmla="*/ 151046 w 152113"/>
                <a:gd name="connsiteY36" fmla="*/ 70792 h 77482"/>
                <a:gd name="connsiteX37" fmla="*/ 146918 w 152113"/>
                <a:gd name="connsiteY37" fmla="*/ 76956 h 77482"/>
                <a:gd name="connsiteX38" fmla="*/ 140716 w 152113"/>
                <a:gd name="connsiteY38" fmla="*/ 77371 h 77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82">
                  <a:moveTo>
                    <a:pt x="140716" y="77371"/>
                  </a:moveTo>
                  <a:cubicBezTo>
                    <a:pt x="139510" y="77013"/>
                    <a:pt x="138341" y="76579"/>
                    <a:pt x="137210" y="76070"/>
                  </a:cubicBezTo>
                  <a:cubicBezTo>
                    <a:pt x="132554" y="74016"/>
                    <a:pt x="127786" y="71754"/>
                    <a:pt x="123318" y="69567"/>
                  </a:cubicBezTo>
                  <a:cubicBezTo>
                    <a:pt x="119699" y="67833"/>
                    <a:pt x="116005" y="66042"/>
                    <a:pt x="112329" y="64365"/>
                  </a:cubicBezTo>
                  <a:cubicBezTo>
                    <a:pt x="108125" y="62480"/>
                    <a:pt x="103827" y="60595"/>
                    <a:pt x="99681" y="58710"/>
                  </a:cubicBezTo>
                  <a:cubicBezTo>
                    <a:pt x="95534" y="56825"/>
                    <a:pt x="91236" y="55053"/>
                    <a:pt x="87108" y="53168"/>
                  </a:cubicBezTo>
                  <a:cubicBezTo>
                    <a:pt x="82527" y="51076"/>
                    <a:pt x="77852" y="48851"/>
                    <a:pt x="73366" y="46702"/>
                  </a:cubicBezTo>
                  <a:cubicBezTo>
                    <a:pt x="69596" y="44912"/>
                    <a:pt x="65826" y="43064"/>
                    <a:pt x="61887" y="41293"/>
                  </a:cubicBezTo>
                  <a:cubicBezTo>
                    <a:pt x="59248" y="40067"/>
                    <a:pt x="56571" y="38936"/>
                    <a:pt x="53970" y="37824"/>
                  </a:cubicBezTo>
                  <a:cubicBezTo>
                    <a:pt x="51783" y="36901"/>
                    <a:pt x="49672" y="35939"/>
                    <a:pt x="47655" y="35091"/>
                  </a:cubicBezTo>
                  <a:cubicBezTo>
                    <a:pt x="44055" y="33470"/>
                    <a:pt x="40379" y="31755"/>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6"/>
                    <a:pt x="-91" y="3386"/>
                    <a:pt x="2981" y="1180"/>
                  </a:cubicBezTo>
                  <a:cubicBezTo>
                    <a:pt x="4602" y="219"/>
                    <a:pt x="6563" y="49"/>
                    <a:pt x="8316" y="747"/>
                  </a:cubicBezTo>
                  <a:cubicBezTo>
                    <a:pt x="9051" y="954"/>
                    <a:pt x="9786" y="1218"/>
                    <a:pt x="10484" y="1538"/>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7"/>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3"/>
                    <a:pt x="120943" y="52112"/>
                  </a:cubicBezTo>
                  <a:cubicBezTo>
                    <a:pt x="124053" y="53507"/>
                    <a:pt x="127201" y="54996"/>
                    <a:pt x="130255" y="56447"/>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95" y="77918"/>
                    <a:pt x="142752" y="78068"/>
                    <a:pt x="140716" y="77371"/>
                  </a:cubicBezTo>
                  <a:close/>
                </a:path>
              </a:pathLst>
            </a:custGeom>
            <a:grpFill/>
            <a:ln w="1885" cap="flat">
              <a:noFill/>
              <a:prstDash val="solid"/>
              <a:miter/>
            </a:ln>
          </p:spPr>
          <p:txBody>
            <a:bodyPr rtlCol="0" anchor="ctr"/>
            <a:lstStyle/>
            <a:p>
              <a:endParaRPr lang="en-IN"/>
            </a:p>
          </p:txBody>
        </p:sp>
        <p:sp>
          <p:nvSpPr>
            <p:cNvPr id="897" name="Freeform: Shape 896">
              <a:extLst>
                <a:ext uri="{FF2B5EF4-FFF2-40B4-BE49-F238E27FC236}">
                  <a16:creationId xmlns:a16="http://schemas.microsoft.com/office/drawing/2014/main" id="{1151A2F3-1548-99D9-DA5F-4FEDEB5BD657}"/>
                </a:ext>
              </a:extLst>
            </p:cNvPr>
            <p:cNvSpPr/>
            <p:nvPr/>
          </p:nvSpPr>
          <p:spPr>
            <a:xfrm>
              <a:off x="137979" y="6264188"/>
              <a:ext cx="152057" cy="77454"/>
            </a:xfrm>
            <a:custGeom>
              <a:avLst/>
              <a:gdLst>
                <a:gd name="connsiteX0" fmla="*/ 140716 w 152057"/>
                <a:gd name="connsiteY0" fmla="*/ 77395 h 77454"/>
                <a:gd name="connsiteX1" fmla="*/ 137191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7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8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4 w 152057"/>
                <a:gd name="connsiteY20" fmla="*/ 15229 h 77454"/>
                <a:gd name="connsiteX21" fmla="*/ 52217 w 152057"/>
                <a:gd name="connsiteY21" fmla="*/ 20883 h 77454"/>
                <a:gd name="connsiteX22" fmla="*/ 65016 w 152057"/>
                <a:gd name="connsiteY22" fmla="*/ 26972 h 77454"/>
                <a:gd name="connsiteX23" fmla="*/ 73197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7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2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90 w 152057"/>
                <a:gd name="connsiteY37" fmla="*/ 70684 h 77454"/>
                <a:gd name="connsiteX38" fmla="*/ 146861 w 152057"/>
                <a:gd name="connsiteY38" fmla="*/ 76848 h 77454"/>
                <a:gd name="connsiteX39" fmla="*/ 140716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29"/>
                  </a:cubicBezTo>
                  <a:cubicBezTo>
                    <a:pt x="82508" y="51118"/>
                    <a:pt x="77853" y="48894"/>
                    <a:pt x="73347" y="46745"/>
                  </a:cubicBezTo>
                  <a:cubicBezTo>
                    <a:pt x="69578" y="44955"/>
                    <a:pt x="65808" y="43107"/>
                    <a:pt x="61887" y="41336"/>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6"/>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8"/>
                    <a:pt x="52217" y="20883"/>
                  </a:cubicBezTo>
                  <a:cubicBezTo>
                    <a:pt x="56402" y="22900"/>
                    <a:pt x="60718" y="24993"/>
                    <a:pt x="65016" y="26972"/>
                  </a:cubicBezTo>
                  <a:cubicBezTo>
                    <a:pt x="67730" y="28235"/>
                    <a:pt x="70501" y="29385"/>
                    <a:pt x="73197" y="30515"/>
                  </a:cubicBezTo>
                  <a:cubicBezTo>
                    <a:pt x="75572" y="31496"/>
                    <a:pt x="77947"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4"/>
                    <a:pt x="127145" y="54983"/>
                    <a:pt x="130198" y="56434"/>
                  </a:cubicBezTo>
                  <a:lnTo>
                    <a:pt x="135212" y="58790"/>
                  </a:lnTo>
                  <a:lnTo>
                    <a:pt x="147898" y="64690"/>
                  </a:lnTo>
                  <a:lnTo>
                    <a:pt x="148106" y="64690"/>
                  </a:lnTo>
                  <a:lnTo>
                    <a:pt x="148577" y="65029"/>
                  </a:lnTo>
                  <a:cubicBezTo>
                    <a:pt x="150311" y="66368"/>
                    <a:pt x="151216" y="68517"/>
                    <a:pt x="150990" y="70684"/>
                  </a:cubicBezTo>
                  <a:cubicBezTo>
                    <a:pt x="150745" y="73305"/>
                    <a:pt x="149199" y="75623"/>
                    <a:pt x="146861" y="76848"/>
                  </a:cubicBezTo>
                  <a:cubicBezTo>
                    <a:pt x="144976" y="77847"/>
                    <a:pt x="142752" y="78055"/>
                    <a:pt x="140716" y="77395"/>
                  </a:cubicBezTo>
                  <a:close/>
                </a:path>
              </a:pathLst>
            </a:custGeom>
            <a:grpFill/>
            <a:ln w="1885" cap="flat">
              <a:noFill/>
              <a:prstDash val="solid"/>
              <a:miter/>
            </a:ln>
          </p:spPr>
          <p:txBody>
            <a:bodyPr rtlCol="0" anchor="ctr"/>
            <a:lstStyle/>
            <a:p>
              <a:endParaRPr lang="en-IN"/>
            </a:p>
          </p:txBody>
        </p:sp>
        <p:sp>
          <p:nvSpPr>
            <p:cNvPr id="898" name="Freeform: Shape 897">
              <a:extLst>
                <a:ext uri="{FF2B5EF4-FFF2-40B4-BE49-F238E27FC236}">
                  <a16:creationId xmlns:a16="http://schemas.microsoft.com/office/drawing/2014/main" id="{BC960590-1DA1-ADBD-FE3E-0B4480C85492}"/>
                </a:ext>
              </a:extLst>
            </p:cNvPr>
            <p:cNvSpPr/>
            <p:nvPr/>
          </p:nvSpPr>
          <p:spPr>
            <a:xfrm>
              <a:off x="121388" y="6337839"/>
              <a:ext cx="79685" cy="63548"/>
            </a:xfrm>
            <a:custGeom>
              <a:avLst/>
              <a:gdLst>
                <a:gd name="connsiteX0" fmla="*/ 47564 w 79685"/>
                <a:gd name="connsiteY0" fmla="*/ 60916 h 63548"/>
                <a:gd name="connsiteX1" fmla="*/ 43587 w 79685"/>
                <a:gd name="connsiteY1" fmla="*/ 59690 h 63548"/>
                <a:gd name="connsiteX2" fmla="*/ 21702 w 79685"/>
                <a:gd name="connsiteY2" fmla="*/ 48513 h 63548"/>
                <a:gd name="connsiteX3" fmla="*/ 7622 w 79685"/>
                <a:gd name="connsiteY3" fmla="*/ 31209 h 63548"/>
                <a:gd name="connsiteX4" fmla="*/ -767 w 79685"/>
                <a:gd name="connsiteY4" fmla="*/ 10832 h 63548"/>
                <a:gd name="connsiteX5" fmla="*/ 2513 w 79685"/>
                <a:gd name="connsiteY5" fmla="*/ 1125 h 63548"/>
                <a:gd name="connsiteX6" fmla="*/ 6905 w 79685"/>
                <a:gd name="connsiteY6" fmla="*/ 597 h 63548"/>
                <a:gd name="connsiteX7" fmla="*/ 9846 w 79685"/>
                <a:gd name="connsiteY7" fmla="*/ 2104 h 63548"/>
                <a:gd name="connsiteX8" fmla="*/ 11976 w 79685"/>
                <a:gd name="connsiteY8" fmla="*/ 4725 h 63548"/>
                <a:gd name="connsiteX9" fmla="*/ 15256 w 79685"/>
                <a:gd name="connsiteY9" fmla="*/ 12114 h 63548"/>
                <a:gd name="connsiteX10" fmla="*/ 19761 w 79685"/>
                <a:gd name="connsiteY10" fmla="*/ 21953 h 63548"/>
                <a:gd name="connsiteX11" fmla="*/ 27169 w 79685"/>
                <a:gd name="connsiteY11" fmla="*/ 32490 h 63548"/>
                <a:gd name="connsiteX12" fmla="*/ 33238 w 79685"/>
                <a:gd name="connsiteY12" fmla="*/ 38145 h 63548"/>
                <a:gd name="connsiteX13" fmla="*/ 45472 w 79685"/>
                <a:gd name="connsiteY13" fmla="*/ 45214 h 63548"/>
                <a:gd name="connsiteX14" fmla="*/ 51485 w 79685"/>
                <a:gd name="connsiteY14" fmla="*/ 47212 h 63548"/>
                <a:gd name="connsiteX15" fmla="*/ 73388 w 79685"/>
                <a:gd name="connsiteY15" fmla="*/ 50002 h 63548"/>
                <a:gd name="connsiteX16" fmla="*/ 73727 w 79685"/>
                <a:gd name="connsiteY16" fmla="*/ 50002 h 63548"/>
                <a:gd name="connsiteX17" fmla="*/ 74199 w 79685"/>
                <a:gd name="connsiteY17" fmla="*/ 50115 h 63548"/>
                <a:gd name="connsiteX18" fmla="*/ 76084 w 79685"/>
                <a:gd name="connsiteY18" fmla="*/ 51189 h 63548"/>
                <a:gd name="connsiteX19" fmla="*/ 78628 w 79685"/>
                <a:gd name="connsiteY19" fmla="*/ 56731 h 63548"/>
                <a:gd name="connsiteX20" fmla="*/ 77215 w 79685"/>
                <a:gd name="connsiteY20" fmla="*/ 61406 h 63548"/>
                <a:gd name="connsiteX21" fmla="*/ 71070 w 79685"/>
                <a:gd name="connsiteY21" fmla="*/ 63837 h 63548"/>
                <a:gd name="connsiteX22" fmla="*/ 47564 w 79685"/>
                <a:gd name="connsiteY22" fmla="*/ 60916 h 6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48">
                  <a:moveTo>
                    <a:pt x="47564" y="60916"/>
                  </a:moveTo>
                  <a:cubicBezTo>
                    <a:pt x="46226" y="60538"/>
                    <a:pt x="44906" y="60124"/>
                    <a:pt x="43587" y="59690"/>
                  </a:cubicBezTo>
                  <a:cubicBezTo>
                    <a:pt x="35707" y="57240"/>
                    <a:pt x="28300" y="53451"/>
                    <a:pt x="21702" y="48513"/>
                  </a:cubicBezTo>
                  <a:cubicBezTo>
                    <a:pt x="16104" y="43536"/>
                    <a:pt x="11354" y="37693"/>
                    <a:pt x="7622" y="31209"/>
                  </a:cubicBezTo>
                  <a:cubicBezTo>
                    <a:pt x="3625" y="24969"/>
                    <a:pt x="779" y="18070"/>
                    <a:pt x="-767" y="10832"/>
                  </a:cubicBezTo>
                  <a:cubicBezTo>
                    <a:pt x="-1634" y="7232"/>
                    <a:pt x="-352" y="3462"/>
                    <a:pt x="2513" y="1125"/>
                  </a:cubicBezTo>
                  <a:cubicBezTo>
                    <a:pt x="3814" y="295"/>
                    <a:pt x="5435" y="88"/>
                    <a:pt x="6905" y="597"/>
                  </a:cubicBezTo>
                  <a:cubicBezTo>
                    <a:pt x="7980" y="898"/>
                    <a:pt x="8979" y="1426"/>
                    <a:pt x="9846" y="2104"/>
                  </a:cubicBezTo>
                  <a:cubicBezTo>
                    <a:pt x="10750" y="2802"/>
                    <a:pt x="11467" y="3707"/>
                    <a:pt x="11976" y="4725"/>
                  </a:cubicBezTo>
                  <a:cubicBezTo>
                    <a:pt x="13126" y="7119"/>
                    <a:pt x="14162" y="9550"/>
                    <a:pt x="15256" y="12114"/>
                  </a:cubicBezTo>
                  <a:cubicBezTo>
                    <a:pt x="16688" y="15431"/>
                    <a:pt x="18102" y="18749"/>
                    <a:pt x="19761" y="21953"/>
                  </a:cubicBezTo>
                  <a:cubicBezTo>
                    <a:pt x="21721" y="25799"/>
                    <a:pt x="24209" y="29342"/>
                    <a:pt x="27169" y="32490"/>
                  </a:cubicBezTo>
                  <a:cubicBezTo>
                    <a:pt x="29054" y="34507"/>
                    <a:pt x="31089"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7" y="50002"/>
                  </a:lnTo>
                  <a:lnTo>
                    <a:pt x="74199" y="50115"/>
                  </a:lnTo>
                  <a:cubicBezTo>
                    <a:pt x="74896" y="50341"/>
                    <a:pt x="75537" y="50718"/>
                    <a:pt x="76084" y="51189"/>
                  </a:cubicBezTo>
                  <a:cubicBezTo>
                    <a:pt x="77856" y="52452"/>
                    <a:pt x="78817" y="54563"/>
                    <a:pt x="78628" y="56731"/>
                  </a:cubicBezTo>
                  <a:cubicBezTo>
                    <a:pt x="78327" y="58333"/>
                    <a:pt x="77856" y="59898"/>
                    <a:pt x="77215" y="61406"/>
                  </a:cubicBezTo>
                  <a:cubicBezTo>
                    <a:pt x="76348" y="63668"/>
                    <a:pt x="73784" y="63743"/>
                    <a:pt x="71070" y="63837"/>
                  </a:cubicBezTo>
                  <a:cubicBezTo>
                    <a:pt x="63134" y="64064"/>
                    <a:pt x="55198" y="63083"/>
                    <a:pt x="47564" y="60916"/>
                  </a:cubicBezTo>
                  <a:close/>
                </a:path>
              </a:pathLst>
            </a:custGeom>
            <a:grpFill/>
            <a:ln w="1885" cap="flat">
              <a:noFill/>
              <a:prstDash val="solid"/>
              <a:miter/>
            </a:ln>
          </p:spPr>
          <p:txBody>
            <a:bodyPr rtlCol="0" anchor="ctr"/>
            <a:lstStyle/>
            <a:p>
              <a:endParaRPr lang="en-IN"/>
            </a:p>
          </p:txBody>
        </p:sp>
        <p:sp>
          <p:nvSpPr>
            <p:cNvPr id="899" name="Freeform: Shape 898">
              <a:extLst>
                <a:ext uri="{FF2B5EF4-FFF2-40B4-BE49-F238E27FC236}">
                  <a16:creationId xmlns:a16="http://schemas.microsoft.com/office/drawing/2014/main" id="{3CB4468E-0D1A-8A06-B069-D924DE59158E}"/>
                </a:ext>
              </a:extLst>
            </p:cNvPr>
            <p:cNvSpPr/>
            <p:nvPr/>
          </p:nvSpPr>
          <p:spPr>
            <a:xfrm>
              <a:off x="528905" y="5831076"/>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8 h 72345"/>
                <a:gd name="connsiteX13" fmla="*/ 35232 w 60462"/>
                <a:gd name="connsiteY13" fmla="*/ 41338 h 72345"/>
                <a:gd name="connsiteX14" fmla="*/ 28710 w 60462"/>
                <a:gd name="connsiteY14" fmla="*/ 49707 h 72345"/>
                <a:gd name="connsiteX15" fmla="*/ 11745 w 60462"/>
                <a:gd name="connsiteY15" fmla="*/ 70234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3"/>
                    <a:pt x="-621" y="62732"/>
                  </a:cubicBezTo>
                  <a:lnTo>
                    <a:pt x="-357" y="61941"/>
                  </a:lnTo>
                  <a:lnTo>
                    <a:pt x="133" y="61281"/>
                  </a:lnTo>
                  <a:cubicBezTo>
                    <a:pt x="16514" y="39585"/>
                    <a:pt x="31688" y="20509"/>
                    <a:pt x="46523" y="2960"/>
                  </a:cubicBezTo>
                  <a:lnTo>
                    <a:pt x="47314" y="2036"/>
                  </a:lnTo>
                  <a:lnTo>
                    <a:pt x="48445" y="1584"/>
                  </a:lnTo>
                  <a:cubicBezTo>
                    <a:pt x="50274" y="999"/>
                    <a:pt x="52178" y="679"/>
                    <a:pt x="54100" y="660"/>
                  </a:cubicBezTo>
                  <a:lnTo>
                    <a:pt x="59171" y="321"/>
                  </a:lnTo>
                  <a:lnTo>
                    <a:pt x="59341" y="5410"/>
                  </a:lnTo>
                  <a:cubicBezTo>
                    <a:pt x="59586" y="7427"/>
                    <a:pt x="59322" y="9463"/>
                    <a:pt x="58549" y="11329"/>
                  </a:cubicBezTo>
                  <a:lnTo>
                    <a:pt x="58341" y="11706"/>
                  </a:lnTo>
                  <a:cubicBezTo>
                    <a:pt x="53120" y="19246"/>
                    <a:pt x="47277" y="26503"/>
                    <a:pt x="41603" y="33458"/>
                  </a:cubicBezTo>
                  <a:cubicBezTo>
                    <a:pt x="39511" y="36022"/>
                    <a:pt x="37343" y="38680"/>
                    <a:pt x="35232" y="41338"/>
                  </a:cubicBezTo>
                  <a:cubicBezTo>
                    <a:pt x="33120" y="43996"/>
                    <a:pt x="30821" y="46993"/>
                    <a:pt x="28710" y="49707"/>
                  </a:cubicBezTo>
                  <a:cubicBezTo>
                    <a:pt x="23413" y="56832"/>
                    <a:pt x="17739" y="63675"/>
                    <a:pt x="11745" y="70234"/>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900" name="Freeform: Shape 899">
              <a:extLst>
                <a:ext uri="{FF2B5EF4-FFF2-40B4-BE49-F238E27FC236}">
                  <a16:creationId xmlns:a16="http://schemas.microsoft.com/office/drawing/2014/main" id="{4E35A757-4E80-BD55-770C-80781AAD9CAC}"/>
                </a:ext>
              </a:extLst>
            </p:cNvPr>
            <p:cNvSpPr/>
            <p:nvPr/>
          </p:nvSpPr>
          <p:spPr>
            <a:xfrm>
              <a:off x="420442"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3"/>
                    <a:pt x="4998" y="39754"/>
                    <a:pt x="9164" y="17097"/>
                  </a:cubicBezTo>
                  <a:cubicBezTo>
                    <a:pt x="9711" y="14157"/>
                    <a:pt x="11803" y="11555"/>
                    <a:pt x="14480" y="8464"/>
                  </a:cubicBezTo>
                  <a:lnTo>
                    <a:pt x="21624" y="321"/>
                  </a:lnTo>
                  <a:lnTo>
                    <a:pt x="23151" y="11009"/>
                  </a:lnTo>
                  <a:cubicBezTo>
                    <a:pt x="23660" y="13686"/>
                    <a:pt x="23792" y="16438"/>
                    <a:pt x="23547" y="19152"/>
                  </a:cubicBezTo>
                  <a:cubicBezTo>
                    <a:pt x="20455" y="41527"/>
                    <a:pt x="17288" y="64618"/>
                    <a:pt x="13085" y="87388"/>
                  </a:cubicBezTo>
                  <a:cubicBezTo>
                    <a:pt x="12369"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01" name="Freeform: Shape 900">
              <a:extLst>
                <a:ext uri="{FF2B5EF4-FFF2-40B4-BE49-F238E27FC236}">
                  <a16:creationId xmlns:a16="http://schemas.microsoft.com/office/drawing/2014/main" id="{2537DD1E-6B85-4411-B3B2-67F9FB583EB0}"/>
                </a:ext>
              </a:extLst>
            </p:cNvPr>
            <p:cNvSpPr/>
            <p:nvPr/>
          </p:nvSpPr>
          <p:spPr>
            <a:xfrm>
              <a:off x="595971" y="5957180"/>
              <a:ext cx="88970" cy="42675"/>
            </a:xfrm>
            <a:custGeom>
              <a:avLst/>
              <a:gdLst>
                <a:gd name="connsiteX0" fmla="*/ 1190 w 88970"/>
                <a:gd name="connsiteY0" fmla="*/ 36117 h 42675"/>
                <a:gd name="connsiteX1" fmla="*/ 3942 w 88970"/>
                <a:gd name="connsiteY1" fmla="*/ 30255 h 42675"/>
                <a:gd name="connsiteX2" fmla="*/ 4734 w 88970"/>
                <a:gd name="connsiteY2" fmla="*/ 29237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9 h 42675"/>
                <a:gd name="connsiteX7" fmla="*/ 80208 w 88970"/>
                <a:gd name="connsiteY7" fmla="*/ 736 h 42675"/>
                <a:gd name="connsiteX8" fmla="*/ 83978 w 88970"/>
                <a:gd name="connsiteY8" fmla="*/ 2225 h 42675"/>
                <a:gd name="connsiteX9" fmla="*/ 87937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2" y="30255"/>
                  </a:cubicBezTo>
                  <a:lnTo>
                    <a:pt x="4734" y="29237"/>
                  </a:lnTo>
                  <a:lnTo>
                    <a:pt x="5922" y="28709"/>
                  </a:lnTo>
                  <a:cubicBezTo>
                    <a:pt x="27693" y="19284"/>
                    <a:pt x="50878" y="10236"/>
                    <a:pt x="76816" y="773"/>
                  </a:cubicBezTo>
                  <a:lnTo>
                    <a:pt x="78003" y="321"/>
                  </a:lnTo>
                  <a:lnTo>
                    <a:pt x="79266" y="529"/>
                  </a:lnTo>
                  <a:cubicBezTo>
                    <a:pt x="79586" y="585"/>
                    <a:pt x="79907" y="641"/>
                    <a:pt x="80208" y="736"/>
                  </a:cubicBezTo>
                  <a:cubicBezTo>
                    <a:pt x="81509" y="1131"/>
                    <a:pt x="82753" y="1640"/>
                    <a:pt x="83978" y="2225"/>
                  </a:cubicBezTo>
                  <a:lnTo>
                    <a:pt x="87937" y="4015"/>
                  </a:lnTo>
                  <a:lnTo>
                    <a:pt x="86636" y="8162"/>
                  </a:lnTo>
                  <a:cubicBezTo>
                    <a:pt x="86410" y="8935"/>
                    <a:pt x="86146" y="9689"/>
                    <a:pt x="85844" y="10444"/>
                  </a:cubicBezTo>
                  <a:lnTo>
                    <a:pt x="85053" y="12328"/>
                  </a:lnTo>
                  <a:lnTo>
                    <a:pt x="83168" y="13101"/>
                  </a:lnTo>
                  <a:cubicBezTo>
                    <a:pt x="57532" y="23864"/>
                    <a:pt x="31557" y="34025"/>
                    <a:pt x="9202" y="42676"/>
                  </a:cubicBezTo>
                  <a:lnTo>
                    <a:pt x="8391" y="42997"/>
                  </a:lnTo>
                  <a:lnTo>
                    <a:pt x="7505" y="42997"/>
                  </a:lnTo>
                  <a:cubicBezTo>
                    <a:pt x="6694" y="42978"/>
                    <a:pt x="5884" y="42903"/>
                    <a:pt x="5073" y="42771"/>
                  </a:cubicBezTo>
                  <a:lnTo>
                    <a:pt x="-1034" y="41922"/>
                  </a:lnTo>
                  <a:close/>
                </a:path>
              </a:pathLst>
            </a:custGeom>
            <a:grpFill/>
            <a:ln w="1885" cap="flat">
              <a:noFill/>
              <a:prstDash val="solid"/>
              <a:miter/>
            </a:ln>
          </p:spPr>
          <p:txBody>
            <a:bodyPr rtlCol="0" anchor="ctr"/>
            <a:lstStyle/>
            <a:p>
              <a:endParaRPr lang="en-IN"/>
            </a:p>
          </p:txBody>
        </p:sp>
        <p:sp>
          <p:nvSpPr>
            <p:cNvPr id="902" name="Freeform: Shape 901">
              <a:extLst>
                <a:ext uri="{FF2B5EF4-FFF2-40B4-BE49-F238E27FC236}">
                  <a16:creationId xmlns:a16="http://schemas.microsoft.com/office/drawing/2014/main" id="{97143251-51AC-A9F9-1532-EC98AE2C1827}"/>
                </a:ext>
              </a:extLst>
            </p:cNvPr>
            <p:cNvSpPr/>
            <p:nvPr/>
          </p:nvSpPr>
          <p:spPr>
            <a:xfrm>
              <a:off x="274489" y="5783348"/>
              <a:ext cx="41143" cy="88122"/>
            </a:xfrm>
            <a:custGeom>
              <a:avLst/>
              <a:gdLst>
                <a:gd name="connsiteX0" fmla="*/ 32217 w 41143"/>
                <a:gd name="connsiteY0" fmla="*/ 85805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1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5"/>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7"/>
                    <a:pt x="25186" y="37398"/>
                  </a:cubicBezTo>
                  <a:cubicBezTo>
                    <a:pt x="30219" y="49896"/>
                    <a:pt x="35421" y="62827"/>
                    <a:pt x="39870" y="75776"/>
                  </a:cubicBezTo>
                  <a:cubicBezTo>
                    <a:pt x="40360" y="78189"/>
                    <a:pt x="40096" y="80677"/>
                    <a:pt x="39097" y="82921"/>
                  </a:cubicBezTo>
                  <a:lnTo>
                    <a:pt x="37344" y="88443"/>
                  </a:lnTo>
                  <a:close/>
                </a:path>
              </a:pathLst>
            </a:custGeom>
            <a:grpFill/>
            <a:ln w="1885" cap="flat">
              <a:noFill/>
              <a:prstDash val="solid"/>
              <a:miter/>
            </a:ln>
          </p:spPr>
          <p:txBody>
            <a:bodyPr rtlCol="0" anchor="ctr"/>
            <a:lstStyle/>
            <a:p>
              <a:endParaRPr lang="en-IN"/>
            </a:p>
          </p:txBody>
        </p:sp>
        <p:sp>
          <p:nvSpPr>
            <p:cNvPr id="903" name="Freeform: Shape 902">
              <a:extLst>
                <a:ext uri="{FF2B5EF4-FFF2-40B4-BE49-F238E27FC236}">
                  <a16:creationId xmlns:a16="http://schemas.microsoft.com/office/drawing/2014/main" id="{B3D169B0-ED82-8CD7-D1AA-78849B4306EB}"/>
                </a:ext>
              </a:extLst>
            </p:cNvPr>
            <p:cNvSpPr/>
            <p:nvPr/>
          </p:nvSpPr>
          <p:spPr>
            <a:xfrm>
              <a:off x="602946" y="6102939"/>
              <a:ext cx="100468" cy="24473"/>
            </a:xfrm>
            <a:custGeom>
              <a:avLst/>
              <a:gdLst>
                <a:gd name="connsiteX0" fmla="*/ 16892 w 100468"/>
                <a:gd name="connsiteY0" fmla="*/ 14333 h 24473"/>
                <a:gd name="connsiteX1" fmla="*/ 9352 w 100468"/>
                <a:gd name="connsiteY1" fmla="*/ 10921 h 24473"/>
                <a:gd name="connsiteX2" fmla="*/ -1034 w 100468"/>
                <a:gd name="connsiteY2" fmla="*/ 5266 h 24473"/>
                <a:gd name="connsiteX3" fmla="*/ 10276 w 100468"/>
                <a:gd name="connsiteY3" fmla="*/ 1892 h 24473"/>
                <a:gd name="connsiteX4" fmla="*/ 20172 w 100468"/>
                <a:gd name="connsiteY4" fmla="*/ 346 h 24473"/>
                <a:gd name="connsiteX5" fmla="*/ 88521 w 100468"/>
                <a:gd name="connsiteY5" fmla="*/ 10600 h 24473"/>
                <a:gd name="connsiteX6" fmla="*/ 88973 w 100468"/>
                <a:gd name="connsiteY6" fmla="*/ 10600 h 24473"/>
                <a:gd name="connsiteX7" fmla="*/ 92517 w 100468"/>
                <a:gd name="connsiteY7" fmla="*/ 12485 h 24473"/>
                <a:gd name="connsiteX8" fmla="*/ 94873 w 100468"/>
                <a:gd name="connsiteY8" fmla="*/ 14615 h 24473"/>
                <a:gd name="connsiteX9" fmla="*/ 99435 w 100468"/>
                <a:gd name="connsiteY9" fmla="*/ 19120 h 24473"/>
                <a:gd name="connsiteX10" fmla="*/ 93893 w 100468"/>
                <a:gd name="connsiteY10" fmla="*/ 22363 h 24473"/>
                <a:gd name="connsiteX11" fmla="*/ 86730 w 100468"/>
                <a:gd name="connsiteY11" fmla="*/ 24757 h 24473"/>
                <a:gd name="connsiteX12" fmla="*/ 18362 w 100468"/>
                <a:gd name="connsiteY12" fmla="*/ 14577 h 24473"/>
                <a:gd name="connsiteX13" fmla="*/ 16892 w 100468"/>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3">
                  <a:moveTo>
                    <a:pt x="16892" y="14333"/>
                  </a:moveTo>
                  <a:cubicBezTo>
                    <a:pt x="14253" y="13484"/>
                    <a:pt x="11727" y="12334"/>
                    <a:pt x="9352" y="10921"/>
                  </a:cubicBezTo>
                  <a:lnTo>
                    <a:pt x="-1034" y="5266"/>
                  </a:lnTo>
                  <a:lnTo>
                    <a:pt x="10276" y="1892"/>
                  </a:lnTo>
                  <a:cubicBezTo>
                    <a:pt x="13443" y="723"/>
                    <a:pt x="16798" y="195"/>
                    <a:pt x="20172" y="346"/>
                  </a:cubicBezTo>
                  <a:cubicBezTo>
                    <a:pt x="45789" y="3513"/>
                    <a:pt x="68144" y="6868"/>
                    <a:pt x="88521" y="10600"/>
                  </a:cubicBezTo>
                  <a:lnTo>
                    <a:pt x="88973" y="10600"/>
                  </a:lnTo>
                  <a:cubicBezTo>
                    <a:pt x="90274" y="10977"/>
                    <a:pt x="91480" y="11618"/>
                    <a:pt x="92517" y="12485"/>
                  </a:cubicBezTo>
                  <a:cubicBezTo>
                    <a:pt x="93347" y="13145"/>
                    <a:pt x="94138" y="13861"/>
                    <a:pt x="94873" y="14615"/>
                  </a:cubicBezTo>
                  <a:lnTo>
                    <a:pt x="99435" y="19120"/>
                  </a:lnTo>
                  <a:lnTo>
                    <a:pt x="93893" y="22363"/>
                  </a:lnTo>
                  <a:cubicBezTo>
                    <a:pt x="90971" y="24059"/>
                    <a:pt x="88860" y="25001"/>
                    <a:pt x="86730" y="24757"/>
                  </a:cubicBezTo>
                  <a:cubicBezTo>
                    <a:pt x="63281" y="22042"/>
                    <a:pt x="40021" y="18253"/>
                    <a:pt x="18362" y="14577"/>
                  </a:cubicBezTo>
                  <a:cubicBezTo>
                    <a:pt x="17910" y="14615"/>
                    <a:pt x="17401" y="14502"/>
                    <a:pt x="16892" y="14333"/>
                  </a:cubicBezTo>
                  <a:close/>
                </a:path>
              </a:pathLst>
            </a:custGeom>
            <a:grpFill/>
            <a:ln w="1885" cap="flat">
              <a:noFill/>
              <a:prstDash val="solid"/>
              <a:miter/>
            </a:ln>
          </p:spPr>
          <p:txBody>
            <a:bodyPr rtlCol="0" anchor="ctr"/>
            <a:lstStyle/>
            <a:p>
              <a:endParaRPr lang="en-IN"/>
            </a:p>
          </p:txBody>
        </p:sp>
        <p:sp>
          <p:nvSpPr>
            <p:cNvPr id="904" name="Freeform: Shape 903">
              <a:extLst>
                <a:ext uri="{FF2B5EF4-FFF2-40B4-BE49-F238E27FC236}">
                  <a16:creationId xmlns:a16="http://schemas.microsoft.com/office/drawing/2014/main" id="{D0DF9E94-A456-4B16-C15E-1EF5C61762D1}"/>
                </a:ext>
              </a:extLst>
            </p:cNvPr>
            <p:cNvSpPr/>
            <p:nvPr/>
          </p:nvSpPr>
          <p:spPr>
            <a:xfrm>
              <a:off x="83579"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5" y="10771"/>
                  </a:cubicBezTo>
                  <a:lnTo>
                    <a:pt x="81924"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2"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05" name="Freeform: Shape 904">
              <a:extLst>
                <a:ext uri="{FF2B5EF4-FFF2-40B4-BE49-F238E27FC236}">
                  <a16:creationId xmlns:a16="http://schemas.microsoft.com/office/drawing/2014/main" id="{8475AF13-34FA-83C6-6856-434873961011}"/>
                </a:ext>
              </a:extLst>
            </p:cNvPr>
            <p:cNvSpPr/>
            <p:nvPr/>
          </p:nvSpPr>
          <p:spPr>
            <a:xfrm>
              <a:off x="470640" y="6279624"/>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1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1"/>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1"/>
                    <a:pt x="39757" y="81148"/>
                    <a:pt x="38871" y="82958"/>
                  </a:cubicBezTo>
                  <a:lnTo>
                    <a:pt x="36986" y="87916"/>
                  </a:lnTo>
                  <a:close/>
                </a:path>
              </a:pathLst>
            </a:custGeom>
            <a:grpFill/>
            <a:ln w="1885" cap="flat">
              <a:noFill/>
              <a:prstDash val="solid"/>
              <a:miter/>
            </a:ln>
          </p:spPr>
          <p:txBody>
            <a:bodyPr rtlCol="0" anchor="ctr"/>
            <a:lstStyle/>
            <a:p>
              <a:endParaRPr lang="en-IN"/>
            </a:p>
          </p:txBody>
        </p:sp>
        <p:sp>
          <p:nvSpPr>
            <p:cNvPr id="906" name="Freeform: Shape 905">
              <a:extLst>
                <a:ext uri="{FF2B5EF4-FFF2-40B4-BE49-F238E27FC236}">
                  <a16:creationId xmlns:a16="http://schemas.microsoft.com/office/drawing/2014/main" id="{8CA02FA7-BCDD-EF73-A53E-B9544AF58817}"/>
                </a:ext>
              </a:extLst>
            </p:cNvPr>
            <p:cNvSpPr/>
            <p:nvPr/>
          </p:nvSpPr>
          <p:spPr>
            <a:xfrm>
              <a:off x="148460"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18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8" y="51090"/>
                    <a:pt x="39964" y="43268"/>
                    <a:pt x="30539" y="35784"/>
                  </a:cubicBezTo>
                  <a:cubicBezTo>
                    <a:pt x="20681" y="27943"/>
                    <a:pt x="11105" y="20139"/>
                    <a:pt x="2114" y="12543"/>
                  </a:cubicBezTo>
                  <a:lnTo>
                    <a:pt x="1379" y="11939"/>
                  </a:lnTo>
                  <a:lnTo>
                    <a:pt x="927" y="11091"/>
                  </a:lnTo>
                  <a:cubicBezTo>
                    <a:pt x="210" y="9470"/>
                    <a:pt x="-204" y="7755"/>
                    <a:pt x="-318" y="5983"/>
                  </a:cubicBezTo>
                  <a:lnTo>
                    <a:pt x="-1034" y="328"/>
                  </a:lnTo>
                  <a:lnTo>
                    <a:pt x="4621" y="328"/>
                  </a:lnTo>
                  <a:cubicBezTo>
                    <a:pt x="5846" y="290"/>
                    <a:pt x="7053" y="403"/>
                    <a:pt x="8240" y="705"/>
                  </a:cubicBezTo>
                  <a:cubicBezTo>
                    <a:pt x="8655" y="818"/>
                    <a:pt x="9051" y="969"/>
                    <a:pt x="9428" y="1157"/>
                  </a:cubicBezTo>
                  <a:lnTo>
                    <a:pt x="9842" y="1403"/>
                  </a:lnTo>
                  <a:cubicBezTo>
                    <a:pt x="14178"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7" y="41703"/>
                    <a:pt x="65317" y="44945"/>
                    <a:pt x="68597" y="48074"/>
                  </a:cubicBezTo>
                  <a:lnTo>
                    <a:pt x="68729" y="48206"/>
                  </a:lnTo>
                  <a:lnTo>
                    <a:pt x="68993" y="48489"/>
                  </a:lnTo>
                  <a:cubicBezTo>
                    <a:pt x="70143" y="50261"/>
                    <a:pt x="70803"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07" name="Freeform: Shape 906">
              <a:extLst>
                <a:ext uri="{FF2B5EF4-FFF2-40B4-BE49-F238E27FC236}">
                  <a16:creationId xmlns:a16="http://schemas.microsoft.com/office/drawing/2014/main" id="{5207F912-BB66-628F-DF33-4319455D0EC4}"/>
                </a:ext>
              </a:extLst>
            </p:cNvPr>
            <p:cNvSpPr/>
            <p:nvPr/>
          </p:nvSpPr>
          <p:spPr>
            <a:xfrm>
              <a:off x="565246" y="6211619"/>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5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8"/>
                    <a:pt x="30897" y="35734"/>
                  </a:cubicBezTo>
                  <a:lnTo>
                    <a:pt x="30124" y="35112"/>
                  </a:lnTo>
                  <a:cubicBezTo>
                    <a:pt x="27580" y="33095"/>
                    <a:pt x="24979" y="31097"/>
                    <a:pt x="22434" y="29155"/>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5"/>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1"/>
                  </a:cubicBezTo>
                  <a:close/>
                </a:path>
              </a:pathLst>
            </a:custGeom>
            <a:grpFill/>
            <a:ln w="1885" cap="flat">
              <a:noFill/>
              <a:prstDash val="solid"/>
              <a:miter/>
            </a:ln>
          </p:spPr>
          <p:txBody>
            <a:bodyPr rtlCol="0" anchor="ctr"/>
            <a:lstStyle/>
            <a:p>
              <a:endParaRPr lang="en-IN"/>
            </a:p>
          </p:txBody>
        </p:sp>
        <p:sp>
          <p:nvSpPr>
            <p:cNvPr id="908" name="Freeform: Shape 907">
              <a:extLst>
                <a:ext uri="{FF2B5EF4-FFF2-40B4-BE49-F238E27FC236}">
                  <a16:creationId xmlns:a16="http://schemas.microsoft.com/office/drawing/2014/main" id="{60BCDC3A-9579-6B8A-058F-6D692AAB9AA2}"/>
                </a:ext>
              </a:extLst>
            </p:cNvPr>
            <p:cNvSpPr/>
            <p:nvPr/>
          </p:nvSpPr>
          <p:spPr>
            <a:xfrm>
              <a:off x="5835752"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909" name="Freeform: Shape 908">
              <a:extLst>
                <a:ext uri="{FF2B5EF4-FFF2-40B4-BE49-F238E27FC236}">
                  <a16:creationId xmlns:a16="http://schemas.microsoft.com/office/drawing/2014/main" id="{CD3EA997-6669-A107-171A-9A00EBDF01CD}"/>
                </a:ext>
              </a:extLst>
            </p:cNvPr>
            <p:cNvSpPr/>
            <p:nvPr/>
          </p:nvSpPr>
          <p:spPr>
            <a:xfrm>
              <a:off x="5770050"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8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3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8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8" y="75315"/>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7"/>
                  </a:lnTo>
                  <a:cubicBezTo>
                    <a:pt x="87899" y="53582"/>
                    <a:pt x="85807" y="52715"/>
                    <a:pt x="83733" y="51810"/>
                  </a:cubicBezTo>
                  <a:cubicBezTo>
                    <a:pt x="79586" y="49925"/>
                    <a:pt x="75420" y="48040"/>
                    <a:pt x="71387" y="46305"/>
                  </a:cubicBezTo>
                  <a:lnTo>
                    <a:pt x="67504" y="44534"/>
                  </a:lnTo>
                  <a:cubicBezTo>
                    <a:pt x="62565" y="42309"/>
                    <a:pt x="57457" y="39991"/>
                    <a:pt x="52424" y="37673"/>
                  </a:cubicBezTo>
                  <a:cubicBezTo>
                    <a:pt x="48654" y="35901"/>
                    <a:pt x="44884" y="34072"/>
                    <a:pt x="41114" y="32300"/>
                  </a:cubicBezTo>
                  <a:lnTo>
                    <a:pt x="40888" y="32187"/>
                  </a:lnTo>
                  <a:cubicBezTo>
                    <a:pt x="36496" y="30095"/>
                    <a:pt x="31972" y="27927"/>
                    <a:pt x="27486" y="25854"/>
                  </a:cubicBezTo>
                  <a:cubicBezTo>
                    <a:pt x="22358" y="23479"/>
                    <a:pt x="17552" y="21386"/>
                    <a:pt x="12802" y="19501"/>
                  </a:cubicBezTo>
                  <a:cubicBezTo>
                    <a:pt x="9446" y="18238"/>
                    <a:pt x="6298" y="16467"/>
                    <a:pt x="3471" y="14261"/>
                  </a:cubicBezTo>
                  <a:cubicBezTo>
                    <a:pt x="2019" y="13149"/>
                    <a:pt x="700" y="11886"/>
                    <a:pt x="-487" y="10491"/>
                  </a:cubicBezTo>
                  <a:lnTo>
                    <a:pt x="-1034" y="9831"/>
                  </a:lnTo>
                  <a:lnTo>
                    <a:pt x="-1034" y="8964"/>
                  </a:lnTo>
                  <a:cubicBezTo>
                    <a:pt x="-902" y="6759"/>
                    <a:pt x="-35" y="4648"/>
                    <a:pt x="1397" y="2951"/>
                  </a:cubicBezTo>
                  <a:cubicBezTo>
                    <a:pt x="2548" y="1518"/>
                    <a:pt x="3962" y="-253"/>
                    <a:pt x="6676" y="501"/>
                  </a:cubicBezTo>
                  <a:cubicBezTo>
                    <a:pt x="7561" y="783"/>
                    <a:pt x="8428" y="1179"/>
                    <a:pt x="9221" y="1650"/>
                  </a:cubicBezTo>
                  <a:cubicBezTo>
                    <a:pt x="12669" y="3535"/>
                    <a:pt x="16270" y="5100"/>
                    <a:pt x="19757" y="6608"/>
                  </a:cubicBezTo>
                  <a:lnTo>
                    <a:pt x="20700" y="7023"/>
                  </a:lnTo>
                  <a:cubicBezTo>
                    <a:pt x="22924" y="7965"/>
                    <a:pt x="25167" y="8908"/>
                    <a:pt x="27335" y="9775"/>
                  </a:cubicBezTo>
                  <a:cubicBezTo>
                    <a:pt x="29955" y="10831"/>
                    <a:pt x="32537" y="11867"/>
                    <a:pt x="34988" y="12960"/>
                  </a:cubicBezTo>
                  <a:cubicBezTo>
                    <a:pt x="38060" y="14317"/>
                    <a:pt x="41170" y="15807"/>
                    <a:pt x="44187" y="17239"/>
                  </a:cubicBezTo>
                  <a:lnTo>
                    <a:pt x="48937" y="19501"/>
                  </a:lnTo>
                  <a:lnTo>
                    <a:pt x="51689" y="20783"/>
                  </a:lnTo>
                  <a:cubicBezTo>
                    <a:pt x="54478" y="22103"/>
                    <a:pt x="57344" y="23460"/>
                    <a:pt x="60265" y="24723"/>
                  </a:cubicBezTo>
                  <a:cubicBezTo>
                    <a:pt x="62509" y="25703"/>
                    <a:pt x="64790" y="26607"/>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1"/>
                    <a:pt x="126334" y="54128"/>
                    <a:pt x="128708" y="55184"/>
                  </a:cubicBezTo>
                  <a:lnTo>
                    <a:pt x="130782" y="56108"/>
                  </a:lnTo>
                  <a:cubicBezTo>
                    <a:pt x="135080" y="57993"/>
                    <a:pt x="139509" y="60047"/>
                    <a:pt x="143977" y="61763"/>
                  </a:cubicBezTo>
                  <a:cubicBezTo>
                    <a:pt x="144901" y="62121"/>
                    <a:pt x="145786" y="62630"/>
                    <a:pt x="146559" y="63251"/>
                  </a:cubicBezTo>
                  <a:cubicBezTo>
                    <a:pt x="149198" y="65212"/>
                    <a:pt x="150781" y="68303"/>
                    <a:pt x="150838" y="71602"/>
                  </a:cubicBezTo>
                  <a:cubicBezTo>
                    <a:pt x="150009" y="74769"/>
                    <a:pt x="147351" y="77106"/>
                    <a:pt x="144108"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910" name="Freeform: Shape 909">
              <a:extLst>
                <a:ext uri="{FF2B5EF4-FFF2-40B4-BE49-F238E27FC236}">
                  <a16:creationId xmlns:a16="http://schemas.microsoft.com/office/drawing/2014/main" id="{95F85249-569D-ED6B-9D2C-3B796DE3A324}"/>
                </a:ext>
              </a:extLst>
            </p:cNvPr>
            <p:cNvSpPr/>
            <p:nvPr/>
          </p:nvSpPr>
          <p:spPr>
            <a:xfrm>
              <a:off x="5816062"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42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42" y="46702"/>
                  </a:cubicBezTo>
                  <a:cubicBezTo>
                    <a:pt x="69672" y="44912"/>
                    <a:pt x="65902"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911" name="Freeform: Shape 910">
              <a:extLst>
                <a:ext uri="{FF2B5EF4-FFF2-40B4-BE49-F238E27FC236}">
                  <a16:creationId xmlns:a16="http://schemas.microsoft.com/office/drawing/2014/main" id="{33559A8B-9504-E3DE-F30C-BA9D74AB00AA}"/>
                </a:ext>
              </a:extLst>
            </p:cNvPr>
            <p:cNvSpPr/>
            <p:nvPr/>
          </p:nvSpPr>
          <p:spPr>
            <a:xfrm>
              <a:off x="5792895"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912" name="Freeform: Shape 911">
              <a:extLst>
                <a:ext uri="{FF2B5EF4-FFF2-40B4-BE49-F238E27FC236}">
                  <a16:creationId xmlns:a16="http://schemas.microsoft.com/office/drawing/2014/main" id="{1EAEC87E-8A22-DC73-7DC9-2D96BB48E756}"/>
                </a:ext>
              </a:extLst>
            </p:cNvPr>
            <p:cNvSpPr/>
            <p:nvPr/>
          </p:nvSpPr>
          <p:spPr>
            <a:xfrm>
              <a:off x="5776305"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913" name="Freeform: Shape 912">
              <a:extLst>
                <a:ext uri="{FF2B5EF4-FFF2-40B4-BE49-F238E27FC236}">
                  <a16:creationId xmlns:a16="http://schemas.microsoft.com/office/drawing/2014/main" id="{CF79CDFC-91FB-B8B6-43EC-0CF4A588B126}"/>
                </a:ext>
              </a:extLst>
            </p:cNvPr>
            <p:cNvSpPr/>
            <p:nvPr/>
          </p:nvSpPr>
          <p:spPr>
            <a:xfrm>
              <a:off x="6183822"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914" name="Freeform: Shape 913">
              <a:extLst>
                <a:ext uri="{FF2B5EF4-FFF2-40B4-BE49-F238E27FC236}">
                  <a16:creationId xmlns:a16="http://schemas.microsoft.com/office/drawing/2014/main" id="{EE07BBC3-BA9E-1095-79DA-1A9F77D3A208}"/>
                </a:ext>
              </a:extLst>
            </p:cNvPr>
            <p:cNvSpPr/>
            <p:nvPr/>
          </p:nvSpPr>
          <p:spPr>
            <a:xfrm>
              <a:off x="6075359"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15" name="Freeform: Shape 914">
              <a:extLst>
                <a:ext uri="{FF2B5EF4-FFF2-40B4-BE49-F238E27FC236}">
                  <a16:creationId xmlns:a16="http://schemas.microsoft.com/office/drawing/2014/main" id="{F6A11ADA-5C04-32B3-DC72-02A1708051EC}"/>
                </a:ext>
              </a:extLst>
            </p:cNvPr>
            <p:cNvSpPr/>
            <p:nvPr/>
          </p:nvSpPr>
          <p:spPr>
            <a:xfrm>
              <a:off x="6250888"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916" name="Freeform: Shape 915">
              <a:extLst>
                <a:ext uri="{FF2B5EF4-FFF2-40B4-BE49-F238E27FC236}">
                  <a16:creationId xmlns:a16="http://schemas.microsoft.com/office/drawing/2014/main" id="{B3688AE0-BF77-53C6-5B84-306814CA4642}"/>
                </a:ext>
              </a:extLst>
            </p:cNvPr>
            <p:cNvSpPr/>
            <p:nvPr/>
          </p:nvSpPr>
          <p:spPr>
            <a:xfrm>
              <a:off x="5929405"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917" name="Freeform: Shape 916">
              <a:extLst>
                <a:ext uri="{FF2B5EF4-FFF2-40B4-BE49-F238E27FC236}">
                  <a16:creationId xmlns:a16="http://schemas.microsoft.com/office/drawing/2014/main" id="{6D59042F-0652-986C-37B8-A31B6C0B86C2}"/>
                </a:ext>
              </a:extLst>
            </p:cNvPr>
            <p:cNvSpPr/>
            <p:nvPr/>
          </p:nvSpPr>
          <p:spPr>
            <a:xfrm>
              <a:off x="6257862"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918" name="Freeform: Shape 917">
              <a:extLst>
                <a:ext uri="{FF2B5EF4-FFF2-40B4-BE49-F238E27FC236}">
                  <a16:creationId xmlns:a16="http://schemas.microsoft.com/office/drawing/2014/main" id="{D31C5566-D205-1E3C-EE28-A4554B6FF39F}"/>
                </a:ext>
              </a:extLst>
            </p:cNvPr>
            <p:cNvSpPr/>
            <p:nvPr/>
          </p:nvSpPr>
          <p:spPr>
            <a:xfrm>
              <a:off x="5738496"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19" name="Freeform: Shape 918">
              <a:extLst>
                <a:ext uri="{FF2B5EF4-FFF2-40B4-BE49-F238E27FC236}">
                  <a16:creationId xmlns:a16="http://schemas.microsoft.com/office/drawing/2014/main" id="{49B3343D-1BA3-94DF-6A67-041B4BCC10CD}"/>
                </a:ext>
              </a:extLst>
            </p:cNvPr>
            <p:cNvSpPr/>
            <p:nvPr/>
          </p:nvSpPr>
          <p:spPr>
            <a:xfrm>
              <a:off x="6125462"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920" name="Freeform: Shape 919">
              <a:extLst>
                <a:ext uri="{FF2B5EF4-FFF2-40B4-BE49-F238E27FC236}">
                  <a16:creationId xmlns:a16="http://schemas.microsoft.com/office/drawing/2014/main" id="{FB9BDA47-6E22-33FD-26AA-8E2983B31F97}"/>
                </a:ext>
              </a:extLst>
            </p:cNvPr>
            <p:cNvSpPr/>
            <p:nvPr/>
          </p:nvSpPr>
          <p:spPr>
            <a:xfrm>
              <a:off x="5803376"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21" name="Freeform: Shape 920">
              <a:extLst>
                <a:ext uri="{FF2B5EF4-FFF2-40B4-BE49-F238E27FC236}">
                  <a16:creationId xmlns:a16="http://schemas.microsoft.com/office/drawing/2014/main" id="{0765B697-D7E7-3C0D-AF4F-C7AFBA146AC4}"/>
                </a:ext>
              </a:extLst>
            </p:cNvPr>
            <p:cNvSpPr/>
            <p:nvPr/>
          </p:nvSpPr>
          <p:spPr>
            <a:xfrm>
              <a:off x="6220162"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922" name="Freeform: Shape 921">
              <a:extLst>
                <a:ext uri="{FF2B5EF4-FFF2-40B4-BE49-F238E27FC236}">
                  <a16:creationId xmlns:a16="http://schemas.microsoft.com/office/drawing/2014/main" id="{A70ABE94-E20C-A3E5-7722-D1D674BAD46E}"/>
                </a:ext>
              </a:extLst>
            </p:cNvPr>
            <p:cNvSpPr/>
            <p:nvPr/>
          </p:nvSpPr>
          <p:spPr>
            <a:xfrm>
              <a:off x="5727489" y="4935247"/>
              <a:ext cx="386653" cy="171405"/>
            </a:xfrm>
            <a:custGeom>
              <a:avLst/>
              <a:gdLst>
                <a:gd name="connsiteX0" fmla="*/ 97717 w 386653"/>
                <a:gd name="connsiteY0" fmla="*/ 38733 h 171405"/>
                <a:gd name="connsiteX1" fmla="*/ 161506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4 w 386653"/>
                <a:gd name="connsiteY9" fmla="*/ 157279 h 171405"/>
                <a:gd name="connsiteX10" fmla="*/ 42639 w 386653"/>
                <a:gd name="connsiteY10" fmla="*/ 156223 h 171405"/>
                <a:gd name="connsiteX11" fmla="*/ 12479 w 386653"/>
                <a:gd name="connsiteY11" fmla="*/ 119353 h 171405"/>
                <a:gd name="connsiteX12" fmla="*/ 36061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6"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4" y="157279"/>
                  </a:cubicBezTo>
                  <a:cubicBezTo>
                    <a:pt x="66672" y="160766"/>
                    <a:pt x="53949" y="161557"/>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1" y="193828"/>
                    <a:pt x="129612" y="144762"/>
                    <a:pt x="161731" y="116337"/>
                  </a:cubicBezTo>
                  <a:cubicBezTo>
                    <a:pt x="182466" y="97977"/>
                    <a:pt x="201824" y="78034"/>
                    <a:pt x="222521" y="59599"/>
                  </a:cubicBezTo>
                  <a:cubicBezTo>
                    <a:pt x="243011" y="41315"/>
                    <a:pt x="266875" y="27216"/>
                    <a:pt x="292794"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923" name="Freeform: Shape 922">
              <a:extLst>
                <a:ext uri="{FF2B5EF4-FFF2-40B4-BE49-F238E27FC236}">
                  <a16:creationId xmlns:a16="http://schemas.microsoft.com/office/drawing/2014/main" id="{FAA156BA-6DCA-42E2-8692-5FA7198CAEA4}"/>
                </a:ext>
              </a:extLst>
            </p:cNvPr>
            <p:cNvSpPr/>
            <p:nvPr/>
          </p:nvSpPr>
          <p:spPr>
            <a:xfrm>
              <a:off x="3872677" y="3532827"/>
              <a:ext cx="386654" cy="171405"/>
            </a:xfrm>
            <a:custGeom>
              <a:avLst/>
              <a:gdLst>
                <a:gd name="connsiteX0" fmla="*/ 97718 w 386654"/>
                <a:gd name="connsiteY0" fmla="*/ 38733 h 171405"/>
                <a:gd name="connsiteX1" fmla="*/ 161505 w 386654"/>
                <a:gd name="connsiteY1" fmla="*/ 63727 h 171405"/>
                <a:gd name="connsiteX2" fmla="*/ 202974 w 386654"/>
                <a:gd name="connsiteY2" fmla="*/ 97902 h 171405"/>
                <a:gd name="connsiteX3" fmla="*/ 288929 w 386654"/>
                <a:gd name="connsiteY3" fmla="*/ 150870 h 171405"/>
                <a:gd name="connsiteX4" fmla="*/ 373489 w 386654"/>
                <a:gd name="connsiteY4" fmla="*/ 109155 h 171405"/>
                <a:gd name="connsiteX5" fmla="*/ 361067 w 386654"/>
                <a:gd name="connsiteY5" fmla="*/ 11137 h 171405"/>
                <a:gd name="connsiteX6" fmla="*/ 275489 w 386654"/>
                <a:gd name="connsiteY6" fmla="*/ 12833 h 171405"/>
                <a:gd name="connsiteX7" fmla="*/ 210892 w 386654"/>
                <a:gd name="connsiteY7" fmla="*/ 54849 h 171405"/>
                <a:gd name="connsiteX8" fmla="*/ 148951 w 386654"/>
                <a:gd name="connsiteY8" fmla="*/ 112529 h 171405"/>
                <a:gd name="connsiteX9" fmla="*/ 78454 w 386654"/>
                <a:gd name="connsiteY9" fmla="*/ 157279 h 171405"/>
                <a:gd name="connsiteX10" fmla="*/ 42639 w 386654"/>
                <a:gd name="connsiteY10" fmla="*/ 156223 h 171405"/>
                <a:gd name="connsiteX11" fmla="*/ 12479 w 386654"/>
                <a:gd name="connsiteY11" fmla="*/ 119353 h 171405"/>
                <a:gd name="connsiteX12" fmla="*/ 36061 w 386654"/>
                <a:gd name="connsiteY12" fmla="*/ 52455 h 171405"/>
                <a:gd name="connsiteX13" fmla="*/ 97812 w 386654"/>
                <a:gd name="connsiteY13" fmla="*/ 38770 h 171405"/>
                <a:gd name="connsiteX14" fmla="*/ 97812 w 386654"/>
                <a:gd name="connsiteY14" fmla="*/ 27461 h 171405"/>
                <a:gd name="connsiteX15" fmla="*/ 6579 w 386654"/>
                <a:gd name="connsiteY15" fmla="*/ 70457 h 171405"/>
                <a:gd name="connsiteX16" fmla="*/ 28219 w 386654"/>
                <a:gd name="connsiteY16" fmla="*/ 160596 h 171405"/>
                <a:gd name="connsiteX17" fmla="*/ 161731 w 386654"/>
                <a:gd name="connsiteY17" fmla="*/ 116337 h 171405"/>
                <a:gd name="connsiteX18" fmla="*/ 222522 w 386654"/>
                <a:gd name="connsiteY18" fmla="*/ 59600 h 171405"/>
                <a:gd name="connsiteX19" fmla="*/ 292794 w 386654"/>
                <a:gd name="connsiteY19" fmla="*/ 18130 h 171405"/>
                <a:gd name="connsiteX20" fmla="*/ 338711 w 386654"/>
                <a:gd name="connsiteY20" fmla="*/ 13022 h 171405"/>
                <a:gd name="connsiteX21" fmla="*/ 373225 w 386654"/>
                <a:gd name="connsiteY21" fmla="*/ 52078 h 171405"/>
                <a:gd name="connsiteX22" fmla="*/ 310908 w 386654"/>
                <a:gd name="connsiteY22" fmla="*/ 140672 h 171405"/>
                <a:gd name="connsiteX23" fmla="*/ 210024 w 386654"/>
                <a:gd name="connsiteY23" fmla="*/ 89099 h 171405"/>
                <a:gd name="connsiteX24" fmla="*/ 165464 w 386654"/>
                <a:gd name="connsiteY24" fmla="*/ 52700 h 171405"/>
                <a:gd name="connsiteX25" fmla="*/ 97812 w 386654"/>
                <a:gd name="connsiteY25" fmla="*/ 27461 h 171405"/>
                <a:gd name="connsiteX26" fmla="*/ 97718 w 386654"/>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4" h="171405">
                  <a:moveTo>
                    <a:pt x="97718" y="38733"/>
                  </a:moveTo>
                  <a:cubicBezTo>
                    <a:pt x="120714" y="41692"/>
                    <a:pt x="142618" y="50288"/>
                    <a:pt x="161505" y="63727"/>
                  </a:cubicBezTo>
                  <a:cubicBezTo>
                    <a:pt x="176095" y="74076"/>
                    <a:pt x="189403" y="86196"/>
                    <a:pt x="202974" y="97902"/>
                  </a:cubicBezTo>
                  <a:cubicBezTo>
                    <a:pt x="227819" y="119429"/>
                    <a:pt x="255565" y="144517"/>
                    <a:pt x="288929" y="150870"/>
                  </a:cubicBezTo>
                  <a:cubicBezTo>
                    <a:pt x="323217" y="157392"/>
                    <a:pt x="356147" y="138523"/>
                    <a:pt x="373489" y="109155"/>
                  </a:cubicBezTo>
                  <a:cubicBezTo>
                    <a:pt x="391378" y="78996"/>
                    <a:pt x="391265" y="33907"/>
                    <a:pt x="361067" y="11137"/>
                  </a:cubicBezTo>
                  <a:cubicBezTo>
                    <a:pt x="336110" y="-7713"/>
                    <a:pt x="301521" y="1523"/>
                    <a:pt x="275489" y="12833"/>
                  </a:cubicBezTo>
                  <a:cubicBezTo>
                    <a:pt x="251795" y="23182"/>
                    <a:pt x="229967" y="37376"/>
                    <a:pt x="210892" y="54849"/>
                  </a:cubicBezTo>
                  <a:cubicBezTo>
                    <a:pt x="190025" y="73850"/>
                    <a:pt x="170289" y="94038"/>
                    <a:pt x="148951" y="112529"/>
                  </a:cubicBezTo>
                  <a:cubicBezTo>
                    <a:pt x="128311" y="130399"/>
                    <a:pt x="105107" y="149400"/>
                    <a:pt x="78454" y="157279"/>
                  </a:cubicBezTo>
                  <a:cubicBezTo>
                    <a:pt x="66672" y="160766"/>
                    <a:pt x="53949" y="161558"/>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5"/>
                    <a:pt x="104994" y="28215"/>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8"/>
                    <a:pt x="201825" y="78034"/>
                    <a:pt x="222522" y="59600"/>
                  </a:cubicBezTo>
                  <a:cubicBezTo>
                    <a:pt x="243011" y="41315"/>
                    <a:pt x="266875" y="27216"/>
                    <a:pt x="292794" y="18130"/>
                  </a:cubicBezTo>
                  <a:cubicBezTo>
                    <a:pt x="307232"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1" y="63615"/>
                    <a:pt x="165464" y="52700"/>
                  </a:cubicBezTo>
                  <a:cubicBezTo>
                    <a:pt x="145276" y="38978"/>
                    <a:pt x="122072" y="30326"/>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924" name="Freeform: Shape 923">
              <a:extLst>
                <a:ext uri="{FF2B5EF4-FFF2-40B4-BE49-F238E27FC236}">
                  <a16:creationId xmlns:a16="http://schemas.microsoft.com/office/drawing/2014/main" id="{57EC59FB-800B-8970-B2CA-F4A3F509A6D3}"/>
                </a:ext>
              </a:extLst>
            </p:cNvPr>
            <p:cNvSpPr/>
            <p:nvPr/>
          </p:nvSpPr>
          <p:spPr>
            <a:xfrm>
              <a:off x="3401534" y="5456587"/>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3 h 262188"/>
                <a:gd name="connsiteX6" fmla="*/ 96411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3"/>
                    <a:pt x="1937" y="252230"/>
                  </a:cubicBezTo>
                  <a:cubicBezTo>
                    <a:pt x="-4736" y="255095"/>
                    <a:pt x="1013" y="264840"/>
                    <a:pt x="7591" y="261994"/>
                  </a:cubicBezTo>
                  <a:cubicBezTo>
                    <a:pt x="57091" y="240712"/>
                    <a:pt x="92566" y="200902"/>
                    <a:pt x="106439" y="148726"/>
                  </a:cubicBezTo>
                  <a:cubicBezTo>
                    <a:pt x="118936" y="101601"/>
                    <a:pt x="115148" y="51895"/>
                    <a:pt x="107325" y="4413"/>
                  </a:cubicBezTo>
                  <a:cubicBezTo>
                    <a:pt x="106138" y="-2750"/>
                    <a:pt x="95243" y="284"/>
                    <a:pt x="96411" y="7409"/>
                  </a:cubicBezTo>
                  <a:close/>
                </a:path>
              </a:pathLst>
            </a:custGeom>
            <a:grpFill/>
            <a:ln w="1885" cap="flat">
              <a:noFill/>
              <a:prstDash val="solid"/>
              <a:miter/>
            </a:ln>
          </p:spPr>
          <p:txBody>
            <a:bodyPr rtlCol="0" anchor="ctr"/>
            <a:lstStyle/>
            <a:p>
              <a:endParaRPr lang="en-IN"/>
            </a:p>
          </p:txBody>
        </p:sp>
        <p:sp>
          <p:nvSpPr>
            <p:cNvPr id="925" name="Freeform: Shape 924">
              <a:extLst>
                <a:ext uri="{FF2B5EF4-FFF2-40B4-BE49-F238E27FC236}">
                  <a16:creationId xmlns:a16="http://schemas.microsoft.com/office/drawing/2014/main" id="{6C802AAE-BE42-AD2E-D1FA-EC4893F24CB6}"/>
                </a:ext>
              </a:extLst>
            </p:cNvPr>
            <p:cNvSpPr/>
            <p:nvPr/>
          </p:nvSpPr>
          <p:spPr>
            <a:xfrm>
              <a:off x="3476624" y="4964962"/>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8 h 458210"/>
                <a:gd name="connsiteX9" fmla="*/ 10314 w 653161"/>
                <a:gd name="connsiteY9" fmla="*/ 337379 h 458210"/>
                <a:gd name="connsiteX10" fmla="*/ 21209 w 653161"/>
                <a:gd name="connsiteY10" fmla="*/ 258719 h 458210"/>
                <a:gd name="connsiteX11" fmla="*/ 117342 w 653161"/>
                <a:gd name="connsiteY11" fmla="*/ 148788 h 458210"/>
                <a:gd name="connsiteX12" fmla="*/ 225558 w 653161"/>
                <a:gd name="connsiteY12" fmla="*/ 132539 h 458210"/>
                <a:gd name="connsiteX13" fmla="*/ 339279 w 653161"/>
                <a:gd name="connsiteY13" fmla="*/ 134141 h 458210"/>
                <a:gd name="connsiteX14" fmla="*/ 523591 w 653161"/>
                <a:gd name="connsiteY14" fmla="*/ 115292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5"/>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8"/>
                  </a:cubicBezTo>
                  <a:cubicBezTo>
                    <a:pt x="16760" y="413852"/>
                    <a:pt x="9277" y="375832"/>
                    <a:pt x="10314" y="337379"/>
                  </a:cubicBezTo>
                  <a:cubicBezTo>
                    <a:pt x="10747" y="310820"/>
                    <a:pt x="14404" y="284392"/>
                    <a:pt x="21209" y="258719"/>
                  </a:cubicBezTo>
                  <a:cubicBezTo>
                    <a:pt x="35157" y="208447"/>
                    <a:pt x="66957" y="166355"/>
                    <a:pt x="117342" y="148788"/>
                  </a:cubicBezTo>
                  <a:cubicBezTo>
                    <a:pt x="151668" y="136799"/>
                    <a:pt x="189461" y="133708"/>
                    <a:pt x="225558" y="132539"/>
                  </a:cubicBezTo>
                  <a:cubicBezTo>
                    <a:pt x="263465" y="131352"/>
                    <a:pt x="301391" y="133274"/>
                    <a:pt x="339279" y="134141"/>
                  </a:cubicBezTo>
                  <a:cubicBezTo>
                    <a:pt x="400446" y="135517"/>
                    <a:pt x="464818"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926" name="Freeform: Shape 925">
              <a:extLst>
                <a:ext uri="{FF2B5EF4-FFF2-40B4-BE49-F238E27FC236}">
                  <a16:creationId xmlns:a16="http://schemas.microsoft.com/office/drawing/2014/main" id="{535D7256-06B7-37AD-C80F-D40A883246F5}"/>
                </a:ext>
              </a:extLst>
            </p:cNvPr>
            <p:cNvSpPr/>
            <p:nvPr/>
          </p:nvSpPr>
          <p:spPr>
            <a:xfrm>
              <a:off x="3409754" y="5452248"/>
              <a:ext cx="142397" cy="285689"/>
            </a:xfrm>
            <a:custGeom>
              <a:avLst/>
              <a:gdLst>
                <a:gd name="connsiteX0" fmla="*/ 118634 w 142397"/>
                <a:gd name="connsiteY0" fmla="*/ 7413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3"/>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9"/>
                    <a:pt x="118728" y="7413"/>
                  </a:cubicBezTo>
                  <a:close/>
                </a:path>
              </a:pathLst>
            </a:custGeom>
            <a:grpFill/>
            <a:ln w="1885" cap="flat">
              <a:noFill/>
              <a:prstDash val="solid"/>
              <a:miter/>
            </a:ln>
          </p:spPr>
          <p:txBody>
            <a:bodyPr rtlCol="0" anchor="ctr"/>
            <a:lstStyle/>
            <a:p>
              <a:endParaRPr lang="en-IN"/>
            </a:p>
          </p:txBody>
        </p:sp>
        <p:sp>
          <p:nvSpPr>
            <p:cNvPr id="927" name="Freeform: Shape 926">
              <a:extLst>
                <a:ext uri="{FF2B5EF4-FFF2-40B4-BE49-F238E27FC236}">
                  <a16:creationId xmlns:a16="http://schemas.microsoft.com/office/drawing/2014/main" id="{DB113D83-BF92-8FC3-1538-85255086A15D}"/>
                </a:ext>
              </a:extLst>
            </p:cNvPr>
            <p:cNvSpPr/>
            <p:nvPr/>
          </p:nvSpPr>
          <p:spPr>
            <a:xfrm>
              <a:off x="3508378"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7"/>
                    <a:pt x="65418" y="123131"/>
                    <a:pt x="14072" y="251968"/>
                  </a:cubicBezTo>
                  <a:cubicBezTo>
                    <a:pt x="-11243" y="315455"/>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53"/>
                  </a:cubicBezTo>
                  <a:cubicBezTo>
                    <a:pt x="415722" y="163997"/>
                    <a:pt x="478981" y="158399"/>
                    <a:pt x="535474" y="132159"/>
                  </a:cubicBezTo>
                  <a:cubicBezTo>
                    <a:pt x="589724" y="106976"/>
                    <a:pt x="628761" y="62415"/>
                    <a:pt x="650457" y="7130"/>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928" name="Freeform: Shape 927">
              <a:extLst>
                <a:ext uri="{FF2B5EF4-FFF2-40B4-BE49-F238E27FC236}">
                  <a16:creationId xmlns:a16="http://schemas.microsoft.com/office/drawing/2014/main" id="{52A09419-AAB4-4EBE-75FA-CDFFB1511342}"/>
                </a:ext>
              </a:extLst>
            </p:cNvPr>
            <p:cNvSpPr/>
            <p:nvPr/>
          </p:nvSpPr>
          <p:spPr>
            <a:xfrm>
              <a:off x="3875039" y="4828213"/>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8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27"/>
                    <a:pt x="21540" y="108520"/>
                  </a:cubicBezTo>
                  <a:cubicBezTo>
                    <a:pt x="36036" y="64939"/>
                    <a:pt x="67156" y="32065"/>
                    <a:pt x="107419" y="10803"/>
                  </a:cubicBezTo>
                  <a:cubicBezTo>
                    <a:pt x="113847" y="7410"/>
                    <a:pt x="108136" y="-2392"/>
                    <a:pt x="101764" y="1038"/>
                  </a:cubicBezTo>
                  <a:cubicBezTo>
                    <a:pt x="59654" y="23281"/>
                    <a:pt x="27195" y="57908"/>
                    <a:pt x="11474" y="103204"/>
                  </a:cubicBezTo>
                  <a:cubicBezTo>
                    <a:pt x="-6622" y="155456"/>
                    <a:pt x="-2060" y="212080"/>
                    <a:pt x="6310" y="265689"/>
                  </a:cubicBezTo>
                  <a:cubicBezTo>
                    <a:pt x="7440" y="272851"/>
                    <a:pt x="18335" y="269817"/>
                    <a:pt x="17224" y="262673"/>
                  </a:cubicBezTo>
                  <a:close/>
                </a:path>
              </a:pathLst>
            </a:custGeom>
            <a:grpFill/>
            <a:ln w="1885" cap="flat">
              <a:noFill/>
              <a:prstDash val="solid"/>
              <a:miter/>
            </a:ln>
          </p:spPr>
          <p:txBody>
            <a:bodyPr rtlCol="0" anchor="ctr"/>
            <a:lstStyle/>
            <a:p>
              <a:endParaRPr lang="en-IN"/>
            </a:p>
          </p:txBody>
        </p:sp>
        <p:sp>
          <p:nvSpPr>
            <p:cNvPr id="929" name="Freeform: Shape 928">
              <a:extLst>
                <a:ext uri="{FF2B5EF4-FFF2-40B4-BE49-F238E27FC236}">
                  <a16:creationId xmlns:a16="http://schemas.microsoft.com/office/drawing/2014/main" id="{2F672939-F750-3775-ACD2-CC01BE5C09E5}"/>
                </a:ext>
              </a:extLst>
            </p:cNvPr>
            <p:cNvSpPr/>
            <p:nvPr/>
          </p:nvSpPr>
          <p:spPr>
            <a:xfrm>
              <a:off x="3239570" y="5124530"/>
              <a:ext cx="673163" cy="438327"/>
            </a:xfrm>
            <a:custGeom>
              <a:avLst/>
              <a:gdLst>
                <a:gd name="connsiteX0" fmla="*/ 8201 w 673163"/>
                <a:gd name="connsiteY0" fmla="*/ 436674 h 438327"/>
                <a:gd name="connsiteX1" fmla="*/ 142318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6 w 673163"/>
                <a:gd name="connsiteY6" fmla="*/ 7410 h 438327"/>
                <a:gd name="connsiteX7" fmla="*/ 661401 w 673163"/>
                <a:gd name="connsiteY7" fmla="*/ 128387 h 438327"/>
                <a:gd name="connsiteX8" fmla="*/ 650430 w 673163"/>
                <a:gd name="connsiteY8" fmla="*/ 209705 h 438327"/>
                <a:gd name="connsiteX9" fmla="*/ 559217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8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2" y="391944"/>
                    <a:pt x="86221" y="358712"/>
                    <a:pt x="142318" y="346422"/>
                  </a:cubicBezTo>
                  <a:cubicBezTo>
                    <a:pt x="207556" y="332134"/>
                    <a:pt x="276565" y="337562"/>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1"/>
                    <a:pt x="646943" y="284"/>
                    <a:pt x="648206" y="7410"/>
                  </a:cubicBezTo>
                  <a:cubicBezTo>
                    <a:pt x="655237" y="47333"/>
                    <a:pt x="662607" y="87672"/>
                    <a:pt x="661401" y="128387"/>
                  </a:cubicBezTo>
                  <a:cubicBezTo>
                    <a:pt x="660835" y="155814"/>
                    <a:pt x="657160" y="183108"/>
                    <a:pt x="650430" y="209705"/>
                  </a:cubicBezTo>
                  <a:cubicBezTo>
                    <a:pt x="637386" y="258921"/>
                    <a:pt x="607547" y="299429"/>
                    <a:pt x="559217" y="318392"/>
                  </a:cubicBezTo>
                  <a:cubicBezTo>
                    <a:pt x="490132" y="345517"/>
                    <a:pt x="411133" y="337374"/>
                    <a:pt x="339014" y="331417"/>
                  </a:cubicBezTo>
                  <a:cubicBezTo>
                    <a:pt x="274925" y="326121"/>
                    <a:pt x="208668" y="321785"/>
                    <a:pt x="145069" y="334339"/>
                  </a:cubicBezTo>
                  <a:cubicBezTo>
                    <a:pt x="118416" y="339316"/>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930" name="Freeform: Shape 929">
              <a:extLst>
                <a:ext uri="{FF2B5EF4-FFF2-40B4-BE49-F238E27FC236}">
                  <a16:creationId xmlns:a16="http://schemas.microsoft.com/office/drawing/2014/main" id="{83874CD9-8D44-74B1-3484-3641A1720E99}"/>
                </a:ext>
              </a:extLst>
            </p:cNvPr>
            <p:cNvSpPr/>
            <p:nvPr/>
          </p:nvSpPr>
          <p:spPr>
            <a:xfrm>
              <a:off x="3839725" y="4809533"/>
              <a:ext cx="138192" cy="289556"/>
            </a:xfrm>
            <a:custGeom>
              <a:avLst/>
              <a:gdLst>
                <a:gd name="connsiteX0" fmla="*/ 20983 w 138192"/>
                <a:gd name="connsiteY0" fmla="*/ 282766 h 289556"/>
                <a:gd name="connsiteX1" fmla="*/ 25412 w 138192"/>
                <a:gd name="connsiteY1" fmla="*/ 92629 h 289556"/>
                <a:gd name="connsiteX2" fmla="*/ 133082 w 138192"/>
                <a:gd name="connsiteY2" fmla="*/ 11349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1 h 289556"/>
                <a:gd name="connsiteX7" fmla="*/ 20983 w 138192"/>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9"/>
                  </a:cubicBezTo>
                  <a:cubicBezTo>
                    <a:pt x="43904" y="45504"/>
                    <a:pt x="84732" y="20434"/>
                    <a:pt x="133082" y="11349"/>
                  </a:cubicBezTo>
                  <a:cubicBezTo>
                    <a:pt x="140226" y="10010"/>
                    <a:pt x="137191" y="-904"/>
                    <a:pt x="130066" y="434"/>
                  </a:cubicBezTo>
                  <a:cubicBezTo>
                    <a:pt x="90783" y="7823"/>
                    <a:pt x="53932" y="25335"/>
                    <a:pt x="30596" y="58869"/>
                  </a:cubicBezTo>
                  <a:cubicBezTo>
                    <a:pt x="7260" y="92402"/>
                    <a:pt x="154" y="135964"/>
                    <a:pt x="-921" y="176170"/>
                  </a:cubicBezTo>
                  <a:cubicBezTo>
                    <a:pt x="-1901"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931" name="Freeform: Shape 930">
              <a:extLst>
                <a:ext uri="{FF2B5EF4-FFF2-40B4-BE49-F238E27FC236}">
                  <a16:creationId xmlns:a16="http://schemas.microsoft.com/office/drawing/2014/main" id="{F29D2429-4973-D146-D46C-B82DF1E7A79D}"/>
                </a:ext>
              </a:extLst>
            </p:cNvPr>
            <p:cNvSpPr/>
            <p:nvPr/>
          </p:nvSpPr>
          <p:spPr>
            <a:xfrm>
              <a:off x="3208864" y="5123294"/>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2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2"/>
                  </a:cubicBezTo>
                  <a:cubicBezTo>
                    <a:pt x="658912" y="68814"/>
                    <a:pt x="669393" y="134712"/>
                    <a:pt x="650015" y="195748"/>
                  </a:cubicBezTo>
                  <a:cubicBezTo>
                    <a:pt x="634333" y="245172"/>
                    <a:pt x="596727" y="278913"/>
                    <a:pt x="547077" y="292654"/>
                  </a:cubicBezTo>
                  <a:cubicBezTo>
                    <a:pt x="474977" y="312616"/>
                    <a:pt x="398636" y="300646"/>
                    <a:pt x="325612"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932" name="Freeform: Shape 931">
              <a:extLst>
                <a:ext uri="{FF2B5EF4-FFF2-40B4-BE49-F238E27FC236}">
                  <a16:creationId xmlns:a16="http://schemas.microsoft.com/office/drawing/2014/main" id="{3FE26186-0444-DA34-2950-8793ABBF197D}"/>
                </a:ext>
              </a:extLst>
            </p:cNvPr>
            <p:cNvSpPr/>
            <p:nvPr/>
          </p:nvSpPr>
          <p:spPr>
            <a:xfrm>
              <a:off x="3947784"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2" y="153124"/>
                    <a:pt x="169582" y="145151"/>
                    <a:pt x="164134" y="140306"/>
                  </a:cubicBezTo>
                  <a:close/>
                </a:path>
              </a:pathLst>
            </a:custGeom>
            <a:grpFill/>
            <a:ln w="1885" cap="flat">
              <a:noFill/>
              <a:prstDash val="solid"/>
              <a:miter/>
            </a:ln>
          </p:spPr>
          <p:txBody>
            <a:bodyPr rtlCol="0" anchor="ctr"/>
            <a:lstStyle/>
            <a:p>
              <a:endParaRPr lang="en-IN"/>
            </a:p>
          </p:txBody>
        </p:sp>
        <p:sp>
          <p:nvSpPr>
            <p:cNvPr id="933" name="Freeform: Shape 932">
              <a:extLst>
                <a:ext uri="{FF2B5EF4-FFF2-40B4-BE49-F238E27FC236}">
                  <a16:creationId xmlns:a16="http://schemas.microsoft.com/office/drawing/2014/main" id="{B4A4E082-6FF9-E810-9D63-49F8B3339408}"/>
                </a:ext>
              </a:extLst>
            </p:cNvPr>
            <p:cNvSpPr/>
            <p:nvPr/>
          </p:nvSpPr>
          <p:spPr>
            <a:xfrm>
              <a:off x="3906297"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8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69" y="86463"/>
                    <a:pt x="62344" y="43222"/>
                    <a:pt x="8924" y="1621"/>
                  </a:cubicBezTo>
                  <a:cubicBezTo>
                    <a:pt x="3269" y="-2809"/>
                    <a:pt x="-4799" y="5146"/>
                    <a:pt x="932" y="9613"/>
                  </a:cubicBezTo>
                  <a:cubicBezTo>
                    <a:pt x="54314" y="51196"/>
                    <a:pt x="106339" y="94437"/>
                    <a:pt x="157008" y="139356"/>
                  </a:cubicBezTo>
                  <a:cubicBezTo>
                    <a:pt x="162436" y="144163"/>
                    <a:pt x="170466" y="136189"/>
                    <a:pt x="165000" y="131345"/>
                  </a:cubicBezTo>
                  <a:close/>
                </a:path>
              </a:pathLst>
            </a:custGeom>
            <a:grpFill/>
            <a:ln w="1885" cap="flat">
              <a:noFill/>
              <a:prstDash val="solid"/>
              <a:miter/>
            </a:ln>
          </p:spPr>
          <p:txBody>
            <a:bodyPr rtlCol="0" anchor="ctr"/>
            <a:lstStyle/>
            <a:p>
              <a:endParaRPr lang="en-IN"/>
            </a:p>
          </p:txBody>
        </p:sp>
        <p:sp>
          <p:nvSpPr>
            <p:cNvPr id="934" name="Freeform: Shape 933">
              <a:extLst>
                <a:ext uri="{FF2B5EF4-FFF2-40B4-BE49-F238E27FC236}">
                  <a16:creationId xmlns:a16="http://schemas.microsoft.com/office/drawing/2014/main" id="{CC0CE82F-BF62-2FFF-31EA-CD43267B8A3F}"/>
                </a:ext>
              </a:extLst>
            </p:cNvPr>
            <p:cNvSpPr/>
            <p:nvPr/>
          </p:nvSpPr>
          <p:spPr>
            <a:xfrm>
              <a:off x="3882869"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04"/>
                    <a:pt x="47828" y="29202"/>
                    <a:pt x="7188" y="1323"/>
                  </a:cubicBezTo>
                  <a:cubicBezTo>
                    <a:pt x="1175" y="-2824"/>
                    <a:pt x="-4480" y="6978"/>
                    <a:pt x="1533" y="11087"/>
                  </a:cubicBezTo>
                  <a:cubicBezTo>
                    <a:pt x="41363" y="38438"/>
                    <a:pt x="78930" y="68956"/>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935" name="Freeform: Shape 934">
              <a:extLst>
                <a:ext uri="{FF2B5EF4-FFF2-40B4-BE49-F238E27FC236}">
                  <a16:creationId xmlns:a16="http://schemas.microsoft.com/office/drawing/2014/main" id="{D636BF69-F9B2-8EEF-CAF3-4C70C7766814}"/>
                </a:ext>
              </a:extLst>
            </p:cNvPr>
            <p:cNvSpPr/>
            <p:nvPr/>
          </p:nvSpPr>
          <p:spPr>
            <a:xfrm>
              <a:off x="3765125" y="5119085"/>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2"/>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936" name="Freeform: Shape 935">
              <a:extLst>
                <a:ext uri="{FF2B5EF4-FFF2-40B4-BE49-F238E27FC236}">
                  <a16:creationId xmlns:a16="http://schemas.microsoft.com/office/drawing/2014/main" id="{6AA98AF7-4911-A931-AB3E-27860E5BAD9B}"/>
                </a:ext>
              </a:extLst>
            </p:cNvPr>
            <p:cNvSpPr/>
            <p:nvPr/>
          </p:nvSpPr>
          <p:spPr>
            <a:xfrm>
              <a:off x="3666719" y="5120571"/>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6"/>
                    <a:pt x="77498" y="55043"/>
                    <a:pt x="7037" y="1435"/>
                  </a:cubicBezTo>
                  <a:cubicBezTo>
                    <a:pt x="1250" y="-2976"/>
                    <a:pt x="-4386" y="6845"/>
                    <a:pt x="1382" y="11199"/>
                  </a:cubicBezTo>
                  <a:cubicBezTo>
                    <a:pt x="71013" y="64299"/>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937" name="Freeform: Shape 936">
              <a:extLst>
                <a:ext uri="{FF2B5EF4-FFF2-40B4-BE49-F238E27FC236}">
                  <a16:creationId xmlns:a16="http://schemas.microsoft.com/office/drawing/2014/main" id="{5259C809-688E-B624-46ED-4F042E099BA3}"/>
                </a:ext>
              </a:extLst>
            </p:cNvPr>
            <p:cNvSpPr/>
            <p:nvPr/>
          </p:nvSpPr>
          <p:spPr>
            <a:xfrm>
              <a:off x="3582556" y="5154466"/>
              <a:ext cx="251160" cy="226148"/>
            </a:xfrm>
            <a:custGeom>
              <a:avLst/>
              <a:gdLst>
                <a:gd name="connsiteX0" fmla="*/ 248445 w 251160"/>
                <a:gd name="connsiteY0" fmla="*/ 216846 h 226148"/>
                <a:gd name="connsiteX1" fmla="*/ 8865 w 251160"/>
                <a:gd name="connsiteY1" fmla="*/ 1714 h 226148"/>
                <a:gd name="connsiteX2" fmla="*/ 872 w 251160"/>
                <a:gd name="connsiteY2" fmla="*/ 9707 h 226148"/>
                <a:gd name="connsiteX3" fmla="*/ 240434 w 251160"/>
                <a:gd name="connsiteY3" fmla="*/ 224839 h 226148"/>
                <a:gd name="connsiteX4" fmla="*/ 248445 w 251160"/>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8">
                  <a:moveTo>
                    <a:pt x="248445" y="216846"/>
                  </a:moveTo>
                  <a:cubicBezTo>
                    <a:pt x="171519" y="141919"/>
                    <a:pt x="91652" y="70214"/>
                    <a:pt x="8865" y="1714"/>
                  </a:cubicBezTo>
                  <a:cubicBezTo>
                    <a:pt x="3304" y="-2904"/>
                    <a:pt x="-4745" y="5051"/>
                    <a:pt x="872" y="9707"/>
                  </a:cubicBezTo>
                  <a:cubicBezTo>
                    <a:pt x="83604" y="78150"/>
                    <a:pt x="163451" y="149873"/>
                    <a:pt x="240434" y="224839"/>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938" name="Freeform: Shape 937">
              <a:extLst>
                <a:ext uri="{FF2B5EF4-FFF2-40B4-BE49-F238E27FC236}">
                  <a16:creationId xmlns:a16="http://schemas.microsoft.com/office/drawing/2014/main" id="{D097C52D-5042-2DCC-F854-DDEEBB4FBC09}"/>
                </a:ext>
              </a:extLst>
            </p:cNvPr>
            <p:cNvSpPr/>
            <p:nvPr/>
          </p:nvSpPr>
          <p:spPr>
            <a:xfrm>
              <a:off x="3527706" y="5218027"/>
              <a:ext cx="242263" cy="199380"/>
            </a:xfrm>
            <a:custGeom>
              <a:avLst/>
              <a:gdLst>
                <a:gd name="connsiteX0" fmla="*/ 239451 w 242263"/>
                <a:gd name="connsiteY0" fmla="*/ 190174 h 199380"/>
                <a:gd name="connsiteX1" fmla="*/ 7128 w 242263"/>
                <a:gd name="connsiteY1" fmla="*/ 1356 h 199380"/>
                <a:gd name="connsiteX2" fmla="*/ 1473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6" y="122711"/>
                    <a:pt x="88220" y="59678"/>
                    <a:pt x="7128" y="1356"/>
                  </a:cubicBezTo>
                  <a:cubicBezTo>
                    <a:pt x="1210" y="-2885"/>
                    <a:pt x="-4445" y="7011"/>
                    <a:pt x="1473" y="11121"/>
                  </a:cubicBezTo>
                  <a:cubicBezTo>
                    <a:pt x="81736" y="68895"/>
                    <a:pt x="158529" y="131344"/>
                    <a:pt x="231440" y="198166"/>
                  </a:cubicBezTo>
                  <a:cubicBezTo>
                    <a:pt x="236812" y="203067"/>
                    <a:pt x="244823" y="195094"/>
                    <a:pt x="239451" y="190174"/>
                  </a:cubicBezTo>
                  <a:close/>
                </a:path>
              </a:pathLst>
            </a:custGeom>
            <a:grpFill/>
            <a:ln w="1885" cap="flat">
              <a:noFill/>
              <a:prstDash val="solid"/>
              <a:miter/>
            </a:ln>
          </p:spPr>
          <p:txBody>
            <a:bodyPr rtlCol="0" anchor="ctr"/>
            <a:lstStyle/>
            <a:p>
              <a:endParaRPr lang="en-IN"/>
            </a:p>
          </p:txBody>
        </p:sp>
        <p:sp>
          <p:nvSpPr>
            <p:cNvPr id="939" name="Freeform: Shape 938">
              <a:extLst>
                <a:ext uri="{FF2B5EF4-FFF2-40B4-BE49-F238E27FC236}">
                  <a16:creationId xmlns:a16="http://schemas.microsoft.com/office/drawing/2014/main" id="{8F92A1E1-9A2A-2F9F-44A2-24939D8724DD}"/>
                </a:ext>
              </a:extLst>
            </p:cNvPr>
            <p:cNvSpPr/>
            <p:nvPr/>
          </p:nvSpPr>
          <p:spPr>
            <a:xfrm>
              <a:off x="3506911" y="5294550"/>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940" name="Freeform: Shape 939">
              <a:extLst>
                <a:ext uri="{FF2B5EF4-FFF2-40B4-BE49-F238E27FC236}">
                  <a16:creationId xmlns:a16="http://schemas.microsoft.com/office/drawing/2014/main" id="{DA06ED7C-A74B-55E3-A732-B14EA155DEB0}"/>
                </a:ext>
              </a:extLst>
            </p:cNvPr>
            <p:cNvSpPr/>
            <p:nvPr/>
          </p:nvSpPr>
          <p:spPr>
            <a:xfrm>
              <a:off x="3383590"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941" name="Freeform: Shape 940">
              <a:extLst>
                <a:ext uri="{FF2B5EF4-FFF2-40B4-BE49-F238E27FC236}">
                  <a16:creationId xmlns:a16="http://schemas.microsoft.com/office/drawing/2014/main" id="{B4259385-B5F5-92B8-5ECE-B077BAD1EE9E}"/>
                </a:ext>
              </a:extLst>
            </p:cNvPr>
            <p:cNvSpPr/>
            <p:nvPr/>
          </p:nvSpPr>
          <p:spPr>
            <a:xfrm>
              <a:off x="3296000"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942" name="Freeform: Shape 941">
              <a:extLst>
                <a:ext uri="{FF2B5EF4-FFF2-40B4-BE49-F238E27FC236}">
                  <a16:creationId xmlns:a16="http://schemas.microsoft.com/office/drawing/2014/main" id="{9E0E1E39-2AA1-135C-F718-CE9360DFD1C2}"/>
                </a:ext>
              </a:extLst>
            </p:cNvPr>
            <p:cNvSpPr/>
            <p:nvPr/>
          </p:nvSpPr>
          <p:spPr>
            <a:xfrm>
              <a:off x="3248382" y="5548237"/>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7"/>
                    <a:pt x="183891" y="141655"/>
                  </a:cubicBezTo>
                  <a:close/>
                </a:path>
              </a:pathLst>
            </a:custGeom>
            <a:grpFill/>
            <a:ln w="1885" cap="flat">
              <a:noFill/>
              <a:prstDash val="solid"/>
              <a:miter/>
            </a:ln>
          </p:spPr>
          <p:txBody>
            <a:bodyPr rtlCol="0" anchor="ctr"/>
            <a:lstStyle/>
            <a:p>
              <a:endParaRPr lang="en-IN"/>
            </a:p>
          </p:txBody>
        </p:sp>
        <p:sp>
          <p:nvSpPr>
            <p:cNvPr id="943" name="Freeform: Shape 942">
              <a:extLst>
                <a:ext uri="{FF2B5EF4-FFF2-40B4-BE49-F238E27FC236}">
                  <a16:creationId xmlns:a16="http://schemas.microsoft.com/office/drawing/2014/main" id="{5CC7A173-8CDF-B51A-99D3-3F592FCB982E}"/>
                </a:ext>
              </a:extLst>
            </p:cNvPr>
            <p:cNvSpPr/>
            <p:nvPr/>
          </p:nvSpPr>
          <p:spPr>
            <a:xfrm>
              <a:off x="5654843"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508"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944" name="Freeform: Shape 943">
              <a:extLst>
                <a:ext uri="{FF2B5EF4-FFF2-40B4-BE49-F238E27FC236}">
                  <a16:creationId xmlns:a16="http://schemas.microsoft.com/office/drawing/2014/main" id="{F60F7B88-F370-6E08-FB7E-81FF07800C61}"/>
                </a:ext>
              </a:extLst>
            </p:cNvPr>
            <p:cNvSpPr/>
            <p:nvPr/>
          </p:nvSpPr>
          <p:spPr>
            <a:xfrm>
              <a:off x="5913168"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945" name="Freeform: Shape 944">
              <a:extLst>
                <a:ext uri="{FF2B5EF4-FFF2-40B4-BE49-F238E27FC236}">
                  <a16:creationId xmlns:a16="http://schemas.microsoft.com/office/drawing/2014/main" id="{A6742643-8788-7951-4499-DFB1A0C8C67C}"/>
                </a:ext>
              </a:extLst>
            </p:cNvPr>
            <p:cNvSpPr/>
            <p:nvPr/>
          </p:nvSpPr>
          <p:spPr>
            <a:xfrm>
              <a:off x="5695463"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946" name="Freeform: Shape 945">
              <a:extLst>
                <a:ext uri="{FF2B5EF4-FFF2-40B4-BE49-F238E27FC236}">
                  <a16:creationId xmlns:a16="http://schemas.microsoft.com/office/drawing/2014/main" id="{DD7B4B1A-9824-A775-3EAA-CA3CF2E720D7}"/>
                </a:ext>
              </a:extLst>
            </p:cNvPr>
            <p:cNvSpPr/>
            <p:nvPr/>
          </p:nvSpPr>
          <p:spPr>
            <a:xfrm>
              <a:off x="5738704" y="4346588"/>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947" name="Freeform: Shape 946">
              <a:extLst>
                <a:ext uri="{FF2B5EF4-FFF2-40B4-BE49-F238E27FC236}">
                  <a16:creationId xmlns:a16="http://schemas.microsoft.com/office/drawing/2014/main" id="{03E4DAC4-B6BC-3228-E5D2-EF262E06019E}"/>
                </a:ext>
              </a:extLst>
            </p:cNvPr>
            <p:cNvSpPr/>
            <p:nvPr/>
          </p:nvSpPr>
          <p:spPr>
            <a:xfrm>
              <a:off x="5778685"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8" name="Freeform: Shape 947">
              <a:extLst>
                <a:ext uri="{FF2B5EF4-FFF2-40B4-BE49-F238E27FC236}">
                  <a16:creationId xmlns:a16="http://schemas.microsoft.com/office/drawing/2014/main" id="{3D376958-0F04-4220-E3C7-B14A25DABE36}"/>
                </a:ext>
              </a:extLst>
            </p:cNvPr>
            <p:cNvSpPr/>
            <p:nvPr/>
          </p:nvSpPr>
          <p:spPr>
            <a:xfrm>
              <a:off x="5818627"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9" name="Freeform: Shape 948">
              <a:extLst>
                <a:ext uri="{FF2B5EF4-FFF2-40B4-BE49-F238E27FC236}">
                  <a16:creationId xmlns:a16="http://schemas.microsoft.com/office/drawing/2014/main" id="{F85EE886-5F2C-1C7C-0F77-9229C3BED22F}"/>
                </a:ext>
              </a:extLst>
            </p:cNvPr>
            <p:cNvSpPr/>
            <p:nvPr/>
          </p:nvSpPr>
          <p:spPr>
            <a:xfrm>
              <a:off x="5861906"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50" name="Freeform: Shape 949">
              <a:extLst>
                <a:ext uri="{FF2B5EF4-FFF2-40B4-BE49-F238E27FC236}">
                  <a16:creationId xmlns:a16="http://schemas.microsoft.com/office/drawing/2014/main" id="{B81BD771-3817-D8ED-C6D0-B507FA0224C7}"/>
                </a:ext>
              </a:extLst>
            </p:cNvPr>
            <p:cNvSpPr/>
            <p:nvPr/>
          </p:nvSpPr>
          <p:spPr>
            <a:xfrm>
              <a:off x="5999679"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1" name="Freeform: Shape 950">
              <a:extLst>
                <a:ext uri="{FF2B5EF4-FFF2-40B4-BE49-F238E27FC236}">
                  <a16:creationId xmlns:a16="http://schemas.microsoft.com/office/drawing/2014/main" id="{E1B78B9D-3AEF-4D63-CAE6-46FC4D2DEA38}"/>
                </a:ext>
              </a:extLst>
            </p:cNvPr>
            <p:cNvSpPr/>
            <p:nvPr/>
          </p:nvSpPr>
          <p:spPr>
            <a:xfrm>
              <a:off x="6097811"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2" name="Freeform: Shape 951">
              <a:extLst>
                <a:ext uri="{FF2B5EF4-FFF2-40B4-BE49-F238E27FC236}">
                  <a16:creationId xmlns:a16="http://schemas.microsoft.com/office/drawing/2014/main" id="{1F49578C-E6AC-F2FD-FC66-7CFBC14CFD03}"/>
                </a:ext>
              </a:extLst>
            </p:cNvPr>
            <p:cNvSpPr/>
            <p:nvPr/>
          </p:nvSpPr>
          <p:spPr>
            <a:xfrm>
              <a:off x="6195000"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953" name="Freeform: Shape 952">
              <a:extLst>
                <a:ext uri="{FF2B5EF4-FFF2-40B4-BE49-F238E27FC236}">
                  <a16:creationId xmlns:a16="http://schemas.microsoft.com/office/drawing/2014/main" id="{863FEB48-DD65-E953-ADFC-36D868512282}"/>
                </a:ext>
              </a:extLst>
            </p:cNvPr>
            <p:cNvSpPr/>
            <p:nvPr/>
          </p:nvSpPr>
          <p:spPr>
            <a:xfrm>
              <a:off x="6292905" y="4550212"/>
              <a:ext cx="16471" cy="24679"/>
            </a:xfrm>
            <a:custGeom>
              <a:avLst/>
              <a:gdLst>
                <a:gd name="connsiteX0" fmla="*/ -828 w 16471"/>
                <a:gd name="connsiteY0" fmla="*/ 7453 h 24679"/>
                <a:gd name="connsiteX1" fmla="*/ 4337 w 16471"/>
                <a:gd name="connsiteY1" fmla="*/ 20874 h 24679"/>
                <a:gd name="connsiteX2" fmla="*/ 11292 w 16471"/>
                <a:gd name="connsiteY2" fmla="*/ 24832 h 24679"/>
                <a:gd name="connsiteX3" fmla="*/ 15232 w 16471"/>
                <a:gd name="connsiteY3" fmla="*/ 17876 h 24679"/>
                <a:gd name="connsiteX4" fmla="*/ 10066 w 16471"/>
                <a:gd name="connsiteY4" fmla="*/ 4437 h 24679"/>
                <a:gd name="connsiteX5" fmla="*/ 3111 w 16471"/>
                <a:gd name="connsiteY5" fmla="*/ 497 h 24679"/>
                <a:gd name="connsiteX6" fmla="*/ -828 w 16471"/>
                <a:gd name="connsiteY6"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9">
                  <a:moveTo>
                    <a:pt x="-828" y="7453"/>
                  </a:moveTo>
                  <a:lnTo>
                    <a:pt x="4337" y="20874"/>
                  </a:lnTo>
                  <a:cubicBezTo>
                    <a:pt x="5242" y="23833"/>
                    <a:pt x="8295" y="25567"/>
                    <a:pt x="11292" y="24832"/>
                  </a:cubicBezTo>
                  <a:cubicBezTo>
                    <a:pt x="14308" y="24003"/>
                    <a:pt x="16061" y="20892"/>
                    <a:pt x="15232" y="17876"/>
                  </a:cubicBezTo>
                  <a:cubicBezTo>
                    <a:pt x="13516" y="13390"/>
                    <a:pt x="11801" y="8923"/>
                    <a:pt x="10066" y="4437"/>
                  </a:cubicBez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954" name="Freeform: Shape 953">
              <a:extLst>
                <a:ext uri="{FF2B5EF4-FFF2-40B4-BE49-F238E27FC236}">
                  <a16:creationId xmlns:a16="http://schemas.microsoft.com/office/drawing/2014/main" id="{EF9FE04F-B134-99E7-20CA-EFDF08FFAC66}"/>
                </a:ext>
              </a:extLst>
            </p:cNvPr>
            <p:cNvSpPr/>
            <p:nvPr/>
          </p:nvSpPr>
          <p:spPr>
            <a:xfrm>
              <a:off x="6390661"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955" name="Freeform: Shape 954">
              <a:extLst>
                <a:ext uri="{FF2B5EF4-FFF2-40B4-BE49-F238E27FC236}">
                  <a16:creationId xmlns:a16="http://schemas.microsoft.com/office/drawing/2014/main" id="{B426ABBD-1E69-15BF-8735-3F41E29AC9A0}"/>
                </a:ext>
              </a:extLst>
            </p:cNvPr>
            <p:cNvSpPr/>
            <p:nvPr/>
          </p:nvSpPr>
          <p:spPr>
            <a:xfrm>
              <a:off x="2906026"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56" name="Freeform: Shape 955">
              <a:extLst>
                <a:ext uri="{FF2B5EF4-FFF2-40B4-BE49-F238E27FC236}">
                  <a16:creationId xmlns:a16="http://schemas.microsoft.com/office/drawing/2014/main" id="{30768248-BBA4-C9F4-8707-4C9AF0577E42}"/>
                </a:ext>
              </a:extLst>
            </p:cNvPr>
            <p:cNvSpPr/>
            <p:nvPr/>
          </p:nvSpPr>
          <p:spPr>
            <a:xfrm>
              <a:off x="2742720" y="4026933"/>
              <a:ext cx="177511" cy="279752"/>
            </a:xfrm>
            <a:custGeom>
              <a:avLst/>
              <a:gdLst>
                <a:gd name="connsiteX0" fmla="*/ 8267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3 w 177511"/>
                <a:gd name="connsiteY5" fmla="*/ 129365 h 279752"/>
                <a:gd name="connsiteX6" fmla="*/ 174823 w 177511"/>
                <a:gd name="connsiteY6" fmla="*/ 121372 h 279752"/>
                <a:gd name="connsiteX7" fmla="*/ 173673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3" y="129365"/>
                  </a:lnTo>
                  <a:cubicBezTo>
                    <a:pt x="177029" y="127159"/>
                    <a:pt x="177029" y="123578"/>
                    <a:pt x="174823" y="121372"/>
                  </a:cubicBezTo>
                  <a:cubicBezTo>
                    <a:pt x="174465" y="121033"/>
                    <a:pt x="174088" y="120731"/>
                    <a:pt x="173673" y="120486"/>
                  </a:cubicBezTo>
                  <a:cubicBezTo>
                    <a:pt x="118821" y="83843"/>
                    <a:pt x="66042" y="44202"/>
                    <a:pt x="15562" y="1733"/>
                  </a:cubicBezTo>
                  <a:cubicBezTo>
                    <a:pt x="10021" y="-2923"/>
                    <a:pt x="1972"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2" y="141994"/>
                    <a:pt x="107172" y="143822"/>
                  </a:cubicBezTo>
                  <a:cubicBezTo>
                    <a:pt x="69943" y="184538"/>
                    <a:pt x="34318" y="226629"/>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957" name="Freeform: Shape 956">
              <a:extLst>
                <a:ext uri="{FF2B5EF4-FFF2-40B4-BE49-F238E27FC236}">
                  <a16:creationId xmlns:a16="http://schemas.microsoft.com/office/drawing/2014/main" id="{E85C8F38-90C6-F35D-646F-C20263F89D05}"/>
                </a:ext>
              </a:extLst>
            </p:cNvPr>
            <p:cNvSpPr/>
            <p:nvPr/>
          </p:nvSpPr>
          <p:spPr>
            <a:xfrm>
              <a:off x="2199238"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1 w 559540"/>
                <a:gd name="connsiteY7" fmla="*/ 285109 h 712330"/>
                <a:gd name="connsiteX8" fmla="*/ 428152 w 559540"/>
                <a:gd name="connsiteY8" fmla="*/ 194800 h 712330"/>
                <a:gd name="connsiteX9" fmla="*/ 447869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5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1 w 559540"/>
                <a:gd name="connsiteY23" fmla="*/ 145301 h 712330"/>
                <a:gd name="connsiteX24" fmla="*/ 459669 w 559540"/>
                <a:gd name="connsiteY24" fmla="*/ 158948 h 712330"/>
                <a:gd name="connsiteX25" fmla="*/ 444777 w 559540"/>
                <a:gd name="connsiteY25" fmla="*/ 175328 h 712330"/>
                <a:gd name="connsiteX26" fmla="*/ 443872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1 w 559540"/>
                <a:gd name="connsiteY35" fmla="*/ 711886 h 712330"/>
                <a:gd name="connsiteX36" fmla="*/ 423760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8"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2" y="372685"/>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4" y="29563"/>
                    <a:pt x="546415" y="18762"/>
                    <a:pt x="556669" y="9809"/>
                  </a:cubicBezTo>
                  <a:cubicBezTo>
                    <a:pt x="562154" y="4983"/>
                    <a:pt x="554124" y="-2990"/>
                    <a:pt x="548677" y="1798"/>
                  </a:cubicBezTo>
                  <a:cubicBezTo>
                    <a:pt x="537650" y="11411"/>
                    <a:pt x="528508" y="23022"/>
                    <a:pt x="521760" y="36010"/>
                  </a:cubicBezTo>
                  <a:cubicBezTo>
                    <a:pt x="520553" y="38234"/>
                    <a:pt x="520911" y="41005"/>
                    <a:pt x="522645" y="42852"/>
                  </a:cubicBezTo>
                  <a:lnTo>
                    <a:pt x="546491" y="71466"/>
                  </a:lnTo>
                  <a:lnTo>
                    <a:pt x="546491" y="63455"/>
                  </a:lnTo>
                  <a:lnTo>
                    <a:pt x="494390" y="120796"/>
                  </a:lnTo>
                  <a:lnTo>
                    <a:pt x="472071" y="145301"/>
                  </a:lnTo>
                  <a:cubicBezTo>
                    <a:pt x="467925" y="149843"/>
                    <a:pt x="463797" y="154386"/>
                    <a:pt x="459669" y="158948"/>
                  </a:cubicBezTo>
                  <a:cubicBezTo>
                    <a:pt x="455032" y="164037"/>
                    <a:pt x="450244" y="171125"/>
                    <a:pt x="444777" y="175328"/>
                  </a:cubicBezTo>
                  <a:cubicBezTo>
                    <a:pt x="443891" y="176007"/>
                    <a:pt x="444947" y="176252"/>
                    <a:pt x="443872" y="176949"/>
                  </a:cubicBezTo>
                  <a:cubicBezTo>
                    <a:pt x="443005" y="177364"/>
                    <a:pt x="442101" y="177703"/>
                    <a:pt x="441177" y="177948"/>
                  </a:cubicBezTo>
                  <a:lnTo>
                    <a:pt x="430187" y="182039"/>
                  </a:lnTo>
                  <a:lnTo>
                    <a:pt x="335449" y="217212"/>
                  </a:lnTo>
                  <a:lnTo>
                    <a:pt x="68763" y="316249"/>
                  </a:lnTo>
                  <a:lnTo>
                    <a:pt x="3015" y="340659"/>
                  </a:lnTo>
                  <a:cubicBezTo>
                    <a:pt x="-20" y="341602"/>
                    <a:pt x="-1716" y="344825"/>
                    <a:pt x="-774" y="347860"/>
                  </a:cubicBezTo>
                  <a:cubicBezTo>
                    <a:pt x="-510" y="348689"/>
                    <a:pt x="-76" y="349443"/>
                    <a:pt x="527" y="350084"/>
                  </a:cubicBezTo>
                  <a:cubicBezTo>
                    <a:pt x="93927" y="459356"/>
                    <a:pt x="199543" y="557544"/>
                    <a:pt x="315317" y="642745"/>
                  </a:cubicBezTo>
                  <a:cubicBezTo>
                    <a:pt x="348116" y="666891"/>
                    <a:pt x="381687" y="689944"/>
                    <a:pt x="416031" y="711886"/>
                  </a:cubicBezTo>
                  <a:cubicBezTo>
                    <a:pt x="418727" y="713450"/>
                    <a:pt x="422195" y="712545"/>
                    <a:pt x="423760" y="709850"/>
                  </a:cubicBezTo>
                  <a:cubicBezTo>
                    <a:pt x="424005" y="709416"/>
                    <a:pt x="424193"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958" name="Freeform: Shape 957">
              <a:extLst>
                <a:ext uri="{FF2B5EF4-FFF2-40B4-BE49-F238E27FC236}">
                  <a16:creationId xmlns:a16="http://schemas.microsoft.com/office/drawing/2014/main" id="{6736B46A-C9CD-5B42-CC57-FD4E910B6B38}"/>
                </a:ext>
              </a:extLst>
            </p:cNvPr>
            <p:cNvSpPr/>
            <p:nvPr/>
          </p:nvSpPr>
          <p:spPr>
            <a:xfrm>
              <a:off x="2308126" y="4321282"/>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9"/>
                    <a:pt x="124999" y="9167"/>
                    <a:pt x="110126" y="11335"/>
                  </a:cubicBezTo>
                  <a:cubicBezTo>
                    <a:pt x="75047" y="16444"/>
                    <a:pt x="39402" y="18347"/>
                    <a:pt x="5774" y="5209"/>
                  </a:cubicBezTo>
                  <a:cubicBezTo>
                    <a:pt x="-1012" y="2551"/>
                    <a:pt x="-3952" y="13484"/>
                    <a:pt x="2758" y="16123"/>
                  </a:cubicBezTo>
                  <a:cubicBezTo>
                    <a:pt x="32145" y="27584"/>
                    <a:pt x="63530" y="28206"/>
                    <a:pt x="94519" y="24700"/>
                  </a:cubicBezTo>
                  <a:cubicBezTo>
                    <a:pt x="125508" y="21193"/>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9"/>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959" name="Freeform: Shape 958">
              <a:extLst>
                <a:ext uri="{FF2B5EF4-FFF2-40B4-BE49-F238E27FC236}">
                  <a16:creationId xmlns:a16="http://schemas.microsoft.com/office/drawing/2014/main" id="{BE1603BE-E0A7-7F6C-DA59-28273FDB1EAF}"/>
                </a:ext>
              </a:extLst>
            </p:cNvPr>
            <p:cNvSpPr/>
            <p:nvPr/>
          </p:nvSpPr>
          <p:spPr>
            <a:xfrm>
              <a:off x="2569104" y="4457757"/>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0"/>
                    <a:pt x="34591" y="65921"/>
                    <a:pt x="47843" y="56628"/>
                  </a:cubicBezTo>
                  <a:cubicBezTo>
                    <a:pt x="61584" y="46977"/>
                    <a:pt x="64393" y="26883"/>
                    <a:pt x="55382" y="13274"/>
                  </a:cubicBezTo>
                  <a:cubicBezTo>
                    <a:pt x="51386" y="7223"/>
                    <a:pt x="41584" y="12896"/>
                    <a:pt x="45618" y="18929"/>
                  </a:cubicBezTo>
                  <a:cubicBezTo>
                    <a:pt x="51273" y="27373"/>
                    <a:pt x="50727" y="39531"/>
                    <a:pt x="42678" y="46449"/>
                  </a:cubicBezTo>
                  <a:cubicBezTo>
                    <a:pt x="34629" y="53367"/>
                    <a:pt x="20227" y="51614"/>
                    <a:pt x="13856" y="42943"/>
                  </a:cubicBezTo>
                  <a:cubicBezTo>
                    <a:pt x="7843" y="34008"/>
                    <a:pt x="9653" y="21963"/>
                    <a:pt x="18041" y="15215"/>
                  </a:cubicBezTo>
                  <a:cubicBezTo>
                    <a:pt x="27051" y="8523"/>
                    <a:pt x="39529" y="11634"/>
                    <a:pt x="46316" y="19796"/>
                  </a:cubicBezTo>
                  <a:cubicBezTo>
                    <a:pt x="50971" y="25451"/>
                    <a:pt x="58926" y="17364"/>
                    <a:pt x="54327" y="11803"/>
                  </a:cubicBezTo>
                  <a:close/>
                </a:path>
              </a:pathLst>
            </a:custGeom>
            <a:grpFill/>
            <a:ln w="1885" cap="flat">
              <a:noFill/>
              <a:prstDash val="solid"/>
              <a:miter/>
            </a:ln>
          </p:spPr>
          <p:txBody>
            <a:bodyPr rtlCol="0" anchor="ctr"/>
            <a:lstStyle/>
            <a:p>
              <a:endParaRPr lang="en-IN"/>
            </a:p>
          </p:txBody>
        </p:sp>
        <p:sp>
          <p:nvSpPr>
            <p:cNvPr id="960" name="Freeform: Shape 959">
              <a:extLst>
                <a:ext uri="{FF2B5EF4-FFF2-40B4-BE49-F238E27FC236}">
                  <a16:creationId xmlns:a16="http://schemas.microsoft.com/office/drawing/2014/main" id="{83D74804-F761-64E2-C3EE-E62E4B57CBA2}"/>
                </a:ext>
              </a:extLst>
            </p:cNvPr>
            <p:cNvSpPr/>
            <p:nvPr/>
          </p:nvSpPr>
          <p:spPr>
            <a:xfrm>
              <a:off x="2411976" y="4403547"/>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961" name="Freeform: Shape 960">
              <a:extLst>
                <a:ext uri="{FF2B5EF4-FFF2-40B4-BE49-F238E27FC236}">
                  <a16:creationId xmlns:a16="http://schemas.microsoft.com/office/drawing/2014/main" id="{A3A3BE4F-AAB6-2C4A-D4EA-117AEA033DCD}"/>
                </a:ext>
              </a:extLst>
            </p:cNvPr>
            <p:cNvSpPr/>
            <p:nvPr/>
          </p:nvSpPr>
          <p:spPr>
            <a:xfrm>
              <a:off x="2467192"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3"/>
                    <a:pt x="49361" y="10398"/>
                  </a:cubicBezTo>
                  <a:cubicBezTo>
                    <a:pt x="43518" y="6063"/>
                    <a:pt x="37863" y="15865"/>
                    <a:pt x="43707" y="20163"/>
                  </a:cubicBezTo>
                  <a:cubicBezTo>
                    <a:pt x="53301" y="27269"/>
                    <a:pt x="53131" y="39861"/>
                    <a:pt x="42877" y="46552"/>
                  </a:cubicBezTo>
                  <a:cubicBezTo>
                    <a:pt x="33603" y="52358"/>
                    <a:pt x="21464" y="50511"/>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962" name="Freeform: Shape 961">
              <a:extLst>
                <a:ext uri="{FF2B5EF4-FFF2-40B4-BE49-F238E27FC236}">
                  <a16:creationId xmlns:a16="http://schemas.microsoft.com/office/drawing/2014/main" id="{9D16D6E5-CA7D-557A-5BBF-22C4FD7DB703}"/>
                </a:ext>
              </a:extLst>
            </p:cNvPr>
            <p:cNvSpPr/>
            <p:nvPr/>
          </p:nvSpPr>
          <p:spPr>
            <a:xfrm>
              <a:off x="4490835"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63" name="Freeform: Shape 962">
              <a:extLst>
                <a:ext uri="{FF2B5EF4-FFF2-40B4-BE49-F238E27FC236}">
                  <a16:creationId xmlns:a16="http://schemas.microsoft.com/office/drawing/2014/main" id="{E0CA27AB-C8D4-B40F-E3A5-0D0244DF186B}"/>
                </a:ext>
              </a:extLst>
            </p:cNvPr>
            <p:cNvSpPr/>
            <p:nvPr/>
          </p:nvSpPr>
          <p:spPr>
            <a:xfrm>
              <a:off x="4487565" y="4973302"/>
              <a:ext cx="177523" cy="279739"/>
            </a:xfrm>
            <a:custGeom>
              <a:avLst/>
              <a:gdLst>
                <a:gd name="connsiteX0" fmla="*/ 175181 w 177523"/>
                <a:gd name="connsiteY0" fmla="*/ 270115 h 279739"/>
                <a:gd name="connsiteX1" fmla="*/ 68283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5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4 w 177523"/>
                <a:gd name="connsiteY14" fmla="*/ 152701 h 279739"/>
                <a:gd name="connsiteX15" fmla="*/ 60272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7" y="226704"/>
                    <a:pt x="105530" y="184613"/>
                    <a:pt x="68283" y="143822"/>
                  </a:cubicBezTo>
                  <a:cubicBezTo>
                    <a:pt x="66474" y="141994"/>
                    <a:pt x="63646" y="141636"/>
                    <a:pt x="61422" y="142936"/>
                  </a:cubicBezTo>
                  <a:cubicBezTo>
                    <a:pt x="53977" y="148327"/>
                    <a:pt x="46342" y="153699"/>
                    <a:pt x="39500" y="159769"/>
                  </a:cubicBezTo>
                  <a:lnTo>
                    <a:pt x="47492" y="159769"/>
                  </a:lnTo>
                  <a:lnTo>
                    <a:pt x="8624" y="121278"/>
                  </a:lnTo>
                  <a:cubicBezTo>
                    <a:pt x="8247" y="124237"/>
                    <a:pt x="7870" y="127197"/>
                    <a:pt x="7474" y="130156"/>
                  </a:cubicBezTo>
                  <a:cubicBezTo>
                    <a:pt x="63137" y="93003"/>
                    <a:pt x="116690" y="52797"/>
                    <a:pt x="167885" y="9725"/>
                  </a:cubicBezTo>
                  <a:cubicBezTo>
                    <a:pt x="173540" y="5032"/>
                    <a:pt x="165435" y="-2923"/>
                    <a:pt x="159893" y="1733"/>
                  </a:cubicBezTo>
                  <a:cubicBezTo>
                    <a:pt x="109414" y="44164"/>
                    <a:pt x="56615" y="83786"/>
                    <a:pt x="1763" y="120392"/>
                  </a:cubicBezTo>
                  <a:cubicBezTo>
                    <a:pt x="-933" y="121976"/>
                    <a:pt x="-1838" y="125444"/>
                    <a:pt x="-254" y="128139"/>
                  </a:cubicBezTo>
                  <a:cubicBezTo>
                    <a:pt x="-9" y="128554"/>
                    <a:pt x="293" y="128931"/>
                    <a:pt x="632" y="129270"/>
                  </a:cubicBezTo>
                  <a:lnTo>
                    <a:pt x="39500" y="167780"/>
                  </a:lnTo>
                  <a:cubicBezTo>
                    <a:pt x="41743" y="169910"/>
                    <a:pt x="45249" y="169910"/>
                    <a:pt x="47492" y="167780"/>
                  </a:cubicBezTo>
                  <a:cubicBezTo>
                    <a:pt x="53694" y="162333"/>
                    <a:pt x="60461" y="157526"/>
                    <a:pt x="67134" y="152701"/>
                  </a:cubicBezTo>
                  <a:lnTo>
                    <a:pt x="60272" y="151833"/>
                  </a:lnTo>
                  <a:cubicBezTo>
                    <a:pt x="97500" y="192530"/>
                    <a:pt x="133146"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964" name="Freeform: Shape 963">
              <a:extLst>
                <a:ext uri="{FF2B5EF4-FFF2-40B4-BE49-F238E27FC236}">
                  <a16:creationId xmlns:a16="http://schemas.microsoft.com/office/drawing/2014/main" id="{23D8D8AD-9749-A08A-0E66-478CC4795BB8}"/>
                </a:ext>
              </a:extLst>
            </p:cNvPr>
            <p:cNvSpPr/>
            <p:nvPr/>
          </p:nvSpPr>
          <p:spPr>
            <a:xfrm>
              <a:off x="4649067" y="4970983"/>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38 h 712365"/>
                <a:gd name="connsiteX22" fmla="*/ 26722 w 559419"/>
                <a:gd name="connsiteY22" fmla="*/ 34796 h 712365"/>
                <a:gd name="connsiteX23" fmla="*/ 2876 w 559419"/>
                <a:gd name="connsiteY23" fmla="*/ 63391 h 712365"/>
                <a:gd name="connsiteX24" fmla="*/ 2876 w 559419"/>
                <a:gd name="connsiteY24" fmla="*/ 71402 h 712365"/>
                <a:gd name="connsiteX25" fmla="*/ 104665 w 559419"/>
                <a:gd name="connsiteY25" fmla="*/ 183313 h 712365"/>
                <a:gd name="connsiteX26" fmla="*/ 122271 w 559419"/>
                <a:gd name="connsiteY26" fmla="*/ 192191 h 712365"/>
                <a:gd name="connsiteX27" fmla="*/ 215916 w 559419"/>
                <a:gd name="connsiteY27" fmla="*/ 226969 h 712365"/>
                <a:gd name="connsiteX28" fmla="*/ 485015 w 559419"/>
                <a:gd name="connsiteY28" fmla="*/ 326872 h 712365"/>
                <a:gd name="connsiteX29" fmla="*/ 551422 w 559419"/>
                <a:gd name="connsiteY29" fmla="*/ 351528 h 712365"/>
                <a:gd name="connsiteX30" fmla="*/ 548934 w 559419"/>
                <a:gd name="connsiteY30" fmla="*/ 342103 h 712365"/>
                <a:gd name="connsiteX31" fmla="*/ 235162 w 559419"/>
                <a:gd name="connsiteY31" fmla="*/ 633972 h 712365"/>
                <a:gd name="connsiteX32" fmla="*/ 135786 w 559419"/>
                <a:gd name="connsiteY32" fmla="*/ 702133 h 712365"/>
                <a:gd name="connsiteX33" fmla="*/ 144099 w 559419"/>
                <a:gd name="connsiteY33" fmla="*/ 705507 h 712365"/>
                <a:gd name="connsiteX34" fmla="*/ 46665 w 559419"/>
                <a:gd name="connsiteY34" fmla="*/ 384138 h 712365"/>
                <a:gd name="connsiteX35" fmla="*/ 14017 w 559419"/>
                <a:gd name="connsiteY35" fmla="*/ 273245 h 712365"/>
                <a:gd name="connsiteX36" fmla="*/ 3103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0"/>
                    <a:pt x="558887" y="344252"/>
                    <a:pt x="556568" y="342084"/>
                  </a:cubicBezTo>
                  <a:cubicBezTo>
                    <a:pt x="555946" y="341481"/>
                    <a:pt x="555173" y="341047"/>
                    <a:pt x="554344" y="340783"/>
                  </a:cubicBezTo>
                  <a:lnTo>
                    <a:pt x="377251" y="274904"/>
                  </a:lnTo>
                  <a:lnTo>
                    <a:pt x="134334" y="184689"/>
                  </a:lnTo>
                  <a:cubicBezTo>
                    <a:pt x="128001" y="182333"/>
                    <a:pt x="118350" y="180674"/>
                    <a:pt x="112789" y="176678"/>
                  </a:cubicBezTo>
                  <a:cubicBezTo>
                    <a:pt x="112940" y="176791"/>
                    <a:pt x="109019" y="171192"/>
                    <a:pt x="110094" y="172587"/>
                  </a:cubicBezTo>
                  <a:cubicBezTo>
                    <a:pt x="106192" y="167837"/>
                    <a:pt x="102064" y="163276"/>
                    <a:pt x="97691" y="158940"/>
                  </a:cubicBezTo>
                  <a:cubicBezTo>
                    <a:pt x="87776" y="148026"/>
                    <a:pt x="77861" y="137112"/>
                    <a:pt x="67927" y="126179"/>
                  </a:cubicBezTo>
                  <a:lnTo>
                    <a:pt x="10869" y="63391"/>
                  </a:lnTo>
                  <a:lnTo>
                    <a:pt x="10869" y="71402"/>
                  </a:lnTo>
                  <a:lnTo>
                    <a:pt x="34714" y="42788"/>
                  </a:lnTo>
                  <a:cubicBezTo>
                    <a:pt x="36448" y="40941"/>
                    <a:pt x="36806" y="38189"/>
                    <a:pt x="35600" y="35946"/>
                  </a:cubicBezTo>
                  <a:cubicBezTo>
                    <a:pt x="28870" y="22996"/>
                    <a:pt x="19766" y="11403"/>
                    <a:pt x="8795" y="1790"/>
                  </a:cubicBezTo>
                  <a:cubicBezTo>
                    <a:pt x="3348" y="-2979"/>
                    <a:pt x="-4682" y="4976"/>
                    <a:pt x="803" y="9801"/>
                  </a:cubicBezTo>
                  <a:cubicBezTo>
                    <a:pt x="11057" y="18755"/>
                    <a:pt x="19559" y="29556"/>
                    <a:pt x="25836" y="41638"/>
                  </a:cubicBezTo>
                  <a:cubicBezTo>
                    <a:pt x="26137" y="39358"/>
                    <a:pt x="26420" y="37077"/>
                    <a:pt x="26722" y="34796"/>
                  </a:cubicBezTo>
                  <a:cubicBezTo>
                    <a:pt x="18767" y="44334"/>
                    <a:pt x="10812" y="53872"/>
                    <a:pt x="2876" y="63391"/>
                  </a:cubicBezTo>
                  <a:cubicBezTo>
                    <a:pt x="747" y="65634"/>
                    <a:pt x="747" y="69159"/>
                    <a:pt x="2876" y="71402"/>
                  </a:cubicBezTo>
                  <a:cubicBezTo>
                    <a:pt x="36806" y="108649"/>
                    <a:pt x="69680" y="147046"/>
                    <a:pt x="104665" y="183313"/>
                  </a:cubicBezTo>
                  <a:cubicBezTo>
                    <a:pt x="109528" y="188365"/>
                    <a:pt x="115749" y="189778"/>
                    <a:pt x="122271" y="192191"/>
                  </a:cubicBezTo>
                  <a:lnTo>
                    <a:pt x="215916" y="226969"/>
                  </a:lnTo>
                  <a:lnTo>
                    <a:pt x="485015" y="326872"/>
                  </a:lnTo>
                  <a:lnTo>
                    <a:pt x="551422" y="351528"/>
                  </a:lnTo>
                  <a:lnTo>
                    <a:pt x="548934" y="342103"/>
                  </a:lnTo>
                  <a:cubicBezTo>
                    <a:pt x="455873" y="451092"/>
                    <a:pt x="350598" y="549035"/>
                    <a:pt x="235162" y="633972"/>
                  </a:cubicBezTo>
                  <a:cubicBezTo>
                    <a:pt x="202778" y="657761"/>
                    <a:pt x="169659" y="680474"/>
                    <a:pt x="135786" y="702133"/>
                  </a:cubicBezTo>
                  <a:lnTo>
                    <a:pt x="144099" y="705507"/>
                  </a:lnTo>
                  <a:cubicBezTo>
                    <a:pt x="111225" y="598497"/>
                    <a:pt x="78746" y="491374"/>
                    <a:pt x="46665" y="384138"/>
                  </a:cubicBezTo>
                  <a:cubicBezTo>
                    <a:pt x="35637" y="347211"/>
                    <a:pt x="24742" y="310247"/>
                    <a:pt x="14017" y="273245"/>
                  </a:cubicBezTo>
                  <a:cubicBezTo>
                    <a:pt x="12000" y="266270"/>
                    <a:pt x="1086" y="269230"/>
                    <a:pt x="3103" y="276261"/>
                  </a:cubicBezTo>
                  <a:close/>
                </a:path>
              </a:pathLst>
            </a:custGeom>
            <a:grpFill/>
            <a:ln w="1885" cap="flat">
              <a:noFill/>
              <a:prstDash val="solid"/>
              <a:miter/>
            </a:ln>
          </p:spPr>
          <p:txBody>
            <a:bodyPr rtlCol="0" anchor="ctr"/>
            <a:lstStyle/>
            <a:p>
              <a:endParaRPr lang="en-IN"/>
            </a:p>
          </p:txBody>
        </p:sp>
        <p:sp>
          <p:nvSpPr>
            <p:cNvPr id="965" name="Freeform: Shape 964">
              <a:extLst>
                <a:ext uri="{FF2B5EF4-FFF2-40B4-BE49-F238E27FC236}">
                  <a16:creationId xmlns:a16="http://schemas.microsoft.com/office/drawing/2014/main" id="{067B5C79-2946-CB75-80DA-B983937FDD35}"/>
                </a:ext>
              </a:extLst>
            </p:cNvPr>
            <p:cNvSpPr/>
            <p:nvPr/>
          </p:nvSpPr>
          <p:spPr>
            <a:xfrm>
              <a:off x="4674915" y="5267572"/>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5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2"/>
                    <a:pt x="150126" y="53826"/>
                  </a:cubicBezTo>
                  <a:cubicBezTo>
                    <a:pt x="172104" y="38124"/>
                    <a:pt x="193951" y="17446"/>
                    <a:pt x="221453" y="12545"/>
                  </a:cubicBezTo>
                  <a:cubicBezTo>
                    <a:pt x="237268" y="9718"/>
                    <a:pt x="254327" y="13432"/>
                    <a:pt x="269991" y="15863"/>
                  </a:cubicBezTo>
                  <a:cubicBezTo>
                    <a:pt x="285656" y="18295"/>
                    <a:pt x="301282" y="21046"/>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5"/>
                  </a:cubicBezTo>
                  <a:cubicBezTo>
                    <a:pt x="82041" y="66644"/>
                    <a:pt x="65830" y="64891"/>
                    <a:pt x="49563" y="61800"/>
                  </a:cubicBezTo>
                  <a:cubicBezTo>
                    <a:pt x="34483" y="58935"/>
                    <a:pt x="20440" y="55202"/>
                    <a:pt x="8753" y="44477"/>
                  </a:cubicBezTo>
                  <a:cubicBezTo>
                    <a:pt x="3399" y="39557"/>
                    <a:pt x="-4630" y="47530"/>
                    <a:pt x="742" y="52469"/>
                  </a:cubicBezTo>
                  <a:close/>
                </a:path>
              </a:pathLst>
            </a:custGeom>
            <a:grpFill/>
            <a:ln w="1885" cap="flat">
              <a:noFill/>
              <a:prstDash val="solid"/>
              <a:miter/>
            </a:ln>
          </p:spPr>
          <p:txBody>
            <a:bodyPr rtlCol="0" anchor="ctr"/>
            <a:lstStyle/>
            <a:p>
              <a:endParaRPr lang="en-IN"/>
            </a:p>
          </p:txBody>
        </p:sp>
        <p:sp>
          <p:nvSpPr>
            <p:cNvPr id="966" name="Freeform: Shape 965">
              <a:extLst>
                <a:ext uri="{FF2B5EF4-FFF2-40B4-BE49-F238E27FC236}">
                  <a16:creationId xmlns:a16="http://schemas.microsoft.com/office/drawing/2014/main" id="{7559FEF6-681D-9B19-7C40-E0554BFF7C98}"/>
                </a:ext>
              </a:extLst>
            </p:cNvPr>
            <p:cNvSpPr/>
            <p:nvPr/>
          </p:nvSpPr>
          <p:spPr>
            <a:xfrm>
              <a:off x="4777120"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3"/>
                    <a:pt x="26979" y="53179"/>
                    <a:pt x="18025" y="47203"/>
                  </a:cubicBezTo>
                  <a:cubicBezTo>
                    <a:pt x="9015" y="40625"/>
                    <a:pt x="8091" y="27750"/>
                    <a:pt x="13972" y="18928"/>
                  </a:cubicBezTo>
                  <a:cubicBezTo>
                    <a:pt x="18006" y="12840"/>
                    <a:pt x="8204" y="7166"/>
                    <a:pt x="4208" y="13274"/>
                  </a:cubicBezTo>
                  <a:cubicBezTo>
                    <a:pt x="-4859" y="26958"/>
                    <a:pt x="-2050" y="47053"/>
                    <a:pt x="11748" y="56628"/>
                  </a:cubicBezTo>
                  <a:cubicBezTo>
                    <a:pt x="24943" y="65940"/>
                    <a:pt x="45055" y="62811"/>
                    <a:pt x="54745" y="49823"/>
                  </a:cubicBezTo>
                  <a:cubicBezTo>
                    <a:pt x="64433" y="36836"/>
                    <a:pt x="61757" y="16780"/>
                    <a:pt x="49090" y="6676"/>
                  </a:cubicBezTo>
                  <a:cubicBezTo>
                    <a:pt x="36008" y="-3748"/>
                    <a:pt x="15820" y="-864"/>
                    <a:pt x="5339" y="11785"/>
                  </a:cubicBezTo>
                  <a:cubicBezTo>
                    <a:pt x="721" y="17345"/>
                    <a:pt x="8694" y="25394"/>
                    <a:pt x="13332" y="19777"/>
                  </a:cubicBezTo>
                  <a:close/>
                </a:path>
              </a:pathLst>
            </a:custGeom>
            <a:grpFill/>
            <a:ln w="1885" cap="flat">
              <a:noFill/>
              <a:prstDash val="solid"/>
              <a:miter/>
            </a:ln>
          </p:spPr>
          <p:txBody>
            <a:bodyPr rtlCol="0" anchor="ctr"/>
            <a:lstStyle/>
            <a:p>
              <a:endParaRPr lang="en-IN"/>
            </a:p>
          </p:txBody>
        </p:sp>
        <p:sp>
          <p:nvSpPr>
            <p:cNvPr id="967" name="Freeform: Shape 966">
              <a:extLst>
                <a:ext uri="{FF2B5EF4-FFF2-40B4-BE49-F238E27FC236}">
                  <a16:creationId xmlns:a16="http://schemas.microsoft.com/office/drawing/2014/main" id="{73DF1751-F370-4F1F-BD61-7DACD9DC3336}"/>
                </a:ext>
              </a:extLst>
            </p:cNvPr>
            <p:cNvSpPr/>
            <p:nvPr/>
          </p:nvSpPr>
          <p:spPr>
            <a:xfrm>
              <a:off x="4925242" y="5349803"/>
              <a:ext cx="70528" cy="67364"/>
            </a:xfrm>
            <a:custGeom>
              <a:avLst/>
              <a:gdLst>
                <a:gd name="connsiteX0" fmla="*/ 12219 w 70528"/>
                <a:gd name="connsiteY0" fmla="*/ 24280 h 67364"/>
                <a:gd name="connsiteX1" fmla="*/ 28072 w 70528"/>
                <a:gd name="connsiteY1" fmla="*/ 12329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5"/>
                    <a:pt x="28072" y="12329"/>
                  </a:cubicBezTo>
                  <a:cubicBezTo>
                    <a:pt x="35951" y="9540"/>
                    <a:pt x="44283" y="12217"/>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968" name="Freeform: Shape 967">
              <a:extLst>
                <a:ext uri="{FF2B5EF4-FFF2-40B4-BE49-F238E27FC236}">
                  <a16:creationId xmlns:a16="http://schemas.microsoft.com/office/drawing/2014/main" id="{7F7A95D6-6DCC-9055-4F59-FD1C7621BA4B}"/>
                </a:ext>
              </a:extLst>
            </p:cNvPr>
            <p:cNvSpPr/>
            <p:nvPr/>
          </p:nvSpPr>
          <p:spPr>
            <a:xfrm>
              <a:off x="4877684"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1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70" y="-478"/>
                    <a:pt x="61963" y="23254"/>
                    <a:pt x="46619" y="42141"/>
                  </a:cubicBezTo>
                  <a:cubicBezTo>
                    <a:pt x="39815" y="50096"/>
                    <a:pt x="28392" y="52189"/>
                    <a:pt x="19212" y="47155"/>
                  </a:cubicBezTo>
                  <a:cubicBezTo>
                    <a:pt x="8204" y="40822"/>
                    <a:pt x="7129"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969" name="Freeform: Shape 968">
              <a:extLst>
                <a:ext uri="{FF2B5EF4-FFF2-40B4-BE49-F238E27FC236}">
                  <a16:creationId xmlns:a16="http://schemas.microsoft.com/office/drawing/2014/main" id="{51E1F47A-312D-069A-1E63-CAFC7B209E87}"/>
                </a:ext>
              </a:extLst>
            </p:cNvPr>
            <p:cNvSpPr/>
            <p:nvPr/>
          </p:nvSpPr>
          <p:spPr>
            <a:xfrm>
              <a:off x="8860293" y="3758987"/>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970" name="Freeform: Shape 969">
              <a:extLst>
                <a:ext uri="{FF2B5EF4-FFF2-40B4-BE49-F238E27FC236}">
                  <a16:creationId xmlns:a16="http://schemas.microsoft.com/office/drawing/2014/main" id="{91192FFF-7BC7-8DD3-66CC-D3ADEC99B0EC}"/>
                </a:ext>
              </a:extLst>
            </p:cNvPr>
            <p:cNvSpPr/>
            <p:nvPr/>
          </p:nvSpPr>
          <p:spPr>
            <a:xfrm>
              <a:off x="6450866" y="4005227"/>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971" name="Freeform: Shape 970">
              <a:extLst>
                <a:ext uri="{FF2B5EF4-FFF2-40B4-BE49-F238E27FC236}">
                  <a16:creationId xmlns:a16="http://schemas.microsoft.com/office/drawing/2014/main" id="{402462EB-EA39-302D-4715-782DA9F5CACC}"/>
                </a:ext>
              </a:extLst>
            </p:cNvPr>
            <p:cNvSpPr/>
            <p:nvPr/>
          </p:nvSpPr>
          <p:spPr>
            <a:xfrm>
              <a:off x="6495878" y="3969920"/>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609" y="83457"/>
                    <a:pt x="23865"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972" name="Freeform: Shape 971">
              <a:extLst>
                <a:ext uri="{FF2B5EF4-FFF2-40B4-BE49-F238E27FC236}">
                  <a16:creationId xmlns:a16="http://schemas.microsoft.com/office/drawing/2014/main" id="{998E1F61-F5BD-FBF0-9B01-F36C129F335E}"/>
                </a:ext>
              </a:extLst>
            </p:cNvPr>
            <p:cNvSpPr/>
            <p:nvPr/>
          </p:nvSpPr>
          <p:spPr>
            <a:xfrm>
              <a:off x="6614906"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6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8" y="255287"/>
                    <a:pt x="22253" y="253779"/>
                  </a:cubicBezTo>
                  <a:lnTo>
                    <a:pt x="145530" y="210971"/>
                  </a:lnTo>
                  <a:cubicBezTo>
                    <a:pt x="152373" y="208596"/>
                    <a:pt x="149432" y="197664"/>
                    <a:pt x="142533" y="200058"/>
                  </a:cubicBezTo>
                  <a:lnTo>
                    <a:pt x="19293" y="242884"/>
                  </a:lnTo>
                  <a:lnTo>
                    <a:pt x="26249" y="249839"/>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973" name="Freeform: Shape 972">
              <a:extLst>
                <a:ext uri="{FF2B5EF4-FFF2-40B4-BE49-F238E27FC236}">
                  <a16:creationId xmlns:a16="http://schemas.microsoft.com/office/drawing/2014/main" id="{FC29656B-6422-321A-1C14-83DE90AB4C94}"/>
                </a:ext>
              </a:extLst>
            </p:cNvPr>
            <p:cNvSpPr/>
            <p:nvPr/>
          </p:nvSpPr>
          <p:spPr>
            <a:xfrm>
              <a:off x="6320077" y="3962121"/>
              <a:ext cx="150490" cy="253760"/>
            </a:xfrm>
            <a:custGeom>
              <a:avLst/>
              <a:gdLst>
                <a:gd name="connsiteX0" fmla="*/ 10302 w 150490"/>
                <a:gd name="connsiteY0" fmla="*/ 70240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8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40 h 253760"/>
                <a:gd name="connsiteX15" fmla="*/ 10302 w 150490"/>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40"/>
                  </a:moveTo>
                  <a:cubicBezTo>
                    <a:pt x="11358" y="58063"/>
                    <a:pt x="15052" y="46263"/>
                    <a:pt x="21141" y="35650"/>
                  </a:cubicBezTo>
                  <a:cubicBezTo>
                    <a:pt x="26155" y="26960"/>
                    <a:pt x="36220" y="11504"/>
                    <a:pt x="47644" y="11768"/>
                  </a:cubicBezTo>
                  <a:cubicBezTo>
                    <a:pt x="65438" y="12182"/>
                    <a:pt x="58106" y="38911"/>
                    <a:pt x="55975" y="49260"/>
                  </a:cubicBezTo>
                  <a:cubicBezTo>
                    <a:pt x="53223" y="62681"/>
                    <a:pt x="50471" y="76102"/>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40"/>
                  </a:cubicBezTo>
                  <a:cubicBezTo>
                    <a:pt x="-1648" y="77497"/>
                    <a:pt x="9662" y="77440"/>
                    <a:pt x="10302" y="70240"/>
                  </a:cubicBezTo>
                  <a:close/>
                </a:path>
              </a:pathLst>
            </a:custGeom>
            <a:grpFill/>
            <a:ln w="1885" cap="flat">
              <a:noFill/>
              <a:prstDash val="solid"/>
              <a:miter/>
            </a:ln>
          </p:spPr>
          <p:txBody>
            <a:bodyPr rtlCol="0" anchor="ctr"/>
            <a:lstStyle/>
            <a:p>
              <a:endParaRPr lang="en-IN"/>
            </a:p>
          </p:txBody>
        </p:sp>
        <p:sp>
          <p:nvSpPr>
            <p:cNvPr id="974" name="Freeform: Shape 973">
              <a:extLst>
                <a:ext uri="{FF2B5EF4-FFF2-40B4-BE49-F238E27FC236}">
                  <a16:creationId xmlns:a16="http://schemas.microsoft.com/office/drawing/2014/main" id="{E6FB3BE8-2B18-E1E5-9659-ED2F9BA42FB9}"/>
                </a:ext>
              </a:extLst>
            </p:cNvPr>
            <p:cNvSpPr/>
            <p:nvPr/>
          </p:nvSpPr>
          <p:spPr>
            <a:xfrm>
              <a:off x="6771417" y="3903073"/>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5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5"/>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975" name="Freeform: Shape 974">
              <a:extLst>
                <a:ext uri="{FF2B5EF4-FFF2-40B4-BE49-F238E27FC236}">
                  <a16:creationId xmlns:a16="http://schemas.microsoft.com/office/drawing/2014/main" id="{2377C065-01D9-0D45-EFDC-57AAE3120FC5}"/>
                </a:ext>
              </a:extLst>
            </p:cNvPr>
            <p:cNvSpPr/>
            <p:nvPr/>
          </p:nvSpPr>
          <p:spPr>
            <a:xfrm>
              <a:off x="6774040" y="3928408"/>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976" name="Freeform: Shape 975">
              <a:extLst>
                <a:ext uri="{FF2B5EF4-FFF2-40B4-BE49-F238E27FC236}">
                  <a16:creationId xmlns:a16="http://schemas.microsoft.com/office/drawing/2014/main" id="{A273B448-F162-999E-1B9A-23D5CB12AFEF}"/>
                </a:ext>
              </a:extLst>
            </p:cNvPr>
            <p:cNvSpPr/>
            <p:nvPr/>
          </p:nvSpPr>
          <p:spPr>
            <a:xfrm>
              <a:off x="6919582"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1 w 141284"/>
                <a:gd name="connsiteY3" fmla="*/ 166055 h 165941"/>
                <a:gd name="connsiteX4" fmla="*/ 136267 w 141284"/>
                <a:gd name="connsiteY4" fmla="*/ 132917 h 165941"/>
                <a:gd name="connsiteX5" fmla="*/ 133250 w 141284"/>
                <a:gd name="connsiteY5" fmla="*/ 122003 h 165941"/>
                <a:gd name="connsiteX6" fmla="*/ 14215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1" y="166055"/>
                  </a:cubicBezTo>
                  <a:lnTo>
                    <a:pt x="136267" y="132917"/>
                  </a:lnTo>
                  <a:cubicBezTo>
                    <a:pt x="143260" y="131032"/>
                    <a:pt x="140281" y="120061"/>
                    <a:pt x="133250" y="122003"/>
                  </a:cubicBezTo>
                  <a:lnTo>
                    <a:pt x="14215" y="155141"/>
                  </a:lnTo>
                  <a:lnTo>
                    <a:pt x="21359" y="160607"/>
                  </a:lnTo>
                  <a:cubicBezTo>
                    <a:pt x="17683" y="108978"/>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977" name="Freeform: Shape 976">
              <a:extLst>
                <a:ext uri="{FF2B5EF4-FFF2-40B4-BE49-F238E27FC236}">
                  <a16:creationId xmlns:a16="http://schemas.microsoft.com/office/drawing/2014/main" id="{132B1351-5C46-3A02-ECFA-29583C4C7611}"/>
                </a:ext>
              </a:extLst>
            </p:cNvPr>
            <p:cNvSpPr/>
            <p:nvPr/>
          </p:nvSpPr>
          <p:spPr>
            <a:xfrm>
              <a:off x="7022763"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2"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978" name="Freeform: Shape 977">
              <a:extLst>
                <a:ext uri="{FF2B5EF4-FFF2-40B4-BE49-F238E27FC236}">
                  <a16:creationId xmlns:a16="http://schemas.microsoft.com/office/drawing/2014/main" id="{C9F45368-F385-8B74-E33F-1A74207F83A1}"/>
                </a:ext>
              </a:extLst>
            </p:cNvPr>
            <p:cNvSpPr/>
            <p:nvPr/>
          </p:nvSpPr>
          <p:spPr>
            <a:xfrm>
              <a:off x="7063581" y="4903081"/>
              <a:ext cx="251188" cy="314640"/>
            </a:xfrm>
            <a:custGeom>
              <a:avLst/>
              <a:gdLst>
                <a:gd name="connsiteX0" fmla="*/ 159484 w 251188"/>
                <a:gd name="connsiteY0" fmla="*/ 816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8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8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6"/>
                  </a:moveTo>
                  <a:lnTo>
                    <a:pt x="22767" y="51710"/>
                  </a:lnTo>
                  <a:lnTo>
                    <a:pt x="3107" y="59023"/>
                  </a:lnTo>
                  <a:cubicBezTo>
                    <a:pt x="128" y="59890"/>
                    <a:pt x="-1624" y="62963"/>
                    <a:pt x="-852" y="65979"/>
                  </a:cubicBezTo>
                  <a:lnTo>
                    <a:pt x="71550" y="280866"/>
                  </a:lnTo>
                  <a:lnTo>
                    <a:pt x="81653" y="310799"/>
                  </a:lnTo>
                  <a:cubicBezTo>
                    <a:pt x="82483" y="313815"/>
                    <a:pt x="85594" y="315587"/>
                    <a:pt x="88609" y="314758"/>
                  </a:cubicBezTo>
                  <a:cubicBezTo>
                    <a:pt x="88609" y="314758"/>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79" name="Freeform: Shape 978">
              <a:extLst>
                <a:ext uri="{FF2B5EF4-FFF2-40B4-BE49-F238E27FC236}">
                  <a16:creationId xmlns:a16="http://schemas.microsoft.com/office/drawing/2014/main" id="{503EBDAE-2D16-35F5-4A18-FFA8EDBE3F56}"/>
                </a:ext>
              </a:extLst>
            </p:cNvPr>
            <p:cNvSpPr/>
            <p:nvPr/>
          </p:nvSpPr>
          <p:spPr>
            <a:xfrm>
              <a:off x="7104345" y="5048306"/>
              <a:ext cx="132157" cy="54465"/>
            </a:xfrm>
            <a:custGeom>
              <a:avLst/>
              <a:gdLst>
                <a:gd name="connsiteX0" fmla="*/ 124243 w 132157"/>
                <a:gd name="connsiteY0" fmla="*/ 601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01"/>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0" name="Freeform: Shape 979">
              <a:extLst>
                <a:ext uri="{FF2B5EF4-FFF2-40B4-BE49-F238E27FC236}">
                  <a16:creationId xmlns:a16="http://schemas.microsoft.com/office/drawing/2014/main" id="{62AE6827-D2A7-A275-05CC-2E6ABD780619}"/>
                </a:ext>
              </a:extLst>
            </p:cNvPr>
            <p:cNvSpPr/>
            <p:nvPr/>
          </p:nvSpPr>
          <p:spPr>
            <a:xfrm>
              <a:off x="7315429"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1" name="Freeform: Shape 980">
              <a:extLst>
                <a:ext uri="{FF2B5EF4-FFF2-40B4-BE49-F238E27FC236}">
                  <a16:creationId xmlns:a16="http://schemas.microsoft.com/office/drawing/2014/main" id="{D30649B3-147C-E1E5-F596-E2969D20A95D}"/>
                </a:ext>
              </a:extLst>
            </p:cNvPr>
            <p:cNvSpPr/>
            <p:nvPr/>
          </p:nvSpPr>
          <p:spPr>
            <a:xfrm>
              <a:off x="7323992" y="5040617"/>
              <a:ext cx="87497" cy="34878"/>
            </a:xfrm>
            <a:custGeom>
              <a:avLst/>
              <a:gdLst>
                <a:gd name="connsiteX0" fmla="*/ 79503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982" name="Freeform: Shape 981">
              <a:extLst>
                <a:ext uri="{FF2B5EF4-FFF2-40B4-BE49-F238E27FC236}">
                  <a16:creationId xmlns:a16="http://schemas.microsoft.com/office/drawing/2014/main" id="{470692C4-6E3D-6306-672C-284079DA6800}"/>
                </a:ext>
              </a:extLst>
            </p:cNvPr>
            <p:cNvSpPr/>
            <p:nvPr/>
          </p:nvSpPr>
          <p:spPr>
            <a:xfrm>
              <a:off x="7434240" y="4877245"/>
              <a:ext cx="245381" cy="213932"/>
            </a:xfrm>
            <a:custGeom>
              <a:avLst/>
              <a:gdLst>
                <a:gd name="connsiteX0" fmla="*/ -605 w 245381"/>
                <a:gd name="connsiteY0" fmla="*/ 54850 h 213932"/>
                <a:gd name="connsiteX1" fmla="*/ 54059 w 245381"/>
                <a:gd name="connsiteY1" fmla="*/ 191134 h 213932"/>
                <a:gd name="connsiteX2" fmla="*/ 61788 w 245381"/>
                <a:gd name="connsiteY2" fmla="*/ 210436 h 213932"/>
                <a:gd name="connsiteX3" fmla="*/ 72683 w 245381"/>
                <a:gd name="connsiteY3" fmla="*/ 207439 h 213932"/>
                <a:gd name="connsiteX4" fmla="*/ 53946 w 245381"/>
                <a:gd name="connsiteY4" fmla="*/ 97903 h 213932"/>
                <a:gd name="connsiteX5" fmla="*/ 61486 w 245381"/>
                <a:gd name="connsiteY5" fmla="*/ 63125 h 213932"/>
                <a:gd name="connsiteX6" fmla="*/ 97866 w 245381"/>
                <a:gd name="connsiteY6" fmla="*/ 46933 h 213932"/>
                <a:gd name="connsiteX7" fmla="*/ 117677 w 245381"/>
                <a:gd name="connsiteY7" fmla="*/ 77941 h 213932"/>
                <a:gd name="connsiteX8" fmla="*/ 130571 w 245381"/>
                <a:gd name="connsiteY8" fmla="*/ 113096 h 213932"/>
                <a:gd name="connsiteX9" fmla="*/ 147365 w 245381"/>
                <a:gd name="connsiteY9" fmla="*/ 166855 h 213932"/>
                <a:gd name="connsiteX10" fmla="*/ 158279 w 245381"/>
                <a:gd name="connsiteY10" fmla="*/ 163858 h 213932"/>
                <a:gd name="connsiteX11" fmla="*/ 142239 w 245381"/>
                <a:gd name="connsiteY11" fmla="*/ 52060 h 213932"/>
                <a:gd name="connsiteX12" fmla="*/ 159392 w 245381"/>
                <a:gd name="connsiteY12" fmla="*/ 18131 h 213932"/>
                <a:gd name="connsiteX13" fmla="*/ 196054 w 245381"/>
                <a:gd name="connsiteY13" fmla="*/ 28347 h 213932"/>
                <a:gd name="connsiteX14" fmla="*/ 215055 w 245381"/>
                <a:gd name="connsiteY14" fmla="*/ 81786 h 213932"/>
                <a:gd name="connsiteX15" fmla="*/ 233151 w 245381"/>
                <a:gd name="connsiteY15" fmla="*/ 137751 h 213932"/>
                <a:gd name="connsiteX16" fmla="*/ 244065 w 245381"/>
                <a:gd name="connsiteY16" fmla="*/ 134735 h 213932"/>
                <a:gd name="connsiteX17" fmla="*/ 209532 w 245381"/>
                <a:gd name="connsiteY17" fmla="*/ 31948 h 213932"/>
                <a:gd name="connsiteX18" fmla="*/ 193265 w 245381"/>
                <a:gd name="connsiteY18" fmla="*/ 6011 h 213932"/>
                <a:gd name="connsiteX19" fmla="*/ 161484 w 245381"/>
                <a:gd name="connsiteY19" fmla="*/ 3541 h 213932"/>
                <a:gd name="connsiteX20" fmla="*/ 136376 w 245381"/>
                <a:gd name="connsiteY20" fmla="*/ 124839 h 213932"/>
                <a:gd name="connsiteX21" fmla="*/ 147365 w 245381"/>
                <a:gd name="connsiteY21" fmla="*/ 166798 h 213932"/>
                <a:gd name="connsiteX22" fmla="*/ 158279 w 245381"/>
                <a:gd name="connsiteY22" fmla="*/ 163802 h 213932"/>
                <a:gd name="connsiteX23" fmla="*/ 141070 w 245381"/>
                <a:gd name="connsiteY23" fmla="*/ 108854 h 213932"/>
                <a:gd name="connsiteX24" fmla="*/ 126330 w 245381"/>
                <a:gd name="connsiteY24" fmla="*/ 69496 h 213932"/>
                <a:gd name="connsiteX25" fmla="*/ 104558 w 245381"/>
                <a:gd name="connsiteY25" fmla="*/ 37753 h 213932"/>
                <a:gd name="connsiteX26" fmla="*/ 46030 w 245381"/>
                <a:gd name="connsiteY26" fmla="*/ 72550 h 213932"/>
                <a:gd name="connsiteX27" fmla="*/ 47744 w 245381"/>
                <a:gd name="connsiteY27" fmla="*/ 154094 h 213932"/>
                <a:gd name="connsiteX28" fmla="*/ 61825 w 245381"/>
                <a:gd name="connsiteY28" fmla="*/ 210379 h 213932"/>
                <a:gd name="connsiteX29" fmla="*/ 72720 w 245381"/>
                <a:gd name="connsiteY29" fmla="*/ 207382 h 213932"/>
                <a:gd name="connsiteX30" fmla="*/ 18038 w 245381"/>
                <a:gd name="connsiteY30" fmla="*/ 71136 h 213932"/>
                <a:gd name="connsiteX31" fmla="*/ 10309 w 245381"/>
                <a:gd name="connsiteY31" fmla="*/ 51834 h 213932"/>
                <a:gd name="connsiteX32" fmla="*/ -605 w 245381"/>
                <a:gd name="connsiteY32" fmla="*/ 54850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2">
                  <a:moveTo>
                    <a:pt x="-605" y="54850"/>
                  </a:moveTo>
                  <a:cubicBezTo>
                    <a:pt x="17585" y="100278"/>
                    <a:pt x="35813" y="145706"/>
                    <a:pt x="54059" y="191134"/>
                  </a:cubicBezTo>
                  <a:cubicBezTo>
                    <a:pt x="56566" y="197561"/>
                    <a:pt x="59149" y="203989"/>
                    <a:pt x="61788" y="210436"/>
                  </a:cubicBezTo>
                  <a:cubicBezTo>
                    <a:pt x="64426" y="217014"/>
                    <a:pt x="74983" y="214488"/>
                    <a:pt x="72683" y="207439"/>
                  </a:cubicBezTo>
                  <a:cubicBezTo>
                    <a:pt x="61185" y="172755"/>
                    <a:pt x="52608" y="134528"/>
                    <a:pt x="53946" y="97903"/>
                  </a:cubicBezTo>
                  <a:cubicBezTo>
                    <a:pt x="54379" y="86028"/>
                    <a:pt x="56133" y="73889"/>
                    <a:pt x="61486" y="63125"/>
                  </a:cubicBezTo>
                  <a:cubicBezTo>
                    <a:pt x="68065" y="49780"/>
                    <a:pt x="82900" y="37169"/>
                    <a:pt x="97866" y="46933"/>
                  </a:cubicBezTo>
                  <a:cubicBezTo>
                    <a:pt x="108158" y="53644"/>
                    <a:pt x="113210" y="67027"/>
                    <a:pt x="117677" y="77941"/>
                  </a:cubicBezTo>
                  <a:cubicBezTo>
                    <a:pt x="122409" y="89496"/>
                    <a:pt x="126574" y="101277"/>
                    <a:pt x="130571" y="113096"/>
                  </a:cubicBezTo>
                  <a:cubicBezTo>
                    <a:pt x="136564" y="130871"/>
                    <a:pt x="142163" y="148778"/>
                    <a:pt x="147365" y="166855"/>
                  </a:cubicBezTo>
                  <a:lnTo>
                    <a:pt x="158279" y="163858"/>
                  </a:lnTo>
                  <a:cubicBezTo>
                    <a:pt x="146800" y="129231"/>
                    <a:pt x="136866" y="88553"/>
                    <a:pt x="142239" y="52060"/>
                  </a:cubicBezTo>
                  <a:cubicBezTo>
                    <a:pt x="144124" y="39224"/>
                    <a:pt x="149099" y="26632"/>
                    <a:pt x="159392" y="18131"/>
                  </a:cubicBezTo>
                  <a:cubicBezTo>
                    <a:pt x="173944" y="6161"/>
                    <a:pt x="188948" y="12476"/>
                    <a:pt x="196054" y="28347"/>
                  </a:cubicBezTo>
                  <a:cubicBezTo>
                    <a:pt x="203763" y="45425"/>
                    <a:pt x="209060" y="64049"/>
                    <a:pt x="215055" y="81786"/>
                  </a:cubicBezTo>
                  <a:cubicBezTo>
                    <a:pt x="221332" y="100353"/>
                    <a:pt x="227363" y="119015"/>
                    <a:pt x="233151" y="137751"/>
                  </a:cubicBezTo>
                  <a:cubicBezTo>
                    <a:pt x="235299" y="144669"/>
                    <a:pt x="246232" y="141710"/>
                    <a:pt x="244065" y="134735"/>
                  </a:cubicBezTo>
                  <a:cubicBezTo>
                    <a:pt x="233358" y="100222"/>
                    <a:pt x="221973" y="65877"/>
                    <a:pt x="209532" y="31948"/>
                  </a:cubicBezTo>
                  <a:cubicBezTo>
                    <a:pt x="206007" y="22297"/>
                    <a:pt x="201785" y="12344"/>
                    <a:pt x="193265" y="6011"/>
                  </a:cubicBezTo>
                  <a:cubicBezTo>
                    <a:pt x="183915" y="-568"/>
                    <a:pt x="171738" y="-1510"/>
                    <a:pt x="161484" y="3541"/>
                  </a:cubicBezTo>
                  <a:cubicBezTo>
                    <a:pt x="118130" y="23673"/>
                    <a:pt x="128704" y="87875"/>
                    <a:pt x="136376" y="124839"/>
                  </a:cubicBezTo>
                  <a:cubicBezTo>
                    <a:pt x="139241" y="139033"/>
                    <a:pt x="142899" y="153039"/>
                    <a:pt x="147365" y="166798"/>
                  </a:cubicBezTo>
                  <a:cubicBezTo>
                    <a:pt x="149646" y="173660"/>
                    <a:pt x="160297" y="170851"/>
                    <a:pt x="158279" y="163802"/>
                  </a:cubicBezTo>
                  <a:cubicBezTo>
                    <a:pt x="153002" y="145348"/>
                    <a:pt x="147271" y="127045"/>
                    <a:pt x="141070" y="108854"/>
                  </a:cubicBezTo>
                  <a:cubicBezTo>
                    <a:pt x="136564" y="95660"/>
                    <a:pt x="131834" y="82465"/>
                    <a:pt x="126330" y="69496"/>
                  </a:cubicBezTo>
                  <a:cubicBezTo>
                    <a:pt x="121315" y="57715"/>
                    <a:pt x="115453" y="45237"/>
                    <a:pt x="104558" y="37753"/>
                  </a:cubicBezTo>
                  <a:cubicBezTo>
                    <a:pt x="77527" y="19130"/>
                    <a:pt x="52457" y="47914"/>
                    <a:pt x="46030" y="72550"/>
                  </a:cubicBezTo>
                  <a:cubicBezTo>
                    <a:pt x="39168" y="98939"/>
                    <a:pt x="42957" y="127742"/>
                    <a:pt x="47744" y="154094"/>
                  </a:cubicBezTo>
                  <a:cubicBezTo>
                    <a:pt x="51118" y="173151"/>
                    <a:pt x="55831" y="191963"/>
                    <a:pt x="61825" y="210379"/>
                  </a:cubicBezTo>
                  <a:lnTo>
                    <a:pt x="72720" y="207382"/>
                  </a:lnTo>
                  <a:lnTo>
                    <a:pt x="18038" y="71136"/>
                  </a:lnTo>
                  <a:cubicBezTo>
                    <a:pt x="15455" y="64709"/>
                    <a:pt x="12872" y="58281"/>
                    <a:pt x="10309" y="51834"/>
                  </a:cubicBezTo>
                  <a:cubicBezTo>
                    <a:pt x="7632" y="45162"/>
                    <a:pt x="-3319" y="48064"/>
                    <a:pt x="-605" y="54850"/>
                  </a:cubicBezTo>
                  <a:close/>
                </a:path>
              </a:pathLst>
            </a:custGeom>
            <a:grpFill/>
            <a:ln w="1885" cap="flat">
              <a:noFill/>
              <a:prstDash val="solid"/>
              <a:miter/>
            </a:ln>
          </p:spPr>
          <p:txBody>
            <a:bodyPr rtlCol="0" anchor="ctr"/>
            <a:lstStyle/>
            <a:p>
              <a:endParaRPr lang="en-IN"/>
            </a:p>
          </p:txBody>
        </p:sp>
        <p:sp>
          <p:nvSpPr>
            <p:cNvPr id="983" name="Freeform: Shape 982">
              <a:extLst>
                <a:ext uri="{FF2B5EF4-FFF2-40B4-BE49-F238E27FC236}">
                  <a16:creationId xmlns:a16="http://schemas.microsoft.com/office/drawing/2014/main" id="{6253FC49-E3D3-7321-BA9B-B8D66D3E7042}"/>
                </a:ext>
              </a:extLst>
            </p:cNvPr>
            <p:cNvSpPr/>
            <p:nvPr/>
          </p:nvSpPr>
          <p:spPr>
            <a:xfrm>
              <a:off x="7689115"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6 w 143481"/>
                <a:gd name="connsiteY8" fmla="*/ 118476 h 162495"/>
                <a:gd name="connsiteX9" fmla="*/ 16202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84" name="Freeform: Shape 983">
              <a:extLst>
                <a:ext uri="{FF2B5EF4-FFF2-40B4-BE49-F238E27FC236}">
                  <a16:creationId xmlns:a16="http://schemas.microsoft.com/office/drawing/2014/main" id="{30DE0CEF-EDDF-9031-C200-ECBEBBE7B705}"/>
                </a:ext>
              </a:extLst>
            </p:cNvPr>
            <p:cNvSpPr/>
            <p:nvPr/>
          </p:nvSpPr>
          <p:spPr>
            <a:xfrm>
              <a:off x="7735237" y="46948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85" name="Freeform: Shape 984">
              <a:extLst>
                <a:ext uri="{FF2B5EF4-FFF2-40B4-BE49-F238E27FC236}">
                  <a16:creationId xmlns:a16="http://schemas.microsoft.com/office/drawing/2014/main" id="{829FA539-58B1-FEA7-D20A-ECA0A6CB4C89}"/>
                </a:ext>
              </a:extLst>
            </p:cNvPr>
            <p:cNvSpPr/>
            <p:nvPr/>
          </p:nvSpPr>
          <p:spPr>
            <a:xfrm>
              <a:off x="10808078" y="5554433"/>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2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8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2"/>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86" name="Freeform: Shape 985">
              <a:extLst>
                <a:ext uri="{FF2B5EF4-FFF2-40B4-BE49-F238E27FC236}">
                  <a16:creationId xmlns:a16="http://schemas.microsoft.com/office/drawing/2014/main" id="{AD10E949-3471-4CB1-55FC-39B0544F0B78}"/>
                </a:ext>
              </a:extLst>
            </p:cNvPr>
            <p:cNvSpPr/>
            <p:nvPr/>
          </p:nvSpPr>
          <p:spPr>
            <a:xfrm>
              <a:off x="10848843" y="5699488"/>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7" name="Freeform: Shape 986">
              <a:extLst>
                <a:ext uri="{FF2B5EF4-FFF2-40B4-BE49-F238E27FC236}">
                  <a16:creationId xmlns:a16="http://schemas.microsoft.com/office/drawing/2014/main" id="{280DA401-4351-FB18-1B35-13FE6B588EF0}"/>
                </a:ext>
              </a:extLst>
            </p:cNvPr>
            <p:cNvSpPr/>
            <p:nvPr/>
          </p:nvSpPr>
          <p:spPr>
            <a:xfrm>
              <a:off x="11059926"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8" name="Freeform: Shape 987">
              <a:extLst>
                <a:ext uri="{FF2B5EF4-FFF2-40B4-BE49-F238E27FC236}">
                  <a16:creationId xmlns:a16="http://schemas.microsoft.com/office/drawing/2014/main" id="{432C5024-2878-EBFF-5FCE-39CAFAAD5254}"/>
                </a:ext>
              </a:extLst>
            </p:cNvPr>
            <p:cNvSpPr/>
            <p:nvPr/>
          </p:nvSpPr>
          <p:spPr>
            <a:xfrm>
              <a:off x="11068507" y="5691875"/>
              <a:ext cx="87498" cy="34878"/>
            </a:xfrm>
            <a:custGeom>
              <a:avLst/>
              <a:gdLst>
                <a:gd name="connsiteX0" fmla="*/ 79484 w 87498"/>
                <a:gd name="connsiteY0" fmla="*/ 599 h 34878"/>
                <a:gd name="connsiteX1" fmla="*/ 2917 w 87498"/>
                <a:gd name="connsiteY1" fmla="*/ 24011 h 34878"/>
                <a:gd name="connsiteX2" fmla="*/ 5913 w 87498"/>
                <a:gd name="connsiteY2" fmla="*/ 34925 h 34878"/>
                <a:gd name="connsiteX3" fmla="*/ 82501 w 87498"/>
                <a:gd name="connsiteY3" fmla="*/ 11494 h 34878"/>
                <a:gd name="connsiteX4" fmla="*/ 79503 w 87498"/>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8">
                  <a:moveTo>
                    <a:pt x="79484" y="599"/>
                  </a:moveTo>
                  <a:lnTo>
                    <a:pt x="2917" y="24011"/>
                  </a:lnTo>
                  <a:cubicBezTo>
                    <a:pt x="-4020" y="26141"/>
                    <a:pt x="-1060" y="37055"/>
                    <a:pt x="5913" y="34925"/>
                  </a:cubicBezTo>
                  <a:lnTo>
                    <a:pt x="82501"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989" name="Freeform: Shape 988">
              <a:extLst>
                <a:ext uri="{FF2B5EF4-FFF2-40B4-BE49-F238E27FC236}">
                  <a16:creationId xmlns:a16="http://schemas.microsoft.com/office/drawing/2014/main" id="{1A0E5545-6633-75C1-5908-738CE92B71A6}"/>
                </a:ext>
              </a:extLst>
            </p:cNvPr>
            <p:cNvSpPr/>
            <p:nvPr/>
          </p:nvSpPr>
          <p:spPr>
            <a:xfrm>
              <a:off x="11178850"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0 h 213932"/>
                <a:gd name="connsiteX12" fmla="*/ 159279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1"/>
                    <a:pt x="59036" y="203989"/>
                    <a:pt x="61675" y="210436"/>
                  </a:cubicBezTo>
                  <a:cubicBezTo>
                    <a:pt x="64313" y="217014"/>
                    <a:pt x="74869" y="214488"/>
                    <a:pt x="72570" y="207439"/>
                  </a:cubicBezTo>
                  <a:cubicBezTo>
                    <a:pt x="61072" y="172755"/>
                    <a:pt x="52494" y="134528"/>
                    <a:pt x="53833" y="97903"/>
                  </a:cubicBezTo>
                  <a:cubicBezTo>
                    <a:pt x="54266" y="86028"/>
                    <a:pt x="56020" y="73889"/>
                    <a:pt x="61373" y="63125"/>
                  </a:cubicBezTo>
                  <a:cubicBezTo>
                    <a:pt x="67952" y="49780"/>
                    <a:pt x="82787" y="37169"/>
                    <a:pt x="97753" y="46933"/>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3"/>
                    <a:pt x="142125" y="52060"/>
                  </a:cubicBezTo>
                  <a:cubicBezTo>
                    <a:pt x="144010" y="39224"/>
                    <a:pt x="148986" y="26632"/>
                    <a:pt x="159279" y="18131"/>
                  </a:cubicBezTo>
                  <a:cubicBezTo>
                    <a:pt x="173830" y="6161"/>
                    <a:pt x="188835" y="12476"/>
                    <a:pt x="195941" y="28347"/>
                  </a:cubicBezTo>
                  <a:cubicBezTo>
                    <a:pt x="203650" y="45425"/>
                    <a:pt x="208947" y="64049"/>
                    <a:pt x="214942" y="81786"/>
                  </a:cubicBezTo>
                  <a:cubicBezTo>
                    <a:pt x="221219" y="100353"/>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2" y="166798"/>
                  </a:cubicBezTo>
                  <a:cubicBezTo>
                    <a:pt x="149533" y="173660"/>
                    <a:pt x="160184"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1" y="154094"/>
                  </a:cubicBezTo>
                  <a:cubicBezTo>
                    <a:pt x="51005" y="173151"/>
                    <a:pt x="55718" y="191963"/>
                    <a:pt x="61712" y="210379"/>
                  </a:cubicBezTo>
                  <a:lnTo>
                    <a:pt x="72607" y="207382"/>
                  </a:lnTo>
                  <a:lnTo>
                    <a:pt x="18038" y="71080"/>
                  </a:lnTo>
                  <a:cubicBezTo>
                    <a:pt x="15455" y="64652"/>
                    <a:pt x="1287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990" name="Freeform: Shape 989">
              <a:extLst>
                <a:ext uri="{FF2B5EF4-FFF2-40B4-BE49-F238E27FC236}">
                  <a16:creationId xmlns:a16="http://schemas.microsoft.com/office/drawing/2014/main" id="{27CAC1C8-D1AF-AAB4-7AEF-23455A95120C}"/>
                </a:ext>
              </a:extLst>
            </p:cNvPr>
            <p:cNvSpPr/>
            <p:nvPr/>
          </p:nvSpPr>
          <p:spPr>
            <a:xfrm>
              <a:off x="11433612"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91" name="Freeform: Shape 990">
              <a:extLst>
                <a:ext uri="{FF2B5EF4-FFF2-40B4-BE49-F238E27FC236}">
                  <a16:creationId xmlns:a16="http://schemas.microsoft.com/office/drawing/2014/main" id="{17358E5B-BAA7-915B-1832-AF5730C79996}"/>
                </a:ext>
              </a:extLst>
            </p:cNvPr>
            <p:cNvSpPr/>
            <p:nvPr/>
          </p:nvSpPr>
          <p:spPr>
            <a:xfrm>
              <a:off x="11479734"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92" name="Freeform: Shape 991">
              <a:extLst>
                <a:ext uri="{FF2B5EF4-FFF2-40B4-BE49-F238E27FC236}">
                  <a16:creationId xmlns:a16="http://schemas.microsoft.com/office/drawing/2014/main" id="{65DF805E-22FB-2BC2-5FCB-8CF7CA63656B}"/>
                </a:ext>
              </a:extLst>
            </p:cNvPr>
            <p:cNvSpPr/>
            <p:nvPr/>
          </p:nvSpPr>
          <p:spPr>
            <a:xfrm>
              <a:off x="7529439" y="3858980"/>
              <a:ext cx="36901" cy="257015"/>
            </a:xfrm>
            <a:custGeom>
              <a:avLst/>
              <a:gdLst>
                <a:gd name="connsiteX0" fmla="*/ -1009 w 36901"/>
                <a:gd name="connsiteY0" fmla="*/ 5750 h 257015"/>
                <a:gd name="connsiteX1" fmla="*/ 24533 w 36901"/>
                <a:gd name="connsiteY1" fmla="*/ 251908 h 257015"/>
                <a:gd name="connsiteX2" fmla="*/ 35843 w 36901"/>
                <a:gd name="connsiteY2" fmla="*/ 251908 h 257015"/>
                <a:gd name="connsiteX3" fmla="*/ 10301 w 36901"/>
                <a:gd name="connsiteY3" fmla="*/ 5750 h 257015"/>
                <a:gd name="connsiteX4" fmla="*/ -1009 w 36901"/>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5">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3" name="Freeform: Shape 992">
              <a:extLst>
                <a:ext uri="{FF2B5EF4-FFF2-40B4-BE49-F238E27FC236}">
                  <a16:creationId xmlns:a16="http://schemas.microsoft.com/office/drawing/2014/main" id="{B5A1F8E7-3305-63D6-433C-49CC949891CC}"/>
                </a:ext>
              </a:extLst>
            </p:cNvPr>
            <p:cNvSpPr/>
            <p:nvPr/>
          </p:nvSpPr>
          <p:spPr>
            <a:xfrm>
              <a:off x="7550375"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4" name="Freeform: Shape 993">
              <a:extLst>
                <a:ext uri="{FF2B5EF4-FFF2-40B4-BE49-F238E27FC236}">
                  <a16:creationId xmlns:a16="http://schemas.microsoft.com/office/drawing/2014/main" id="{AA40B637-9DC9-F801-F73A-9C68D9D328D2}"/>
                </a:ext>
              </a:extLst>
            </p:cNvPr>
            <p:cNvSpPr/>
            <p:nvPr/>
          </p:nvSpPr>
          <p:spPr>
            <a:xfrm>
              <a:off x="7645364"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995" name="Freeform: Shape 994">
              <a:extLst>
                <a:ext uri="{FF2B5EF4-FFF2-40B4-BE49-F238E27FC236}">
                  <a16:creationId xmlns:a16="http://schemas.microsoft.com/office/drawing/2014/main" id="{902CE7DE-D95D-78E3-9EA6-BF47BF3FDF6F}"/>
                </a:ext>
              </a:extLst>
            </p:cNvPr>
            <p:cNvSpPr/>
            <p:nvPr/>
          </p:nvSpPr>
          <p:spPr>
            <a:xfrm>
              <a:off x="7702716" y="404050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65"/>
                    <a:pt x="13835" y="88230"/>
                    <a:pt x="-171" y="111094"/>
                  </a:cubicBezTo>
                  <a:cubicBezTo>
                    <a:pt x="-3018" y="115769"/>
                    <a:pt x="1714" y="120048"/>
                    <a:pt x="6220" y="119407"/>
                  </a:cubicBezTo>
                  <a:lnTo>
                    <a:pt x="72570" y="110189"/>
                  </a:lnTo>
                  <a:cubicBezTo>
                    <a:pt x="79752" y="109191"/>
                    <a:pt x="76698" y="98295"/>
                    <a:pt x="69573" y="99276"/>
                  </a:cubicBezTo>
                  <a:lnTo>
                    <a:pt x="3222" y="108512"/>
                  </a:lnTo>
                  <a:lnTo>
                    <a:pt x="9594" y="116806"/>
                  </a:lnTo>
                  <a:cubicBezTo>
                    <a:pt x="20413" y="99144"/>
                    <a:pt x="31233" y="81463"/>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996" name="Freeform: Shape 995">
              <a:extLst>
                <a:ext uri="{FF2B5EF4-FFF2-40B4-BE49-F238E27FC236}">
                  <a16:creationId xmlns:a16="http://schemas.microsoft.com/office/drawing/2014/main" id="{E56EB38E-D36B-031B-9A45-4DE62FA41BF8}"/>
                </a:ext>
              </a:extLst>
            </p:cNvPr>
            <p:cNvSpPr/>
            <p:nvPr/>
          </p:nvSpPr>
          <p:spPr>
            <a:xfrm>
              <a:off x="7778500" y="3806192"/>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2" y="59763"/>
                    <a:pt x="142551" y="93937"/>
                  </a:cubicBezTo>
                  <a:cubicBezTo>
                    <a:pt x="154370" y="140420"/>
                    <a:pt x="160647" y="201493"/>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997" name="Freeform: Shape 996">
              <a:extLst>
                <a:ext uri="{FF2B5EF4-FFF2-40B4-BE49-F238E27FC236}">
                  <a16:creationId xmlns:a16="http://schemas.microsoft.com/office/drawing/2014/main" id="{22B3F210-B71C-01BA-7ECC-AEF789DA45A9}"/>
                </a:ext>
              </a:extLst>
            </p:cNvPr>
            <p:cNvSpPr/>
            <p:nvPr/>
          </p:nvSpPr>
          <p:spPr>
            <a:xfrm>
              <a:off x="10469996" y="4673288"/>
              <a:ext cx="36901" cy="257016"/>
            </a:xfrm>
            <a:custGeom>
              <a:avLst/>
              <a:gdLst>
                <a:gd name="connsiteX0" fmla="*/ -1009 w 36901"/>
                <a:gd name="connsiteY0" fmla="*/ 5750 h 257016"/>
                <a:gd name="connsiteX1" fmla="*/ 24533 w 36901"/>
                <a:gd name="connsiteY1" fmla="*/ 251909 h 257016"/>
                <a:gd name="connsiteX2" fmla="*/ 35843 w 36901"/>
                <a:gd name="connsiteY2" fmla="*/ 251909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3"/>
                    <a:pt x="17614" y="169742"/>
                    <a:pt x="24533" y="251909"/>
                  </a:cubicBezTo>
                  <a:cubicBezTo>
                    <a:pt x="25136" y="259109"/>
                    <a:pt x="36464" y="259184"/>
                    <a:pt x="35843" y="251909"/>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8" name="Freeform: Shape 997">
              <a:extLst>
                <a:ext uri="{FF2B5EF4-FFF2-40B4-BE49-F238E27FC236}">
                  <a16:creationId xmlns:a16="http://schemas.microsoft.com/office/drawing/2014/main" id="{64F747FE-2326-677D-47AA-944DDB004F49}"/>
                </a:ext>
              </a:extLst>
            </p:cNvPr>
            <p:cNvSpPr/>
            <p:nvPr/>
          </p:nvSpPr>
          <p:spPr>
            <a:xfrm>
              <a:off x="10490932"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9" name="Freeform: Shape 998">
              <a:extLst>
                <a:ext uri="{FF2B5EF4-FFF2-40B4-BE49-F238E27FC236}">
                  <a16:creationId xmlns:a16="http://schemas.microsoft.com/office/drawing/2014/main" id="{96F31199-59AA-36BB-4379-067F82B58EC8}"/>
                </a:ext>
              </a:extLst>
            </p:cNvPr>
            <p:cNvSpPr/>
            <p:nvPr/>
          </p:nvSpPr>
          <p:spPr>
            <a:xfrm>
              <a:off x="10585920"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1000" name="Freeform: Shape 999">
              <a:extLst>
                <a:ext uri="{FF2B5EF4-FFF2-40B4-BE49-F238E27FC236}">
                  <a16:creationId xmlns:a16="http://schemas.microsoft.com/office/drawing/2014/main" id="{6E67A523-54DD-F17A-EAAB-918D636E1B42}"/>
                </a:ext>
              </a:extLst>
            </p:cNvPr>
            <p:cNvSpPr/>
            <p:nvPr/>
          </p:nvSpPr>
          <p:spPr>
            <a:xfrm>
              <a:off x="10643273" y="4854817"/>
              <a:ext cx="77703" cy="119150"/>
            </a:xfrm>
            <a:custGeom>
              <a:avLst/>
              <a:gdLst>
                <a:gd name="connsiteX0" fmla="*/ 16832 w 77703"/>
                <a:gd name="connsiteY0" fmla="*/ 30907 h 119150"/>
                <a:gd name="connsiteX1" fmla="*/ 42034 w 77703"/>
                <a:gd name="connsiteY1" fmla="*/ 11568 h 119150"/>
                <a:gd name="connsiteX2" fmla="*/ 41808 w 77703"/>
                <a:gd name="connsiteY2" fmla="*/ 42500 h 119150"/>
                <a:gd name="connsiteX3" fmla="*/ -171 w 77703"/>
                <a:gd name="connsiteY3" fmla="*/ 111094 h 119150"/>
                <a:gd name="connsiteX4" fmla="*/ 6220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4 w 77703"/>
                <a:gd name="connsiteY8" fmla="*/ 116806 h 119150"/>
                <a:gd name="connsiteX9" fmla="*/ 42034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4" y="11568"/>
                  </a:cubicBezTo>
                  <a:cubicBezTo>
                    <a:pt x="61487" y="12869"/>
                    <a:pt x="47274" y="33584"/>
                    <a:pt x="41808" y="42500"/>
                  </a:cubicBezTo>
                  <a:cubicBezTo>
                    <a:pt x="27821" y="65365"/>
                    <a:pt x="13835" y="88230"/>
                    <a:pt x="-171" y="111094"/>
                  </a:cubicBezTo>
                  <a:cubicBezTo>
                    <a:pt x="-3018" y="115769"/>
                    <a:pt x="1714" y="120048"/>
                    <a:pt x="6220" y="119407"/>
                  </a:cubicBezTo>
                  <a:lnTo>
                    <a:pt x="72570" y="110189"/>
                  </a:lnTo>
                  <a:cubicBezTo>
                    <a:pt x="79752" y="109190"/>
                    <a:pt x="76698" y="98295"/>
                    <a:pt x="69573" y="99275"/>
                  </a:cubicBezTo>
                  <a:lnTo>
                    <a:pt x="3222" y="108512"/>
                  </a:lnTo>
                  <a:lnTo>
                    <a:pt x="9594" y="116806"/>
                  </a:lnTo>
                  <a:cubicBezTo>
                    <a:pt x="20413" y="99144"/>
                    <a:pt x="31233" y="81481"/>
                    <a:pt x="42034" y="63801"/>
                  </a:cubicBezTo>
                  <a:cubicBezTo>
                    <a:pt x="47425" y="55016"/>
                    <a:pt x="53004" y="46308"/>
                    <a:pt x="58169" y="37411"/>
                  </a:cubicBezTo>
                  <a:cubicBezTo>
                    <a:pt x="61939" y="30983"/>
                    <a:pt x="65464" y="23443"/>
                    <a:pt x="63560" y="15790"/>
                  </a:cubicBezTo>
                  <a:cubicBezTo>
                    <a:pt x="60864" y="4876"/>
                    <a:pt x="49216" y="-439"/>
                    <a:pt x="38735" y="409"/>
                  </a:cubicBezTo>
                  <a:cubicBezTo>
                    <a:pt x="24221" y="1578"/>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1001" name="Freeform: Shape 1000">
              <a:extLst>
                <a:ext uri="{FF2B5EF4-FFF2-40B4-BE49-F238E27FC236}">
                  <a16:creationId xmlns:a16="http://schemas.microsoft.com/office/drawing/2014/main" id="{72736B44-42C6-ACD2-B023-3D6E60B51048}"/>
                </a:ext>
              </a:extLst>
            </p:cNvPr>
            <p:cNvSpPr/>
            <p:nvPr/>
          </p:nvSpPr>
          <p:spPr>
            <a:xfrm>
              <a:off x="10719056" y="4620500"/>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4"/>
                    <a:pt x="47775" y="7568"/>
                  </a:cubicBezTo>
                  <a:cubicBezTo>
                    <a:pt x="33148" y="16710"/>
                    <a:pt x="23836" y="32318"/>
                    <a:pt x="17332" y="47906"/>
                  </a:cubicBezTo>
                  <a:cubicBezTo>
                    <a:pt x="1216" y="86585"/>
                    <a:pt x="-3270" y="132730"/>
                    <a:pt x="-66"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2" y="59762"/>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50"/>
                    <a:pt x="-763" y="167093"/>
                    <a:pt x="-122" y="174350"/>
                  </a:cubicBezTo>
                  <a:close/>
                </a:path>
              </a:pathLst>
            </a:custGeom>
            <a:grpFill/>
            <a:ln w="1885" cap="flat">
              <a:noFill/>
              <a:prstDash val="solid"/>
              <a:miter/>
            </a:ln>
          </p:spPr>
          <p:txBody>
            <a:bodyPr rtlCol="0" anchor="ctr"/>
            <a:lstStyle/>
            <a:p>
              <a:endParaRPr lang="en-IN"/>
            </a:p>
          </p:txBody>
        </p:sp>
        <p:sp>
          <p:nvSpPr>
            <p:cNvPr id="1002" name="Freeform: Shape 1001">
              <a:extLst>
                <a:ext uri="{FF2B5EF4-FFF2-40B4-BE49-F238E27FC236}">
                  <a16:creationId xmlns:a16="http://schemas.microsoft.com/office/drawing/2014/main" id="{4FAE480E-8547-1EC7-B8AA-89FB9BA773F2}"/>
                </a:ext>
              </a:extLst>
            </p:cNvPr>
            <p:cNvSpPr/>
            <p:nvPr/>
          </p:nvSpPr>
          <p:spPr>
            <a:xfrm>
              <a:off x="8787726" y="3736627"/>
              <a:ext cx="213363" cy="209811"/>
            </a:xfrm>
            <a:custGeom>
              <a:avLst/>
              <a:gdLst>
                <a:gd name="connsiteX0" fmla="*/ 124538 w 213363"/>
                <a:gd name="connsiteY0" fmla="*/ 3242 h 209811"/>
                <a:gd name="connsiteX1" fmla="*/ 90269 w 213363"/>
                <a:gd name="connsiteY1" fmla="*/ 75870 h 209811"/>
                <a:gd name="connsiteX2" fmla="*/ 97998 w 213363"/>
                <a:gd name="connsiteY2" fmla="*/ 73834 h 209811"/>
                <a:gd name="connsiteX3" fmla="*/ 23428 w 213363"/>
                <a:gd name="connsiteY3" fmla="*/ 39320 h 209811"/>
                <a:gd name="connsiteX4" fmla="*/ 15681 w 213363"/>
                <a:gd name="connsiteY4" fmla="*/ 41356 h 209811"/>
                <a:gd name="connsiteX5" fmla="*/ -379 w 213363"/>
                <a:gd name="connsiteY5" fmla="*/ 78245 h 209811"/>
                <a:gd name="connsiteX6" fmla="*/ 1638 w 213363"/>
                <a:gd name="connsiteY6" fmla="*/ 85974 h 209811"/>
                <a:gd name="connsiteX7" fmla="*/ 77150 w 213363"/>
                <a:gd name="connsiteY7" fmla="*/ 120789 h 209811"/>
                <a:gd name="connsiteX8" fmla="*/ 75114 w 213363"/>
                <a:gd name="connsiteY8" fmla="*/ 113061 h 209811"/>
                <a:gd name="connsiteX9" fmla="*/ 42448 w 213363"/>
                <a:gd name="connsiteY9" fmla="*/ 186763 h 209811"/>
                <a:gd name="connsiteX10" fmla="*/ 44766 w 213363"/>
                <a:gd name="connsiteY10" fmla="*/ 194605 h 209811"/>
                <a:gd name="connsiteX11" fmla="*/ 45840 w 213363"/>
                <a:gd name="connsiteY11" fmla="*/ 195057 h 209811"/>
                <a:gd name="connsiteX12" fmla="*/ 81824 w 213363"/>
                <a:gd name="connsiteY12" fmla="*/ 209929 h 209811"/>
                <a:gd name="connsiteX13" fmla="*/ 88215 w 213363"/>
                <a:gd name="connsiteY13" fmla="*/ 207328 h 209811"/>
                <a:gd name="connsiteX14" fmla="*/ 122955 w 213363"/>
                <a:gd name="connsiteY14" fmla="*/ 134380 h 209811"/>
                <a:gd name="connsiteX15" fmla="*/ 112606 w 213363"/>
                <a:gd name="connsiteY15" fmla="*/ 130025 h 209811"/>
                <a:gd name="connsiteX16" fmla="*/ 112437 w 213363"/>
                <a:gd name="connsiteY16" fmla="*/ 131024 h 209811"/>
                <a:gd name="connsiteX17" fmla="*/ 115019 w 213363"/>
                <a:gd name="connsiteY17" fmla="*/ 137414 h 209811"/>
                <a:gd name="connsiteX18" fmla="*/ 186233 w 213363"/>
                <a:gd name="connsiteY18" fmla="*/ 169591 h 209811"/>
                <a:gd name="connsiteX19" fmla="*/ 193980 w 213363"/>
                <a:gd name="connsiteY19" fmla="*/ 167555 h 209811"/>
                <a:gd name="connsiteX20" fmla="*/ 211661 w 213363"/>
                <a:gd name="connsiteY20" fmla="*/ 130779 h 209811"/>
                <a:gd name="connsiteX21" fmla="*/ 209626 w 213363"/>
                <a:gd name="connsiteY21" fmla="*/ 123051 h 209811"/>
                <a:gd name="connsiteX22" fmla="*/ 138223 w 213363"/>
                <a:gd name="connsiteY22" fmla="*/ 90516 h 209811"/>
                <a:gd name="connsiteX23" fmla="*/ 140240 w 213363"/>
                <a:gd name="connsiteY23" fmla="*/ 98264 h 209811"/>
                <a:gd name="connsiteX24" fmla="*/ 173245 w 213363"/>
                <a:gd name="connsiteY24" fmla="*/ 26899 h 209811"/>
                <a:gd name="connsiteX25" fmla="*/ 171229 w 213363"/>
                <a:gd name="connsiteY25" fmla="*/ 19151 h 209811"/>
                <a:gd name="connsiteX26" fmla="*/ 132267 w 213363"/>
                <a:gd name="connsiteY26" fmla="*/ 1206 h 209811"/>
                <a:gd name="connsiteX27" fmla="*/ 126612 w 213363"/>
                <a:gd name="connsiteY27" fmla="*/ 10970 h 209811"/>
                <a:gd name="connsiteX28" fmla="*/ 165574 w 213363"/>
                <a:gd name="connsiteY28" fmla="*/ 28915 h 209811"/>
                <a:gd name="connsiteX29" fmla="*/ 163538 w 213363"/>
                <a:gd name="connsiteY29" fmla="*/ 21187 h 209811"/>
                <a:gd name="connsiteX30" fmla="*/ 130533 w 213363"/>
                <a:gd name="connsiteY30" fmla="*/ 92552 h 209811"/>
                <a:gd name="connsiteX31" fmla="*/ 132568 w 213363"/>
                <a:gd name="connsiteY31" fmla="*/ 100280 h 209811"/>
                <a:gd name="connsiteX32" fmla="*/ 203971 w 213363"/>
                <a:gd name="connsiteY32" fmla="*/ 132815 h 209811"/>
                <a:gd name="connsiteX33" fmla="*/ 201954 w 213363"/>
                <a:gd name="connsiteY33" fmla="*/ 125068 h 209811"/>
                <a:gd name="connsiteX34" fmla="*/ 184273 w 213363"/>
                <a:gd name="connsiteY34" fmla="*/ 161863 h 209811"/>
                <a:gd name="connsiteX35" fmla="*/ 192001 w 213363"/>
                <a:gd name="connsiteY35" fmla="*/ 159827 h 209811"/>
                <a:gd name="connsiteX36" fmla="*/ 120787 w 213363"/>
                <a:gd name="connsiteY36" fmla="*/ 127650 h 209811"/>
                <a:gd name="connsiteX37" fmla="*/ 123388 w 213363"/>
                <a:gd name="connsiteY37" fmla="*/ 134040 h 209811"/>
                <a:gd name="connsiteX38" fmla="*/ 123576 w 213363"/>
                <a:gd name="connsiteY38" fmla="*/ 133041 h 209811"/>
                <a:gd name="connsiteX39" fmla="*/ 113247 w 213363"/>
                <a:gd name="connsiteY39" fmla="*/ 128687 h 209811"/>
                <a:gd name="connsiteX40" fmla="*/ 78488 w 213363"/>
                <a:gd name="connsiteY40" fmla="*/ 201617 h 209811"/>
                <a:gd name="connsiteX41" fmla="*/ 84878 w 213363"/>
                <a:gd name="connsiteY41" fmla="*/ 199015 h 209811"/>
                <a:gd name="connsiteX42" fmla="*/ 48894 w 213363"/>
                <a:gd name="connsiteY42" fmla="*/ 184162 h 209811"/>
                <a:gd name="connsiteX43" fmla="*/ 52269 w 213363"/>
                <a:gd name="connsiteY43" fmla="*/ 192456 h 209811"/>
                <a:gd name="connsiteX44" fmla="*/ 84934 w 213363"/>
                <a:gd name="connsiteY44" fmla="*/ 118772 h 209811"/>
                <a:gd name="connsiteX45" fmla="*/ 82899 w 213363"/>
                <a:gd name="connsiteY45" fmla="*/ 111025 h 209811"/>
                <a:gd name="connsiteX46" fmla="*/ 7406 w 213363"/>
                <a:gd name="connsiteY46" fmla="*/ 76209 h 209811"/>
                <a:gd name="connsiteX47" fmla="*/ 9442 w 213363"/>
                <a:gd name="connsiteY47" fmla="*/ 83956 h 209811"/>
                <a:gd name="connsiteX48" fmla="*/ 25502 w 213363"/>
                <a:gd name="connsiteY48" fmla="*/ 47049 h 209811"/>
                <a:gd name="connsiteX49" fmla="*/ 17773 w 213363"/>
                <a:gd name="connsiteY49" fmla="*/ 49066 h 209811"/>
                <a:gd name="connsiteX50" fmla="*/ 92343 w 213363"/>
                <a:gd name="connsiteY50" fmla="*/ 83580 h 209811"/>
                <a:gd name="connsiteX51" fmla="*/ 100090 w 213363"/>
                <a:gd name="connsiteY51" fmla="*/ 81563 h 209811"/>
                <a:gd name="connsiteX52" fmla="*/ 134359 w 213363"/>
                <a:gd name="connsiteY52" fmla="*/ 8916 h 209811"/>
                <a:gd name="connsiteX53" fmla="*/ 124538 w 213363"/>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1">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22"/>
                    <a:pt x="53323" y="162202"/>
                    <a:pt x="42448" y="186763"/>
                  </a:cubicBezTo>
                  <a:cubicBezTo>
                    <a:pt x="40921" y="189572"/>
                    <a:pt x="41957" y="193078"/>
                    <a:pt x="44766" y="194605"/>
                  </a:cubicBezTo>
                  <a:cubicBezTo>
                    <a:pt x="45105" y="194793"/>
                    <a:pt x="45463" y="194944"/>
                    <a:pt x="45840" y="195057"/>
                  </a:cubicBezTo>
                  <a:lnTo>
                    <a:pt x="81824" y="209929"/>
                  </a:lnTo>
                  <a:cubicBezTo>
                    <a:pt x="84294" y="210608"/>
                    <a:pt x="86914" y="209552"/>
                    <a:pt x="88215" y="207328"/>
                  </a:cubicBezTo>
                  <a:lnTo>
                    <a:pt x="122955" y="134380"/>
                  </a:lnTo>
                  <a:lnTo>
                    <a:pt x="112606" y="130025"/>
                  </a:lnTo>
                  <a:lnTo>
                    <a:pt x="112437" y="131024"/>
                  </a:lnTo>
                  <a:cubicBezTo>
                    <a:pt x="111795" y="133494"/>
                    <a:pt x="112851" y="136076"/>
                    <a:pt x="115019" y="137414"/>
                  </a:cubicBezTo>
                  <a:lnTo>
                    <a:pt x="186233" y="169591"/>
                  </a:lnTo>
                  <a:cubicBezTo>
                    <a:pt x="188834" y="170760"/>
                    <a:pt x="192548" y="170533"/>
                    <a:pt x="193980" y="167555"/>
                  </a:cubicBezTo>
                  <a:cubicBezTo>
                    <a:pt x="199861" y="155303"/>
                    <a:pt x="205761" y="143051"/>
                    <a:pt x="211661" y="130779"/>
                  </a:cubicBezTo>
                  <a:cubicBezTo>
                    <a:pt x="212868" y="128253"/>
                    <a:pt x="212585" y="124389"/>
                    <a:pt x="209626" y="123051"/>
                  </a:cubicBezTo>
                  <a:lnTo>
                    <a:pt x="138223" y="90516"/>
                  </a:lnTo>
                  <a:cubicBezTo>
                    <a:pt x="138902" y="93099"/>
                    <a:pt x="139580" y="95681"/>
                    <a:pt x="140240" y="98264"/>
                  </a:cubicBezTo>
                  <a:cubicBezTo>
                    <a:pt x="151248" y="74475"/>
                    <a:pt x="162256" y="50687"/>
                    <a:pt x="173245" y="26899"/>
                  </a:cubicBezTo>
                  <a:cubicBezTo>
                    <a:pt x="174433" y="24335"/>
                    <a:pt x="174207" y="20527"/>
                    <a:pt x="171229" y="19151"/>
                  </a:cubicBezTo>
                  <a:lnTo>
                    <a:pt x="132267" y="1206"/>
                  </a:lnTo>
                  <a:cubicBezTo>
                    <a:pt x="125707" y="-1810"/>
                    <a:pt x="119957" y="7936"/>
                    <a:pt x="126612" y="10970"/>
                  </a:cubicBezTo>
                  <a:lnTo>
                    <a:pt x="165574" y="28915"/>
                  </a:lnTo>
                  <a:lnTo>
                    <a:pt x="163538" y="21187"/>
                  </a:lnTo>
                  <a:cubicBezTo>
                    <a:pt x="152549" y="44975"/>
                    <a:pt x="141559" y="68764"/>
                    <a:pt x="130533" y="92552"/>
                  </a:cubicBezTo>
                  <a:cubicBezTo>
                    <a:pt x="129364" y="95097"/>
                    <a:pt x="129590" y="98923"/>
                    <a:pt x="132568" y="100280"/>
                  </a:cubicBezTo>
                  <a:lnTo>
                    <a:pt x="203971" y="132815"/>
                  </a:lnTo>
                  <a:cubicBezTo>
                    <a:pt x="203292" y="130233"/>
                    <a:pt x="202613" y="127650"/>
                    <a:pt x="201954" y="125068"/>
                  </a:cubicBezTo>
                  <a:cubicBezTo>
                    <a:pt x="196054" y="137339"/>
                    <a:pt x="190172" y="149610"/>
                    <a:pt x="184273" y="161863"/>
                  </a:cubicBezTo>
                  <a:lnTo>
                    <a:pt x="192001" y="159827"/>
                  </a:lnTo>
                  <a:lnTo>
                    <a:pt x="120787" y="127650"/>
                  </a:lnTo>
                  <a:lnTo>
                    <a:pt x="123388" y="134040"/>
                  </a:lnTo>
                  <a:lnTo>
                    <a:pt x="123576" y="133041"/>
                  </a:lnTo>
                  <a:cubicBezTo>
                    <a:pt x="124670" y="127198"/>
                    <a:pt x="116187" y="122485"/>
                    <a:pt x="113247" y="128687"/>
                  </a:cubicBezTo>
                  <a:cubicBezTo>
                    <a:pt x="101654" y="152984"/>
                    <a:pt x="90062" y="177300"/>
                    <a:pt x="78488" y="201617"/>
                  </a:cubicBezTo>
                  <a:lnTo>
                    <a:pt x="84878" y="199015"/>
                  </a:lnTo>
                  <a:lnTo>
                    <a:pt x="48894" y="184162"/>
                  </a:lnTo>
                  <a:lnTo>
                    <a:pt x="52269" y="192456"/>
                  </a:lnTo>
                  <a:lnTo>
                    <a:pt x="84934" y="118772"/>
                  </a:lnTo>
                  <a:cubicBezTo>
                    <a:pt x="86085"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1003" name="Freeform: Shape 1002">
              <a:extLst>
                <a:ext uri="{FF2B5EF4-FFF2-40B4-BE49-F238E27FC236}">
                  <a16:creationId xmlns:a16="http://schemas.microsoft.com/office/drawing/2014/main" id="{F962E8C3-864B-2290-46A0-1A075FD33893}"/>
                </a:ext>
              </a:extLst>
            </p:cNvPr>
            <p:cNvSpPr/>
            <p:nvPr/>
          </p:nvSpPr>
          <p:spPr>
            <a:xfrm>
              <a:off x="6152861" y="5281028"/>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10 w 176240"/>
                <a:gd name="connsiteY44" fmla="*/ 164986 h 175361"/>
                <a:gd name="connsiteX45" fmla="*/ 128038 w 176240"/>
                <a:gd name="connsiteY45" fmla="*/ 167022 h 175361"/>
                <a:gd name="connsiteX46" fmla="*/ 88962 w 176240"/>
                <a:gd name="connsiteY46" fmla="*/ 109549 h 175361"/>
                <a:gd name="connsiteX47" fmla="*/ 81234 w 176240"/>
                <a:gd name="connsiteY47" fmla="*/ 107513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lnTo>
                    <a:pt x="166623" y="49890"/>
                  </a:ln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10" y="164986"/>
                  </a:lnTo>
                  <a:lnTo>
                    <a:pt x="128038" y="167022"/>
                  </a:lnTo>
                  <a:lnTo>
                    <a:pt x="88962" y="109549"/>
                  </a:lnTo>
                  <a:cubicBezTo>
                    <a:pt x="87397" y="106853"/>
                    <a:pt x="83929" y="105949"/>
                    <a:pt x="81234" y="107513"/>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4" name="Freeform: Shape 1003">
              <a:extLst>
                <a:ext uri="{FF2B5EF4-FFF2-40B4-BE49-F238E27FC236}">
                  <a16:creationId xmlns:a16="http://schemas.microsoft.com/office/drawing/2014/main" id="{F1FA69C8-8AFA-25EA-91F7-C6A8EE896975}"/>
                </a:ext>
              </a:extLst>
            </p:cNvPr>
            <p:cNvSpPr/>
            <p:nvPr/>
          </p:nvSpPr>
          <p:spPr>
            <a:xfrm>
              <a:off x="10121670" y="5718342"/>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66 w 176240"/>
                <a:gd name="connsiteY44" fmla="*/ 165080 h 175361"/>
                <a:gd name="connsiteX45" fmla="*/ 128095 w 176240"/>
                <a:gd name="connsiteY45" fmla="*/ 167116 h 175361"/>
                <a:gd name="connsiteX46" fmla="*/ 89019 w 176240"/>
                <a:gd name="connsiteY46" fmla="*/ 109643 h 175361"/>
                <a:gd name="connsiteX47" fmla="*/ 81291 w 176240"/>
                <a:gd name="connsiteY47" fmla="*/ 107607 h 175361"/>
                <a:gd name="connsiteX48" fmla="*/ 21423 w 176240"/>
                <a:gd name="connsiteY48" fmla="*/ 147022 h 175361"/>
                <a:gd name="connsiteX49" fmla="*/ 29171 w 176240"/>
                <a:gd name="connsiteY49" fmla="*/ 149058 h 175361"/>
                <a:gd name="connsiteX50" fmla="*/ 9492 w 176240"/>
                <a:gd name="connsiteY50" fmla="*/ 120501 h 175361"/>
                <a:gd name="connsiteX51" fmla="*/ 7456 w 176240"/>
                <a:gd name="connsiteY51" fmla="*/ 128229 h 175361"/>
                <a:gd name="connsiteX52" fmla="*/ 66682 w 176240"/>
                <a:gd name="connsiteY52" fmla="*/ 89361 h 175361"/>
                <a:gd name="connsiteX53" fmla="*/ 68699 w 176240"/>
                <a:gd name="connsiteY53" fmla="*/ 81613 h 175361"/>
                <a:gd name="connsiteX54" fmla="*/ 31150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lnTo>
                    <a:pt x="19426" y="154769"/>
                  </a:ln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cubicBezTo>
                    <a:pt x="165285" y="55035"/>
                    <a:pt x="165945" y="52453"/>
                    <a:pt x="166623" y="49890"/>
                  </a:cubicBez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66" y="165080"/>
                  </a:lnTo>
                  <a:lnTo>
                    <a:pt x="128095" y="167116"/>
                  </a:lnTo>
                  <a:lnTo>
                    <a:pt x="89019" y="109643"/>
                  </a:lnTo>
                  <a:cubicBezTo>
                    <a:pt x="87455" y="106948"/>
                    <a:pt x="83986" y="106043"/>
                    <a:pt x="81291" y="107607"/>
                  </a:cubicBezTo>
                  <a:lnTo>
                    <a:pt x="21423" y="147022"/>
                  </a:lnTo>
                  <a:lnTo>
                    <a:pt x="29171" y="149058"/>
                  </a:lnTo>
                  <a:lnTo>
                    <a:pt x="9492" y="120501"/>
                  </a:lnTo>
                  <a:lnTo>
                    <a:pt x="7456" y="128229"/>
                  </a:lnTo>
                  <a:lnTo>
                    <a:pt x="66682" y="89361"/>
                  </a:lnTo>
                  <a:cubicBezTo>
                    <a:pt x="69321" y="87739"/>
                    <a:pt x="70226" y="84309"/>
                    <a:pt x="68699" y="81613"/>
                  </a:cubicBezTo>
                  <a:lnTo>
                    <a:pt x="31150"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5" name="Freeform: Shape 1004">
              <a:extLst>
                <a:ext uri="{FF2B5EF4-FFF2-40B4-BE49-F238E27FC236}">
                  <a16:creationId xmlns:a16="http://schemas.microsoft.com/office/drawing/2014/main" id="{750785F8-C4EA-F0BA-2EB0-B0542142F905}"/>
                </a:ext>
              </a:extLst>
            </p:cNvPr>
            <p:cNvSpPr/>
            <p:nvPr/>
          </p:nvSpPr>
          <p:spPr>
            <a:xfrm>
              <a:off x="9985010" y="4718420"/>
              <a:ext cx="176334" cy="175360"/>
            </a:xfrm>
            <a:custGeom>
              <a:avLst/>
              <a:gdLst>
                <a:gd name="connsiteX0" fmla="*/ 21405 w 176334"/>
                <a:gd name="connsiteY0" fmla="*/ 29117 h 175360"/>
                <a:gd name="connsiteX1" fmla="*/ 58973 w 176334"/>
                <a:gd name="connsiteY1" fmla="*/ 87268 h 175360"/>
                <a:gd name="connsiteX2" fmla="*/ 61008 w 176334"/>
                <a:gd name="connsiteY2" fmla="*/ 79540 h 175360"/>
                <a:gd name="connsiteX3" fmla="*/ 1782 w 176334"/>
                <a:gd name="connsiteY3" fmla="*/ 118408 h 175360"/>
                <a:gd name="connsiteX4" fmla="*/ -272 w 176334"/>
                <a:gd name="connsiteY4" fmla="*/ 126137 h 175360"/>
                <a:gd name="connsiteX5" fmla="*/ -254 w 176334"/>
                <a:gd name="connsiteY5" fmla="*/ 126156 h 175360"/>
                <a:gd name="connsiteX6" fmla="*/ 19520 w 176334"/>
                <a:gd name="connsiteY6" fmla="*/ 154769 h 175360"/>
                <a:gd name="connsiteX7" fmla="*/ 27249 w 176334"/>
                <a:gd name="connsiteY7" fmla="*/ 156786 h 175360"/>
                <a:gd name="connsiteX8" fmla="*/ 27267 w 176334"/>
                <a:gd name="connsiteY8" fmla="*/ 156786 h 175360"/>
                <a:gd name="connsiteX9" fmla="*/ 87134 w 176334"/>
                <a:gd name="connsiteY9" fmla="*/ 117390 h 175360"/>
                <a:gd name="connsiteX10" fmla="*/ 79386 w 176334"/>
                <a:gd name="connsiteY10" fmla="*/ 115355 h 175360"/>
                <a:gd name="connsiteX11" fmla="*/ 118463 w 176334"/>
                <a:gd name="connsiteY11" fmla="*/ 172809 h 175360"/>
                <a:gd name="connsiteX12" fmla="*/ 126210 w 176334"/>
                <a:gd name="connsiteY12" fmla="*/ 174844 h 175360"/>
                <a:gd name="connsiteX13" fmla="*/ 153466 w 176334"/>
                <a:gd name="connsiteY13" fmla="*/ 155278 h 175360"/>
                <a:gd name="connsiteX14" fmla="*/ 155502 w 176334"/>
                <a:gd name="connsiteY14" fmla="*/ 147531 h 175360"/>
                <a:gd name="connsiteX15" fmla="*/ 117934 w 176334"/>
                <a:gd name="connsiteY15" fmla="*/ 88890 h 175360"/>
                <a:gd name="connsiteX16" fmla="*/ 109056 w 176334"/>
                <a:gd name="connsiteY16" fmla="*/ 95732 h 175360"/>
                <a:gd name="connsiteX17" fmla="*/ 109697 w 176334"/>
                <a:gd name="connsiteY17" fmla="*/ 96335 h 175360"/>
                <a:gd name="connsiteX18" fmla="*/ 116540 w 176334"/>
                <a:gd name="connsiteY18" fmla="*/ 97221 h 175360"/>
                <a:gd name="connsiteX19" fmla="*/ 172523 w 176334"/>
                <a:gd name="connsiteY19" fmla="*/ 59748 h 175360"/>
                <a:gd name="connsiteX20" fmla="*/ 174559 w 176334"/>
                <a:gd name="connsiteY20" fmla="*/ 52001 h 175360"/>
                <a:gd name="connsiteX21" fmla="*/ 155709 w 176334"/>
                <a:gd name="connsiteY21" fmla="*/ 22312 h 175360"/>
                <a:gd name="connsiteX22" fmla="*/ 147981 w 176334"/>
                <a:gd name="connsiteY22" fmla="*/ 20295 h 175360"/>
                <a:gd name="connsiteX23" fmla="*/ 91658 w 176334"/>
                <a:gd name="connsiteY23" fmla="*/ 57750 h 175360"/>
                <a:gd name="connsiteX24" fmla="*/ 99405 w 176334"/>
                <a:gd name="connsiteY24" fmla="*/ 59767 h 175360"/>
                <a:gd name="connsiteX25" fmla="*/ 62177 w 176334"/>
                <a:gd name="connsiteY25" fmla="*/ 3123 h 175360"/>
                <a:gd name="connsiteX26" fmla="*/ 54448 w 176334"/>
                <a:gd name="connsiteY26" fmla="*/ 1088 h 175360"/>
                <a:gd name="connsiteX27" fmla="*/ 23573 w 176334"/>
                <a:gd name="connsiteY27" fmla="*/ 21426 h 175360"/>
                <a:gd name="connsiteX28" fmla="*/ 29227 w 176334"/>
                <a:gd name="connsiteY28" fmla="*/ 31209 h 175360"/>
                <a:gd name="connsiteX29" fmla="*/ 60103 w 176334"/>
                <a:gd name="connsiteY29" fmla="*/ 10852 h 175360"/>
                <a:gd name="connsiteX30" fmla="*/ 52356 w 176334"/>
                <a:gd name="connsiteY30" fmla="*/ 8835 h 175360"/>
                <a:gd name="connsiteX31" fmla="*/ 89566 w 176334"/>
                <a:gd name="connsiteY31" fmla="*/ 65384 h 175360"/>
                <a:gd name="connsiteX32" fmla="*/ 97294 w 176334"/>
                <a:gd name="connsiteY32" fmla="*/ 67438 h 175360"/>
                <a:gd name="connsiteX33" fmla="*/ 97313 w 176334"/>
                <a:gd name="connsiteY33" fmla="*/ 67420 h 175360"/>
                <a:gd name="connsiteX34" fmla="*/ 153636 w 176334"/>
                <a:gd name="connsiteY34" fmla="*/ 29965 h 175360"/>
                <a:gd name="connsiteX35" fmla="*/ 145889 w 176334"/>
                <a:gd name="connsiteY35" fmla="*/ 27930 h 175360"/>
                <a:gd name="connsiteX36" fmla="*/ 164738 w 176334"/>
                <a:gd name="connsiteY36" fmla="*/ 57618 h 175360"/>
                <a:gd name="connsiteX37" fmla="*/ 166755 w 176334"/>
                <a:gd name="connsiteY37" fmla="*/ 49890 h 175360"/>
                <a:gd name="connsiteX38" fmla="*/ 110790 w 176334"/>
                <a:gd name="connsiteY38" fmla="*/ 87363 h 175360"/>
                <a:gd name="connsiteX39" fmla="*/ 117632 w 176334"/>
                <a:gd name="connsiteY39" fmla="*/ 88249 h 175360"/>
                <a:gd name="connsiteX40" fmla="*/ 116992 w 176334"/>
                <a:gd name="connsiteY40" fmla="*/ 87645 h 175360"/>
                <a:gd name="connsiteX41" fmla="*/ 108114 w 176334"/>
                <a:gd name="connsiteY41" fmla="*/ 94507 h 175360"/>
                <a:gd name="connsiteX42" fmla="*/ 145682 w 176334"/>
                <a:gd name="connsiteY42" fmla="*/ 153148 h 175360"/>
                <a:gd name="connsiteX43" fmla="*/ 147698 w 176334"/>
                <a:gd name="connsiteY43" fmla="*/ 145401 h 175360"/>
                <a:gd name="connsiteX44" fmla="*/ 120442 w 176334"/>
                <a:gd name="connsiteY44" fmla="*/ 164986 h 175360"/>
                <a:gd name="connsiteX45" fmla="*/ 128170 w 176334"/>
                <a:gd name="connsiteY45" fmla="*/ 167022 h 175360"/>
                <a:gd name="connsiteX46" fmla="*/ 89057 w 176334"/>
                <a:gd name="connsiteY46" fmla="*/ 109530 h 175360"/>
                <a:gd name="connsiteX47" fmla="*/ 81328 w 176334"/>
                <a:gd name="connsiteY47" fmla="*/ 107494 h 175360"/>
                <a:gd name="connsiteX48" fmla="*/ 21405 w 176334"/>
                <a:gd name="connsiteY48" fmla="*/ 146966 h 175360"/>
                <a:gd name="connsiteX49" fmla="*/ 29152 w 176334"/>
                <a:gd name="connsiteY49" fmla="*/ 149001 h 175360"/>
                <a:gd name="connsiteX50" fmla="*/ 9473 w 176334"/>
                <a:gd name="connsiteY50" fmla="*/ 120444 h 175360"/>
                <a:gd name="connsiteX51" fmla="*/ 7437 w 176334"/>
                <a:gd name="connsiteY51" fmla="*/ 128172 h 175360"/>
                <a:gd name="connsiteX52" fmla="*/ 66663 w 176334"/>
                <a:gd name="connsiteY52" fmla="*/ 89304 h 175360"/>
                <a:gd name="connsiteX53" fmla="*/ 68680 w 176334"/>
                <a:gd name="connsiteY53" fmla="*/ 81557 h 175360"/>
                <a:gd name="connsiteX54" fmla="*/ 31132 w 176334"/>
                <a:gd name="connsiteY54" fmla="*/ 23406 h 175360"/>
                <a:gd name="connsiteX55" fmla="*/ 21405 w 176334"/>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34" h="175360">
                  <a:moveTo>
                    <a:pt x="21405" y="29117"/>
                  </a:moveTo>
                  <a:cubicBezTo>
                    <a:pt x="33978" y="48495"/>
                    <a:pt x="46494" y="67872"/>
                    <a:pt x="58973" y="87268"/>
                  </a:cubicBezTo>
                  <a:lnTo>
                    <a:pt x="61008" y="79540"/>
                  </a:lnTo>
                  <a:lnTo>
                    <a:pt x="1782" y="118408"/>
                  </a:lnTo>
                  <a:cubicBezTo>
                    <a:pt x="-913" y="119973"/>
                    <a:pt x="-1837" y="123441"/>
                    <a:pt x="-272" y="126137"/>
                  </a:cubicBezTo>
                  <a:cubicBezTo>
                    <a:pt x="-254" y="126137"/>
                    <a:pt x="-254" y="126156"/>
                    <a:pt x="-254" y="126156"/>
                  </a:cubicBezTo>
                  <a:lnTo>
                    <a:pt x="19520" y="154769"/>
                  </a:lnTo>
                  <a:cubicBezTo>
                    <a:pt x="21103" y="157465"/>
                    <a:pt x="24553" y="158370"/>
                    <a:pt x="27249" y="156786"/>
                  </a:cubicBezTo>
                  <a:cubicBezTo>
                    <a:pt x="27267" y="156786"/>
                    <a:pt x="27267" y="156786"/>
                    <a:pt x="27267" y="156786"/>
                  </a:cubicBezTo>
                  <a:lnTo>
                    <a:pt x="87134" y="117390"/>
                  </a:lnTo>
                  <a:lnTo>
                    <a:pt x="79386" y="115355"/>
                  </a:lnTo>
                  <a:lnTo>
                    <a:pt x="118463" y="172809"/>
                  </a:lnTo>
                  <a:cubicBezTo>
                    <a:pt x="120064" y="175165"/>
                    <a:pt x="123589" y="176729"/>
                    <a:pt x="126210" y="174844"/>
                  </a:cubicBezTo>
                  <a:lnTo>
                    <a:pt x="153466" y="155278"/>
                  </a:lnTo>
                  <a:cubicBezTo>
                    <a:pt x="156124" y="153657"/>
                    <a:pt x="157029" y="150246"/>
                    <a:pt x="155502" y="147531"/>
                  </a:cubicBezTo>
                  <a:cubicBezTo>
                    <a:pt x="142930" y="127984"/>
                    <a:pt x="130413" y="108437"/>
                    <a:pt x="117934" y="88890"/>
                  </a:cubicBezTo>
                  <a:lnTo>
                    <a:pt x="109056" y="95732"/>
                  </a:lnTo>
                  <a:lnTo>
                    <a:pt x="109697" y="96335"/>
                  </a:lnTo>
                  <a:cubicBezTo>
                    <a:pt x="111526" y="98107"/>
                    <a:pt x="114315" y="98465"/>
                    <a:pt x="116540" y="97221"/>
                  </a:cubicBezTo>
                  <a:lnTo>
                    <a:pt x="172523" y="59748"/>
                  </a:lnTo>
                  <a:cubicBezTo>
                    <a:pt x="175181" y="58127"/>
                    <a:pt x="176086" y="54715"/>
                    <a:pt x="174559" y="52001"/>
                  </a:cubicBezTo>
                  <a:lnTo>
                    <a:pt x="155709" y="22312"/>
                  </a:lnTo>
                  <a:cubicBezTo>
                    <a:pt x="154126" y="19617"/>
                    <a:pt x="150677" y="18731"/>
                    <a:pt x="147981" y="20295"/>
                  </a:cubicBezTo>
                  <a:lnTo>
                    <a:pt x="91658" y="57750"/>
                  </a:lnTo>
                  <a:lnTo>
                    <a:pt x="99405" y="59767"/>
                  </a:lnTo>
                  <a:cubicBezTo>
                    <a:pt x="86983" y="40917"/>
                    <a:pt x="74562" y="22030"/>
                    <a:pt x="62177" y="3123"/>
                  </a:cubicBezTo>
                  <a:cubicBezTo>
                    <a:pt x="60612" y="428"/>
                    <a:pt x="57144" y="-477"/>
                    <a:pt x="54448" y="1088"/>
                  </a:cubicBezTo>
                  <a:lnTo>
                    <a:pt x="23573" y="21426"/>
                  </a:lnTo>
                  <a:cubicBezTo>
                    <a:pt x="17522" y="25422"/>
                    <a:pt x="23177" y="35225"/>
                    <a:pt x="29227" y="31209"/>
                  </a:cubicBezTo>
                  <a:lnTo>
                    <a:pt x="60103" y="10852"/>
                  </a:lnTo>
                  <a:lnTo>
                    <a:pt x="52356" y="8835"/>
                  </a:lnTo>
                  <a:lnTo>
                    <a:pt x="89566" y="65384"/>
                  </a:lnTo>
                  <a:cubicBezTo>
                    <a:pt x="91131" y="68080"/>
                    <a:pt x="94599" y="69003"/>
                    <a:pt x="97294" y="67438"/>
                  </a:cubicBezTo>
                  <a:cubicBezTo>
                    <a:pt x="97294" y="67420"/>
                    <a:pt x="97313" y="67420"/>
                    <a:pt x="97313" y="67420"/>
                  </a:cubicBezTo>
                  <a:lnTo>
                    <a:pt x="153636" y="29965"/>
                  </a:lnTo>
                  <a:lnTo>
                    <a:pt x="145889" y="27930"/>
                  </a:lnTo>
                  <a:lnTo>
                    <a:pt x="164738" y="57618"/>
                  </a:lnTo>
                  <a:lnTo>
                    <a:pt x="166755" y="49890"/>
                  </a:lnTo>
                  <a:lnTo>
                    <a:pt x="110790" y="87363"/>
                  </a:lnTo>
                  <a:lnTo>
                    <a:pt x="117632" y="88249"/>
                  </a:lnTo>
                  <a:lnTo>
                    <a:pt x="116992" y="87645"/>
                  </a:lnTo>
                  <a:cubicBezTo>
                    <a:pt x="112430" y="83480"/>
                    <a:pt x="104495" y="88871"/>
                    <a:pt x="108114" y="94507"/>
                  </a:cubicBezTo>
                  <a:cubicBezTo>
                    <a:pt x="120686" y="114054"/>
                    <a:pt x="133203" y="133601"/>
                    <a:pt x="145682" y="153148"/>
                  </a:cubicBezTo>
                  <a:cubicBezTo>
                    <a:pt x="146360" y="150566"/>
                    <a:pt x="147020" y="147983"/>
                    <a:pt x="147698" y="145401"/>
                  </a:cubicBezTo>
                  <a:lnTo>
                    <a:pt x="120442" y="164986"/>
                  </a:lnTo>
                  <a:lnTo>
                    <a:pt x="128170" y="167022"/>
                  </a:lnTo>
                  <a:lnTo>
                    <a:pt x="89057" y="109530"/>
                  </a:lnTo>
                  <a:cubicBezTo>
                    <a:pt x="87492" y="106835"/>
                    <a:pt x="84024" y="105930"/>
                    <a:pt x="81328" y="107494"/>
                  </a:cubicBezTo>
                  <a:lnTo>
                    <a:pt x="21405" y="146966"/>
                  </a:lnTo>
                  <a:lnTo>
                    <a:pt x="29152" y="149001"/>
                  </a:lnTo>
                  <a:lnTo>
                    <a:pt x="9473" y="120444"/>
                  </a:lnTo>
                  <a:lnTo>
                    <a:pt x="7437" y="128172"/>
                  </a:lnTo>
                  <a:lnTo>
                    <a:pt x="66663" y="89304"/>
                  </a:lnTo>
                  <a:cubicBezTo>
                    <a:pt x="69302" y="87683"/>
                    <a:pt x="70207" y="84253"/>
                    <a:pt x="68680" y="81557"/>
                  </a:cubicBezTo>
                  <a:lnTo>
                    <a:pt x="31132" y="23406"/>
                  </a:lnTo>
                  <a:cubicBezTo>
                    <a:pt x="27249" y="17317"/>
                    <a:pt x="17446" y="22972"/>
                    <a:pt x="21405" y="29117"/>
                  </a:cubicBezTo>
                  <a:close/>
                </a:path>
              </a:pathLst>
            </a:custGeom>
            <a:grpFill/>
            <a:ln w="1885" cap="flat">
              <a:noFill/>
              <a:prstDash val="solid"/>
              <a:miter/>
            </a:ln>
          </p:spPr>
          <p:txBody>
            <a:bodyPr rtlCol="0" anchor="ctr"/>
            <a:lstStyle/>
            <a:p>
              <a:endParaRPr lang="en-IN"/>
            </a:p>
          </p:txBody>
        </p:sp>
        <p:sp>
          <p:nvSpPr>
            <p:cNvPr id="1006" name="Freeform: Shape 1005">
              <a:extLst>
                <a:ext uri="{FF2B5EF4-FFF2-40B4-BE49-F238E27FC236}">
                  <a16:creationId xmlns:a16="http://schemas.microsoft.com/office/drawing/2014/main" id="{957A2BED-F623-5412-D6C9-B5DA92C8A502}"/>
                </a:ext>
              </a:extLst>
            </p:cNvPr>
            <p:cNvSpPr/>
            <p:nvPr/>
          </p:nvSpPr>
          <p:spPr>
            <a:xfrm>
              <a:off x="6880461" y="4688204"/>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64 w 176240"/>
                <a:gd name="connsiteY23" fmla="*/ 57750 h 175361"/>
                <a:gd name="connsiteX24" fmla="*/ 99311 w 176240"/>
                <a:gd name="connsiteY24" fmla="*/ 59767 h 175361"/>
                <a:gd name="connsiteX25" fmla="*/ 62083 w 176240"/>
                <a:gd name="connsiteY25" fmla="*/ 3123 h 175361"/>
                <a:gd name="connsiteX26" fmla="*/ 54354 w 176240"/>
                <a:gd name="connsiteY26" fmla="*/ 1087 h 175361"/>
                <a:gd name="connsiteX27" fmla="*/ 23479 w 176240"/>
                <a:gd name="connsiteY27" fmla="*/ 21426 h 175361"/>
                <a:gd name="connsiteX28" fmla="*/ 29134 w 176240"/>
                <a:gd name="connsiteY28" fmla="*/ 31209 h 175361"/>
                <a:gd name="connsiteX29" fmla="*/ 60009 w 176240"/>
                <a:gd name="connsiteY29" fmla="*/ 10852 h 175361"/>
                <a:gd name="connsiteX30" fmla="*/ 52262 w 176240"/>
                <a:gd name="connsiteY30" fmla="*/ 8835 h 175361"/>
                <a:gd name="connsiteX31" fmla="*/ 89471 w 176240"/>
                <a:gd name="connsiteY31" fmla="*/ 65384 h 175361"/>
                <a:gd name="connsiteX32" fmla="*/ 97200 w 176240"/>
                <a:gd name="connsiteY32" fmla="*/ 67438 h 175361"/>
                <a:gd name="connsiteX33" fmla="*/ 97219 w 176240"/>
                <a:gd name="connsiteY33" fmla="*/ 67419 h 175361"/>
                <a:gd name="connsiteX34" fmla="*/ 153542 w 176240"/>
                <a:gd name="connsiteY34" fmla="*/ 29965 h 175361"/>
                <a:gd name="connsiteX35" fmla="*/ 145795 w 176240"/>
                <a:gd name="connsiteY35" fmla="*/ 27929 h 175361"/>
                <a:gd name="connsiteX36" fmla="*/ 164644 w 176240"/>
                <a:gd name="connsiteY36" fmla="*/ 57618 h 175361"/>
                <a:gd name="connsiteX37" fmla="*/ 166661 w 176240"/>
                <a:gd name="connsiteY37" fmla="*/ 49890 h 175361"/>
                <a:gd name="connsiteX38" fmla="*/ 110696 w 176240"/>
                <a:gd name="connsiteY38" fmla="*/ 87363 h 175361"/>
                <a:gd name="connsiteX39" fmla="*/ 117539 w 176240"/>
                <a:gd name="connsiteY39" fmla="*/ 88248 h 175361"/>
                <a:gd name="connsiteX40" fmla="*/ 116898 w 176240"/>
                <a:gd name="connsiteY40" fmla="*/ 87646 h 175361"/>
                <a:gd name="connsiteX41" fmla="*/ 108020 w 176240"/>
                <a:gd name="connsiteY41" fmla="*/ 94507 h 175361"/>
                <a:gd name="connsiteX42" fmla="*/ 145587 w 176240"/>
                <a:gd name="connsiteY42" fmla="*/ 153148 h 175361"/>
                <a:gd name="connsiteX43" fmla="*/ 147604 w 176240"/>
                <a:gd name="connsiteY43" fmla="*/ 145401 h 175361"/>
                <a:gd name="connsiteX44" fmla="*/ 120348 w 176240"/>
                <a:gd name="connsiteY44" fmla="*/ 164986 h 175361"/>
                <a:gd name="connsiteX45" fmla="*/ 128075 w 176240"/>
                <a:gd name="connsiteY45" fmla="*/ 167022 h 175361"/>
                <a:gd name="connsiteX46" fmla="*/ 89057 w 176240"/>
                <a:gd name="connsiteY46" fmla="*/ 109586 h 175361"/>
                <a:gd name="connsiteX47" fmla="*/ 81328 w 176240"/>
                <a:gd name="connsiteY47" fmla="*/ 107551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64" y="57750"/>
                  </a:lnTo>
                  <a:lnTo>
                    <a:pt x="99311" y="59767"/>
                  </a:lnTo>
                  <a:cubicBezTo>
                    <a:pt x="86889" y="40917"/>
                    <a:pt x="74467" y="22030"/>
                    <a:pt x="62083" y="3123"/>
                  </a:cubicBezTo>
                  <a:cubicBezTo>
                    <a:pt x="60518" y="428"/>
                    <a:pt x="57050" y="-477"/>
                    <a:pt x="54354" y="1087"/>
                  </a:cubicBezTo>
                  <a:lnTo>
                    <a:pt x="23479" y="21426"/>
                  </a:lnTo>
                  <a:cubicBezTo>
                    <a:pt x="17428" y="25423"/>
                    <a:pt x="23083" y="35224"/>
                    <a:pt x="29134" y="31209"/>
                  </a:cubicBezTo>
                  <a:lnTo>
                    <a:pt x="60009" y="10852"/>
                  </a:lnTo>
                  <a:lnTo>
                    <a:pt x="52262" y="8835"/>
                  </a:lnTo>
                  <a:lnTo>
                    <a:pt x="89471" y="65384"/>
                  </a:lnTo>
                  <a:cubicBezTo>
                    <a:pt x="91036" y="68079"/>
                    <a:pt x="94504" y="69003"/>
                    <a:pt x="97200" y="67438"/>
                  </a:cubicBezTo>
                  <a:cubicBezTo>
                    <a:pt x="97200" y="67419"/>
                    <a:pt x="97219" y="67419"/>
                    <a:pt x="97219" y="67419"/>
                  </a:cubicBezTo>
                  <a:lnTo>
                    <a:pt x="153542" y="29965"/>
                  </a:lnTo>
                  <a:lnTo>
                    <a:pt x="145795" y="27929"/>
                  </a:lnTo>
                  <a:lnTo>
                    <a:pt x="164644" y="57618"/>
                  </a:lnTo>
                  <a:lnTo>
                    <a:pt x="166661" y="49890"/>
                  </a:lnTo>
                  <a:lnTo>
                    <a:pt x="110696" y="87363"/>
                  </a:lnTo>
                  <a:lnTo>
                    <a:pt x="117539" y="88248"/>
                  </a:lnTo>
                  <a:lnTo>
                    <a:pt x="116898" y="87646"/>
                  </a:lnTo>
                  <a:cubicBezTo>
                    <a:pt x="112337" y="83479"/>
                    <a:pt x="104400" y="88871"/>
                    <a:pt x="108020" y="94507"/>
                  </a:cubicBezTo>
                  <a:cubicBezTo>
                    <a:pt x="120592" y="114054"/>
                    <a:pt x="133108" y="133601"/>
                    <a:pt x="145587" y="153148"/>
                  </a:cubicBezTo>
                  <a:cubicBezTo>
                    <a:pt x="146266" y="150566"/>
                    <a:pt x="146925" y="147984"/>
                    <a:pt x="147604" y="145401"/>
                  </a:cubicBezTo>
                  <a:lnTo>
                    <a:pt x="120348" y="164986"/>
                  </a:lnTo>
                  <a:lnTo>
                    <a:pt x="128075" y="167022"/>
                  </a:lnTo>
                  <a:lnTo>
                    <a:pt x="89057" y="109586"/>
                  </a:lnTo>
                  <a:cubicBezTo>
                    <a:pt x="87492" y="106891"/>
                    <a:pt x="84024" y="105986"/>
                    <a:pt x="81328" y="107551"/>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7" name="Freeform: Shape 1006">
              <a:extLst>
                <a:ext uri="{FF2B5EF4-FFF2-40B4-BE49-F238E27FC236}">
                  <a16:creationId xmlns:a16="http://schemas.microsoft.com/office/drawing/2014/main" id="{8E2DB6C5-3ACD-8EBF-4913-39D7C50D51AE}"/>
                </a:ext>
              </a:extLst>
            </p:cNvPr>
            <p:cNvSpPr/>
            <p:nvPr/>
          </p:nvSpPr>
          <p:spPr>
            <a:xfrm>
              <a:off x="8365360" y="5463541"/>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4"/>
                  </a:cubicBezTo>
                  <a:lnTo>
                    <a:pt x="48027" y="17684"/>
                  </a:lnTo>
                  <a:lnTo>
                    <a:pt x="32457" y="2095"/>
                  </a:lnTo>
                  <a:cubicBezTo>
                    <a:pt x="27312" y="-3069"/>
                    <a:pt x="19263" y="4923"/>
                    <a:pt x="24465"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08" name="Freeform: Shape 1007">
              <a:extLst>
                <a:ext uri="{FF2B5EF4-FFF2-40B4-BE49-F238E27FC236}">
                  <a16:creationId xmlns:a16="http://schemas.microsoft.com/office/drawing/2014/main" id="{35BFC43C-F371-F36C-6A77-560A8121842F}"/>
                </a:ext>
              </a:extLst>
            </p:cNvPr>
            <p:cNvSpPr/>
            <p:nvPr/>
          </p:nvSpPr>
          <p:spPr>
            <a:xfrm>
              <a:off x="7527524" y="3580935"/>
              <a:ext cx="163703" cy="151407"/>
            </a:xfrm>
            <a:custGeom>
              <a:avLst/>
              <a:gdLst>
                <a:gd name="connsiteX0" fmla="*/ 793 w 163703"/>
                <a:gd name="connsiteY0" fmla="*/ 124778 h 151407"/>
                <a:gd name="connsiteX1" fmla="*/ 23714 w 163703"/>
                <a:gd name="connsiteY1" fmla="*/ 150131 h 151407"/>
                <a:gd name="connsiteX2" fmla="*/ 31707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1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1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7 w 163703"/>
                <a:gd name="connsiteY18" fmla="*/ 142120 h 151407"/>
                <a:gd name="connsiteX19" fmla="*/ 8785 w 163703"/>
                <a:gd name="connsiteY19" fmla="*/ 116767 h 151407"/>
                <a:gd name="connsiteX20" fmla="*/ 793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793" y="124778"/>
                  </a:moveTo>
                  <a:cubicBezTo>
                    <a:pt x="8446" y="133223"/>
                    <a:pt x="16080" y="141668"/>
                    <a:pt x="23714" y="150131"/>
                  </a:cubicBezTo>
                  <a:cubicBezTo>
                    <a:pt x="25957" y="152261"/>
                    <a:pt x="29463" y="152261"/>
                    <a:pt x="31707" y="150131"/>
                  </a:cubicBezTo>
                  <a:lnTo>
                    <a:pt x="144899" y="50718"/>
                  </a:lnTo>
                  <a:lnTo>
                    <a:pt x="161072" y="36505"/>
                  </a:lnTo>
                  <a:cubicBezTo>
                    <a:pt x="163202" y="34262"/>
                    <a:pt x="163202" y="30756"/>
                    <a:pt x="161072" y="28513"/>
                  </a:cubicBezTo>
                  <a:lnTo>
                    <a:pt x="138791" y="1954"/>
                  </a:lnTo>
                  <a:cubicBezTo>
                    <a:pt x="136737" y="-497"/>
                    <a:pt x="132911" y="69"/>
                    <a:pt x="130780" y="1954"/>
                  </a:cubicBezTo>
                  <a:lnTo>
                    <a:pt x="17305" y="102197"/>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1009" name="Freeform: Shape 1008">
              <a:extLst>
                <a:ext uri="{FF2B5EF4-FFF2-40B4-BE49-F238E27FC236}">
                  <a16:creationId xmlns:a16="http://schemas.microsoft.com/office/drawing/2014/main" id="{541E2DF1-F5EB-7313-607E-925808C6A21F}"/>
                </a:ext>
              </a:extLst>
            </p:cNvPr>
            <p:cNvSpPr/>
            <p:nvPr/>
          </p:nvSpPr>
          <p:spPr>
            <a:xfrm>
              <a:off x="6359750" y="3571029"/>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10" name="Freeform: Shape 1009">
              <a:extLst>
                <a:ext uri="{FF2B5EF4-FFF2-40B4-BE49-F238E27FC236}">
                  <a16:creationId xmlns:a16="http://schemas.microsoft.com/office/drawing/2014/main" id="{4264BD67-2810-2988-4EFE-A1E9AF7A1FA6}"/>
                </a:ext>
              </a:extLst>
            </p:cNvPr>
            <p:cNvSpPr/>
            <p:nvPr/>
          </p:nvSpPr>
          <p:spPr>
            <a:xfrm>
              <a:off x="8358475"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11" name="Freeform: Shape 1010">
              <a:extLst>
                <a:ext uri="{FF2B5EF4-FFF2-40B4-BE49-F238E27FC236}">
                  <a16:creationId xmlns:a16="http://schemas.microsoft.com/office/drawing/2014/main" id="{58D090A1-C2F1-F2B4-BBBE-04E6B9C62080}"/>
                </a:ext>
              </a:extLst>
            </p:cNvPr>
            <p:cNvSpPr/>
            <p:nvPr/>
          </p:nvSpPr>
          <p:spPr>
            <a:xfrm>
              <a:off x="8456026"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12" name="Freeform: Shape 1011">
              <a:extLst>
                <a:ext uri="{FF2B5EF4-FFF2-40B4-BE49-F238E27FC236}">
                  <a16:creationId xmlns:a16="http://schemas.microsoft.com/office/drawing/2014/main" id="{1D20C32E-70FB-756C-8F5D-ADF65CED7137}"/>
                </a:ext>
              </a:extLst>
            </p:cNvPr>
            <p:cNvSpPr/>
            <p:nvPr/>
          </p:nvSpPr>
          <p:spPr>
            <a:xfrm>
              <a:off x="8422399" y="3686560"/>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13" name="Freeform: Shape 1012">
              <a:extLst>
                <a:ext uri="{FF2B5EF4-FFF2-40B4-BE49-F238E27FC236}">
                  <a16:creationId xmlns:a16="http://schemas.microsoft.com/office/drawing/2014/main" id="{6B886521-4351-EDF7-746A-A55AB3F524F9}"/>
                </a:ext>
              </a:extLst>
            </p:cNvPr>
            <p:cNvSpPr/>
            <p:nvPr/>
          </p:nvSpPr>
          <p:spPr>
            <a:xfrm>
              <a:off x="6398104"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4" name="Freeform: Shape 1013">
              <a:extLst>
                <a:ext uri="{FF2B5EF4-FFF2-40B4-BE49-F238E27FC236}">
                  <a16:creationId xmlns:a16="http://schemas.microsoft.com/office/drawing/2014/main" id="{355D2B59-A8D0-EFCB-F372-30AE6EC8FC31}"/>
                </a:ext>
              </a:extLst>
            </p:cNvPr>
            <p:cNvSpPr/>
            <p:nvPr/>
          </p:nvSpPr>
          <p:spPr>
            <a:xfrm>
              <a:off x="6495655"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5" name="Freeform: Shape 1014">
              <a:extLst>
                <a:ext uri="{FF2B5EF4-FFF2-40B4-BE49-F238E27FC236}">
                  <a16:creationId xmlns:a16="http://schemas.microsoft.com/office/drawing/2014/main" id="{05F6F6CD-605C-59DC-762A-A32D0194D9F8}"/>
                </a:ext>
              </a:extLst>
            </p:cNvPr>
            <p:cNvSpPr/>
            <p:nvPr/>
          </p:nvSpPr>
          <p:spPr>
            <a:xfrm>
              <a:off x="6462028" y="5639391"/>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6" name="Freeform: Shape 1015">
              <a:extLst>
                <a:ext uri="{FF2B5EF4-FFF2-40B4-BE49-F238E27FC236}">
                  <a16:creationId xmlns:a16="http://schemas.microsoft.com/office/drawing/2014/main" id="{B4BB61CE-D836-BB2E-D9C0-9CC86DD9676E}"/>
                </a:ext>
              </a:extLst>
            </p:cNvPr>
            <p:cNvSpPr/>
            <p:nvPr/>
          </p:nvSpPr>
          <p:spPr>
            <a:xfrm>
              <a:off x="9866452"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7" name="Freeform: Shape 1016">
              <a:extLst>
                <a:ext uri="{FF2B5EF4-FFF2-40B4-BE49-F238E27FC236}">
                  <a16:creationId xmlns:a16="http://schemas.microsoft.com/office/drawing/2014/main" id="{067C494E-B4BD-88C9-EC58-52745D40E8F3}"/>
                </a:ext>
              </a:extLst>
            </p:cNvPr>
            <p:cNvSpPr/>
            <p:nvPr/>
          </p:nvSpPr>
          <p:spPr>
            <a:xfrm>
              <a:off x="9964004"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8" name="Freeform: Shape 1017">
              <a:extLst>
                <a:ext uri="{FF2B5EF4-FFF2-40B4-BE49-F238E27FC236}">
                  <a16:creationId xmlns:a16="http://schemas.microsoft.com/office/drawing/2014/main" id="{7B84A383-D0B5-8391-3D86-357283D816C5}"/>
                </a:ext>
              </a:extLst>
            </p:cNvPr>
            <p:cNvSpPr/>
            <p:nvPr/>
          </p:nvSpPr>
          <p:spPr>
            <a:xfrm>
              <a:off x="9930376" y="5405655"/>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9" name="Freeform: Shape 1018">
              <a:extLst>
                <a:ext uri="{FF2B5EF4-FFF2-40B4-BE49-F238E27FC236}">
                  <a16:creationId xmlns:a16="http://schemas.microsoft.com/office/drawing/2014/main" id="{62AF4F89-D332-5AD0-2C0D-2EE8C7A4E450}"/>
                </a:ext>
              </a:extLst>
            </p:cNvPr>
            <p:cNvSpPr/>
            <p:nvPr/>
          </p:nvSpPr>
          <p:spPr>
            <a:xfrm>
              <a:off x="9632716"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20" name="Freeform: Shape 1019">
              <a:extLst>
                <a:ext uri="{FF2B5EF4-FFF2-40B4-BE49-F238E27FC236}">
                  <a16:creationId xmlns:a16="http://schemas.microsoft.com/office/drawing/2014/main" id="{15C33FD3-A9BB-CB6A-E5B0-991346A90A7B}"/>
                </a:ext>
              </a:extLst>
            </p:cNvPr>
            <p:cNvSpPr/>
            <p:nvPr/>
          </p:nvSpPr>
          <p:spPr>
            <a:xfrm>
              <a:off x="9730267"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21" name="Freeform: Shape 1020">
              <a:extLst>
                <a:ext uri="{FF2B5EF4-FFF2-40B4-BE49-F238E27FC236}">
                  <a16:creationId xmlns:a16="http://schemas.microsoft.com/office/drawing/2014/main" id="{68D862F7-3F77-748D-020B-C377EC237CFE}"/>
                </a:ext>
              </a:extLst>
            </p:cNvPr>
            <p:cNvSpPr/>
            <p:nvPr/>
          </p:nvSpPr>
          <p:spPr>
            <a:xfrm>
              <a:off x="9696640" y="3844898"/>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22" name="Freeform: Shape 1021">
              <a:extLst>
                <a:ext uri="{FF2B5EF4-FFF2-40B4-BE49-F238E27FC236}">
                  <a16:creationId xmlns:a16="http://schemas.microsoft.com/office/drawing/2014/main" id="{2116849D-9BC3-B506-4F8C-DE1B61C51695}"/>
                </a:ext>
              </a:extLst>
            </p:cNvPr>
            <p:cNvSpPr/>
            <p:nvPr/>
          </p:nvSpPr>
          <p:spPr>
            <a:xfrm>
              <a:off x="11358777" y="3730678"/>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023" name="Freeform: Shape 1022">
              <a:extLst>
                <a:ext uri="{FF2B5EF4-FFF2-40B4-BE49-F238E27FC236}">
                  <a16:creationId xmlns:a16="http://schemas.microsoft.com/office/drawing/2014/main" id="{0094C789-EF31-12B7-81D0-1F8807516303}"/>
                </a:ext>
              </a:extLst>
            </p:cNvPr>
            <p:cNvSpPr/>
            <p:nvPr/>
          </p:nvSpPr>
          <p:spPr>
            <a:xfrm>
              <a:off x="11447660"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024" name="Freeform: Shape 1023">
              <a:extLst>
                <a:ext uri="{FF2B5EF4-FFF2-40B4-BE49-F238E27FC236}">
                  <a16:creationId xmlns:a16="http://schemas.microsoft.com/office/drawing/2014/main" id="{F755C3C4-8C49-9B41-FD21-67D3FA85F567}"/>
                </a:ext>
              </a:extLst>
            </p:cNvPr>
            <p:cNvSpPr/>
            <p:nvPr/>
          </p:nvSpPr>
          <p:spPr>
            <a:xfrm>
              <a:off x="11540034"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025" name="Freeform: Shape 1024">
              <a:extLst>
                <a:ext uri="{FF2B5EF4-FFF2-40B4-BE49-F238E27FC236}">
                  <a16:creationId xmlns:a16="http://schemas.microsoft.com/office/drawing/2014/main" id="{A5700D48-6A14-CDD9-EDE6-366EFC42D137}"/>
                </a:ext>
              </a:extLst>
            </p:cNvPr>
            <p:cNvSpPr/>
            <p:nvPr/>
          </p:nvSpPr>
          <p:spPr>
            <a:xfrm>
              <a:off x="11390187"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026" name="Freeform: Shape 1025">
              <a:extLst>
                <a:ext uri="{FF2B5EF4-FFF2-40B4-BE49-F238E27FC236}">
                  <a16:creationId xmlns:a16="http://schemas.microsoft.com/office/drawing/2014/main" id="{A9634977-8D6E-BBE4-05CD-D2985316E25C}"/>
                </a:ext>
              </a:extLst>
            </p:cNvPr>
            <p:cNvSpPr/>
            <p:nvPr/>
          </p:nvSpPr>
          <p:spPr>
            <a:xfrm>
              <a:off x="6463371"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27" name="Freeform: Shape 1026">
              <a:extLst>
                <a:ext uri="{FF2B5EF4-FFF2-40B4-BE49-F238E27FC236}">
                  <a16:creationId xmlns:a16="http://schemas.microsoft.com/office/drawing/2014/main" id="{428CDA1C-017A-A567-9374-492610907647}"/>
                </a:ext>
              </a:extLst>
            </p:cNvPr>
            <p:cNvSpPr/>
            <p:nvPr/>
          </p:nvSpPr>
          <p:spPr>
            <a:xfrm>
              <a:off x="6638983" y="4864590"/>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28" name="Freeform: Shape 1027">
              <a:extLst>
                <a:ext uri="{FF2B5EF4-FFF2-40B4-BE49-F238E27FC236}">
                  <a16:creationId xmlns:a16="http://schemas.microsoft.com/office/drawing/2014/main" id="{85F92C52-AABE-0871-E2D5-35DC3BC032FB}"/>
                </a:ext>
              </a:extLst>
            </p:cNvPr>
            <p:cNvSpPr/>
            <p:nvPr/>
          </p:nvSpPr>
          <p:spPr>
            <a:xfrm>
              <a:off x="6659954" y="483762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29" name="Freeform: Shape 1028">
              <a:extLst>
                <a:ext uri="{FF2B5EF4-FFF2-40B4-BE49-F238E27FC236}">
                  <a16:creationId xmlns:a16="http://schemas.microsoft.com/office/drawing/2014/main" id="{12D3818A-6644-B076-02FF-54FDEAC7973E}"/>
                </a:ext>
              </a:extLst>
            </p:cNvPr>
            <p:cNvSpPr/>
            <p:nvPr/>
          </p:nvSpPr>
          <p:spPr>
            <a:xfrm>
              <a:off x="8574540"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30" name="Freeform: Shape 1029">
              <a:extLst>
                <a:ext uri="{FF2B5EF4-FFF2-40B4-BE49-F238E27FC236}">
                  <a16:creationId xmlns:a16="http://schemas.microsoft.com/office/drawing/2014/main" id="{80221C83-B4B0-D360-8277-8DF93102F4F7}"/>
                </a:ext>
              </a:extLst>
            </p:cNvPr>
            <p:cNvSpPr/>
            <p:nvPr/>
          </p:nvSpPr>
          <p:spPr>
            <a:xfrm>
              <a:off x="8750152" y="5339603"/>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31" name="Freeform: Shape 1030">
              <a:extLst>
                <a:ext uri="{FF2B5EF4-FFF2-40B4-BE49-F238E27FC236}">
                  <a16:creationId xmlns:a16="http://schemas.microsoft.com/office/drawing/2014/main" id="{2AF31255-0B1F-F80D-84DF-C380D676316A}"/>
                </a:ext>
              </a:extLst>
            </p:cNvPr>
            <p:cNvSpPr/>
            <p:nvPr/>
          </p:nvSpPr>
          <p:spPr>
            <a:xfrm>
              <a:off x="8771123"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2" name="Freeform: Shape 1031">
              <a:extLst>
                <a:ext uri="{FF2B5EF4-FFF2-40B4-BE49-F238E27FC236}">
                  <a16:creationId xmlns:a16="http://schemas.microsoft.com/office/drawing/2014/main" id="{DC014A92-7452-1578-8532-9B68AB476ED0}"/>
                </a:ext>
              </a:extLst>
            </p:cNvPr>
            <p:cNvSpPr/>
            <p:nvPr/>
          </p:nvSpPr>
          <p:spPr>
            <a:xfrm>
              <a:off x="9803542"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7"/>
                    <a:pt x="112696" y="147017"/>
                    <a:pt x="87833" y="138007"/>
                  </a:cubicBezTo>
                  <a:cubicBezTo>
                    <a:pt x="74280" y="133087"/>
                    <a:pt x="59671" y="128695"/>
                    <a:pt x="47928" y="119987"/>
                  </a:cubicBezTo>
                  <a:cubicBezTo>
                    <a:pt x="31171" y="107546"/>
                    <a:pt x="24705" y="85492"/>
                    <a:pt x="30304" y="65643"/>
                  </a:cubicBezTo>
                  <a:cubicBezTo>
                    <a:pt x="36656" y="44531"/>
                    <a:pt x="51622" y="27077"/>
                    <a:pt x="71509" y="17557"/>
                  </a:cubicBezTo>
                  <a:cubicBezTo>
                    <a:pt x="92338" y="7887"/>
                    <a:pt x="115749" y="10017"/>
                    <a:pt x="135900" y="20272"/>
                  </a:cubicBezTo>
                  <a:cubicBezTo>
                    <a:pt x="142384" y="23551"/>
                    <a:pt x="148115" y="13787"/>
                    <a:pt x="141555" y="10508"/>
                  </a:cubicBezTo>
                  <a:close/>
                </a:path>
              </a:pathLst>
            </a:custGeom>
            <a:grpFill/>
            <a:ln w="1885" cap="flat">
              <a:noFill/>
              <a:prstDash val="solid"/>
              <a:miter/>
            </a:ln>
          </p:spPr>
          <p:txBody>
            <a:bodyPr rtlCol="0" anchor="ctr"/>
            <a:lstStyle/>
            <a:p>
              <a:endParaRPr lang="en-IN"/>
            </a:p>
          </p:txBody>
        </p:sp>
        <p:sp>
          <p:nvSpPr>
            <p:cNvPr id="1033" name="Freeform: Shape 1032">
              <a:extLst>
                <a:ext uri="{FF2B5EF4-FFF2-40B4-BE49-F238E27FC236}">
                  <a16:creationId xmlns:a16="http://schemas.microsoft.com/office/drawing/2014/main" id="{300A42AB-4BAC-90CF-2A1B-4699E24E361C}"/>
                </a:ext>
              </a:extLst>
            </p:cNvPr>
            <p:cNvSpPr/>
            <p:nvPr/>
          </p:nvSpPr>
          <p:spPr>
            <a:xfrm>
              <a:off x="9979154" y="4291558"/>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1034" name="Freeform: Shape 1033">
              <a:extLst>
                <a:ext uri="{FF2B5EF4-FFF2-40B4-BE49-F238E27FC236}">
                  <a16:creationId xmlns:a16="http://schemas.microsoft.com/office/drawing/2014/main" id="{979B343F-B60A-F662-FA23-DD7C02A55D93}"/>
                </a:ext>
              </a:extLst>
            </p:cNvPr>
            <p:cNvSpPr/>
            <p:nvPr/>
          </p:nvSpPr>
          <p:spPr>
            <a:xfrm>
              <a:off x="10000125"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5" name="Freeform: Shape 1034">
              <a:extLst>
                <a:ext uri="{FF2B5EF4-FFF2-40B4-BE49-F238E27FC236}">
                  <a16:creationId xmlns:a16="http://schemas.microsoft.com/office/drawing/2014/main" id="{87F8378D-E38B-35C6-3B1E-6B30C81DB3A7}"/>
                </a:ext>
              </a:extLst>
            </p:cNvPr>
            <p:cNvSpPr/>
            <p:nvPr/>
          </p:nvSpPr>
          <p:spPr>
            <a:xfrm>
              <a:off x="9127111" y="4161715"/>
              <a:ext cx="138779" cy="197828"/>
            </a:xfrm>
            <a:custGeom>
              <a:avLst/>
              <a:gdLst>
                <a:gd name="connsiteX0" fmla="*/ 10332 w 138779"/>
                <a:gd name="connsiteY0" fmla="*/ 47964 h 197828"/>
                <a:gd name="connsiteX1" fmla="*/ 37909 w 138779"/>
                <a:gd name="connsiteY1" fmla="*/ 11943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5 h 197828"/>
                <a:gd name="connsiteX6" fmla="*/ 126484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43"/>
                  </a:cubicBezTo>
                  <a:cubicBezTo>
                    <a:pt x="53064" y="8813"/>
                    <a:pt x="68559" y="15449"/>
                    <a:pt x="76777" y="28549"/>
                  </a:cubicBezTo>
                  <a:cubicBezTo>
                    <a:pt x="97512" y="62479"/>
                    <a:pt x="59813" y="96559"/>
                    <a:pt x="36552" y="116050"/>
                  </a:cubicBezTo>
                  <a:cubicBezTo>
                    <a:pt x="31689" y="120121"/>
                    <a:pt x="38229" y="128792"/>
                    <a:pt x="43395" y="124928"/>
                  </a:cubicBezTo>
                  <a:cubicBezTo>
                    <a:pt x="58116" y="113920"/>
                    <a:pt x="74308" y="101460"/>
                    <a:pt x="93497" y="100875"/>
                  </a:cubicBezTo>
                  <a:cubicBezTo>
                    <a:pt x="112234" y="100310"/>
                    <a:pt x="126767" y="112581"/>
                    <a:pt x="126484" y="131732"/>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1036" name="Freeform: Shape 1035">
              <a:extLst>
                <a:ext uri="{FF2B5EF4-FFF2-40B4-BE49-F238E27FC236}">
                  <a16:creationId xmlns:a16="http://schemas.microsoft.com/office/drawing/2014/main" id="{C259BD58-871E-FC31-79E7-26DD4D4A5A2F}"/>
                </a:ext>
              </a:extLst>
            </p:cNvPr>
            <p:cNvSpPr/>
            <p:nvPr/>
          </p:nvSpPr>
          <p:spPr>
            <a:xfrm>
              <a:off x="9321166"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1037" name="Freeform: Shape 1036">
              <a:extLst>
                <a:ext uri="{FF2B5EF4-FFF2-40B4-BE49-F238E27FC236}">
                  <a16:creationId xmlns:a16="http://schemas.microsoft.com/office/drawing/2014/main" id="{C16B6A62-61C3-2D3D-213B-A1CC4375E7AA}"/>
                </a:ext>
              </a:extLst>
            </p:cNvPr>
            <p:cNvSpPr/>
            <p:nvPr/>
          </p:nvSpPr>
          <p:spPr>
            <a:xfrm>
              <a:off x="9308618"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7"/>
                    <a:pt x="44164" y="109627"/>
                    <a:pt x="60186" y="162312"/>
                  </a:cubicBezTo>
                  <a:cubicBezTo>
                    <a:pt x="62297" y="169268"/>
                    <a:pt x="73211" y="166289"/>
                    <a:pt x="71081" y="159315"/>
                  </a:cubicBezTo>
                  <a:cubicBezTo>
                    <a:pt x="54757"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1038" name="Freeform: Shape 1037">
              <a:extLst>
                <a:ext uri="{FF2B5EF4-FFF2-40B4-BE49-F238E27FC236}">
                  <a16:creationId xmlns:a16="http://schemas.microsoft.com/office/drawing/2014/main" id="{CAB12DE6-2024-DB2F-29C7-7D586007635B}"/>
                </a:ext>
              </a:extLst>
            </p:cNvPr>
            <p:cNvSpPr/>
            <p:nvPr/>
          </p:nvSpPr>
          <p:spPr>
            <a:xfrm>
              <a:off x="9373322" y="4088862"/>
              <a:ext cx="97103" cy="107506"/>
            </a:xfrm>
            <a:custGeom>
              <a:avLst/>
              <a:gdLst>
                <a:gd name="connsiteX0" fmla="*/ -955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5" y="7418"/>
                  </a:moveTo>
                  <a:cubicBezTo>
                    <a:pt x="3437" y="39500"/>
                    <a:pt x="7829" y="71582"/>
                    <a:pt x="12239" y="103664"/>
                  </a:cubicBezTo>
                  <a:cubicBezTo>
                    <a:pt x="13069" y="106680"/>
                    <a:pt x="16180" y="108452"/>
                    <a:pt x="19195" y="107623"/>
                  </a:cubicBezTo>
                  <a:cubicBezTo>
                    <a:pt x="19195" y="107623"/>
                    <a:pt x="19195" y="107623"/>
                    <a:pt x="19195" y="107623"/>
                  </a:cubicBezTo>
                  <a:lnTo>
                    <a:pt x="92181" y="82138"/>
                  </a:lnTo>
                  <a:cubicBezTo>
                    <a:pt x="99024" y="79763"/>
                    <a:pt x="96083" y="68830"/>
                    <a:pt x="89184" y="71243"/>
                  </a:cubicBezTo>
                  <a:lnTo>
                    <a:pt x="16180" y="96709"/>
                  </a:lnTo>
                  <a:lnTo>
                    <a:pt x="23135" y="100667"/>
                  </a:lnTo>
                  <a:cubicBezTo>
                    <a:pt x="18761" y="68585"/>
                    <a:pt x="14369"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1039" name="Freeform: Shape 1038">
              <a:extLst>
                <a:ext uri="{FF2B5EF4-FFF2-40B4-BE49-F238E27FC236}">
                  <a16:creationId xmlns:a16="http://schemas.microsoft.com/office/drawing/2014/main" id="{901A7E44-3653-75FB-95A3-E609B3C625F9}"/>
                </a:ext>
              </a:extLst>
            </p:cNvPr>
            <p:cNvSpPr/>
            <p:nvPr/>
          </p:nvSpPr>
          <p:spPr>
            <a:xfrm>
              <a:off x="9440067"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904"/>
                    <a:pt x="18763" y="119132"/>
                  </a:cubicBezTo>
                  <a:cubicBezTo>
                    <a:pt x="20026" y="126295"/>
                    <a:pt x="30922"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1040" name="Freeform: Shape 1039">
              <a:extLst>
                <a:ext uri="{FF2B5EF4-FFF2-40B4-BE49-F238E27FC236}">
                  <a16:creationId xmlns:a16="http://schemas.microsoft.com/office/drawing/2014/main" id="{E64D1861-6158-5902-8D68-25F840D7FECF}"/>
                </a:ext>
              </a:extLst>
            </p:cNvPr>
            <p:cNvSpPr/>
            <p:nvPr/>
          </p:nvSpPr>
          <p:spPr>
            <a:xfrm>
              <a:off x="6850767" y="4179228"/>
              <a:ext cx="731757" cy="501989"/>
            </a:xfrm>
            <a:custGeom>
              <a:avLst/>
              <a:gdLst>
                <a:gd name="connsiteX0" fmla="*/ 120691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5 w 731757"/>
                <a:gd name="connsiteY5" fmla="*/ 386692 h 501989"/>
                <a:gd name="connsiteX6" fmla="*/ 719585 w 731757"/>
                <a:gd name="connsiteY6" fmla="*/ 379737 h 501989"/>
                <a:gd name="connsiteX7" fmla="*/ 691311 w 731757"/>
                <a:gd name="connsiteY7" fmla="*/ 495173 h 501989"/>
                <a:gd name="connsiteX8" fmla="*/ 698266 w 731757"/>
                <a:gd name="connsiteY8" fmla="*/ 491214 h 501989"/>
                <a:gd name="connsiteX9" fmla="*/ 159164 w 731757"/>
                <a:gd name="connsiteY9" fmla="*/ 357702 h 501989"/>
                <a:gd name="connsiteX10" fmla="*/ 6086 w 731757"/>
                <a:gd name="connsiteY10" fmla="*/ 320209 h 501989"/>
                <a:gd name="connsiteX11" fmla="*/ 10044 w 731757"/>
                <a:gd name="connsiteY11" fmla="*/ 327165 h 501989"/>
                <a:gd name="connsiteX12" fmla="*/ 38319 w 731757"/>
                <a:gd name="connsiteY12" fmla="*/ 208205 h 501989"/>
                <a:gd name="connsiteX13" fmla="*/ 31362 w 731757"/>
                <a:gd name="connsiteY13" fmla="*/ 212144 h 501989"/>
                <a:gd name="connsiteX14" fmla="*/ 113567 w 731757"/>
                <a:gd name="connsiteY14" fmla="*/ 229806 h 501989"/>
                <a:gd name="connsiteX15" fmla="*/ 116563 w 731757"/>
                <a:gd name="connsiteY15" fmla="*/ 218911 h 501989"/>
                <a:gd name="connsiteX16" fmla="*/ 34378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6 w 731757"/>
                <a:gd name="connsiteY25" fmla="*/ 359964 h 501989"/>
                <a:gd name="connsiteX26" fmla="*/ 669972 w 731757"/>
                <a:gd name="connsiteY26" fmla="*/ 365411 h 501989"/>
                <a:gd name="connsiteX27" fmla="*/ 644487 w 731757"/>
                <a:gd name="connsiteY27" fmla="*/ 180684 h 501989"/>
                <a:gd name="connsiteX28" fmla="*/ 525358 w 731757"/>
                <a:gd name="connsiteY28" fmla="*/ 41007 h 501989"/>
                <a:gd name="connsiteX29" fmla="*/ 198126 w 731757"/>
                <a:gd name="connsiteY29" fmla="*/ 65305 h 501989"/>
                <a:gd name="connsiteX30" fmla="*/ 109344 w 731757"/>
                <a:gd name="connsiteY30" fmla="*/ 224434 h 501989"/>
                <a:gd name="connsiteX31" fmla="*/ 120691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1" y="224434"/>
                  </a:moveTo>
                  <a:cubicBezTo>
                    <a:pt x="132001" y="115690"/>
                    <a:pt x="230020" y="31978"/>
                    <a:pt x="334165" y="14542"/>
                  </a:cubicBezTo>
                  <a:cubicBezTo>
                    <a:pt x="453691" y="-5457"/>
                    <a:pt x="572256" y="60121"/>
                    <a:pt x="625864" y="167225"/>
                  </a:cubicBezTo>
                  <a:cubicBezTo>
                    <a:pt x="656457" y="228355"/>
                    <a:pt x="664355" y="297948"/>
                    <a:pt x="658625" y="365411"/>
                  </a:cubicBezTo>
                  <a:cubicBezTo>
                    <a:pt x="658625" y="367956"/>
                    <a:pt x="660322" y="370199"/>
                    <a:pt x="662772" y="370878"/>
                  </a:cubicBezTo>
                  <a:cubicBezTo>
                    <a:pt x="682960" y="376401"/>
                    <a:pt x="703280" y="381396"/>
                    <a:pt x="723525" y="386692"/>
                  </a:cubicBezTo>
                  <a:cubicBezTo>
                    <a:pt x="722224" y="384374"/>
                    <a:pt x="720904" y="382055"/>
                    <a:pt x="719585" y="379737"/>
                  </a:cubicBezTo>
                  <a:cubicBezTo>
                    <a:pt x="710198" y="418228"/>
                    <a:pt x="700773" y="456700"/>
                    <a:pt x="691311" y="495173"/>
                  </a:cubicBezTo>
                  <a:lnTo>
                    <a:pt x="698266" y="491214"/>
                  </a:lnTo>
                  <a:cubicBezTo>
                    <a:pt x="518327" y="447709"/>
                    <a:pt x="338915" y="402149"/>
                    <a:pt x="159164" y="357702"/>
                  </a:cubicBezTo>
                  <a:cubicBezTo>
                    <a:pt x="108175" y="345129"/>
                    <a:pt x="57149" y="332632"/>
                    <a:pt x="6086" y="320209"/>
                  </a:cubicBezTo>
                  <a:lnTo>
                    <a:pt x="10044" y="327165"/>
                  </a:lnTo>
                  <a:lnTo>
                    <a:pt x="38319" y="208205"/>
                  </a:lnTo>
                  <a:lnTo>
                    <a:pt x="31362" y="212144"/>
                  </a:lnTo>
                  <a:cubicBezTo>
                    <a:pt x="58770" y="218025"/>
                    <a:pt x="86027" y="224472"/>
                    <a:pt x="113567" y="229806"/>
                  </a:cubicBezTo>
                  <a:cubicBezTo>
                    <a:pt x="120673" y="231201"/>
                    <a:pt x="123708" y="220381"/>
                    <a:pt x="116563" y="218911"/>
                  </a:cubicBezTo>
                  <a:cubicBezTo>
                    <a:pt x="89062" y="213558"/>
                    <a:pt x="61768" y="207130"/>
                    <a:pt x="34378" y="201249"/>
                  </a:cubicBezTo>
                  <a:cubicBezTo>
                    <a:pt x="31362" y="200420"/>
                    <a:pt x="28252" y="202172"/>
                    <a:pt x="27423" y="205188"/>
                  </a:cubicBezTo>
                  <a:cubicBezTo>
                    <a:pt x="17980" y="244848"/>
                    <a:pt x="8555" y="284508"/>
                    <a:pt x="-852" y="324168"/>
                  </a:cubicBezTo>
                  <a:cubicBezTo>
                    <a:pt x="-1625" y="327165"/>
                    <a:pt x="129" y="330238"/>
                    <a:pt x="3107" y="331123"/>
                  </a:cubicBezTo>
                  <a:cubicBezTo>
                    <a:pt x="183009" y="374685"/>
                    <a:pt x="362439" y="420245"/>
                    <a:pt x="542209" y="464674"/>
                  </a:cubicBezTo>
                  <a:cubicBezTo>
                    <a:pt x="593217" y="477247"/>
                    <a:pt x="644242" y="489725"/>
                    <a:pt x="695288" y="502128"/>
                  </a:cubicBezTo>
                  <a:cubicBezTo>
                    <a:pt x="698304" y="502901"/>
                    <a:pt x="701376" y="501148"/>
                    <a:pt x="702243" y="498169"/>
                  </a:cubicBezTo>
                  <a:cubicBezTo>
                    <a:pt x="711687" y="459697"/>
                    <a:pt x="721112" y="421225"/>
                    <a:pt x="730518" y="382753"/>
                  </a:cubicBezTo>
                  <a:cubicBezTo>
                    <a:pt x="731347" y="379737"/>
                    <a:pt x="729595" y="376627"/>
                    <a:pt x="726578" y="375797"/>
                  </a:cubicBezTo>
                  <a:cubicBezTo>
                    <a:pt x="706333" y="370500"/>
                    <a:pt x="686014" y="365486"/>
                    <a:pt x="665826" y="359964"/>
                  </a:cubicBezTo>
                  <a:cubicBezTo>
                    <a:pt x="667202" y="361849"/>
                    <a:pt x="668578" y="363602"/>
                    <a:pt x="669972" y="365411"/>
                  </a:cubicBezTo>
                  <a:cubicBezTo>
                    <a:pt x="675288" y="302962"/>
                    <a:pt x="668936" y="238892"/>
                    <a:pt x="644487" y="180684"/>
                  </a:cubicBezTo>
                  <a:cubicBezTo>
                    <a:pt x="620285" y="123155"/>
                    <a:pt x="578872" y="73429"/>
                    <a:pt x="525358" y="41007"/>
                  </a:cubicBezTo>
                  <a:cubicBezTo>
                    <a:pt x="422174" y="-21121"/>
                    <a:pt x="290999" y="-11376"/>
                    <a:pt x="198126" y="65305"/>
                  </a:cubicBezTo>
                  <a:cubicBezTo>
                    <a:pt x="149833" y="105323"/>
                    <a:pt x="115847" y="161438"/>
                    <a:pt x="109344" y="224434"/>
                  </a:cubicBezTo>
                  <a:cubicBezTo>
                    <a:pt x="108646" y="231672"/>
                    <a:pt x="119956" y="231616"/>
                    <a:pt x="120691" y="224434"/>
                  </a:cubicBezTo>
                  <a:close/>
                </a:path>
              </a:pathLst>
            </a:custGeom>
            <a:grpFill/>
            <a:ln w="1885" cap="flat">
              <a:noFill/>
              <a:prstDash val="solid"/>
              <a:miter/>
            </a:ln>
          </p:spPr>
          <p:txBody>
            <a:bodyPr rtlCol="0" anchor="ctr"/>
            <a:lstStyle/>
            <a:p>
              <a:endParaRPr lang="en-IN"/>
            </a:p>
          </p:txBody>
        </p:sp>
        <p:sp>
          <p:nvSpPr>
            <p:cNvPr id="1041" name="Freeform: Shape 1040">
              <a:extLst>
                <a:ext uri="{FF2B5EF4-FFF2-40B4-BE49-F238E27FC236}">
                  <a16:creationId xmlns:a16="http://schemas.microsoft.com/office/drawing/2014/main" id="{CD35657C-DB3C-F622-D37D-F1AFA347ECD7}"/>
                </a:ext>
              </a:extLst>
            </p:cNvPr>
            <p:cNvSpPr/>
            <p:nvPr/>
          </p:nvSpPr>
          <p:spPr>
            <a:xfrm>
              <a:off x="7063765"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8 w 359304"/>
                <a:gd name="connsiteY4" fmla="*/ 226987 h 237783"/>
                <a:gd name="connsiteX5" fmla="*/ 6146 w 359304"/>
                <a:gd name="connsiteY5" fmla="*/ 137545 h 237783"/>
                <a:gd name="connsiteX6" fmla="*/ 3149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5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5" y="22882"/>
                    <a:pt x="154041" y="13062"/>
                  </a:cubicBezTo>
                  <a:cubicBezTo>
                    <a:pt x="226556" y="2713"/>
                    <a:pt x="299466" y="39583"/>
                    <a:pt x="329796" y="106933"/>
                  </a:cubicBezTo>
                  <a:cubicBezTo>
                    <a:pt x="347459" y="146141"/>
                    <a:pt x="348853" y="190249"/>
                    <a:pt x="345536" y="232434"/>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30"/>
                    <a:pt x="355828" y="236940"/>
                    <a:pt x="356638" y="233943"/>
                  </a:cubicBezTo>
                  <a:cubicBezTo>
                    <a:pt x="356789" y="233452"/>
                    <a:pt x="356846" y="232943"/>
                    <a:pt x="356846" y="232434"/>
                  </a:cubicBezTo>
                  <a:cubicBezTo>
                    <a:pt x="360050" y="191719"/>
                    <a:pt x="358731" y="149496"/>
                    <a:pt x="343651" y="110967"/>
                  </a:cubicBezTo>
                  <a:cubicBezTo>
                    <a:pt x="329796" y="75530"/>
                    <a:pt x="305272" y="44993"/>
                    <a:pt x="272455" y="25559"/>
                  </a:cubicBezTo>
                  <a:cubicBezTo>
                    <a:pt x="208140" y="-12725"/>
                    <a:pt x="125163" y="-6919"/>
                    <a:pt x="66654" y="39338"/>
                  </a:cubicBezTo>
                  <a:cubicBezTo>
                    <a:pt x="33761" y="65256"/>
                    <a:pt x="10105" y="101090"/>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1042" name="Freeform: Shape 1041">
              <a:extLst>
                <a:ext uri="{FF2B5EF4-FFF2-40B4-BE49-F238E27FC236}">
                  <a16:creationId xmlns:a16="http://schemas.microsoft.com/office/drawing/2014/main" id="{AFE4DDD8-4A35-4346-1501-298AB03F75D6}"/>
                </a:ext>
              </a:extLst>
            </p:cNvPr>
            <p:cNvSpPr/>
            <p:nvPr/>
          </p:nvSpPr>
          <p:spPr>
            <a:xfrm>
              <a:off x="6950723"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6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6" y="16719"/>
                    <a:pt x="3111" y="17549"/>
                  </a:cubicBezTo>
                  <a:cubicBezTo>
                    <a:pt x="6109" y="18302"/>
                    <a:pt x="9181" y="16568"/>
                    <a:pt x="10066" y="13609"/>
                  </a:cubicBezTo>
                  <a:lnTo>
                    <a:pt x="12329" y="7445"/>
                  </a:lnTo>
                  <a:cubicBezTo>
                    <a:pt x="13158" y="4429"/>
                    <a:pt x="11406" y="1319"/>
                    <a:pt x="8389" y="490"/>
                  </a:cubicBezTo>
                  <a:cubicBezTo>
                    <a:pt x="5392" y="-246"/>
                    <a:pt x="2319" y="1489"/>
                    <a:pt x="1434" y="4448"/>
                  </a:cubicBezTo>
                  <a:close/>
                </a:path>
              </a:pathLst>
            </a:custGeom>
            <a:grpFill/>
            <a:ln w="1885" cap="flat">
              <a:noFill/>
              <a:prstDash val="solid"/>
              <a:miter/>
            </a:ln>
          </p:spPr>
          <p:txBody>
            <a:bodyPr rtlCol="0" anchor="ctr"/>
            <a:lstStyle/>
            <a:p>
              <a:endParaRPr lang="en-IN"/>
            </a:p>
          </p:txBody>
        </p:sp>
        <p:sp>
          <p:nvSpPr>
            <p:cNvPr id="1043" name="Freeform: Shape 1042">
              <a:extLst>
                <a:ext uri="{FF2B5EF4-FFF2-40B4-BE49-F238E27FC236}">
                  <a16:creationId xmlns:a16="http://schemas.microsoft.com/office/drawing/2014/main" id="{9BD17787-171F-3D94-BA05-FF8DA4AE9212}"/>
                </a:ext>
              </a:extLst>
            </p:cNvPr>
            <p:cNvSpPr/>
            <p:nvPr/>
          </p:nvSpPr>
          <p:spPr>
            <a:xfrm>
              <a:off x="7025789" y="4532522"/>
              <a:ext cx="12636" cy="17522"/>
            </a:xfrm>
            <a:custGeom>
              <a:avLst/>
              <a:gdLst>
                <a:gd name="connsiteX0" fmla="*/ 485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9 w 12636"/>
                <a:gd name="connsiteY4" fmla="*/ 7499 h 17522"/>
                <a:gd name="connsiteX5" fmla="*/ 7440 w 12636"/>
                <a:gd name="connsiteY5" fmla="*/ 525 h 17522"/>
                <a:gd name="connsiteX6" fmla="*/ 485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5" y="4483"/>
                  </a:moveTo>
                  <a:lnTo>
                    <a:pt x="-873" y="10836"/>
                  </a:lnTo>
                  <a:cubicBezTo>
                    <a:pt x="-1607" y="13870"/>
                    <a:pt x="240" y="16924"/>
                    <a:pt x="3274" y="17678"/>
                  </a:cubicBezTo>
                  <a:cubicBezTo>
                    <a:pt x="6177" y="18395"/>
                    <a:pt x="9136" y="16717"/>
                    <a:pt x="10023" y="13852"/>
                  </a:cubicBezTo>
                  <a:cubicBezTo>
                    <a:pt x="10494" y="11722"/>
                    <a:pt x="10946" y="9611"/>
                    <a:pt x="11399" y="7499"/>
                  </a:cubicBezTo>
                  <a:cubicBezTo>
                    <a:pt x="12228" y="4483"/>
                    <a:pt x="10456" y="1373"/>
                    <a:pt x="7440" y="525"/>
                  </a:cubicBezTo>
                  <a:cubicBezTo>
                    <a:pt x="4443" y="-304"/>
                    <a:pt x="1314" y="1468"/>
                    <a:pt x="485" y="4483"/>
                  </a:cubicBezTo>
                  <a:close/>
                </a:path>
              </a:pathLst>
            </a:custGeom>
            <a:grpFill/>
            <a:ln w="1885" cap="flat">
              <a:noFill/>
              <a:prstDash val="solid"/>
              <a:miter/>
            </a:ln>
          </p:spPr>
          <p:txBody>
            <a:bodyPr rtlCol="0" anchor="ctr"/>
            <a:lstStyle/>
            <a:p>
              <a:endParaRPr lang="en-IN"/>
            </a:p>
          </p:txBody>
        </p:sp>
        <p:sp>
          <p:nvSpPr>
            <p:cNvPr id="1044" name="Freeform: Shape 1043">
              <a:extLst>
                <a:ext uri="{FF2B5EF4-FFF2-40B4-BE49-F238E27FC236}">
                  <a16:creationId xmlns:a16="http://schemas.microsoft.com/office/drawing/2014/main" id="{8E19DAB4-8B2B-6B0A-07DB-C94D94AB5D04}"/>
                </a:ext>
              </a:extLst>
            </p:cNvPr>
            <p:cNvSpPr/>
            <p:nvPr/>
          </p:nvSpPr>
          <p:spPr>
            <a:xfrm>
              <a:off x="7100997" y="4548883"/>
              <a:ext cx="13458" cy="21464"/>
            </a:xfrm>
            <a:custGeom>
              <a:avLst/>
              <a:gdLst>
                <a:gd name="connsiteX0" fmla="*/ 1335 w 13458"/>
                <a:gd name="connsiteY0" fmla="*/ 4484 h 21464"/>
                <a:gd name="connsiteX1" fmla="*/ -852 w 13458"/>
                <a:gd name="connsiteY1" fmla="*/ 14625 h 21464"/>
                <a:gd name="connsiteX2" fmla="*/ 3107 w 13458"/>
                <a:gd name="connsiteY2" fmla="*/ 21580 h 21464"/>
                <a:gd name="connsiteX3" fmla="*/ 10063 w 13458"/>
                <a:gd name="connsiteY3" fmla="*/ 17641 h 21464"/>
                <a:gd name="connsiteX4" fmla="*/ 12249 w 13458"/>
                <a:gd name="connsiteY4" fmla="*/ 7481 h 21464"/>
                <a:gd name="connsiteX5" fmla="*/ 8291 w 13458"/>
                <a:gd name="connsiteY5" fmla="*/ 525 h 21464"/>
                <a:gd name="connsiteX6" fmla="*/ 1335 w 13458"/>
                <a:gd name="connsiteY6" fmla="*/ 4484 h 21464"/>
                <a:gd name="connsiteX7" fmla="*/ 1335 w 13458"/>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4">
                  <a:moveTo>
                    <a:pt x="1335" y="4484"/>
                  </a:moveTo>
                  <a:lnTo>
                    <a:pt x="-852" y="14625"/>
                  </a:lnTo>
                  <a:cubicBezTo>
                    <a:pt x="-1625" y="17622"/>
                    <a:pt x="129" y="20694"/>
                    <a:pt x="3107" y="21580"/>
                  </a:cubicBezTo>
                  <a:cubicBezTo>
                    <a:pt x="6123" y="22410"/>
                    <a:pt x="9233" y="20657"/>
                    <a:pt x="10063" y="17641"/>
                  </a:cubicBezTo>
                  <a:cubicBezTo>
                    <a:pt x="10779" y="14248"/>
                    <a:pt x="11514" y="10874"/>
                    <a:pt x="12249" y="7481"/>
                  </a:cubicBezTo>
                  <a:cubicBezTo>
                    <a:pt x="13003" y="4484"/>
                    <a:pt x="11250" y="1411"/>
                    <a:pt x="8291" y="525"/>
                  </a:cubicBezTo>
                  <a:cubicBezTo>
                    <a:pt x="5275" y="-304"/>
                    <a:pt x="2165"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1045" name="Freeform: Shape 1044">
              <a:extLst>
                <a:ext uri="{FF2B5EF4-FFF2-40B4-BE49-F238E27FC236}">
                  <a16:creationId xmlns:a16="http://schemas.microsoft.com/office/drawing/2014/main" id="{6179D218-ED28-0B0D-E128-0CA866CC403C}"/>
                </a:ext>
              </a:extLst>
            </p:cNvPr>
            <p:cNvSpPr/>
            <p:nvPr/>
          </p:nvSpPr>
          <p:spPr>
            <a:xfrm>
              <a:off x="7175485" y="4569171"/>
              <a:ext cx="14364" cy="18445"/>
            </a:xfrm>
            <a:custGeom>
              <a:avLst/>
              <a:gdLst>
                <a:gd name="connsiteX0" fmla="*/ 2849 w 14364"/>
                <a:gd name="connsiteY0" fmla="*/ 3045 h 18445"/>
                <a:gd name="connsiteX1" fmla="*/ -317 w 14364"/>
                <a:gd name="connsiteY1" fmla="*/ 10340 h 18445"/>
                <a:gd name="connsiteX2" fmla="*/ 1718 w 14364"/>
                <a:gd name="connsiteY2" fmla="*/ 18068 h 18445"/>
                <a:gd name="connsiteX3" fmla="*/ 9446 w 14364"/>
                <a:gd name="connsiteY3" fmla="*/ 16051 h 18445"/>
                <a:gd name="connsiteX4" fmla="*/ 12613 w 14364"/>
                <a:gd name="connsiteY4" fmla="*/ 8757 h 18445"/>
                <a:gd name="connsiteX5" fmla="*/ 10578 w 14364"/>
                <a:gd name="connsiteY5" fmla="*/ 1009 h 18445"/>
                <a:gd name="connsiteX6" fmla="*/ 2849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49" y="3045"/>
                  </a:moveTo>
                  <a:lnTo>
                    <a:pt x="-317" y="10340"/>
                  </a:lnTo>
                  <a:cubicBezTo>
                    <a:pt x="-1806" y="13054"/>
                    <a:pt x="-902" y="16447"/>
                    <a:pt x="1718" y="18068"/>
                  </a:cubicBezTo>
                  <a:cubicBezTo>
                    <a:pt x="4149" y="19369"/>
                    <a:pt x="8202" y="18935"/>
                    <a:pt x="9446" y="16051"/>
                  </a:cubicBezTo>
                  <a:lnTo>
                    <a:pt x="12613" y="8757"/>
                  </a:lnTo>
                  <a:cubicBezTo>
                    <a:pt x="14103" y="6042"/>
                    <a:pt x="13198" y="2650"/>
                    <a:pt x="10578" y="1009"/>
                  </a:cubicBezTo>
                  <a:cubicBezTo>
                    <a:pt x="8146" y="-272"/>
                    <a:pt x="4112" y="142"/>
                    <a:pt x="2849" y="3045"/>
                  </a:cubicBezTo>
                  <a:close/>
                </a:path>
              </a:pathLst>
            </a:custGeom>
            <a:grpFill/>
            <a:ln w="1885" cap="flat">
              <a:noFill/>
              <a:prstDash val="solid"/>
              <a:miter/>
            </a:ln>
          </p:spPr>
          <p:txBody>
            <a:bodyPr rtlCol="0" anchor="ctr"/>
            <a:lstStyle/>
            <a:p>
              <a:endParaRPr lang="en-IN"/>
            </a:p>
          </p:txBody>
        </p:sp>
        <p:sp>
          <p:nvSpPr>
            <p:cNvPr id="1046" name="Freeform: Shape 1045">
              <a:extLst>
                <a:ext uri="{FF2B5EF4-FFF2-40B4-BE49-F238E27FC236}">
                  <a16:creationId xmlns:a16="http://schemas.microsoft.com/office/drawing/2014/main" id="{6223FA57-1119-8D22-9D6F-E7147DD6A8CC}"/>
                </a:ext>
              </a:extLst>
            </p:cNvPr>
            <p:cNvSpPr/>
            <p:nvPr/>
          </p:nvSpPr>
          <p:spPr>
            <a:xfrm>
              <a:off x="7252794" y="4585389"/>
              <a:ext cx="12478" cy="20201"/>
            </a:xfrm>
            <a:custGeom>
              <a:avLst/>
              <a:gdLst>
                <a:gd name="connsiteX0" fmla="*/ 374 w 12478"/>
                <a:gd name="connsiteY0" fmla="*/ 4414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4"/>
                  </a:moveTo>
                  <a:lnTo>
                    <a:pt x="-946" y="13425"/>
                  </a:lnTo>
                  <a:cubicBezTo>
                    <a:pt x="-1380" y="16346"/>
                    <a:pt x="-230" y="19645"/>
                    <a:pt x="2993" y="20380"/>
                  </a:cubicBezTo>
                  <a:cubicBezTo>
                    <a:pt x="5689" y="21002"/>
                    <a:pt x="9497" y="19570"/>
                    <a:pt x="9950" y="16441"/>
                  </a:cubicBezTo>
                  <a:cubicBezTo>
                    <a:pt x="10401" y="13311"/>
                    <a:pt x="10835" y="10428"/>
                    <a:pt x="11268" y="7412"/>
                  </a:cubicBezTo>
                  <a:cubicBezTo>
                    <a:pt x="12022" y="4414"/>
                    <a:pt x="10288" y="1361"/>
                    <a:pt x="7329" y="456"/>
                  </a:cubicBezTo>
                  <a:cubicBezTo>
                    <a:pt x="4653" y="-147"/>
                    <a:pt x="826" y="1285"/>
                    <a:pt x="374" y="4414"/>
                  </a:cubicBezTo>
                  <a:close/>
                </a:path>
              </a:pathLst>
            </a:custGeom>
            <a:grpFill/>
            <a:ln w="1885" cap="flat">
              <a:noFill/>
              <a:prstDash val="solid"/>
              <a:miter/>
            </a:ln>
          </p:spPr>
          <p:txBody>
            <a:bodyPr rtlCol="0" anchor="ctr"/>
            <a:lstStyle/>
            <a:p>
              <a:endParaRPr lang="en-IN"/>
            </a:p>
          </p:txBody>
        </p:sp>
        <p:sp>
          <p:nvSpPr>
            <p:cNvPr id="1047" name="Freeform: Shape 1046">
              <a:extLst>
                <a:ext uri="{FF2B5EF4-FFF2-40B4-BE49-F238E27FC236}">
                  <a16:creationId xmlns:a16="http://schemas.microsoft.com/office/drawing/2014/main" id="{EEC3FAF8-1292-28E5-FEEF-638BC319421A}"/>
                </a:ext>
              </a:extLst>
            </p:cNvPr>
            <p:cNvSpPr/>
            <p:nvPr/>
          </p:nvSpPr>
          <p:spPr>
            <a:xfrm>
              <a:off x="7327285"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33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33"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1048" name="Freeform: Shape 1047">
              <a:extLst>
                <a:ext uri="{FF2B5EF4-FFF2-40B4-BE49-F238E27FC236}">
                  <a16:creationId xmlns:a16="http://schemas.microsoft.com/office/drawing/2014/main" id="{128AFC82-9C81-3EAA-A77C-FF621308A5FB}"/>
                </a:ext>
              </a:extLst>
            </p:cNvPr>
            <p:cNvSpPr/>
            <p:nvPr/>
          </p:nvSpPr>
          <p:spPr>
            <a:xfrm>
              <a:off x="7404227"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3" y="18040"/>
                    <a:pt x="10182" y="15571"/>
                    <a:pt x="10276" y="12479"/>
                  </a:cubicBezTo>
                  <a:cubicBezTo>
                    <a:pt x="10502" y="10311"/>
                    <a:pt x="10709" y="8144"/>
                    <a:pt x="10936" y="5976"/>
                  </a:cubicBezTo>
                  <a:cubicBezTo>
                    <a:pt x="10936" y="2847"/>
                    <a:pt x="8410" y="321"/>
                    <a:pt x="5281" y="321"/>
                  </a:cubicBezTo>
                  <a:cubicBezTo>
                    <a:pt x="2209" y="415"/>
                    <a:pt x="-280" y="2904"/>
                    <a:pt x="-374" y="5976"/>
                  </a:cubicBezTo>
                  <a:close/>
                </a:path>
              </a:pathLst>
            </a:custGeom>
            <a:grpFill/>
            <a:ln w="1885" cap="flat">
              <a:noFill/>
              <a:prstDash val="solid"/>
              <a:miter/>
            </a:ln>
          </p:spPr>
          <p:txBody>
            <a:bodyPr rtlCol="0" anchor="ctr"/>
            <a:lstStyle/>
            <a:p>
              <a:endParaRPr lang="en-IN"/>
            </a:p>
          </p:txBody>
        </p:sp>
        <p:sp>
          <p:nvSpPr>
            <p:cNvPr id="1049" name="Freeform: Shape 1048">
              <a:extLst>
                <a:ext uri="{FF2B5EF4-FFF2-40B4-BE49-F238E27FC236}">
                  <a16:creationId xmlns:a16="http://schemas.microsoft.com/office/drawing/2014/main" id="{BC33495D-8860-399A-196F-E544F5D94902}"/>
                </a:ext>
              </a:extLst>
            </p:cNvPr>
            <p:cNvSpPr/>
            <p:nvPr/>
          </p:nvSpPr>
          <p:spPr>
            <a:xfrm>
              <a:off x="7479044"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1" y="-304"/>
                    <a:pt x="1640" y="1468"/>
                    <a:pt x="810" y="4484"/>
                  </a:cubicBezTo>
                  <a:close/>
                </a:path>
              </a:pathLst>
            </a:custGeom>
            <a:grpFill/>
            <a:ln w="1885" cap="flat">
              <a:noFill/>
              <a:prstDash val="solid"/>
              <a:miter/>
            </a:ln>
          </p:spPr>
          <p:txBody>
            <a:bodyPr rtlCol="0" anchor="ctr"/>
            <a:lstStyle/>
            <a:p>
              <a:endParaRPr lang="en-IN"/>
            </a:p>
          </p:txBody>
        </p:sp>
        <p:sp>
          <p:nvSpPr>
            <p:cNvPr id="1050" name="Freeform: Shape 1049">
              <a:extLst>
                <a:ext uri="{FF2B5EF4-FFF2-40B4-BE49-F238E27FC236}">
                  <a16:creationId xmlns:a16="http://schemas.microsoft.com/office/drawing/2014/main" id="{52FADE73-0A1D-662F-10C0-5225A837401B}"/>
                </a:ext>
              </a:extLst>
            </p:cNvPr>
            <p:cNvSpPr/>
            <p:nvPr/>
          </p:nvSpPr>
          <p:spPr>
            <a:xfrm>
              <a:off x="10236118" y="4041171"/>
              <a:ext cx="731854" cy="502540"/>
            </a:xfrm>
            <a:custGeom>
              <a:avLst/>
              <a:gdLst>
                <a:gd name="connsiteX0" fmla="*/ 620269 w 731854"/>
                <a:gd name="connsiteY0" fmla="*/ 224888 h 502540"/>
                <a:gd name="connsiteX1" fmla="*/ 399991 w 731854"/>
                <a:gd name="connsiteY1" fmla="*/ 4347 h 502540"/>
                <a:gd name="connsiteX2" fmla="*/ 95399 w 731854"/>
                <a:gd name="connsiteY2" fmla="*/ 159329 h 502540"/>
                <a:gd name="connsiteX3" fmla="*/ 59734 w 731854"/>
                <a:gd name="connsiteY3" fmla="*/ 365941 h 502540"/>
                <a:gd name="connsiteX4" fmla="*/ 63881 w 731854"/>
                <a:gd name="connsiteY4" fmla="*/ 360493 h 502540"/>
                <a:gd name="connsiteX5" fmla="*/ 3129 w 731854"/>
                <a:gd name="connsiteY5" fmla="*/ 376327 h 502540"/>
                <a:gd name="connsiteX6" fmla="*/ -830 w 731854"/>
                <a:gd name="connsiteY6" fmla="*/ 383282 h 502540"/>
                <a:gd name="connsiteX7" fmla="*/ -830 w 731854"/>
                <a:gd name="connsiteY7" fmla="*/ 383282 h 502540"/>
                <a:gd name="connsiteX8" fmla="*/ 27540 w 731854"/>
                <a:gd name="connsiteY8" fmla="*/ 498699 h 502540"/>
                <a:gd name="connsiteX9" fmla="*/ 34495 w 731854"/>
                <a:gd name="connsiteY9" fmla="*/ 502658 h 502540"/>
                <a:gd name="connsiteX10" fmla="*/ 34495 w 731854"/>
                <a:gd name="connsiteY10" fmla="*/ 502658 h 502540"/>
                <a:gd name="connsiteX11" fmla="*/ 573597 w 731854"/>
                <a:gd name="connsiteY11" fmla="*/ 369145 h 502540"/>
                <a:gd name="connsiteX12" fmla="*/ 726676 w 731854"/>
                <a:gd name="connsiteY12" fmla="*/ 331653 h 502540"/>
                <a:gd name="connsiteX13" fmla="*/ 730615 w 731854"/>
                <a:gd name="connsiteY13" fmla="*/ 324697 h 502540"/>
                <a:gd name="connsiteX14" fmla="*/ 702340 w 731854"/>
                <a:gd name="connsiteY14" fmla="*/ 205718 h 502540"/>
                <a:gd name="connsiteX15" fmla="*/ 695385 w 731854"/>
                <a:gd name="connsiteY15" fmla="*/ 201778 h 502540"/>
                <a:gd name="connsiteX16" fmla="*/ 613200 w 731854"/>
                <a:gd name="connsiteY16" fmla="*/ 219441 h 502540"/>
                <a:gd name="connsiteX17" fmla="*/ 616197 w 731854"/>
                <a:gd name="connsiteY17" fmla="*/ 230336 h 502540"/>
                <a:gd name="connsiteX18" fmla="*/ 698401 w 731854"/>
                <a:gd name="connsiteY18" fmla="*/ 212674 h 502540"/>
                <a:gd name="connsiteX19" fmla="*/ 691426 w 731854"/>
                <a:gd name="connsiteY19" fmla="*/ 208734 h 502540"/>
                <a:gd name="connsiteX20" fmla="*/ 719701 w 731854"/>
                <a:gd name="connsiteY20" fmla="*/ 327694 h 502540"/>
                <a:gd name="connsiteX21" fmla="*/ 723640 w 731854"/>
                <a:gd name="connsiteY21" fmla="*/ 320739 h 502540"/>
                <a:gd name="connsiteX22" fmla="*/ 184538 w 731854"/>
                <a:gd name="connsiteY22" fmla="*/ 454290 h 502540"/>
                <a:gd name="connsiteX23" fmla="*/ 31460 w 731854"/>
                <a:gd name="connsiteY23" fmla="*/ 491744 h 502540"/>
                <a:gd name="connsiteX24" fmla="*/ 38416 w 731854"/>
                <a:gd name="connsiteY24" fmla="*/ 495702 h 502540"/>
                <a:gd name="connsiteX25" fmla="*/ 10141 w 731854"/>
                <a:gd name="connsiteY25" fmla="*/ 380266 h 502540"/>
                <a:gd name="connsiteX26" fmla="*/ 6183 w 731854"/>
                <a:gd name="connsiteY26" fmla="*/ 387222 h 502540"/>
                <a:gd name="connsiteX27" fmla="*/ 66954 w 731854"/>
                <a:gd name="connsiteY27" fmla="*/ 371407 h 502540"/>
                <a:gd name="connsiteX28" fmla="*/ 71101 w 731854"/>
                <a:gd name="connsiteY28" fmla="*/ 365941 h 502540"/>
                <a:gd name="connsiteX29" fmla="*/ 93909 w 731854"/>
                <a:gd name="connsiteY29" fmla="*/ 189828 h 502540"/>
                <a:gd name="connsiteX30" fmla="*/ 206386 w 731854"/>
                <a:gd name="connsiteY30" fmla="*/ 53676 h 502540"/>
                <a:gd name="connsiteX31" fmla="*/ 521477 w 731854"/>
                <a:gd name="connsiteY31" fmla="*/ 72036 h 502540"/>
                <a:gd name="connsiteX32" fmla="*/ 609016 w 731854"/>
                <a:gd name="connsiteY32" fmla="*/ 224888 h 502540"/>
                <a:gd name="connsiteX33" fmla="*/ 620269 w 731854"/>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0">
                  <a:moveTo>
                    <a:pt x="620269" y="224888"/>
                  </a:moveTo>
                  <a:cubicBezTo>
                    <a:pt x="608601" y="111790"/>
                    <a:pt x="508942" y="23196"/>
                    <a:pt x="399991" y="4347"/>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7" y="421774"/>
                    <a:pt x="18020" y="460246"/>
                    <a:pt x="27540" y="498699"/>
                  </a:cubicBezTo>
                  <a:cubicBezTo>
                    <a:pt x="28369" y="501715"/>
                    <a:pt x="31479" y="503487"/>
                    <a:pt x="34495" y="502658"/>
                  </a:cubicBezTo>
                  <a:cubicBezTo>
                    <a:pt x="34495" y="502658"/>
                    <a:pt x="34495" y="502658"/>
                    <a:pt x="34495" y="502658"/>
                  </a:cubicBezTo>
                  <a:cubicBezTo>
                    <a:pt x="214415" y="459134"/>
                    <a:pt x="393827" y="413593"/>
                    <a:pt x="573597" y="369145"/>
                  </a:cubicBezTo>
                  <a:cubicBezTo>
                    <a:pt x="624605" y="356572"/>
                    <a:pt x="675630" y="344075"/>
                    <a:pt x="726676" y="331653"/>
                  </a:cubicBezTo>
                  <a:cubicBezTo>
                    <a:pt x="729692" y="330824"/>
                    <a:pt x="731444" y="327713"/>
                    <a:pt x="730615" y="324697"/>
                  </a:cubicBezTo>
                  <a:lnTo>
                    <a:pt x="702340" y="205718"/>
                  </a:lnTo>
                  <a:cubicBezTo>
                    <a:pt x="701455" y="202759"/>
                    <a:pt x="698382" y="201006"/>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54"/>
                    <a:pt x="719701" y="327694"/>
                  </a:cubicBezTo>
                  <a:cubicBezTo>
                    <a:pt x="721021" y="325376"/>
                    <a:pt x="722340" y="323058"/>
                    <a:pt x="723640" y="320739"/>
                  </a:cubicBezTo>
                  <a:cubicBezTo>
                    <a:pt x="543739" y="364301"/>
                    <a:pt x="364327" y="409879"/>
                    <a:pt x="184538" y="454290"/>
                  </a:cubicBezTo>
                  <a:cubicBezTo>
                    <a:pt x="133550" y="466862"/>
                    <a:pt x="82524" y="479340"/>
                    <a:pt x="31460" y="491744"/>
                  </a:cubicBezTo>
                  <a:lnTo>
                    <a:pt x="38416" y="495702"/>
                  </a:lnTo>
                  <a:cubicBezTo>
                    <a:pt x="28972" y="457230"/>
                    <a:pt x="19547" y="418758"/>
                    <a:pt x="10141" y="380266"/>
                  </a:cubicBezTo>
                  <a:lnTo>
                    <a:pt x="6183" y="387222"/>
                  </a:lnTo>
                  <a:cubicBezTo>
                    <a:pt x="26446" y="381925"/>
                    <a:pt x="46766" y="376930"/>
                    <a:pt x="66954" y="371407"/>
                  </a:cubicBezTo>
                  <a:cubicBezTo>
                    <a:pt x="69405" y="370729"/>
                    <a:pt x="71101" y="368485"/>
                    <a:pt x="71101" y="365941"/>
                  </a:cubicBezTo>
                  <a:cubicBezTo>
                    <a:pt x="66031" y="306432"/>
                    <a:pt x="71497" y="245585"/>
                    <a:pt x="93909" y="189828"/>
                  </a:cubicBezTo>
                  <a:cubicBezTo>
                    <a:pt x="116321" y="134070"/>
                    <a:pt x="155510" y="85627"/>
                    <a:pt x="206386" y="53676"/>
                  </a:cubicBezTo>
                  <a:cubicBezTo>
                    <a:pt x="303971" y="-7623"/>
                    <a:pt x="431866" y="-743"/>
                    <a:pt x="521477" y="72036"/>
                  </a:cubicBezTo>
                  <a:cubicBezTo>
                    <a:pt x="568356" y="110131"/>
                    <a:pt x="602739" y="164041"/>
                    <a:pt x="609016" y="224888"/>
                  </a:cubicBezTo>
                  <a:cubicBezTo>
                    <a:pt x="609713" y="232051"/>
                    <a:pt x="621022" y="232126"/>
                    <a:pt x="620269" y="224888"/>
                  </a:cubicBezTo>
                  <a:close/>
                </a:path>
              </a:pathLst>
            </a:custGeom>
            <a:grpFill/>
            <a:ln w="1885" cap="flat">
              <a:noFill/>
              <a:prstDash val="solid"/>
              <a:miter/>
            </a:ln>
          </p:spPr>
          <p:txBody>
            <a:bodyPr rtlCol="0" anchor="ctr"/>
            <a:lstStyle/>
            <a:p>
              <a:endParaRPr lang="en-IN"/>
            </a:p>
          </p:txBody>
        </p:sp>
        <p:sp>
          <p:nvSpPr>
            <p:cNvPr id="1051" name="Freeform: Shape 1050">
              <a:extLst>
                <a:ext uri="{FF2B5EF4-FFF2-40B4-BE49-F238E27FC236}">
                  <a16:creationId xmlns:a16="http://schemas.microsoft.com/office/drawing/2014/main" id="{2452938A-0E39-F27F-B24E-1974C60C37D6}"/>
                </a:ext>
              </a:extLst>
            </p:cNvPr>
            <p:cNvSpPr/>
            <p:nvPr/>
          </p:nvSpPr>
          <p:spPr>
            <a:xfrm>
              <a:off x="10395589" y="4142720"/>
              <a:ext cx="359239" cy="237926"/>
            </a:xfrm>
            <a:custGeom>
              <a:avLst/>
              <a:gdLst>
                <a:gd name="connsiteX0" fmla="*/ 357991 w 359239"/>
                <a:gd name="connsiteY0" fmla="*/ 141698 h 237926"/>
                <a:gd name="connsiteX1" fmla="*/ 205403 w 359239"/>
                <a:gd name="connsiteY1" fmla="*/ 2210 h 237926"/>
                <a:gd name="connsiteX2" fmla="*/ 18904 w 359239"/>
                <a:gd name="connsiteY2" fmla="*/ 98627 h 237926"/>
                <a:gd name="connsiteX3" fmla="*/ 337 w 359239"/>
                <a:gd name="connsiteY3" fmla="*/ 232611 h 237926"/>
                <a:gd name="connsiteX4" fmla="*/ 6199 w 359239"/>
                <a:gd name="connsiteY4" fmla="*/ 238247 h 237926"/>
                <a:gd name="connsiteX5" fmla="*/ 7500 w 359239"/>
                <a:gd name="connsiteY5" fmla="*/ 238077 h 237926"/>
                <a:gd name="connsiteX6" fmla="*/ 354052 w 359239"/>
                <a:gd name="connsiteY6" fmla="*/ 148635 h 237926"/>
                <a:gd name="connsiteX7" fmla="*/ 351036 w 359239"/>
                <a:gd name="connsiteY7" fmla="*/ 137721 h 237926"/>
                <a:gd name="connsiteX8" fmla="*/ 4503 w 359239"/>
                <a:gd name="connsiteY8" fmla="*/ 227163 h 237926"/>
                <a:gd name="connsiteX9" fmla="*/ 11647 w 359239"/>
                <a:gd name="connsiteY9" fmla="*/ 232611 h 237926"/>
                <a:gd name="connsiteX10" fmla="*/ 21844 w 359239"/>
                <a:gd name="connsiteY10" fmla="*/ 121246 h 237926"/>
                <a:gd name="connsiteX11" fmla="*/ 89232 w 359239"/>
                <a:gd name="connsiteY11" fmla="*/ 36234 h 237926"/>
                <a:gd name="connsiteX12" fmla="*/ 284685 w 359239"/>
                <a:gd name="connsiteY12" fmla="*/ 49240 h 237926"/>
                <a:gd name="connsiteX13" fmla="*/ 347097 w 359239"/>
                <a:gd name="connsiteY13" fmla="*/ 144677 h 237926"/>
                <a:gd name="connsiteX14" fmla="*/ 357991 w 359239"/>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26">
                  <a:moveTo>
                    <a:pt x="357991" y="141698"/>
                  </a:moveTo>
                  <a:cubicBezTo>
                    <a:pt x="339330" y="71125"/>
                    <a:pt x="278371" y="12747"/>
                    <a:pt x="205403" y="2210"/>
                  </a:cubicBezTo>
                  <a:cubicBezTo>
                    <a:pt x="129589" y="-8741"/>
                    <a:pt x="52061" y="28506"/>
                    <a:pt x="18904" y="98627"/>
                  </a:cubicBezTo>
                  <a:cubicBezTo>
                    <a:pt x="-832" y="140379"/>
                    <a:pt x="-3207" y="187221"/>
                    <a:pt x="337" y="232611"/>
                  </a:cubicBezTo>
                  <a:cubicBezTo>
                    <a:pt x="393" y="235777"/>
                    <a:pt x="3014" y="238303"/>
                    <a:pt x="6199" y="238247"/>
                  </a:cubicBezTo>
                  <a:cubicBezTo>
                    <a:pt x="6633" y="238247"/>
                    <a:pt x="7066" y="238190"/>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1"/>
                    <a:pt x="9536" y="157023"/>
                    <a:pt x="21844" y="121246"/>
                  </a:cubicBezTo>
                  <a:cubicBezTo>
                    <a:pt x="33909" y="86129"/>
                    <a:pt x="57395" y="55536"/>
                    <a:pt x="89232" y="36234"/>
                  </a:cubicBezTo>
                  <a:cubicBezTo>
                    <a:pt x="150041" y="-655"/>
                    <a:pt x="229474" y="4567"/>
                    <a:pt x="284685" y="49240"/>
                  </a:cubicBezTo>
                  <a:cubicBezTo>
                    <a:pt x="315070" y="73651"/>
                    <a:pt x="336918" y="107053"/>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1052" name="Freeform: Shape 1051">
              <a:extLst>
                <a:ext uri="{FF2B5EF4-FFF2-40B4-BE49-F238E27FC236}">
                  <a16:creationId xmlns:a16="http://schemas.microsoft.com/office/drawing/2014/main" id="{68362457-2EA2-1920-258D-655E2866D138}"/>
                </a:ext>
              </a:extLst>
            </p:cNvPr>
            <p:cNvSpPr/>
            <p:nvPr/>
          </p:nvSpPr>
          <p:spPr>
            <a:xfrm>
              <a:off x="10854313" y="4373731"/>
              <a:ext cx="13586" cy="17445"/>
            </a:xfrm>
            <a:custGeom>
              <a:avLst/>
              <a:gdLst>
                <a:gd name="connsiteX0" fmla="*/ -830 w 13586"/>
                <a:gd name="connsiteY0" fmla="*/ 7481 h 17445"/>
                <a:gd name="connsiteX1" fmla="*/ 1451 w 13586"/>
                <a:gd name="connsiteY1" fmla="*/ 13645 h 17445"/>
                <a:gd name="connsiteX2" fmla="*/ 8406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6"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3" name="Freeform: Shape 1052">
              <a:extLst>
                <a:ext uri="{FF2B5EF4-FFF2-40B4-BE49-F238E27FC236}">
                  <a16:creationId xmlns:a16="http://schemas.microsoft.com/office/drawing/2014/main" id="{A2277031-C9B9-450B-D43F-1110B8E2CD0E}"/>
                </a:ext>
              </a:extLst>
            </p:cNvPr>
            <p:cNvSpPr/>
            <p:nvPr/>
          </p:nvSpPr>
          <p:spPr>
            <a:xfrm>
              <a:off x="10780111" y="4394936"/>
              <a:ext cx="12621" cy="17658"/>
            </a:xfrm>
            <a:custGeom>
              <a:avLst/>
              <a:gdLst>
                <a:gd name="connsiteX0" fmla="*/ -858 w 12621"/>
                <a:gd name="connsiteY0" fmla="*/ 7482 h 17658"/>
                <a:gd name="connsiteX1" fmla="*/ 500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1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500" y="13834"/>
                  </a:lnTo>
                  <a:cubicBezTo>
                    <a:pt x="1329" y="16850"/>
                    <a:pt x="4439" y="18603"/>
                    <a:pt x="7455" y="17774"/>
                  </a:cubicBezTo>
                  <a:cubicBezTo>
                    <a:pt x="10414" y="16888"/>
                    <a:pt x="12167" y="13816"/>
                    <a:pt x="11413" y="10819"/>
                  </a:cubicBezTo>
                  <a:lnTo>
                    <a:pt x="10056" y="4466"/>
                  </a:lnTo>
                  <a:cubicBezTo>
                    <a:pt x="9227" y="1450"/>
                    <a:pt x="6117" y="-303"/>
                    <a:pt x="3101" y="527"/>
                  </a:cubicBezTo>
                  <a:cubicBezTo>
                    <a:pt x="3101" y="527"/>
                    <a:pt x="3081" y="527"/>
                    <a:pt x="3081"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1054" name="Freeform: Shape 1053">
              <a:extLst>
                <a:ext uri="{FF2B5EF4-FFF2-40B4-BE49-F238E27FC236}">
                  <a16:creationId xmlns:a16="http://schemas.microsoft.com/office/drawing/2014/main" id="{05EE745F-ABB0-5D68-1B6F-49BB81377DDA}"/>
                </a:ext>
              </a:extLst>
            </p:cNvPr>
            <p:cNvSpPr/>
            <p:nvPr/>
          </p:nvSpPr>
          <p:spPr>
            <a:xfrm>
              <a:off x="10704138"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1" y="20694"/>
                    <a:pt x="13043"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5" name="Freeform: Shape 1054">
              <a:extLst>
                <a:ext uri="{FF2B5EF4-FFF2-40B4-BE49-F238E27FC236}">
                  <a16:creationId xmlns:a16="http://schemas.microsoft.com/office/drawing/2014/main" id="{0BB390C0-EC8D-75EC-6826-25B1DB15521A}"/>
                </a:ext>
              </a:extLst>
            </p:cNvPr>
            <p:cNvSpPr/>
            <p:nvPr/>
          </p:nvSpPr>
          <p:spPr>
            <a:xfrm>
              <a:off x="10628777" y="4431476"/>
              <a:ext cx="14351" cy="18619"/>
            </a:xfrm>
            <a:custGeom>
              <a:avLst/>
              <a:gdLst>
                <a:gd name="connsiteX0" fmla="*/ -321 w 14351"/>
                <a:gd name="connsiteY0" fmla="*/ 8849 h 18619"/>
                <a:gd name="connsiteX1" fmla="*/ 2827 w 14351"/>
                <a:gd name="connsiteY1" fmla="*/ 16144 h 18619"/>
                <a:gd name="connsiteX2" fmla="*/ 10555 w 14351"/>
                <a:gd name="connsiteY2" fmla="*/ 18161 h 18619"/>
                <a:gd name="connsiteX3" fmla="*/ 10574 w 14351"/>
                <a:gd name="connsiteY3" fmla="*/ 18161 h 18619"/>
                <a:gd name="connsiteX4" fmla="*/ 12609 w 14351"/>
                <a:gd name="connsiteY4" fmla="*/ 10432 h 18619"/>
                <a:gd name="connsiteX5" fmla="*/ 9443 w 14351"/>
                <a:gd name="connsiteY5" fmla="*/ 3137 h 18619"/>
                <a:gd name="connsiteX6" fmla="*/ 1715 w 14351"/>
                <a:gd name="connsiteY6" fmla="*/ 1083 h 18619"/>
                <a:gd name="connsiteX7" fmla="*/ 1695 w 14351"/>
                <a:gd name="connsiteY7" fmla="*/ 1102 h 18619"/>
                <a:gd name="connsiteX8" fmla="*/ -321 w 14351"/>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9">
                  <a:moveTo>
                    <a:pt x="-321" y="8849"/>
                  </a:moveTo>
                  <a:cubicBezTo>
                    <a:pt x="735" y="11280"/>
                    <a:pt x="1790" y="13712"/>
                    <a:pt x="2827" y="16144"/>
                  </a:cubicBezTo>
                  <a:cubicBezTo>
                    <a:pt x="4410" y="18839"/>
                    <a:pt x="7859" y="19744"/>
                    <a:pt x="10555" y="18161"/>
                  </a:cubicBezTo>
                  <a:cubicBezTo>
                    <a:pt x="10574" y="18161"/>
                    <a:pt x="10574" y="18161"/>
                    <a:pt x="10574" y="18161"/>
                  </a:cubicBezTo>
                  <a:cubicBezTo>
                    <a:pt x="13194" y="16521"/>
                    <a:pt x="14080" y="13147"/>
                    <a:pt x="12609" y="10432"/>
                  </a:cubicBezTo>
                  <a:lnTo>
                    <a:pt x="9443" y="3137"/>
                  </a:lnTo>
                  <a:cubicBezTo>
                    <a:pt x="7879" y="442"/>
                    <a:pt x="4410" y="-482"/>
                    <a:pt x="1715" y="1083"/>
                  </a:cubicBezTo>
                  <a:cubicBezTo>
                    <a:pt x="1715" y="1102"/>
                    <a:pt x="1695" y="1102"/>
                    <a:pt x="1695" y="1102"/>
                  </a:cubicBezTo>
                  <a:cubicBezTo>
                    <a:pt x="-924" y="2741"/>
                    <a:pt x="-1791" y="6135"/>
                    <a:pt x="-321" y="8849"/>
                  </a:cubicBezTo>
                  <a:close/>
                </a:path>
              </a:pathLst>
            </a:custGeom>
            <a:grpFill/>
            <a:ln w="1885" cap="flat">
              <a:noFill/>
              <a:prstDash val="solid"/>
              <a:miter/>
            </a:ln>
          </p:spPr>
          <p:txBody>
            <a:bodyPr rtlCol="0" anchor="ctr"/>
            <a:lstStyle/>
            <a:p>
              <a:endParaRPr lang="en-IN"/>
            </a:p>
          </p:txBody>
        </p:sp>
        <p:sp>
          <p:nvSpPr>
            <p:cNvPr id="1056" name="Freeform: Shape 1055">
              <a:extLst>
                <a:ext uri="{FF2B5EF4-FFF2-40B4-BE49-F238E27FC236}">
                  <a16:creationId xmlns:a16="http://schemas.microsoft.com/office/drawing/2014/main" id="{BF00F7E3-251C-C8B0-7EE6-4418B46C0492}"/>
                </a:ext>
              </a:extLst>
            </p:cNvPr>
            <p:cNvSpPr/>
            <p:nvPr/>
          </p:nvSpPr>
          <p:spPr>
            <a:xfrm>
              <a:off x="10553345"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8" y="10497"/>
                    <a:pt x="10475" y="7481"/>
                    <a:pt x="10041" y="4484"/>
                  </a:cubicBezTo>
                  <a:cubicBezTo>
                    <a:pt x="9212" y="1468"/>
                    <a:pt x="6102"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1057" name="Freeform: Shape 1056">
              <a:extLst>
                <a:ext uri="{FF2B5EF4-FFF2-40B4-BE49-F238E27FC236}">
                  <a16:creationId xmlns:a16="http://schemas.microsoft.com/office/drawing/2014/main" id="{C48C8915-684B-6D99-4650-1D43DE3C95ED}"/>
                </a:ext>
              </a:extLst>
            </p:cNvPr>
            <p:cNvSpPr/>
            <p:nvPr/>
          </p:nvSpPr>
          <p:spPr>
            <a:xfrm>
              <a:off x="10477507"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1 w 13829"/>
                <a:gd name="connsiteY3" fmla="*/ 13249 h 20087"/>
                <a:gd name="connsiteX4" fmla="*/ 10084 w 13829"/>
                <a:gd name="connsiteY4" fmla="*/ 4484 h 20087"/>
                <a:gd name="connsiteX5" fmla="*/ 3129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9" y="10402"/>
                    <a:pt x="848" y="13324"/>
                    <a:pt x="1677" y="16246"/>
                  </a:cubicBezTo>
                  <a:cubicBezTo>
                    <a:pt x="2507" y="19262"/>
                    <a:pt x="5617" y="21034"/>
                    <a:pt x="8633" y="20204"/>
                  </a:cubicBezTo>
                  <a:cubicBezTo>
                    <a:pt x="11649" y="19375"/>
                    <a:pt x="13421" y="16265"/>
                    <a:pt x="12591" y="13249"/>
                  </a:cubicBezTo>
                  <a:cubicBezTo>
                    <a:pt x="11743" y="10327"/>
                    <a:pt x="10914" y="7405"/>
                    <a:pt x="10084" y="4484"/>
                  </a:cubicBezTo>
                  <a:cubicBezTo>
                    <a:pt x="9255" y="1468"/>
                    <a:pt x="6126" y="-304"/>
                    <a:pt x="3129"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1058" name="Freeform: Shape 1057">
              <a:extLst>
                <a:ext uri="{FF2B5EF4-FFF2-40B4-BE49-F238E27FC236}">
                  <a16:creationId xmlns:a16="http://schemas.microsoft.com/office/drawing/2014/main" id="{03C75058-1786-FD28-58BE-C5167C62AD3A}"/>
                </a:ext>
              </a:extLst>
            </p:cNvPr>
            <p:cNvSpPr/>
            <p:nvPr/>
          </p:nvSpPr>
          <p:spPr>
            <a:xfrm>
              <a:off x="10402384" y="4486826"/>
              <a:ext cx="12033" cy="17812"/>
            </a:xfrm>
            <a:custGeom>
              <a:avLst/>
              <a:gdLst>
                <a:gd name="connsiteX0" fmla="*/ -1012 w 12033"/>
                <a:gd name="connsiteY0" fmla="*/ 5976 h 17812"/>
                <a:gd name="connsiteX1" fmla="*/ -332 w 12033"/>
                <a:gd name="connsiteY1" fmla="*/ 12479 h 17812"/>
                <a:gd name="connsiteX2" fmla="*/ 5323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2" y="12479"/>
                  </a:lnTo>
                  <a:cubicBezTo>
                    <a:pt x="-257" y="15571"/>
                    <a:pt x="2231" y="18059"/>
                    <a:pt x="5323" y="18134"/>
                  </a:cubicBezTo>
                  <a:cubicBezTo>
                    <a:pt x="8131" y="18002"/>
                    <a:pt x="11298" y="15627"/>
                    <a:pt x="10977" y="12479"/>
                  </a:cubicBezTo>
                  <a:lnTo>
                    <a:pt x="10298" y="5976"/>
                  </a:lnTo>
                  <a:cubicBezTo>
                    <a:pt x="10224" y="2885"/>
                    <a:pt x="7735"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59" name="Freeform: Shape 1058">
              <a:extLst>
                <a:ext uri="{FF2B5EF4-FFF2-40B4-BE49-F238E27FC236}">
                  <a16:creationId xmlns:a16="http://schemas.microsoft.com/office/drawing/2014/main" id="{8F089E08-36A2-2E58-43E0-30D75B52C185}"/>
                </a:ext>
              </a:extLst>
            </p:cNvPr>
            <p:cNvSpPr/>
            <p:nvPr/>
          </p:nvSpPr>
          <p:spPr>
            <a:xfrm>
              <a:off x="10326644"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7"/>
                    <a:pt x="4722"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3" y="1430"/>
                    <a:pt x="-1612" y="4484"/>
                    <a:pt x="-858" y="7481"/>
                  </a:cubicBezTo>
                  <a:close/>
                </a:path>
              </a:pathLst>
            </a:custGeom>
            <a:grpFill/>
            <a:ln w="1885" cap="flat">
              <a:noFill/>
              <a:prstDash val="solid"/>
              <a:miter/>
            </a:ln>
          </p:spPr>
          <p:txBody>
            <a:bodyPr rtlCol="0" anchor="ctr"/>
            <a:lstStyle/>
            <a:p>
              <a:endParaRPr lang="en-IN"/>
            </a:p>
          </p:txBody>
        </p:sp>
        <p:sp>
          <p:nvSpPr>
            <p:cNvPr id="1060" name="Freeform: Shape 1059">
              <a:extLst>
                <a:ext uri="{FF2B5EF4-FFF2-40B4-BE49-F238E27FC236}">
                  <a16:creationId xmlns:a16="http://schemas.microsoft.com/office/drawing/2014/main" id="{82A59058-9070-A986-8ED9-D4A80B35C35B}"/>
                </a:ext>
              </a:extLst>
            </p:cNvPr>
            <p:cNvSpPr/>
            <p:nvPr/>
          </p:nvSpPr>
          <p:spPr>
            <a:xfrm>
              <a:off x="7184225" y="6085914"/>
              <a:ext cx="72954" cy="73116"/>
            </a:xfrm>
            <a:custGeom>
              <a:avLst/>
              <a:gdLst>
                <a:gd name="connsiteX0" fmla="*/ 23741 w 72954"/>
                <a:gd name="connsiteY0" fmla="*/ 59858 h 73116"/>
                <a:gd name="connsiteX1" fmla="*/ 11470 w 72954"/>
                <a:gd name="connsiteY1" fmla="*/ 27474 h 73116"/>
                <a:gd name="connsiteX2" fmla="*/ 42271 w 72954"/>
                <a:gd name="connsiteY2" fmla="*/ 12809 h 73116"/>
                <a:gd name="connsiteX3" fmla="*/ 60065 w 72954"/>
                <a:gd name="connsiteY3" fmla="*/ 41517 h 73116"/>
                <a:gd name="connsiteX4" fmla="*/ 29810 w 72954"/>
                <a:gd name="connsiteY4" fmla="*/ 62083 h 73116"/>
                <a:gd name="connsiteX5" fmla="*/ 29810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8" y="14770"/>
                    <a:pt x="29905" y="8945"/>
                    <a:pt x="42271" y="12809"/>
                  </a:cubicBezTo>
                  <a:cubicBezTo>
                    <a:pt x="54297" y="16579"/>
                    <a:pt x="62797" y="28813"/>
                    <a:pt x="60065" y="41517"/>
                  </a:cubicBezTo>
                  <a:cubicBezTo>
                    <a:pt x="57086" y="55429"/>
                    <a:pt x="43100" y="62686"/>
                    <a:pt x="29810" y="62083"/>
                  </a:cubicBezTo>
                  <a:cubicBezTo>
                    <a:pt x="22535" y="61762"/>
                    <a:pt x="22553" y="73072"/>
                    <a:pt x="29810" y="73392"/>
                  </a:cubicBezTo>
                  <a:cubicBezTo>
                    <a:pt x="48509"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1061" name="Freeform: Shape 1060">
              <a:extLst>
                <a:ext uri="{FF2B5EF4-FFF2-40B4-BE49-F238E27FC236}">
                  <a16:creationId xmlns:a16="http://schemas.microsoft.com/office/drawing/2014/main" id="{C08ECC31-8FDE-4712-9A47-010139288462}"/>
                </a:ext>
              </a:extLst>
            </p:cNvPr>
            <p:cNvSpPr/>
            <p:nvPr/>
          </p:nvSpPr>
          <p:spPr>
            <a:xfrm>
              <a:off x="7681232"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8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2" y="22384"/>
                    <a:pt x="64328" y="36748"/>
                  </a:cubicBezTo>
                  <a:cubicBezTo>
                    <a:pt x="64706" y="51111"/>
                    <a:pt x="53829" y="62798"/>
                    <a:pt x="40597" y="66512"/>
                  </a:cubicBezTo>
                  <a:cubicBezTo>
                    <a:pt x="33584" y="68397"/>
                    <a:pt x="36563" y="79386"/>
                    <a:pt x="43594" y="77406"/>
                  </a:cubicBezTo>
                  <a:cubicBezTo>
                    <a:pt x="63235" y="71921"/>
                    <a:pt x="78127" y="53147"/>
                    <a:pt x="75224" y="32167"/>
                  </a:cubicBezTo>
                  <a:cubicBezTo>
                    <a:pt x="72548" y="12846"/>
                    <a:pt x="54603" y="-744"/>
                    <a:pt x="35413" y="387"/>
                  </a:cubicBezTo>
                  <a:cubicBezTo>
                    <a:pt x="15904" y="1555"/>
                    <a:pt x="-533" y="16993"/>
                    <a:pt x="-1023" y="36917"/>
                  </a:cubicBezTo>
                  <a:cubicBezTo>
                    <a:pt x="-1551" y="59368"/>
                    <a:pt x="17959"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1062" name="Freeform: Shape 1061">
              <a:extLst>
                <a:ext uri="{FF2B5EF4-FFF2-40B4-BE49-F238E27FC236}">
                  <a16:creationId xmlns:a16="http://schemas.microsoft.com/office/drawing/2014/main" id="{181E54D7-E0BD-E7AC-1F1A-FBDB858AAA99}"/>
                </a:ext>
              </a:extLst>
            </p:cNvPr>
            <p:cNvSpPr/>
            <p:nvPr/>
          </p:nvSpPr>
          <p:spPr>
            <a:xfrm>
              <a:off x="7073476" y="5649466"/>
              <a:ext cx="72457" cy="78814"/>
            </a:xfrm>
            <a:custGeom>
              <a:avLst/>
              <a:gdLst>
                <a:gd name="connsiteX0" fmla="*/ 27932 w 72457"/>
                <a:gd name="connsiteY0" fmla="*/ 71698 h 78814"/>
                <a:gd name="connsiteX1" fmla="*/ 71098 w 72457"/>
                <a:gd name="connsiteY1" fmla="*/ 54262 h 78814"/>
                <a:gd name="connsiteX2" fmla="*/ 39676 w 72457"/>
                <a:gd name="connsiteY2" fmla="*/ 1218 h 78814"/>
                <a:gd name="connsiteX3" fmla="*/ -870 w 72457"/>
                <a:gd name="connsiteY3" fmla="*/ 31491 h 78814"/>
                <a:gd name="connsiteX4" fmla="*/ 36283 w 72457"/>
                <a:gd name="connsiteY4" fmla="*/ 76730 h 78814"/>
                <a:gd name="connsiteX5" fmla="*/ 39299 w 72457"/>
                <a:gd name="connsiteY5" fmla="*/ 65835 h 78814"/>
                <a:gd name="connsiteX6" fmla="*/ 10854 w 72457"/>
                <a:gd name="connsiteY6" fmla="*/ 40407 h 78814"/>
                <a:gd name="connsiteX7" fmla="*/ 30119 w 72457"/>
                <a:gd name="connsiteY7" fmla="*/ 11718 h 78814"/>
                <a:gd name="connsiteX8" fmla="*/ 58545 w 72457"/>
                <a:gd name="connsiteY8" fmla="*/ 39314 h 78814"/>
                <a:gd name="connsiteX9" fmla="*/ 54775 w 72457"/>
                <a:gd name="connsiteY9" fmla="*/ 63969 h 78814"/>
                <a:gd name="connsiteX10" fmla="*/ 36472 w 72457"/>
                <a:gd name="connsiteY10" fmla="*/ 64214 h 78814"/>
                <a:gd name="connsiteX11" fmla="*/ 35925 w 72457"/>
                <a:gd name="connsiteY11" fmla="*/ 63649 h 78814"/>
                <a:gd name="connsiteX12" fmla="*/ 27932 w 72457"/>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4">
                  <a:moveTo>
                    <a:pt x="27932" y="71698"/>
                  </a:moveTo>
                  <a:cubicBezTo>
                    <a:pt x="44332" y="87965"/>
                    <a:pt x="68290" y="75468"/>
                    <a:pt x="71098" y="54262"/>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1971"/>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1"/>
                    <a:pt x="36472" y="64214"/>
                  </a:cubicBezTo>
                  <a:cubicBezTo>
                    <a:pt x="36283" y="64026"/>
                    <a:pt x="36094" y="63837"/>
                    <a:pt x="35925" y="63649"/>
                  </a:cubicBezTo>
                  <a:cubicBezTo>
                    <a:pt x="30760" y="58522"/>
                    <a:pt x="22730" y="66514"/>
                    <a:pt x="27932" y="71641"/>
                  </a:cubicBezTo>
                  <a:close/>
                </a:path>
              </a:pathLst>
            </a:custGeom>
            <a:grpFill/>
            <a:ln w="1885" cap="flat">
              <a:noFill/>
              <a:prstDash val="solid"/>
              <a:miter/>
            </a:ln>
          </p:spPr>
          <p:txBody>
            <a:bodyPr rtlCol="0" anchor="ctr"/>
            <a:lstStyle/>
            <a:p>
              <a:endParaRPr lang="en-IN"/>
            </a:p>
          </p:txBody>
        </p:sp>
        <p:sp>
          <p:nvSpPr>
            <p:cNvPr id="1063" name="Freeform: Shape 1062">
              <a:extLst>
                <a:ext uri="{FF2B5EF4-FFF2-40B4-BE49-F238E27FC236}">
                  <a16:creationId xmlns:a16="http://schemas.microsoft.com/office/drawing/2014/main" id="{474F0BAA-CFAF-5F78-CC39-0A1E03EE3E8E}"/>
                </a:ext>
              </a:extLst>
            </p:cNvPr>
            <p:cNvSpPr/>
            <p:nvPr/>
          </p:nvSpPr>
          <p:spPr>
            <a:xfrm>
              <a:off x="7571362" y="5552611"/>
              <a:ext cx="69117" cy="69866"/>
            </a:xfrm>
            <a:custGeom>
              <a:avLst/>
              <a:gdLst>
                <a:gd name="connsiteX0" fmla="*/ 36124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4 w 69117"/>
                <a:gd name="connsiteY9" fmla="*/ 70176 h 69866"/>
                <a:gd name="connsiteX10" fmla="*/ 36124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4" y="58941"/>
                  </a:moveTo>
                  <a:cubicBezTo>
                    <a:pt x="22835" y="58188"/>
                    <a:pt x="9905"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1064" name="Freeform: Shape 1063">
              <a:extLst>
                <a:ext uri="{FF2B5EF4-FFF2-40B4-BE49-F238E27FC236}">
                  <a16:creationId xmlns:a16="http://schemas.microsoft.com/office/drawing/2014/main" id="{DA1DF3C2-69E5-5ECF-46C5-0B576EE9D1CC}"/>
                </a:ext>
              </a:extLst>
            </p:cNvPr>
            <p:cNvSpPr/>
            <p:nvPr/>
          </p:nvSpPr>
          <p:spPr>
            <a:xfrm>
              <a:off x="7381685"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1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3" y="35342"/>
                    <a:pt x="56870" y="48857"/>
                    <a:pt x="47351" y="57131"/>
                  </a:cubicBezTo>
                  <a:cubicBezTo>
                    <a:pt x="41847" y="61919"/>
                    <a:pt x="49876" y="69893"/>
                    <a:pt x="55343" y="65143"/>
                  </a:cubicBezTo>
                  <a:cubicBezTo>
                    <a:pt x="69235" y="53060"/>
                    <a:pt x="74004" y="31798"/>
                    <a:pt x="63788" y="15813"/>
                  </a:cubicBezTo>
                  <a:cubicBezTo>
                    <a:pt x="53572" y="-171"/>
                    <a:pt x="32328" y="-4017"/>
                    <a:pt x="16456" y="5351"/>
                  </a:cubicBezTo>
                  <a:cubicBezTo>
                    <a:pt x="584" y="14720"/>
                    <a:pt x="-6013" y="35398"/>
                    <a:pt x="3111" y="51835"/>
                  </a:cubicBezTo>
                  <a:cubicBezTo>
                    <a:pt x="12234" y="68272"/>
                    <a:pt x="33420"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1065" name="Freeform: Shape 1064">
              <a:extLst>
                <a:ext uri="{FF2B5EF4-FFF2-40B4-BE49-F238E27FC236}">
                  <a16:creationId xmlns:a16="http://schemas.microsoft.com/office/drawing/2014/main" id="{692646CA-FAA2-A383-DD71-CBEFCFE4EA9A}"/>
                </a:ext>
              </a:extLst>
            </p:cNvPr>
            <p:cNvSpPr/>
            <p:nvPr/>
          </p:nvSpPr>
          <p:spPr>
            <a:xfrm>
              <a:off x="7877154" y="5722914"/>
              <a:ext cx="63773" cy="63735"/>
            </a:xfrm>
            <a:custGeom>
              <a:avLst/>
              <a:gdLst>
                <a:gd name="connsiteX0" fmla="*/ 37791 w 63773"/>
                <a:gd name="connsiteY0" fmla="*/ 59662 h 63735"/>
                <a:gd name="connsiteX1" fmla="*/ 62408 w 63773"/>
                <a:gd name="connsiteY1" fmla="*/ 26354 h 63735"/>
                <a:gd name="connsiteX2" fmla="*/ 60504 w 63773"/>
                <a:gd name="connsiteY2" fmla="*/ 19474 h 63735"/>
                <a:gd name="connsiteX3" fmla="*/ 18111 w 63773"/>
                <a:gd name="connsiteY3" fmla="*/ 3075 h 63735"/>
                <a:gd name="connsiteX4" fmla="*/ 1712 w 63773"/>
                <a:gd name="connsiteY4" fmla="*/ 45468 h 63735"/>
                <a:gd name="connsiteX5" fmla="*/ 5350 w 63773"/>
                <a:gd name="connsiteY5" fmla="*/ 51688 h 63735"/>
                <a:gd name="connsiteX6" fmla="*/ 56056 w 63773"/>
                <a:gd name="connsiteY6" fmla="*/ 53479 h 63735"/>
                <a:gd name="connsiteX7" fmla="*/ 48045 w 63773"/>
                <a:gd name="connsiteY7" fmla="*/ 45487 h 63735"/>
                <a:gd name="connsiteX8" fmla="*/ 13738 w 63773"/>
                <a:gd name="connsiteY8" fmla="*/ 44054 h 63735"/>
                <a:gd name="connsiteX9" fmla="*/ 20034 w 63773"/>
                <a:gd name="connsiteY9" fmla="*/ 14762 h 63735"/>
                <a:gd name="connsiteX10" fmla="*/ 21485 w 63773"/>
                <a:gd name="connsiteY10" fmla="*/ 13894 h 63735"/>
                <a:gd name="connsiteX11" fmla="*/ 49760 w 63773"/>
                <a:gd name="connsiteY11" fmla="*/ 23093 h 63735"/>
                <a:gd name="connsiteX12" fmla="*/ 34680 w 63773"/>
                <a:gd name="connsiteY12" fmla="*/ 48766 h 63735"/>
                <a:gd name="connsiteX13" fmla="*/ 37696 w 63773"/>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35">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6"/>
                    <a:pt x="-5451" y="29238"/>
                    <a:pt x="1712" y="45468"/>
                  </a:cubicBezTo>
                  <a:cubicBezTo>
                    <a:pt x="2692" y="47673"/>
                    <a:pt x="3917" y="49765"/>
                    <a:pt x="5350" y="51688"/>
                  </a:cubicBezTo>
                  <a:cubicBezTo>
                    <a:pt x="18111" y="68804"/>
                    <a:pt x="41466" y="66957"/>
                    <a:pt x="56056" y="53479"/>
                  </a:cubicBezTo>
                  <a:cubicBezTo>
                    <a:pt x="61409" y="48540"/>
                    <a:pt x="53398" y="40548"/>
                    <a:pt x="48045" y="45487"/>
                  </a:cubicBezTo>
                  <a:cubicBezTo>
                    <a:pt x="38187" y="54610"/>
                    <a:pt x="22032" y="56495"/>
                    <a:pt x="13738" y="44054"/>
                  </a:cubicBezTo>
                  <a:cubicBezTo>
                    <a:pt x="7385" y="34233"/>
                    <a:pt x="10195" y="21114"/>
                    <a:pt x="20034" y="14762"/>
                  </a:cubicBezTo>
                  <a:cubicBezTo>
                    <a:pt x="20505" y="14441"/>
                    <a:pt x="20995" y="14159"/>
                    <a:pt x="21485" y="13894"/>
                  </a:cubicBezTo>
                  <a:cubicBezTo>
                    <a:pt x="31570" y="8673"/>
                    <a:pt x="44897" y="12632"/>
                    <a:pt x="49760" y="23093"/>
                  </a:cubicBezTo>
                  <a:cubicBezTo>
                    <a:pt x="55415" y="35100"/>
                    <a:pt x="46989" y="46995"/>
                    <a:pt x="34680" y="48766"/>
                  </a:cubicBezTo>
                  <a:cubicBezTo>
                    <a:pt x="27517" y="49803"/>
                    <a:pt x="30571" y="60698"/>
                    <a:pt x="37696" y="59662"/>
                  </a:cubicBezTo>
                  <a:close/>
                </a:path>
              </a:pathLst>
            </a:custGeom>
            <a:grpFill/>
            <a:ln w="1885" cap="flat">
              <a:noFill/>
              <a:prstDash val="solid"/>
              <a:miter/>
            </a:ln>
          </p:spPr>
          <p:txBody>
            <a:bodyPr rtlCol="0" anchor="ctr"/>
            <a:lstStyle/>
            <a:p>
              <a:endParaRPr lang="en-IN"/>
            </a:p>
          </p:txBody>
        </p:sp>
        <p:sp>
          <p:nvSpPr>
            <p:cNvPr id="1066" name="Freeform: Shape 1065">
              <a:extLst>
                <a:ext uri="{FF2B5EF4-FFF2-40B4-BE49-F238E27FC236}">
                  <a16:creationId xmlns:a16="http://schemas.microsoft.com/office/drawing/2014/main" id="{0CE03B63-2E47-40AE-A24B-A1410558F66B}"/>
                </a:ext>
              </a:extLst>
            </p:cNvPr>
            <p:cNvSpPr/>
            <p:nvPr/>
          </p:nvSpPr>
          <p:spPr>
            <a:xfrm>
              <a:off x="7757829" y="5198868"/>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3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3"/>
                  </a:cubicBezTo>
                  <a:cubicBezTo>
                    <a:pt x="47711" y="54671"/>
                    <a:pt x="34761" y="58592"/>
                    <a:pt x="23470" y="55934"/>
                  </a:cubicBezTo>
                  <a:cubicBezTo>
                    <a:pt x="16401" y="54276"/>
                    <a:pt x="13367" y="65171"/>
                    <a:pt x="20473" y="66848"/>
                  </a:cubicBezTo>
                  <a:cubicBezTo>
                    <a:pt x="37532" y="70864"/>
                    <a:pt x="56608" y="63851"/>
                    <a:pt x="63921" y="47132"/>
                  </a:cubicBezTo>
                  <a:cubicBezTo>
                    <a:pt x="71028" y="30921"/>
                    <a:pt x="63243" y="11902"/>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1067" name="Freeform: Shape 1066">
              <a:extLst>
                <a:ext uri="{FF2B5EF4-FFF2-40B4-BE49-F238E27FC236}">
                  <a16:creationId xmlns:a16="http://schemas.microsoft.com/office/drawing/2014/main" id="{168F8F88-BE94-2330-3E09-C4FEAE5D5F27}"/>
                </a:ext>
              </a:extLst>
            </p:cNvPr>
            <p:cNvSpPr/>
            <p:nvPr/>
          </p:nvSpPr>
          <p:spPr>
            <a:xfrm>
              <a:off x="7247954" y="5314879"/>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8 h 71928"/>
                <a:gd name="connsiteX9" fmla="*/ 37993 w 77973"/>
                <a:gd name="connsiteY9" fmla="*/ 55586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7"/>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8"/>
                  </a:cubicBezTo>
                  <a:cubicBezTo>
                    <a:pt x="68606" y="51853"/>
                    <a:pt x="52432" y="71005"/>
                    <a:pt x="37993" y="55586"/>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1068" name="Freeform: Shape 1067">
              <a:extLst>
                <a:ext uri="{FF2B5EF4-FFF2-40B4-BE49-F238E27FC236}">
                  <a16:creationId xmlns:a16="http://schemas.microsoft.com/office/drawing/2014/main" id="{64ABF178-5A69-BDB6-BAE7-B7EDE75B687A}"/>
                </a:ext>
              </a:extLst>
            </p:cNvPr>
            <p:cNvSpPr/>
            <p:nvPr/>
          </p:nvSpPr>
          <p:spPr>
            <a:xfrm>
              <a:off x="7115727"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8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8"/>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1069" name="Freeform: Shape 1068">
              <a:extLst>
                <a:ext uri="{FF2B5EF4-FFF2-40B4-BE49-F238E27FC236}">
                  <a16:creationId xmlns:a16="http://schemas.microsoft.com/office/drawing/2014/main" id="{C90756CA-53D3-9126-8DC3-2C26E0139E43}"/>
                </a:ext>
              </a:extLst>
            </p:cNvPr>
            <p:cNvSpPr/>
            <p:nvPr/>
          </p:nvSpPr>
          <p:spPr>
            <a:xfrm>
              <a:off x="7605354"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070" name="Freeform: Shape 1069">
              <a:extLst>
                <a:ext uri="{FF2B5EF4-FFF2-40B4-BE49-F238E27FC236}">
                  <a16:creationId xmlns:a16="http://schemas.microsoft.com/office/drawing/2014/main" id="{E9286567-C0A5-99CD-6C48-0AD1AC9AA672}"/>
                </a:ext>
              </a:extLst>
            </p:cNvPr>
            <p:cNvSpPr/>
            <p:nvPr/>
          </p:nvSpPr>
          <p:spPr>
            <a:xfrm>
              <a:off x="7795051"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2" y="309479"/>
                    <a:pt x="44249" y="156928"/>
                    <a:pt x="10037" y="4377"/>
                  </a:cubicBezTo>
                  <a:cubicBezTo>
                    <a:pt x="8434" y="-2729"/>
                    <a:pt x="-2460" y="287"/>
                    <a:pt x="-877" y="7374"/>
                  </a:cubicBezTo>
                  <a:cubicBezTo>
                    <a:pt x="33448"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1071" name="Freeform: Shape 1070">
              <a:extLst>
                <a:ext uri="{FF2B5EF4-FFF2-40B4-BE49-F238E27FC236}">
                  <a16:creationId xmlns:a16="http://schemas.microsoft.com/office/drawing/2014/main" id="{48FC2BB9-3F09-17B0-82C6-8022A1CEFE75}"/>
                </a:ext>
              </a:extLst>
            </p:cNvPr>
            <p:cNvSpPr/>
            <p:nvPr/>
          </p:nvSpPr>
          <p:spPr>
            <a:xfrm>
              <a:off x="7281274"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1072" name="Freeform: Shape 1071">
              <a:extLst>
                <a:ext uri="{FF2B5EF4-FFF2-40B4-BE49-F238E27FC236}">
                  <a16:creationId xmlns:a16="http://schemas.microsoft.com/office/drawing/2014/main" id="{5950629E-623E-73BB-968B-24803CD59725}"/>
                </a:ext>
              </a:extLst>
            </p:cNvPr>
            <p:cNvSpPr/>
            <p:nvPr/>
          </p:nvSpPr>
          <p:spPr>
            <a:xfrm>
              <a:off x="7446864" y="5758733"/>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7"/>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073" name="Freeform: Shape 1072">
              <a:extLst>
                <a:ext uri="{FF2B5EF4-FFF2-40B4-BE49-F238E27FC236}">
                  <a16:creationId xmlns:a16="http://schemas.microsoft.com/office/drawing/2014/main" id="{97B1EB0C-9B26-0B14-F98C-1566BC45D880}"/>
                </a:ext>
              </a:extLst>
            </p:cNvPr>
            <p:cNvSpPr/>
            <p:nvPr/>
          </p:nvSpPr>
          <p:spPr>
            <a:xfrm>
              <a:off x="7309060" y="5228415"/>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89"/>
                    <a:pt x="152189" y="69403"/>
                    <a:pt x="3013" y="103992"/>
                  </a:cubicBezTo>
                  <a:cubicBezTo>
                    <a:pt x="-4075" y="105632"/>
                    <a:pt x="-1077" y="116527"/>
                    <a:pt x="6029" y="114887"/>
                  </a:cubicBezTo>
                  <a:cubicBezTo>
                    <a:pt x="155205" y="80355"/>
                    <a:pt x="304401" y="45860"/>
                    <a:pt x="453597" y="11402"/>
                  </a:cubicBezTo>
                  <a:cubicBezTo>
                    <a:pt x="460703" y="9762"/>
                    <a:pt x="457687" y="-1151"/>
                    <a:pt x="450599" y="488"/>
                  </a:cubicBezTo>
                  <a:close/>
                </a:path>
              </a:pathLst>
            </a:custGeom>
            <a:grpFill/>
            <a:ln w="1885" cap="flat">
              <a:noFill/>
              <a:prstDash val="solid"/>
              <a:miter/>
            </a:ln>
          </p:spPr>
          <p:txBody>
            <a:bodyPr rtlCol="0" anchor="ctr"/>
            <a:lstStyle/>
            <a:p>
              <a:endParaRPr lang="en-IN"/>
            </a:p>
          </p:txBody>
        </p:sp>
        <p:sp>
          <p:nvSpPr>
            <p:cNvPr id="1074" name="Freeform: Shape 1073">
              <a:extLst>
                <a:ext uri="{FF2B5EF4-FFF2-40B4-BE49-F238E27FC236}">
                  <a16:creationId xmlns:a16="http://schemas.microsoft.com/office/drawing/2014/main" id="{D24542AF-6CC6-316A-38E3-9472CDF9BC80}"/>
                </a:ext>
              </a:extLst>
            </p:cNvPr>
            <p:cNvSpPr/>
            <p:nvPr/>
          </p:nvSpPr>
          <p:spPr>
            <a:xfrm>
              <a:off x="7131519" y="5587934"/>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950"/>
                    <a:pt x="147398" y="63372"/>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1075" name="Freeform: Shape 1074">
              <a:extLst>
                <a:ext uri="{FF2B5EF4-FFF2-40B4-BE49-F238E27FC236}">
                  <a16:creationId xmlns:a16="http://schemas.microsoft.com/office/drawing/2014/main" id="{1EE0B83E-2BF3-ADBE-1D31-2BE9E335D663}"/>
                </a:ext>
              </a:extLst>
            </p:cNvPr>
            <p:cNvSpPr/>
            <p:nvPr/>
          </p:nvSpPr>
          <p:spPr>
            <a:xfrm>
              <a:off x="7250626" y="6016861"/>
              <a:ext cx="453712" cy="115185"/>
            </a:xfrm>
            <a:custGeom>
              <a:avLst/>
              <a:gdLst>
                <a:gd name="connsiteX0" fmla="*/ 445642 w 453712"/>
                <a:gd name="connsiteY0" fmla="*/ 507 h 115185"/>
                <a:gd name="connsiteX1" fmla="*/ 3013 w 453712"/>
                <a:gd name="connsiteY1" fmla="*/ 104444 h 115185"/>
                <a:gd name="connsiteX2" fmla="*/ 6029 w 453712"/>
                <a:gd name="connsiteY2" fmla="*/ 115339 h 115185"/>
                <a:gd name="connsiteX3" fmla="*/ 448639 w 453712"/>
                <a:gd name="connsiteY3" fmla="*/ 11402 h 115185"/>
                <a:gd name="connsiteX4" fmla="*/ 445642 w 453712"/>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5">
                  <a:moveTo>
                    <a:pt x="445642" y="507"/>
                  </a:moveTo>
                  <a:cubicBezTo>
                    <a:pt x="298425" y="36510"/>
                    <a:pt x="150739" y="70552"/>
                    <a:pt x="3013" y="104444"/>
                  </a:cubicBezTo>
                  <a:cubicBezTo>
                    <a:pt x="-4075" y="106065"/>
                    <a:pt x="-1077" y="116980"/>
                    <a:pt x="6029" y="115339"/>
                  </a:cubicBezTo>
                  <a:cubicBezTo>
                    <a:pt x="153735" y="81410"/>
                    <a:pt x="301423" y="47480"/>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1076" name="Freeform: Shape 1075">
              <a:extLst>
                <a:ext uri="{FF2B5EF4-FFF2-40B4-BE49-F238E27FC236}">
                  <a16:creationId xmlns:a16="http://schemas.microsoft.com/office/drawing/2014/main" id="{9B7A105A-B587-66F3-32D6-15522526C04B}"/>
                </a:ext>
              </a:extLst>
            </p:cNvPr>
            <p:cNvSpPr/>
            <p:nvPr/>
          </p:nvSpPr>
          <p:spPr>
            <a:xfrm>
              <a:off x="7226572"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7" y="136296"/>
                    <a:pt x="115208" y="73262"/>
                    <a:pt x="168610" y="10210"/>
                  </a:cubicBezTo>
                  <a:cubicBezTo>
                    <a:pt x="173285" y="4668"/>
                    <a:pt x="165311" y="-3362"/>
                    <a:pt x="160618" y="2199"/>
                  </a:cubicBezTo>
                  <a:cubicBezTo>
                    <a:pt x="107310" y="65326"/>
                    <a:pt x="53909" y="128360"/>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1077" name="Freeform: Shape 1076">
              <a:extLst>
                <a:ext uri="{FF2B5EF4-FFF2-40B4-BE49-F238E27FC236}">
                  <a16:creationId xmlns:a16="http://schemas.microsoft.com/office/drawing/2014/main" id="{67AE682A-05FA-CA3E-C6D0-DD09521F7E75}"/>
                </a:ext>
              </a:extLst>
            </p:cNvPr>
            <p:cNvSpPr/>
            <p:nvPr/>
          </p:nvSpPr>
          <p:spPr>
            <a:xfrm>
              <a:off x="7121193"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2"/>
                    <a:pt x="46661" y="189043"/>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1078" name="Freeform: Shape 1077">
              <a:extLst>
                <a:ext uri="{FF2B5EF4-FFF2-40B4-BE49-F238E27FC236}">
                  <a16:creationId xmlns:a16="http://schemas.microsoft.com/office/drawing/2014/main" id="{63DF7183-82BA-38EF-86FB-35FF7D56584B}"/>
                </a:ext>
              </a:extLst>
            </p:cNvPr>
            <p:cNvSpPr/>
            <p:nvPr/>
          </p:nvSpPr>
          <p:spPr>
            <a:xfrm>
              <a:off x="7623314" y="5261860"/>
              <a:ext cx="166298" cy="302068"/>
            </a:xfrm>
            <a:custGeom>
              <a:avLst/>
              <a:gdLst>
                <a:gd name="connsiteX0" fmla="*/ 9450 w 166298"/>
                <a:gd name="connsiteY0" fmla="*/ 299533 h 302068"/>
                <a:gd name="connsiteX1" fmla="*/ 164545 w 166298"/>
                <a:gd name="connsiteY1" fmla="*/ 8832 h 302068"/>
                <a:gd name="connsiteX2" fmla="*/ 154782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4" y="202626"/>
                    <a:pt x="112879" y="105739"/>
                    <a:pt x="164545" y="8832"/>
                  </a:cubicBezTo>
                  <a:cubicBezTo>
                    <a:pt x="167976" y="2405"/>
                    <a:pt x="158212" y="-3307"/>
                    <a:pt x="154782" y="3177"/>
                  </a:cubicBezTo>
                  <a:cubicBezTo>
                    <a:pt x="103096" y="100084"/>
                    <a:pt x="51391" y="196990"/>
                    <a:pt x="-314" y="293878"/>
                  </a:cubicBezTo>
                  <a:cubicBezTo>
                    <a:pt x="-3745" y="300306"/>
                    <a:pt x="6020" y="306017"/>
                    <a:pt x="9450" y="299533"/>
                  </a:cubicBezTo>
                  <a:close/>
                </a:path>
              </a:pathLst>
            </a:custGeom>
            <a:grpFill/>
            <a:ln w="1885" cap="flat">
              <a:noFill/>
              <a:prstDash val="solid"/>
              <a:miter/>
            </a:ln>
          </p:spPr>
          <p:txBody>
            <a:bodyPr rtlCol="0" anchor="ctr"/>
            <a:lstStyle/>
            <a:p>
              <a:endParaRPr lang="en-IN"/>
            </a:p>
          </p:txBody>
        </p:sp>
        <p:sp>
          <p:nvSpPr>
            <p:cNvPr id="1079" name="Freeform: Shape 1078">
              <a:extLst>
                <a:ext uri="{FF2B5EF4-FFF2-40B4-BE49-F238E27FC236}">
                  <a16:creationId xmlns:a16="http://schemas.microsoft.com/office/drawing/2014/main" id="{C9A1F302-EE30-6FF6-C9F9-E3AF18581EB7}"/>
                </a:ext>
              </a:extLst>
            </p:cNvPr>
            <p:cNvSpPr/>
            <p:nvPr/>
          </p:nvSpPr>
          <p:spPr>
            <a:xfrm>
              <a:off x="7744245" y="5789752"/>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6"/>
                    <a:pt x="49910" y="135252"/>
                    <a:pt x="72" y="201509"/>
                  </a:cubicBezTo>
                  <a:cubicBezTo>
                    <a:pt x="-4320" y="207315"/>
                    <a:pt x="5500" y="212970"/>
                    <a:pt x="9835" y="207164"/>
                  </a:cubicBezTo>
                  <a:close/>
                </a:path>
              </a:pathLst>
            </a:custGeom>
            <a:grpFill/>
            <a:ln w="1885" cap="flat">
              <a:noFill/>
              <a:prstDash val="solid"/>
              <a:miter/>
            </a:ln>
          </p:spPr>
          <p:txBody>
            <a:bodyPr rtlCol="0" anchor="ctr"/>
            <a:lstStyle/>
            <a:p>
              <a:endParaRPr lang="en-IN"/>
            </a:p>
          </p:txBody>
        </p:sp>
        <p:sp>
          <p:nvSpPr>
            <p:cNvPr id="1080" name="Freeform: Shape 1079">
              <a:extLst>
                <a:ext uri="{FF2B5EF4-FFF2-40B4-BE49-F238E27FC236}">
                  <a16:creationId xmlns:a16="http://schemas.microsoft.com/office/drawing/2014/main" id="{67DB44B1-B2F1-AE4E-9B36-8E17322D8F42}"/>
                </a:ext>
              </a:extLst>
            </p:cNvPr>
            <p:cNvSpPr/>
            <p:nvPr/>
          </p:nvSpPr>
          <p:spPr>
            <a:xfrm>
              <a:off x="11127734"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5"/>
                  </a:cubicBezTo>
                  <a:close/>
                </a:path>
              </a:pathLst>
            </a:custGeom>
            <a:grpFill/>
            <a:ln w="1885" cap="flat">
              <a:noFill/>
              <a:prstDash val="solid"/>
              <a:miter/>
            </a:ln>
          </p:spPr>
          <p:txBody>
            <a:bodyPr rtlCol="0" anchor="ctr"/>
            <a:lstStyle/>
            <a:p>
              <a:endParaRPr lang="en-IN"/>
            </a:p>
          </p:txBody>
        </p:sp>
        <p:sp>
          <p:nvSpPr>
            <p:cNvPr id="1081" name="Freeform: Shape 1080">
              <a:extLst>
                <a:ext uri="{FF2B5EF4-FFF2-40B4-BE49-F238E27FC236}">
                  <a16:creationId xmlns:a16="http://schemas.microsoft.com/office/drawing/2014/main" id="{05CCC68A-D5E3-E74B-43A9-281E84A17B24}"/>
                </a:ext>
              </a:extLst>
            </p:cNvPr>
            <p:cNvSpPr/>
            <p:nvPr/>
          </p:nvSpPr>
          <p:spPr>
            <a:xfrm>
              <a:off x="10626940"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2" y="-711"/>
                    <a:pt x="2005" y="12805"/>
                    <a:pt x="-671" y="32163"/>
                  </a:cubicBezTo>
                  <a:cubicBezTo>
                    <a:pt x="-3574" y="53068"/>
                    <a:pt x="11318" y="71842"/>
                    <a:pt x="30959" y="77403"/>
                  </a:cubicBezTo>
                  <a:cubicBezTo>
                    <a:pt x="37971" y="79382"/>
                    <a:pt x="40968" y="68468"/>
                    <a:pt x="33956" y="66507"/>
                  </a:cubicBezTo>
                  <a:cubicBezTo>
                    <a:pt x="20761" y="62737"/>
                    <a:pt x="9829" y="51070"/>
                    <a:pt x="10224" y="36744"/>
                  </a:cubicBezTo>
                  <a:cubicBezTo>
                    <a:pt x="10620" y="22418"/>
                    <a:pt x="22966" y="11655"/>
                    <a:pt x="36990" y="11693"/>
                  </a:cubicBezTo>
                  <a:cubicBezTo>
                    <a:pt x="51014" y="11730"/>
                    <a:pt x="63813" y="22437"/>
                    <a:pt x="64247" y="36989"/>
                  </a:cubicBezTo>
                  <a:cubicBezTo>
                    <a:pt x="64738" y="52955"/>
                    <a:pt x="50543" y="65263"/>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1082" name="Freeform: Shape 1081">
              <a:extLst>
                <a:ext uri="{FF2B5EF4-FFF2-40B4-BE49-F238E27FC236}">
                  <a16:creationId xmlns:a16="http://schemas.microsoft.com/office/drawing/2014/main" id="{F4A043A3-5CF1-CA9C-AE9E-DE22CDD1C862}"/>
                </a:ext>
              </a:extLst>
            </p:cNvPr>
            <p:cNvSpPr/>
            <p:nvPr/>
          </p:nvSpPr>
          <p:spPr>
            <a:xfrm>
              <a:off x="11238896" y="6335652"/>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7"/>
                    <a:pt x="15615" y="63969"/>
                  </a:cubicBezTo>
                  <a:cubicBezTo>
                    <a:pt x="9000" y="57711"/>
                    <a:pt x="9602" y="47249"/>
                    <a:pt x="11845" y="39314"/>
                  </a:cubicBezTo>
                  <a:cubicBezTo>
                    <a:pt x="15502" y="26402"/>
                    <a:pt x="24758" y="10172"/>
                    <a:pt x="40253" y="11718"/>
                  </a:cubicBezTo>
                  <a:cubicBezTo>
                    <a:pt x="54220" y="13113"/>
                    <a:pt x="62344" y="27288"/>
                    <a:pt x="59536" y="40407"/>
                  </a:cubicBezTo>
                  <a:cubicBezTo>
                    <a:pt x="56595" y="54186"/>
                    <a:pt x="43607" y="61971"/>
                    <a:pt x="31091" y="65835"/>
                  </a:cubicBezTo>
                  <a:cubicBezTo>
                    <a:pt x="24155" y="67965"/>
                    <a:pt x="27114" y="78879"/>
                    <a:pt x="34107" y="76730"/>
                  </a:cubicBezTo>
                  <a:cubicBezTo>
                    <a:pt x="54484" y="70472"/>
                    <a:pt x="73390" y="54751"/>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2"/>
                    <a:pt x="34447" y="63705"/>
                  </a:cubicBezTo>
                  <a:close/>
                </a:path>
              </a:pathLst>
            </a:custGeom>
            <a:grpFill/>
            <a:ln w="1885" cap="flat">
              <a:noFill/>
              <a:prstDash val="solid"/>
              <a:miter/>
            </a:ln>
          </p:spPr>
          <p:txBody>
            <a:bodyPr rtlCol="0" anchor="ctr"/>
            <a:lstStyle/>
            <a:p>
              <a:endParaRPr lang="en-IN"/>
            </a:p>
          </p:txBody>
        </p:sp>
        <p:sp>
          <p:nvSpPr>
            <p:cNvPr id="1083" name="Freeform: Shape 1082">
              <a:extLst>
                <a:ext uri="{FF2B5EF4-FFF2-40B4-BE49-F238E27FC236}">
                  <a16:creationId xmlns:a16="http://schemas.microsoft.com/office/drawing/2014/main" id="{BBC5FA6F-F83D-0753-0D4B-759F192401B1}"/>
                </a:ext>
              </a:extLst>
            </p:cNvPr>
            <p:cNvSpPr/>
            <p:nvPr/>
          </p:nvSpPr>
          <p:spPr>
            <a:xfrm>
              <a:off x="10744335" y="6238814"/>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2"/>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1"/>
                    <a:pt x="23250" y="10990"/>
                    <a:pt x="34598" y="11706"/>
                  </a:cubicBezTo>
                  <a:cubicBezTo>
                    <a:pt x="46322" y="12441"/>
                    <a:pt x="56520" y="21602"/>
                    <a:pt x="56822" y="33685"/>
                  </a:cubicBezTo>
                  <a:cubicBezTo>
                    <a:pt x="57180" y="47878"/>
                    <a:pt x="44230" y="58190"/>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1084" name="Freeform: Shape 1083">
              <a:extLst>
                <a:ext uri="{FF2B5EF4-FFF2-40B4-BE49-F238E27FC236}">
                  <a16:creationId xmlns:a16="http://schemas.microsoft.com/office/drawing/2014/main" id="{9DE21EF3-66BC-89CD-DD4D-6918829B8851}"/>
                </a:ext>
              </a:extLst>
            </p:cNvPr>
            <p:cNvSpPr/>
            <p:nvPr/>
          </p:nvSpPr>
          <p:spPr>
            <a:xfrm>
              <a:off x="10932889" y="6525571"/>
              <a:ext cx="70302" cy="70102"/>
            </a:xfrm>
            <a:custGeom>
              <a:avLst/>
              <a:gdLst>
                <a:gd name="connsiteX0" fmla="*/ 17595 w 70302"/>
                <a:gd name="connsiteY0" fmla="*/ 67882 h 70102"/>
                <a:gd name="connsiteX1" fmla="*/ 65077 w 70302"/>
                <a:gd name="connsiteY1" fmla="*/ 51785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5"/>
                  </a:cubicBezTo>
                  <a:cubicBezTo>
                    <a:pt x="74314" y="35272"/>
                    <a:pt x="67584" y="14650"/>
                    <a:pt x="51732" y="5301"/>
                  </a:cubicBezTo>
                  <a:cubicBezTo>
                    <a:pt x="35879" y="-4048"/>
                    <a:pt x="14580" y="-52"/>
                    <a:pt x="4419" y="15763"/>
                  </a:cubicBezTo>
                  <a:cubicBezTo>
                    <a:pt x="-5741" y="31578"/>
                    <a:pt x="-1009" y="53029"/>
                    <a:pt x="12864" y="65092"/>
                  </a:cubicBezTo>
                  <a:cubicBezTo>
                    <a:pt x="18330" y="69842"/>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1085" name="Freeform: Shape 1084">
              <a:extLst>
                <a:ext uri="{FF2B5EF4-FFF2-40B4-BE49-F238E27FC236}">
                  <a16:creationId xmlns:a16="http://schemas.microsoft.com/office/drawing/2014/main" id="{45025596-3F5B-3469-F3CA-3C2C171892BE}"/>
                </a:ext>
              </a:extLst>
            </p:cNvPr>
            <p:cNvSpPr/>
            <p:nvPr/>
          </p:nvSpPr>
          <p:spPr>
            <a:xfrm>
              <a:off x="10443852"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1 w 63810"/>
                <a:gd name="connsiteY4" fmla="*/ 44108 h 63781"/>
                <a:gd name="connsiteX5" fmla="*/ 13655 w 63810"/>
                <a:gd name="connsiteY5" fmla="*/ 45540 h 63781"/>
                <a:gd name="connsiteX6" fmla="*/ 5662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0 w 63810"/>
                <a:gd name="connsiteY11" fmla="*/ 57793 h 63781"/>
                <a:gd name="connsiteX12" fmla="*/ 23928 w 63810"/>
                <a:gd name="connsiteY12" fmla="*/ 59715 h 63781"/>
                <a:gd name="connsiteX13" fmla="*/ 26926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0" y="12799"/>
                    <a:pt x="29527" y="8520"/>
                    <a:pt x="39894" y="13628"/>
                  </a:cubicBezTo>
                  <a:cubicBezTo>
                    <a:pt x="50243" y="18717"/>
                    <a:pt x="54502" y="31253"/>
                    <a:pt x="49413" y="41620"/>
                  </a:cubicBezTo>
                  <a:cubicBezTo>
                    <a:pt x="48979" y="42487"/>
                    <a:pt x="48508" y="43316"/>
                    <a:pt x="47961" y="44108"/>
                  </a:cubicBezTo>
                  <a:cubicBezTo>
                    <a:pt x="39705" y="56530"/>
                    <a:pt x="23457" y="54664"/>
                    <a:pt x="13655" y="45540"/>
                  </a:cubicBezTo>
                  <a:cubicBezTo>
                    <a:pt x="8321" y="40602"/>
                    <a:pt x="309" y="48594"/>
                    <a:pt x="5662" y="53533"/>
                  </a:cubicBezTo>
                  <a:cubicBezTo>
                    <a:pt x="20233" y="66992"/>
                    <a:pt x="43608" y="68858"/>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1086" name="Freeform: Shape 1085">
              <a:extLst>
                <a:ext uri="{FF2B5EF4-FFF2-40B4-BE49-F238E27FC236}">
                  <a16:creationId xmlns:a16="http://schemas.microsoft.com/office/drawing/2014/main" id="{3E8E2158-9A2A-A9C5-9929-A1B388FC71C9}"/>
                </a:ext>
              </a:extLst>
            </p:cNvPr>
            <p:cNvSpPr/>
            <p:nvPr/>
          </p:nvSpPr>
          <p:spPr>
            <a:xfrm>
              <a:off x="10559428" y="5885063"/>
              <a:ext cx="67554" cy="67585"/>
            </a:xfrm>
            <a:custGeom>
              <a:avLst/>
              <a:gdLst>
                <a:gd name="connsiteX0" fmla="*/ 54042 w 67554"/>
                <a:gd name="connsiteY0" fmla="*/ 61826 h 67585"/>
                <a:gd name="connsiteX1" fmla="*/ 61846 w 67554"/>
                <a:gd name="connsiteY1" fmla="*/ 16059 h 67585"/>
                <a:gd name="connsiteX2" fmla="*/ 17794 w 67554"/>
                <a:gd name="connsiteY2" fmla="*/ 3995 h 67585"/>
                <a:gd name="connsiteX3" fmla="*/ 1584 w 67554"/>
                <a:gd name="connsiteY3" fmla="*/ 47086 h 67585"/>
                <a:gd name="connsiteX4" fmla="*/ 45050 w 67554"/>
                <a:gd name="connsiteY4" fmla="*/ 66803 h 67585"/>
                <a:gd name="connsiteX5" fmla="*/ 42035 w 67554"/>
                <a:gd name="connsiteY5" fmla="*/ 55888 h 67585"/>
                <a:gd name="connsiteX6" fmla="*/ 12309 w 67554"/>
                <a:gd name="connsiteY6" fmla="*/ 43467 h 67585"/>
                <a:gd name="connsiteX7" fmla="*/ 23506 w 67554"/>
                <a:gd name="connsiteY7" fmla="*/ 13760 h 67585"/>
                <a:gd name="connsiteX8" fmla="*/ 53137 w 67554"/>
                <a:gd name="connsiteY8" fmla="*/ 23693 h 67585"/>
                <a:gd name="connsiteX9" fmla="*/ 46031 w 67554"/>
                <a:gd name="connsiteY9" fmla="*/ 53853 h 67585"/>
                <a:gd name="connsiteX10" fmla="*/ 54042 w 67554"/>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5">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0"/>
                    <a:pt x="12309" y="43467"/>
                  </a:cubicBezTo>
                  <a:cubicBezTo>
                    <a:pt x="6805" y="32553"/>
                    <a:pt x="12610" y="18830"/>
                    <a:pt x="23506" y="13760"/>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1087" name="Freeform: Shape 1086">
              <a:extLst>
                <a:ext uri="{FF2B5EF4-FFF2-40B4-BE49-F238E27FC236}">
                  <a16:creationId xmlns:a16="http://schemas.microsoft.com/office/drawing/2014/main" id="{7D374FE9-764B-55A4-F304-442B5F85756E}"/>
                </a:ext>
              </a:extLst>
            </p:cNvPr>
            <p:cNvSpPr/>
            <p:nvPr/>
          </p:nvSpPr>
          <p:spPr>
            <a:xfrm>
              <a:off x="11058921" y="6001008"/>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2"/>
                    <a:pt x="33690" y="733"/>
                  </a:cubicBezTo>
                  <a:cubicBezTo>
                    <a:pt x="12767" y="3844"/>
                    <a:pt x="-3557" y="25238"/>
                    <a:pt x="-711" y="46368"/>
                  </a:cubicBezTo>
                  <a:cubicBezTo>
                    <a:pt x="2380" y="69403"/>
                    <a:pt x="28996" y="81618"/>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1088" name="Freeform: Shape 1087">
              <a:extLst>
                <a:ext uri="{FF2B5EF4-FFF2-40B4-BE49-F238E27FC236}">
                  <a16:creationId xmlns:a16="http://schemas.microsoft.com/office/drawing/2014/main" id="{B4CA8915-055B-9F59-7EF3-BCA9D96C0BBD}"/>
                </a:ext>
              </a:extLst>
            </p:cNvPr>
            <p:cNvSpPr/>
            <p:nvPr/>
          </p:nvSpPr>
          <p:spPr>
            <a:xfrm>
              <a:off x="11169246"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1" y="-2725"/>
                    <a:pt x="87754" y="4363"/>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1089" name="Freeform: Shape 1088">
              <a:extLst>
                <a:ext uri="{FF2B5EF4-FFF2-40B4-BE49-F238E27FC236}">
                  <a16:creationId xmlns:a16="http://schemas.microsoft.com/office/drawing/2014/main" id="{32328B09-7B99-FD95-0CC0-31FE3AD81B2A}"/>
                </a:ext>
              </a:extLst>
            </p:cNvPr>
            <p:cNvSpPr/>
            <p:nvPr/>
          </p:nvSpPr>
          <p:spPr>
            <a:xfrm>
              <a:off x="10670571"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3" y="-2703"/>
                    <a:pt x="96751" y="4328"/>
                  </a:cubicBezTo>
                  <a:cubicBezTo>
                    <a:pt x="64235" y="122724"/>
                    <a:pt x="31719"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1090" name="Freeform: Shape 1089">
              <a:extLst>
                <a:ext uri="{FF2B5EF4-FFF2-40B4-BE49-F238E27FC236}">
                  <a16:creationId xmlns:a16="http://schemas.microsoft.com/office/drawing/2014/main" id="{C628C4F2-843E-E2F6-A67D-C497B3868E73}"/>
                </a:ext>
              </a:extLst>
            </p:cNvPr>
            <p:cNvSpPr/>
            <p:nvPr/>
          </p:nvSpPr>
          <p:spPr>
            <a:xfrm>
              <a:off x="10475931" y="5950052"/>
              <a:ext cx="113852" cy="468779"/>
            </a:xfrm>
            <a:custGeom>
              <a:avLst/>
              <a:gdLst>
                <a:gd name="connsiteX0" fmla="*/ 10021 w 113852"/>
                <a:gd name="connsiteY0" fmla="*/ 465045 h 468779"/>
                <a:gd name="connsiteX1" fmla="*/ 112658 w 113852"/>
                <a:gd name="connsiteY1" fmla="*/ 7374 h 468779"/>
                <a:gd name="connsiteX2" fmla="*/ 101762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2" y="4377"/>
                  </a:cubicBezTo>
                  <a:cubicBezTo>
                    <a:pt x="67437"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1091" name="Freeform: Shape 1090">
              <a:extLst>
                <a:ext uri="{FF2B5EF4-FFF2-40B4-BE49-F238E27FC236}">
                  <a16:creationId xmlns:a16="http://schemas.microsoft.com/office/drawing/2014/main" id="{AEAC3C82-6704-B3A8-CB20-7168AF313A10}"/>
                </a:ext>
              </a:extLst>
            </p:cNvPr>
            <p:cNvSpPr/>
            <p:nvPr/>
          </p:nvSpPr>
          <p:spPr>
            <a:xfrm>
              <a:off x="10972732"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0"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092" name="Freeform: Shape 1091">
              <a:extLst>
                <a:ext uri="{FF2B5EF4-FFF2-40B4-BE49-F238E27FC236}">
                  <a16:creationId xmlns:a16="http://schemas.microsoft.com/office/drawing/2014/main" id="{9D83CD19-0072-A404-3BF6-F9030D7EDF3A}"/>
                </a:ext>
              </a:extLst>
            </p:cNvPr>
            <p:cNvSpPr/>
            <p:nvPr/>
          </p:nvSpPr>
          <p:spPr>
            <a:xfrm>
              <a:off x="10499041" y="6444863"/>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1093" name="Freeform: Shape 1092">
              <a:extLst>
                <a:ext uri="{FF2B5EF4-FFF2-40B4-BE49-F238E27FC236}">
                  <a16:creationId xmlns:a16="http://schemas.microsoft.com/office/drawing/2014/main" id="{901FC898-BA89-46F7-F0AD-689F8AF4B1E6}"/>
                </a:ext>
              </a:extLst>
            </p:cNvPr>
            <p:cNvSpPr/>
            <p:nvPr/>
          </p:nvSpPr>
          <p:spPr>
            <a:xfrm>
              <a:off x="10617098" y="5914548"/>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1094" name="Freeform: Shape 1093">
              <a:extLst>
                <a:ext uri="{FF2B5EF4-FFF2-40B4-BE49-F238E27FC236}">
                  <a16:creationId xmlns:a16="http://schemas.microsoft.com/office/drawing/2014/main" id="{36CB261E-D425-77D4-0E97-E44BF0183F9A}"/>
                </a:ext>
              </a:extLst>
            </p:cNvPr>
            <p:cNvSpPr/>
            <p:nvPr/>
          </p:nvSpPr>
          <p:spPr>
            <a:xfrm>
              <a:off x="10809144" y="6274065"/>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8"/>
                    <a:pt x="439090"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095" name="Freeform: Shape 1094">
              <a:extLst>
                <a:ext uri="{FF2B5EF4-FFF2-40B4-BE49-F238E27FC236}">
                  <a16:creationId xmlns:a16="http://schemas.microsoft.com/office/drawing/2014/main" id="{C8C47327-24B1-7278-3DD8-D6B8807F7E6B}"/>
                </a:ext>
              </a:extLst>
            </p:cNvPr>
            <p:cNvSpPr/>
            <p:nvPr/>
          </p:nvSpPr>
          <p:spPr>
            <a:xfrm>
              <a:off x="10680503" y="6702990"/>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4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4"/>
                  </a:cubicBezTo>
                  <a:cubicBezTo>
                    <a:pt x="300914" y="70515"/>
                    <a:pt x="153226" y="36585"/>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1096" name="Freeform: Shape 1095">
              <a:extLst>
                <a:ext uri="{FF2B5EF4-FFF2-40B4-BE49-F238E27FC236}">
                  <a16:creationId xmlns:a16="http://schemas.microsoft.com/office/drawing/2014/main" id="{E16118CF-BFFF-EA1F-396E-61A0EF3D98B7}"/>
                </a:ext>
              </a:extLst>
            </p:cNvPr>
            <p:cNvSpPr/>
            <p:nvPr/>
          </p:nvSpPr>
          <p:spPr>
            <a:xfrm>
              <a:off x="10987213"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3"/>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1097" name="Freeform: Shape 1096">
              <a:extLst>
                <a:ext uri="{FF2B5EF4-FFF2-40B4-BE49-F238E27FC236}">
                  <a16:creationId xmlns:a16="http://schemas.microsoft.com/office/drawing/2014/main" id="{29FF0686-AE9E-8AB5-E646-F1DCF5404880}"/>
                </a:ext>
              </a:extLst>
            </p:cNvPr>
            <p:cNvSpPr/>
            <p:nvPr/>
          </p:nvSpPr>
          <p:spPr>
            <a:xfrm>
              <a:off x="11111472" y="6057488"/>
              <a:ext cx="152182" cy="290088"/>
            </a:xfrm>
            <a:custGeom>
              <a:avLst/>
              <a:gdLst>
                <a:gd name="connsiteX0" fmla="*/ 150485 w 152182"/>
                <a:gd name="connsiteY0" fmla="*/ 281890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90"/>
                  </a:cubicBezTo>
                  <a:close/>
                </a:path>
              </a:pathLst>
            </a:custGeom>
            <a:grpFill/>
            <a:ln w="1885" cap="flat">
              <a:noFill/>
              <a:prstDash val="solid"/>
              <a:miter/>
            </a:ln>
          </p:spPr>
          <p:txBody>
            <a:bodyPr rtlCol="0" anchor="ctr"/>
            <a:lstStyle/>
            <a:p>
              <a:endParaRPr lang="en-IN"/>
            </a:p>
          </p:txBody>
        </p:sp>
        <p:sp>
          <p:nvSpPr>
            <p:cNvPr id="1098" name="Freeform: Shape 1097">
              <a:extLst>
                <a:ext uri="{FF2B5EF4-FFF2-40B4-BE49-F238E27FC236}">
                  <a16:creationId xmlns:a16="http://schemas.microsoft.com/office/drawing/2014/main" id="{0AA0CEF6-86BB-399F-7E70-BC831B9B0EAC}"/>
                </a:ext>
              </a:extLst>
            </p:cNvPr>
            <p:cNvSpPr/>
            <p:nvPr/>
          </p:nvSpPr>
          <p:spPr>
            <a:xfrm>
              <a:off x="10595219" y="5947970"/>
              <a:ext cx="166297" cy="301995"/>
            </a:xfrm>
            <a:custGeom>
              <a:avLst/>
              <a:gdLst>
                <a:gd name="connsiteX0" fmla="*/ 164544 w 166297"/>
                <a:gd name="connsiteY0" fmla="*/ 293842 h 301995"/>
                <a:gd name="connsiteX1" fmla="*/ 9448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39" y="196954"/>
                    <a:pt x="61134" y="100047"/>
                    <a:pt x="9448" y="3141"/>
                  </a:cubicBezTo>
                  <a:cubicBezTo>
                    <a:pt x="6037" y="-3287"/>
                    <a:pt x="-3746" y="2425"/>
                    <a:pt x="-315" y="8796"/>
                  </a:cubicBezTo>
                  <a:cubicBezTo>
                    <a:pt x="51371" y="105702"/>
                    <a:pt x="103075" y="202590"/>
                    <a:pt x="154780" y="299497"/>
                  </a:cubicBezTo>
                  <a:cubicBezTo>
                    <a:pt x="158210" y="305924"/>
                    <a:pt x="167975" y="300213"/>
                    <a:pt x="164544" y="293842"/>
                  </a:cubicBezTo>
                  <a:close/>
                </a:path>
              </a:pathLst>
            </a:custGeom>
            <a:grpFill/>
            <a:ln w="1885" cap="flat">
              <a:noFill/>
              <a:prstDash val="solid"/>
              <a:miter/>
            </a:ln>
          </p:spPr>
          <p:txBody>
            <a:bodyPr rtlCol="0" anchor="ctr"/>
            <a:lstStyle/>
            <a:p>
              <a:endParaRPr lang="en-IN"/>
            </a:p>
          </p:txBody>
        </p:sp>
        <p:sp>
          <p:nvSpPr>
            <p:cNvPr id="1099" name="Freeform: Shape 1098">
              <a:extLst>
                <a:ext uri="{FF2B5EF4-FFF2-40B4-BE49-F238E27FC236}">
                  <a16:creationId xmlns:a16="http://schemas.microsoft.com/office/drawing/2014/main" id="{5DAFE454-D4F7-75DA-6760-A26D03E6F035}"/>
                </a:ext>
              </a:extLst>
            </p:cNvPr>
            <p:cNvSpPr/>
            <p:nvPr/>
          </p:nvSpPr>
          <p:spPr>
            <a:xfrm>
              <a:off x="10479122" y="6475873"/>
              <a:ext cx="161531" cy="209196"/>
            </a:xfrm>
            <a:custGeom>
              <a:avLst/>
              <a:gdLst>
                <a:gd name="connsiteX0" fmla="*/ 159343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3" y="201480"/>
                  </a:moveTo>
                  <a:lnTo>
                    <a:pt x="9846" y="2729"/>
                  </a:lnTo>
                  <a:cubicBezTo>
                    <a:pt x="5511" y="-3020"/>
                    <a:pt x="-4310" y="2597"/>
                    <a:pt x="63" y="8384"/>
                  </a:cubicBezTo>
                  <a:lnTo>
                    <a:pt x="149636" y="207154"/>
                  </a:lnTo>
                  <a:cubicBezTo>
                    <a:pt x="153953" y="212809"/>
                    <a:pt x="163773" y="207267"/>
                    <a:pt x="159400" y="201499"/>
                  </a:cubicBezTo>
                  <a:close/>
                </a:path>
              </a:pathLst>
            </a:custGeom>
            <a:grpFill/>
            <a:ln w="1885" cap="flat">
              <a:noFill/>
              <a:prstDash val="solid"/>
              <a:miter/>
            </a:ln>
          </p:spPr>
          <p:txBody>
            <a:bodyPr rtlCol="0" anchor="ctr"/>
            <a:lstStyle/>
            <a:p>
              <a:endParaRPr lang="en-IN"/>
            </a:p>
          </p:txBody>
        </p:sp>
        <p:sp>
          <p:nvSpPr>
            <p:cNvPr id="1100" name="Freeform: Shape 1099">
              <a:extLst>
                <a:ext uri="{FF2B5EF4-FFF2-40B4-BE49-F238E27FC236}">
                  <a16:creationId xmlns:a16="http://schemas.microsoft.com/office/drawing/2014/main" id="{CF3CAD9F-511A-F4DA-1A9B-7D35F9CA64F7}"/>
                </a:ext>
              </a:extLst>
            </p:cNvPr>
            <p:cNvSpPr/>
            <p:nvPr/>
          </p:nvSpPr>
          <p:spPr>
            <a:xfrm>
              <a:off x="9531671"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01" name="Freeform: Shape 1100">
              <a:extLst>
                <a:ext uri="{FF2B5EF4-FFF2-40B4-BE49-F238E27FC236}">
                  <a16:creationId xmlns:a16="http://schemas.microsoft.com/office/drawing/2014/main" id="{A90397A8-573E-06AD-F848-FABE1A3A48DC}"/>
                </a:ext>
              </a:extLst>
            </p:cNvPr>
            <p:cNvSpPr/>
            <p:nvPr/>
          </p:nvSpPr>
          <p:spPr>
            <a:xfrm>
              <a:off x="9532414"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02" name="Freeform: Shape 1101">
              <a:extLst>
                <a:ext uri="{FF2B5EF4-FFF2-40B4-BE49-F238E27FC236}">
                  <a16:creationId xmlns:a16="http://schemas.microsoft.com/office/drawing/2014/main" id="{C90621AF-1EF7-E18A-8C56-0E7FFCAF289B}"/>
                </a:ext>
              </a:extLst>
            </p:cNvPr>
            <p:cNvSpPr/>
            <p:nvPr/>
          </p:nvSpPr>
          <p:spPr>
            <a:xfrm>
              <a:off x="9624745" y="5312018"/>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03" name="Freeform: Shape 1102">
              <a:extLst>
                <a:ext uri="{FF2B5EF4-FFF2-40B4-BE49-F238E27FC236}">
                  <a16:creationId xmlns:a16="http://schemas.microsoft.com/office/drawing/2014/main" id="{A076689E-CC4B-B2B2-9316-ABFCAAF3A2B9}"/>
                </a:ext>
              </a:extLst>
            </p:cNvPr>
            <p:cNvSpPr/>
            <p:nvPr/>
          </p:nvSpPr>
          <p:spPr>
            <a:xfrm>
              <a:off x="9653743"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04" name="Freeform: Shape 1103">
              <a:extLst>
                <a:ext uri="{FF2B5EF4-FFF2-40B4-BE49-F238E27FC236}">
                  <a16:creationId xmlns:a16="http://schemas.microsoft.com/office/drawing/2014/main" id="{7D1A5596-B5B2-E385-24CA-B8A408F9ED6F}"/>
                </a:ext>
              </a:extLst>
            </p:cNvPr>
            <p:cNvSpPr/>
            <p:nvPr/>
          </p:nvSpPr>
          <p:spPr>
            <a:xfrm>
              <a:off x="10128413"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05" name="Freeform: Shape 1104">
              <a:extLst>
                <a:ext uri="{FF2B5EF4-FFF2-40B4-BE49-F238E27FC236}">
                  <a16:creationId xmlns:a16="http://schemas.microsoft.com/office/drawing/2014/main" id="{A9B70514-9C5C-175B-2BA7-CAE7B899CE02}"/>
                </a:ext>
              </a:extLst>
            </p:cNvPr>
            <p:cNvSpPr/>
            <p:nvPr/>
          </p:nvSpPr>
          <p:spPr>
            <a:xfrm>
              <a:off x="10121243" y="6014379"/>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06" name="Freeform: Shape 1105">
              <a:extLst>
                <a:ext uri="{FF2B5EF4-FFF2-40B4-BE49-F238E27FC236}">
                  <a16:creationId xmlns:a16="http://schemas.microsoft.com/office/drawing/2014/main" id="{66D32382-5494-1E2C-D0E2-6CAB38574477}"/>
                </a:ext>
              </a:extLst>
            </p:cNvPr>
            <p:cNvSpPr/>
            <p:nvPr/>
          </p:nvSpPr>
          <p:spPr>
            <a:xfrm>
              <a:off x="9567094"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07" name="Freeform: Shape 1106">
              <a:extLst>
                <a:ext uri="{FF2B5EF4-FFF2-40B4-BE49-F238E27FC236}">
                  <a16:creationId xmlns:a16="http://schemas.microsoft.com/office/drawing/2014/main" id="{B6C0D4F0-A54E-9E8F-70B6-2FB300801570}"/>
                </a:ext>
              </a:extLst>
            </p:cNvPr>
            <p:cNvSpPr/>
            <p:nvPr/>
          </p:nvSpPr>
          <p:spPr>
            <a:xfrm>
              <a:off x="9686253"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16"/>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108" name="Freeform: Shape 1107">
              <a:extLst>
                <a:ext uri="{FF2B5EF4-FFF2-40B4-BE49-F238E27FC236}">
                  <a16:creationId xmlns:a16="http://schemas.microsoft.com/office/drawing/2014/main" id="{EE27E786-C1AE-1D31-6119-EA154CDF7DE1}"/>
                </a:ext>
              </a:extLst>
            </p:cNvPr>
            <p:cNvSpPr/>
            <p:nvPr/>
          </p:nvSpPr>
          <p:spPr>
            <a:xfrm>
              <a:off x="9757758" y="5738326"/>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09" name="Freeform: Shape 1108">
              <a:extLst>
                <a:ext uri="{FF2B5EF4-FFF2-40B4-BE49-F238E27FC236}">
                  <a16:creationId xmlns:a16="http://schemas.microsoft.com/office/drawing/2014/main" id="{D89A0EB6-492B-C9CD-7F7C-A398AD06B72A}"/>
                </a:ext>
              </a:extLst>
            </p:cNvPr>
            <p:cNvSpPr/>
            <p:nvPr/>
          </p:nvSpPr>
          <p:spPr>
            <a:xfrm>
              <a:off x="9830713" y="5702458"/>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10" name="Freeform: Shape 1109">
              <a:extLst>
                <a:ext uri="{FF2B5EF4-FFF2-40B4-BE49-F238E27FC236}">
                  <a16:creationId xmlns:a16="http://schemas.microsoft.com/office/drawing/2014/main" id="{7CF5A40F-E097-01E5-668D-1439D668A66E}"/>
                </a:ext>
              </a:extLst>
            </p:cNvPr>
            <p:cNvSpPr/>
            <p:nvPr/>
          </p:nvSpPr>
          <p:spPr>
            <a:xfrm>
              <a:off x="8782786"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11" name="Freeform: Shape 1110">
              <a:extLst>
                <a:ext uri="{FF2B5EF4-FFF2-40B4-BE49-F238E27FC236}">
                  <a16:creationId xmlns:a16="http://schemas.microsoft.com/office/drawing/2014/main" id="{0F1557C1-4C0E-CF97-262D-D8780558876B}"/>
                </a:ext>
              </a:extLst>
            </p:cNvPr>
            <p:cNvSpPr/>
            <p:nvPr/>
          </p:nvSpPr>
          <p:spPr>
            <a:xfrm>
              <a:off x="8525540" y="4622758"/>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12" name="Freeform: Shape 1111">
              <a:extLst>
                <a:ext uri="{FF2B5EF4-FFF2-40B4-BE49-F238E27FC236}">
                  <a16:creationId xmlns:a16="http://schemas.microsoft.com/office/drawing/2014/main" id="{86B89C9F-1CBA-405B-EA60-55940B154F90}"/>
                </a:ext>
              </a:extLst>
            </p:cNvPr>
            <p:cNvSpPr/>
            <p:nvPr/>
          </p:nvSpPr>
          <p:spPr>
            <a:xfrm>
              <a:off x="8609735" y="4490305"/>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13" name="Freeform: Shape 1112">
              <a:extLst>
                <a:ext uri="{FF2B5EF4-FFF2-40B4-BE49-F238E27FC236}">
                  <a16:creationId xmlns:a16="http://schemas.microsoft.com/office/drawing/2014/main" id="{6DB6610F-18D2-327C-C816-CC8F191BEAC7}"/>
                </a:ext>
              </a:extLst>
            </p:cNvPr>
            <p:cNvSpPr/>
            <p:nvPr/>
          </p:nvSpPr>
          <p:spPr>
            <a:xfrm>
              <a:off x="8818239" y="4371485"/>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114" name="Freeform: Shape 1113">
              <a:extLst>
                <a:ext uri="{FF2B5EF4-FFF2-40B4-BE49-F238E27FC236}">
                  <a16:creationId xmlns:a16="http://schemas.microsoft.com/office/drawing/2014/main" id="{AE680D81-EC76-F116-9B7D-D28742332919}"/>
                </a:ext>
              </a:extLst>
            </p:cNvPr>
            <p:cNvSpPr/>
            <p:nvPr/>
          </p:nvSpPr>
          <p:spPr>
            <a:xfrm>
              <a:off x="8612287"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15" name="Freeform: Shape 1114">
              <a:extLst>
                <a:ext uri="{FF2B5EF4-FFF2-40B4-BE49-F238E27FC236}">
                  <a16:creationId xmlns:a16="http://schemas.microsoft.com/office/drawing/2014/main" id="{1C26DA48-5E6D-C400-DD18-06F9DBC906B9}"/>
                </a:ext>
              </a:extLst>
            </p:cNvPr>
            <p:cNvSpPr/>
            <p:nvPr/>
          </p:nvSpPr>
          <p:spPr>
            <a:xfrm>
              <a:off x="9237628" y="4850193"/>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16" name="Freeform: Shape 1115">
              <a:extLst>
                <a:ext uri="{FF2B5EF4-FFF2-40B4-BE49-F238E27FC236}">
                  <a16:creationId xmlns:a16="http://schemas.microsoft.com/office/drawing/2014/main" id="{4D49BD50-7679-49DA-4A48-FC3B088AFC68}"/>
                </a:ext>
              </a:extLst>
            </p:cNvPr>
            <p:cNvSpPr/>
            <p:nvPr/>
          </p:nvSpPr>
          <p:spPr>
            <a:xfrm>
              <a:off x="8849936"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17" name="Freeform: Shape 1116">
              <a:extLst>
                <a:ext uri="{FF2B5EF4-FFF2-40B4-BE49-F238E27FC236}">
                  <a16:creationId xmlns:a16="http://schemas.microsoft.com/office/drawing/2014/main" id="{4EE02449-CAD6-8B67-804B-9FF5D8BB60FC}"/>
                </a:ext>
              </a:extLst>
            </p:cNvPr>
            <p:cNvSpPr/>
            <p:nvPr/>
          </p:nvSpPr>
          <p:spPr>
            <a:xfrm>
              <a:off x="8716038"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7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3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4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2 w 882465"/>
                <a:gd name="connsiteY28" fmla="*/ 564194 h 610293"/>
                <a:gd name="connsiteX29" fmla="*/ 270437 w 882465"/>
                <a:gd name="connsiteY29" fmla="*/ 588284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80 h 610293"/>
                <a:gd name="connsiteX37" fmla="*/ 20339 w 882465"/>
                <a:gd name="connsiteY37" fmla="*/ 29201 h 610293"/>
                <a:gd name="connsiteX38" fmla="*/ 13986 w 882465"/>
                <a:gd name="connsiteY38" fmla="*/ 13575 h 610293"/>
                <a:gd name="connsiteX39" fmla="*/ 10745 w 882465"/>
                <a:gd name="connsiteY39" fmla="*/ 5545 h 610293"/>
                <a:gd name="connsiteX40" fmla="*/ 10311 w 882465"/>
                <a:gd name="connsiteY40" fmla="*/ 4508 h 610293"/>
                <a:gd name="connsiteX41" fmla="*/ 3356 w 882465"/>
                <a:gd name="connsiteY41" fmla="*/ 11463 h 610293"/>
                <a:gd name="connsiteX42" fmla="*/ 90064 w 882465"/>
                <a:gd name="connsiteY42" fmla="*/ 41887 h 610293"/>
                <a:gd name="connsiteX43" fmla="*/ 298165 w 882465"/>
                <a:gd name="connsiteY43" fmla="*/ 114948 h 610293"/>
                <a:gd name="connsiteX44" fmla="*/ 549941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7" y="13066"/>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55"/>
                    <a:pt x="81412" y="210026"/>
                  </a:cubicBezTo>
                  <a:lnTo>
                    <a:pt x="151571" y="383048"/>
                  </a:lnTo>
                  <a:cubicBezTo>
                    <a:pt x="171797" y="432924"/>
                    <a:pt x="192022" y="482801"/>
                    <a:pt x="212266" y="532677"/>
                  </a:cubicBezTo>
                  <a:cubicBezTo>
                    <a:pt x="222050" y="556823"/>
                    <a:pt x="230796" y="581837"/>
                    <a:pt x="241785" y="605494"/>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5"/>
                    <a:pt x="869067" y="323916"/>
                    <a:pt x="876607" y="319355"/>
                  </a:cubicBezTo>
                  <a:cubicBezTo>
                    <a:pt x="876965" y="319166"/>
                    <a:pt x="877341" y="318978"/>
                    <a:pt x="877719" y="318827"/>
                  </a:cubicBezTo>
                  <a:cubicBezTo>
                    <a:pt x="884316" y="315773"/>
                    <a:pt x="878586" y="306028"/>
                    <a:pt x="872064" y="309063"/>
                  </a:cubicBezTo>
                  <a:lnTo>
                    <a:pt x="809709" y="337959"/>
                  </a:lnTo>
                  <a:lnTo>
                    <a:pt x="660080" y="407421"/>
                  </a:lnTo>
                  <a:lnTo>
                    <a:pt x="478972" y="491472"/>
                  </a:lnTo>
                  <a:lnTo>
                    <a:pt x="322312" y="564194"/>
                  </a:lnTo>
                  <a:lnTo>
                    <a:pt x="270437" y="588284"/>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4"/>
                    <a:pt x="60488" y="128237"/>
                    <a:pt x="40263" y="78380"/>
                  </a:cubicBezTo>
                  <a:cubicBezTo>
                    <a:pt x="33628" y="61980"/>
                    <a:pt x="26992" y="45581"/>
                    <a:pt x="20339" y="29201"/>
                  </a:cubicBezTo>
                  <a:lnTo>
                    <a:pt x="13986" y="13575"/>
                  </a:lnTo>
                  <a:cubicBezTo>
                    <a:pt x="13044" y="11256"/>
                    <a:pt x="12309" y="7543"/>
                    <a:pt x="10745" y="5545"/>
                  </a:cubicBezTo>
                  <a:cubicBezTo>
                    <a:pt x="10556" y="5224"/>
                    <a:pt x="10405" y="4866"/>
                    <a:pt x="10311" y="4508"/>
                  </a:cubicBezTo>
                  <a:lnTo>
                    <a:pt x="3356" y="11463"/>
                  </a:lnTo>
                  <a:lnTo>
                    <a:pt x="90064" y="41887"/>
                  </a:lnTo>
                  <a:lnTo>
                    <a:pt x="298165" y="114948"/>
                  </a:lnTo>
                  <a:lnTo>
                    <a:pt x="549941" y="203335"/>
                  </a:lnTo>
                  <a:lnTo>
                    <a:pt x="767448" y="279714"/>
                  </a:lnTo>
                  <a:lnTo>
                    <a:pt x="838926" y="304822"/>
                  </a:lnTo>
                  <a:cubicBezTo>
                    <a:pt x="850142"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1118" name="Freeform: Shape 1117">
              <a:extLst>
                <a:ext uri="{FF2B5EF4-FFF2-40B4-BE49-F238E27FC236}">
                  <a16:creationId xmlns:a16="http://schemas.microsoft.com/office/drawing/2014/main" id="{6016C8FD-BF62-7F82-519D-6A1EDA1D4156}"/>
                </a:ext>
              </a:extLst>
            </p:cNvPr>
            <p:cNvSpPr/>
            <p:nvPr/>
          </p:nvSpPr>
          <p:spPr>
            <a:xfrm>
              <a:off x="8974363" y="6082384"/>
              <a:ext cx="263818" cy="178479"/>
            </a:xfrm>
            <a:custGeom>
              <a:avLst/>
              <a:gdLst>
                <a:gd name="connsiteX0" fmla="*/ 254105 w 263818"/>
                <a:gd name="connsiteY0" fmla="*/ 89760 h 178479"/>
                <a:gd name="connsiteX1" fmla="*/ 94693 w 263818"/>
                <a:gd name="connsiteY1" fmla="*/ 158391 h 178479"/>
                <a:gd name="connsiteX2" fmla="*/ 71809 w 263818"/>
                <a:gd name="connsiteY2" fmla="*/ 168231 h 178479"/>
                <a:gd name="connsiteX3" fmla="*/ 80122 w 263818"/>
                <a:gd name="connsiteY3" fmla="*/ 171624 h 178479"/>
                <a:gd name="connsiteX4" fmla="*/ 18917 w 263818"/>
                <a:gd name="connsiteY4" fmla="*/ 25255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760"/>
                  </a:moveTo>
                  <a:lnTo>
                    <a:pt x="94693" y="158391"/>
                  </a:lnTo>
                  <a:lnTo>
                    <a:pt x="71809" y="168231"/>
                  </a:lnTo>
                  <a:lnTo>
                    <a:pt x="80122" y="171624"/>
                  </a:lnTo>
                  <a:lnTo>
                    <a:pt x="18917" y="25255"/>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8"/>
                    <a:pt x="77182" y="178278"/>
                    <a:pt x="77521" y="178089"/>
                  </a:cubicBezTo>
                  <a:lnTo>
                    <a:pt x="236952"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1119" name="Freeform: Shape 1118">
              <a:extLst>
                <a:ext uri="{FF2B5EF4-FFF2-40B4-BE49-F238E27FC236}">
                  <a16:creationId xmlns:a16="http://schemas.microsoft.com/office/drawing/2014/main" id="{B3F04912-73C9-9294-5979-7802975E3FC1}"/>
                </a:ext>
              </a:extLst>
            </p:cNvPr>
            <p:cNvSpPr/>
            <p:nvPr/>
          </p:nvSpPr>
          <p:spPr>
            <a:xfrm>
              <a:off x="8756658" y="5933280"/>
              <a:ext cx="27959" cy="17809"/>
            </a:xfrm>
            <a:custGeom>
              <a:avLst/>
              <a:gdLst>
                <a:gd name="connsiteX0" fmla="*/ 19794 w 27959"/>
                <a:gd name="connsiteY0" fmla="*/ 527 h 17809"/>
                <a:gd name="connsiteX1" fmla="*/ 3093 w 27959"/>
                <a:gd name="connsiteY1" fmla="*/ 7030 h 17809"/>
                <a:gd name="connsiteX2" fmla="*/ -866 w 27959"/>
                <a:gd name="connsiteY2" fmla="*/ 13986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0" y="10988"/>
                    <a:pt x="-866" y="13986"/>
                  </a:cubicBezTo>
                  <a:cubicBezTo>
                    <a:pt x="-35" y="17001"/>
                    <a:pt x="3075" y="18755"/>
                    <a:pt x="6091" y="17925"/>
                  </a:cubicBezTo>
                  <a:lnTo>
                    <a:pt x="22810" y="11422"/>
                  </a:lnTo>
                  <a:cubicBezTo>
                    <a:pt x="25770" y="10517"/>
                    <a:pt x="27504" y="7464"/>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20" name="Freeform: Shape 1119">
              <a:extLst>
                <a:ext uri="{FF2B5EF4-FFF2-40B4-BE49-F238E27FC236}">
                  <a16:creationId xmlns:a16="http://schemas.microsoft.com/office/drawing/2014/main" id="{79EC6C71-9A5C-F6E8-9096-D58623BD3E22}"/>
                </a:ext>
              </a:extLst>
            </p:cNvPr>
            <p:cNvSpPr/>
            <p:nvPr/>
          </p:nvSpPr>
          <p:spPr>
            <a:xfrm>
              <a:off x="8799899" y="6035523"/>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1"/>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21" name="Freeform: Shape 1120">
              <a:extLst>
                <a:ext uri="{FF2B5EF4-FFF2-40B4-BE49-F238E27FC236}">
                  <a16:creationId xmlns:a16="http://schemas.microsoft.com/office/drawing/2014/main" id="{EF14F6A8-5DB9-3A47-FF35-518CDD68BAA9}"/>
                </a:ext>
              </a:extLst>
            </p:cNvPr>
            <p:cNvSpPr/>
            <p:nvPr/>
          </p:nvSpPr>
          <p:spPr>
            <a:xfrm>
              <a:off x="8839879" y="6135332"/>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2" name="Freeform: Shape 1121">
              <a:extLst>
                <a:ext uri="{FF2B5EF4-FFF2-40B4-BE49-F238E27FC236}">
                  <a16:creationId xmlns:a16="http://schemas.microsoft.com/office/drawing/2014/main" id="{4D38A3D9-374A-24CF-416D-CA55ADFD4639}"/>
                </a:ext>
              </a:extLst>
            </p:cNvPr>
            <p:cNvSpPr/>
            <p:nvPr/>
          </p:nvSpPr>
          <p:spPr>
            <a:xfrm>
              <a:off x="8879822" y="6236423"/>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3" name="Freeform: Shape 1122">
              <a:extLst>
                <a:ext uri="{FF2B5EF4-FFF2-40B4-BE49-F238E27FC236}">
                  <a16:creationId xmlns:a16="http://schemas.microsoft.com/office/drawing/2014/main" id="{7DB16864-8F98-315A-418E-C8A6349185E1}"/>
                </a:ext>
              </a:extLst>
            </p:cNvPr>
            <p:cNvSpPr/>
            <p:nvPr/>
          </p:nvSpPr>
          <p:spPr>
            <a:xfrm>
              <a:off x="8923101"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4" name="Freeform: Shape 1123">
              <a:extLst>
                <a:ext uri="{FF2B5EF4-FFF2-40B4-BE49-F238E27FC236}">
                  <a16:creationId xmlns:a16="http://schemas.microsoft.com/office/drawing/2014/main" id="{2DA5D0D8-76F9-BD0A-7691-18227DD92D32}"/>
                </a:ext>
              </a:extLst>
            </p:cNvPr>
            <p:cNvSpPr/>
            <p:nvPr/>
          </p:nvSpPr>
          <p:spPr>
            <a:xfrm>
              <a:off x="9060874"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5" name="Freeform: Shape 1124">
              <a:extLst>
                <a:ext uri="{FF2B5EF4-FFF2-40B4-BE49-F238E27FC236}">
                  <a16:creationId xmlns:a16="http://schemas.microsoft.com/office/drawing/2014/main" id="{3B74BF30-213E-4C05-F601-5FF06B0632F3}"/>
                </a:ext>
              </a:extLst>
            </p:cNvPr>
            <p:cNvSpPr/>
            <p:nvPr/>
          </p:nvSpPr>
          <p:spPr>
            <a:xfrm>
              <a:off x="9159006" y="6330198"/>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6" name="Freeform: Shape 1125">
              <a:extLst>
                <a:ext uri="{FF2B5EF4-FFF2-40B4-BE49-F238E27FC236}">
                  <a16:creationId xmlns:a16="http://schemas.microsoft.com/office/drawing/2014/main" id="{26D868FE-18D9-E3E3-51CF-9763BD45EDD5}"/>
                </a:ext>
              </a:extLst>
            </p:cNvPr>
            <p:cNvSpPr/>
            <p:nvPr/>
          </p:nvSpPr>
          <p:spPr>
            <a:xfrm>
              <a:off x="9256195" y="6284179"/>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127" name="Freeform: Shape 1126">
              <a:extLst>
                <a:ext uri="{FF2B5EF4-FFF2-40B4-BE49-F238E27FC236}">
                  <a16:creationId xmlns:a16="http://schemas.microsoft.com/office/drawing/2014/main" id="{F48BB218-C6BE-C6BC-F1C3-D56AA8712009}"/>
                </a:ext>
              </a:extLst>
            </p:cNvPr>
            <p:cNvSpPr/>
            <p:nvPr/>
          </p:nvSpPr>
          <p:spPr>
            <a:xfrm>
              <a:off x="9354100" y="6239147"/>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128" name="Freeform: Shape 1127">
              <a:extLst>
                <a:ext uri="{FF2B5EF4-FFF2-40B4-BE49-F238E27FC236}">
                  <a16:creationId xmlns:a16="http://schemas.microsoft.com/office/drawing/2014/main" id="{36CBEE1F-E959-DC7F-D925-2A6762270E45}"/>
                </a:ext>
              </a:extLst>
            </p:cNvPr>
            <p:cNvSpPr/>
            <p:nvPr/>
          </p:nvSpPr>
          <p:spPr>
            <a:xfrm>
              <a:off x="9451856" y="6192871"/>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129" name="Freeform: Shape 1128">
              <a:extLst>
                <a:ext uri="{FF2B5EF4-FFF2-40B4-BE49-F238E27FC236}">
                  <a16:creationId xmlns:a16="http://schemas.microsoft.com/office/drawing/2014/main" id="{F0617F3F-B931-2F52-A89D-319B17BD800B}"/>
                </a:ext>
              </a:extLst>
            </p:cNvPr>
            <p:cNvSpPr/>
            <p:nvPr/>
          </p:nvSpPr>
          <p:spPr>
            <a:xfrm>
              <a:off x="8029656"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0" name="Freeform: Shape 1129">
              <a:extLst>
                <a:ext uri="{FF2B5EF4-FFF2-40B4-BE49-F238E27FC236}">
                  <a16:creationId xmlns:a16="http://schemas.microsoft.com/office/drawing/2014/main" id="{91CC4B78-9E15-87F8-C4A5-1CE8FD97D64E}"/>
                </a:ext>
              </a:extLst>
            </p:cNvPr>
            <p:cNvSpPr/>
            <p:nvPr/>
          </p:nvSpPr>
          <p:spPr>
            <a:xfrm>
              <a:off x="8134086" y="5380697"/>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1" name="Freeform: Shape 1130">
              <a:extLst>
                <a:ext uri="{FF2B5EF4-FFF2-40B4-BE49-F238E27FC236}">
                  <a16:creationId xmlns:a16="http://schemas.microsoft.com/office/drawing/2014/main" id="{57874B82-CEBF-E72D-92DC-490D4FA495DA}"/>
                </a:ext>
              </a:extLst>
            </p:cNvPr>
            <p:cNvSpPr/>
            <p:nvPr/>
          </p:nvSpPr>
          <p:spPr>
            <a:xfrm>
              <a:off x="10042806"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2" name="Freeform: Shape 1131">
              <a:extLst>
                <a:ext uri="{FF2B5EF4-FFF2-40B4-BE49-F238E27FC236}">
                  <a16:creationId xmlns:a16="http://schemas.microsoft.com/office/drawing/2014/main" id="{5F3E1C79-E7F7-83B8-5B4C-7CAAC041F609}"/>
                </a:ext>
              </a:extLst>
            </p:cNvPr>
            <p:cNvSpPr/>
            <p:nvPr/>
          </p:nvSpPr>
          <p:spPr>
            <a:xfrm>
              <a:off x="10147236" y="6602159"/>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3" name="Freeform: Shape 1132">
              <a:extLst>
                <a:ext uri="{FF2B5EF4-FFF2-40B4-BE49-F238E27FC236}">
                  <a16:creationId xmlns:a16="http://schemas.microsoft.com/office/drawing/2014/main" id="{41445712-BAFD-23E0-8B2B-FF8B4F10AA25}"/>
                </a:ext>
              </a:extLst>
            </p:cNvPr>
            <p:cNvSpPr/>
            <p:nvPr/>
          </p:nvSpPr>
          <p:spPr>
            <a:xfrm>
              <a:off x="11045611"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4" name="Freeform: Shape 1133">
              <a:extLst>
                <a:ext uri="{FF2B5EF4-FFF2-40B4-BE49-F238E27FC236}">
                  <a16:creationId xmlns:a16="http://schemas.microsoft.com/office/drawing/2014/main" id="{918180B3-F595-65E8-A244-E45E3B68D7AE}"/>
                </a:ext>
              </a:extLst>
            </p:cNvPr>
            <p:cNvSpPr/>
            <p:nvPr/>
          </p:nvSpPr>
          <p:spPr>
            <a:xfrm>
              <a:off x="11150038"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0"/>
                  </a:cubicBezTo>
                  <a:cubicBezTo>
                    <a:pt x="82250" y="26015"/>
                    <a:pt x="70281" y="7279"/>
                    <a:pt x="50205" y="1058"/>
                  </a:cubicBezTo>
                  <a:cubicBezTo>
                    <a:pt x="43231" y="-1110"/>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1135" name="Freeform: Shape 1134">
              <a:extLst>
                <a:ext uri="{FF2B5EF4-FFF2-40B4-BE49-F238E27FC236}">
                  <a16:creationId xmlns:a16="http://schemas.microsoft.com/office/drawing/2014/main" id="{AD750F7B-DBA8-F8BF-CCBB-279AFC95162D}"/>
                </a:ext>
              </a:extLst>
            </p:cNvPr>
            <p:cNvSpPr/>
            <p:nvPr/>
          </p:nvSpPr>
          <p:spPr>
            <a:xfrm>
              <a:off x="6546443" y="5206612"/>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36" name="Freeform: Shape 1135">
              <a:extLst>
                <a:ext uri="{FF2B5EF4-FFF2-40B4-BE49-F238E27FC236}">
                  <a16:creationId xmlns:a16="http://schemas.microsoft.com/office/drawing/2014/main" id="{392DC24B-3A39-1795-5740-C674825D27C0}"/>
                </a:ext>
              </a:extLst>
            </p:cNvPr>
            <p:cNvSpPr/>
            <p:nvPr/>
          </p:nvSpPr>
          <p:spPr>
            <a:xfrm>
              <a:off x="6635326" y="5203561"/>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1137" name="Freeform: Shape 1136">
              <a:extLst>
                <a:ext uri="{FF2B5EF4-FFF2-40B4-BE49-F238E27FC236}">
                  <a16:creationId xmlns:a16="http://schemas.microsoft.com/office/drawing/2014/main" id="{F6907B87-B83D-EAD7-AB82-68CCB66E352C}"/>
                </a:ext>
              </a:extLst>
            </p:cNvPr>
            <p:cNvSpPr/>
            <p:nvPr/>
          </p:nvSpPr>
          <p:spPr>
            <a:xfrm>
              <a:off x="6727700" y="5379500"/>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38" name="Freeform: Shape 1137">
              <a:extLst>
                <a:ext uri="{FF2B5EF4-FFF2-40B4-BE49-F238E27FC236}">
                  <a16:creationId xmlns:a16="http://schemas.microsoft.com/office/drawing/2014/main" id="{F63BD7F0-9563-CC1C-26B1-9AA092FCCE9E}"/>
                </a:ext>
              </a:extLst>
            </p:cNvPr>
            <p:cNvSpPr/>
            <p:nvPr/>
          </p:nvSpPr>
          <p:spPr>
            <a:xfrm>
              <a:off x="6577853"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39" name="Freeform: Shape 1138">
              <a:extLst>
                <a:ext uri="{FF2B5EF4-FFF2-40B4-BE49-F238E27FC236}">
                  <a16:creationId xmlns:a16="http://schemas.microsoft.com/office/drawing/2014/main" id="{6F38CD28-DD7A-5853-0A7B-4FAC2B940DA0}"/>
                </a:ext>
              </a:extLst>
            </p:cNvPr>
            <p:cNvSpPr/>
            <p:nvPr/>
          </p:nvSpPr>
          <p:spPr>
            <a:xfrm>
              <a:off x="9479460" y="4377224"/>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40" name="Freeform: Shape 1139">
              <a:extLst>
                <a:ext uri="{FF2B5EF4-FFF2-40B4-BE49-F238E27FC236}">
                  <a16:creationId xmlns:a16="http://schemas.microsoft.com/office/drawing/2014/main" id="{E245D928-CE54-163B-966B-ABF7D8CB5E84}"/>
                </a:ext>
              </a:extLst>
            </p:cNvPr>
            <p:cNvSpPr/>
            <p:nvPr/>
          </p:nvSpPr>
          <p:spPr>
            <a:xfrm>
              <a:off x="9568343"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141" name="Freeform: Shape 1140">
              <a:extLst>
                <a:ext uri="{FF2B5EF4-FFF2-40B4-BE49-F238E27FC236}">
                  <a16:creationId xmlns:a16="http://schemas.microsoft.com/office/drawing/2014/main" id="{47D64769-668B-E85C-46D4-DF1D948626CA}"/>
                </a:ext>
              </a:extLst>
            </p:cNvPr>
            <p:cNvSpPr/>
            <p:nvPr/>
          </p:nvSpPr>
          <p:spPr>
            <a:xfrm>
              <a:off x="9660717" y="4550113"/>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58"/>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42" name="Freeform: Shape 1141">
              <a:extLst>
                <a:ext uri="{FF2B5EF4-FFF2-40B4-BE49-F238E27FC236}">
                  <a16:creationId xmlns:a16="http://schemas.microsoft.com/office/drawing/2014/main" id="{8A90E0AF-1B3D-665F-8AB3-0D4C1E18EC09}"/>
                </a:ext>
              </a:extLst>
            </p:cNvPr>
            <p:cNvSpPr/>
            <p:nvPr/>
          </p:nvSpPr>
          <p:spPr>
            <a:xfrm>
              <a:off x="9510869"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43" name="Freeform: Shape 1142">
              <a:extLst>
                <a:ext uri="{FF2B5EF4-FFF2-40B4-BE49-F238E27FC236}">
                  <a16:creationId xmlns:a16="http://schemas.microsoft.com/office/drawing/2014/main" id="{21CC6351-4EC4-FC43-A682-D31B889AE300}"/>
                </a:ext>
              </a:extLst>
            </p:cNvPr>
            <p:cNvSpPr/>
            <p:nvPr/>
          </p:nvSpPr>
          <p:spPr>
            <a:xfrm>
              <a:off x="6666514" y="5684985"/>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44" name="Freeform: Shape 1143">
              <a:extLst>
                <a:ext uri="{FF2B5EF4-FFF2-40B4-BE49-F238E27FC236}">
                  <a16:creationId xmlns:a16="http://schemas.microsoft.com/office/drawing/2014/main" id="{D590FEE1-3491-2572-3728-CBD249F2CCF1}"/>
                </a:ext>
              </a:extLst>
            </p:cNvPr>
            <p:cNvSpPr/>
            <p:nvPr/>
          </p:nvSpPr>
          <p:spPr>
            <a:xfrm>
              <a:off x="6667257"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45" name="Freeform: Shape 1144">
              <a:extLst>
                <a:ext uri="{FF2B5EF4-FFF2-40B4-BE49-F238E27FC236}">
                  <a16:creationId xmlns:a16="http://schemas.microsoft.com/office/drawing/2014/main" id="{5F3450D9-6CBF-EAD9-D044-0BC6F71AC3FE}"/>
                </a:ext>
              </a:extLst>
            </p:cNvPr>
            <p:cNvSpPr/>
            <p:nvPr/>
          </p:nvSpPr>
          <p:spPr>
            <a:xfrm>
              <a:off x="6759587" y="5681472"/>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46" name="Freeform: Shape 1145">
              <a:extLst>
                <a:ext uri="{FF2B5EF4-FFF2-40B4-BE49-F238E27FC236}">
                  <a16:creationId xmlns:a16="http://schemas.microsoft.com/office/drawing/2014/main" id="{642E7A65-94AE-8565-A8A2-BD52598D5109}"/>
                </a:ext>
              </a:extLst>
            </p:cNvPr>
            <p:cNvSpPr/>
            <p:nvPr/>
          </p:nvSpPr>
          <p:spPr>
            <a:xfrm>
              <a:off x="6788585"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47" name="Freeform: Shape 1146">
              <a:extLst>
                <a:ext uri="{FF2B5EF4-FFF2-40B4-BE49-F238E27FC236}">
                  <a16:creationId xmlns:a16="http://schemas.microsoft.com/office/drawing/2014/main" id="{82558F84-7CB9-AC2F-F6C8-9F1091C9467C}"/>
                </a:ext>
              </a:extLst>
            </p:cNvPr>
            <p:cNvSpPr/>
            <p:nvPr/>
          </p:nvSpPr>
          <p:spPr>
            <a:xfrm>
              <a:off x="7263255" y="6354187"/>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48" name="Freeform: Shape 1147">
              <a:extLst>
                <a:ext uri="{FF2B5EF4-FFF2-40B4-BE49-F238E27FC236}">
                  <a16:creationId xmlns:a16="http://schemas.microsoft.com/office/drawing/2014/main" id="{DECC69A5-FC71-990E-1EBD-073A611DC4CF}"/>
                </a:ext>
              </a:extLst>
            </p:cNvPr>
            <p:cNvSpPr/>
            <p:nvPr/>
          </p:nvSpPr>
          <p:spPr>
            <a:xfrm>
              <a:off x="7256085" y="6383834"/>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49" name="Freeform: Shape 1148">
              <a:extLst>
                <a:ext uri="{FF2B5EF4-FFF2-40B4-BE49-F238E27FC236}">
                  <a16:creationId xmlns:a16="http://schemas.microsoft.com/office/drawing/2014/main" id="{E4E509E0-0FDC-549B-CE92-27492F5CF9CD}"/>
                </a:ext>
              </a:extLst>
            </p:cNvPr>
            <p:cNvSpPr/>
            <p:nvPr/>
          </p:nvSpPr>
          <p:spPr>
            <a:xfrm>
              <a:off x="6701937"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50" name="Freeform: Shape 1149">
              <a:extLst>
                <a:ext uri="{FF2B5EF4-FFF2-40B4-BE49-F238E27FC236}">
                  <a16:creationId xmlns:a16="http://schemas.microsoft.com/office/drawing/2014/main" id="{29B544BB-E3C6-043B-45F3-43532AB629FB}"/>
                </a:ext>
              </a:extLst>
            </p:cNvPr>
            <p:cNvSpPr/>
            <p:nvPr/>
          </p:nvSpPr>
          <p:spPr>
            <a:xfrm>
              <a:off x="6821095" y="6106208"/>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6 h 116762"/>
                <a:gd name="connsiteX19" fmla="*/ 57397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6"/>
                  </a:cubicBezTo>
                  <a:cubicBezTo>
                    <a:pt x="51987" y="20620"/>
                    <a:pt x="61807" y="15060"/>
                    <a:pt x="57397" y="9311"/>
                  </a:cubicBezTo>
                  <a:close/>
                </a:path>
              </a:pathLst>
            </a:custGeom>
            <a:grpFill/>
            <a:ln w="1885" cap="flat">
              <a:noFill/>
              <a:prstDash val="solid"/>
              <a:miter/>
            </a:ln>
          </p:spPr>
          <p:txBody>
            <a:bodyPr rtlCol="0" anchor="ctr"/>
            <a:lstStyle/>
            <a:p>
              <a:endParaRPr lang="en-IN"/>
            </a:p>
          </p:txBody>
        </p:sp>
        <p:sp>
          <p:nvSpPr>
            <p:cNvPr id="1151" name="Freeform: Shape 1150">
              <a:extLst>
                <a:ext uri="{FF2B5EF4-FFF2-40B4-BE49-F238E27FC236}">
                  <a16:creationId xmlns:a16="http://schemas.microsoft.com/office/drawing/2014/main" id="{4C18D653-2FA4-78EF-EC3B-1DEC4288C31C}"/>
                </a:ext>
              </a:extLst>
            </p:cNvPr>
            <p:cNvSpPr/>
            <p:nvPr/>
          </p:nvSpPr>
          <p:spPr>
            <a:xfrm>
              <a:off x="6892600"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52" name="Freeform: Shape 1151">
              <a:extLst>
                <a:ext uri="{FF2B5EF4-FFF2-40B4-BE49-F238E27FC236}">
                  <a16:creationId xmlns:a16="http://schemas.microsoft.com/office/drawing/2014/main" id="{65BE1882-01FF-C1DF-99E8-7264E65D9BEE}"/>
                </a:ext>
              </a:extLst>
            </p:cNvPr>
            <p:cNvSpPr/>
            <p:nvPr/>
          </p:nvSpPr>
          <p:spPr>
            <a:xfrm>
              <a:off x="6965556" y="6071913"/>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53" name="Freeform: Shape 1152">
              <a:extLst>
                <a:ext uri="{FF2B5EF4-FFF2-40B4-BE49-F238E27FC236}">
                  <a16:creationId xmlns:a16="http://schemas.microsoft.com/office/drawing/2014/main" id="{39E3B639-53D1-AC62-E626-C165F48DCCB9}"/>
                </a:ext>
              </a:extLst>
            </p:cNvPr>
            <p:cNvSpPr/>
            <p:nvPr/>
          </p:nvSpPr>
          <p:spPr>
            <a:xfrm>
              <a:off x="8119275"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4"/>
                    <a:pt x="138281" y="65583"/>
                  </a:cubicBezTo>
                  <a:cubicBezTo>
                    <a:pt x="128140" y="42473"/>
                    <a:pt x="113983" y="18459"/>
                    <a:pt x="90648" y="6659"/>
                  </a:cubicBezTo>
                  <a:cubicBezTo>
                    <a:pt x="70799" y="-3388"/>
                    <a:pt x="47784" y="-1956"/>
                    <a:pt x="31705" y="14311"/>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5"/>
                    <a:pt x="175660" y="738367"/>
                  </a:cubicBezTo>
                  <a:cubicBezTo>
                    <a:pt x="158488" y="753937"/>
                    <a:pt x="134568" y="748640"/>
                    <a:pt x="118111" y="734484"/>
                  </a:cubicBezTo>
                  <a:cubicBezTo>
                    <a:pt x="98716"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54" name="Freeform: Shape 1153">
              <a:extLst>
                <a:ext uri="{FF2B5EF4-FFF2-40B4-BE49-F238E27FC236}">
                  <a16:creationId xmlns:a16="http://schemas.microsoft.com/office/drawing/2014/main" id="{1E5FC673-5109-3694-45E9-5183644AFBBD}"/>
                </a:ext>
              </a:extLst>
            </p:cNvPr>
            <p:cNvSpPr/>
            <p:nvPr/>
          </p:nvSpPr>
          <p:spPr>
            <a:xfrm>
              <a:off x="7862030" y="5919619"/>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55" name="Freeform: Shape 1154">
              <a:extLst>
                <a:ext uri="{FF2B5EF4-FFF2-40B4-BE49-F238E27FC236}">
                  <a16:creationId xmlns:a16="http://schemas.microsoft.com/office/drawing/2014/main" id="{EBCC4CF0-4930-9722-510A-2A11E5EB88FA}"/>
                </a:ext>
              </a:extLst>
            </p:cNvPr>
            <p:cNvSpPr/>
            <p:nvPr/>
          </p:nvSpPr>
          <p:spPr>
            <a:xfrm>
              <a:off x="7946225" y="5787166"/>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56" name="Freeform: Shape 1155">
              <a:extLst>
                <a:ext uri="{FF2B5EF4-FFF2-40B4-BE49-F238E27FC236}">
                  <a16:creationId xmlns:a16="http://schemas.microsoft.com/office/drawing/2014/main" id="{C529B489-5BE8-56CE-7CE5-E6F9323F8FBE}"/>
                </a:ext>
              </a:extLst>
            </p:cNvPr>
            <p:cNvSpPr/>
            <p:nvPr/>
          </p:nvSpPr>
          <p:spPr>
            <a:xfrm rot="-5365624">
              <a:off x="8194666" y="5688113"/>
              <a:ext cx="47918" cy="47918"/>
            </a:xfrm>
            <a:custGeom>
              <a:avLst/>
              <a:gdLst>
                <a:gd name="connsiteX0" fmla="*/ 46906 w 47918"/>
                <a:gd name="connsiteY0" fmla="*/ 24291 h 47918"/>
                <a:gd name="connsiteX1" fmla="*/ 22947 w 47918"/>
                <a:gd name="connsiteY1" fmla="*/ 48250 h 47918"/>
                <a:gd name="connsiteX2" fmla="*/ -1013 w 47918"/>
                <a:gd name="connsiteY2" fmla="*/ 24291 h 47918"/>
                <a:gd name="connsiteX3" fmla="*/ 22947 w 47918"/>
                <a:gd name="connsiteY3" fmla="*/ 331 h 47918"/>
                <a:gd name="connsiteX4" fmla="*/ 46906 w 47918"/>
                <a:gd name="connsiteY4" fmla="*/ 24291 h 47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8" h="47918">
                  <a:moveTo>
                    <a:pt x="46906" y="24291"/>
                  </a:moveTo>
                  <a:cubicBezTo>
                    <a:pt x="46906" y="37523"/>
                    <a:pt x="36179" y="48250"/>
                    <a:pt x="22947" y="48250"/>
                  </a:cubicBezTo>
                  <a:cubicBezTo>
                    <a:pt x="9714" y="48250"/>
                    <a:pt x="-1013" y="37523"/>
                    <a:pt x="-1013" y="24291"/>
                  </a:cubicBezTo>
                  <a:cubicBezTo>
                    <a:pt x="-1013" y="11058"/>
                    <a:pt x="9714" y="331"/>
                    <a:pt x="22947" y="331"/>
                  </a:cubicBezTo>
                  <a:cubicBezTo>
                    <a:pt x="36179" y="331"/>
                    <a:pt x="46906" y="11058"/>
                    <a:pt x="46906" y="24291"/>
                  </a:cubicBezTo>
                  <a:close/>
                </a:path>
              </a:pathLst>
            </a:custGeom>
            <a:grpFill/>
            <a:ln w="1885" cap="flat">
              <a:noFill/>
              <a:prstDash val="solid"/>
              <a:miter/>
            </a:ln>
          </p:spPr>
          <p:txBody>
            <a:bodyPr rtlCol="0" anchor="ctr"/>
            <a:lstStyle/>
            <a:p>
              <a:endParaRPr lang="en-IN"/>
            </a:p>
          </p:txBody>
        </p:sp>
        <p:sp>
          <p:nvSpPr>
            <p:cNvPr id="1157" name="Freeform: Shape 1156">
              <a:extLst>
                <a:ext uri="{FF2B5EF4-FFF2-40B4-BE49-F238E27FC236}">
                  <a16:creationId xmlns:a16="http://schemas.microsoft.com/office/drawing/2014/main" id="{3762BEA5-059C-5B6A-1534-B1AB0DEE5C9B}"/>
                </a:ext>
              </a:extLst>
            </p:cNvPr>
            <p:cNvSpPr/>
            <p:nvPr/>
          </p:nvSpPr>
          <p:spPr>
            <a:xfrm>
              <a:off x="7948776"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58" name="Freeform: Shape 1157">
              <a:extLst>
                <a:ext uri="{FF2B5EF4-FFF2-40B4-BE49-F238E27FC236}">
                  <a16:creationId xmlns:a16="http://schemas.microsoft.com/office/drawing/2014/main" id="{5992E13E-D2BD-1861-D0D4-348C1BEF4515}"/>
                </a:ext>
              </a:extLst>
            </p:cNvPr>
            <p:cNvSpPr/>
            <p:nvPr/>
          </p:nvSpPr>
          <p:spPr>
            <a:xfrm>
              <a:off x="8574118" y="6147054"/>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59" name="Freeform: Shape 1158">
              <a:extLst>
                <a:ext uri="{FF2B5EF4-FFF2-40B4-BE49-F238E27FC236}">
                  <a16:creationId xmlns:a16="http://schemas.microsoft.com/office/drawing/2014/main" id="{D4350DD6-C14A-543C-D83C-08EE34E002B6}"/>
                </a:ext>
              </a:extLst>
            </p:cNvPr>
            <p:cNvSpPr/>
            <p:nvPr/>
          </p:nvSpPr>
          <p:spPr>
            <a:xfrm>
              <a:off x="8186426"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60" name="Freeform: Shape 1159">
              <a:extLst>
                <a:ext uri="{FF2B5EF4-FFF2-40B4-BE49-F238E27FC236}">
                  <a16:creationId xmlns:a16="http://schemas.microsoft.com/office/drawing/2014/main" id="{D2DAB955-87D3-F2F2-BAB8-8D5539789ED6}"/>
                </a:ext>
              </a:extLst>
            </p:cNvPr>
            <p:cNvSpPr/>
            <p:nvPr/>
          </p:nvSpPr>
          <p:spPr>
            <a:xfrm>
              <a:off x="11490669"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1161" name="Freeform: Shape 1160">
              <a:extLst>
                <a:ext uri="{FF2B5EF4-FFF2-40B4-BE49-F238E27FC236}">
                  <a16:creationId xmlns:a16="http://schemas.microsoft.com/office/drawing/2014/main" id="{65BBCF1A-1DDD-9FBF-C150-A92574F4AA26}"/>
                </a:ext>
              </a:extLst>
            </p:cNvPr>
            <p:cNvSpPr/>
            <p:nvPr/>
          </p:nvSpPr>
          <p:spPr>
            <a:xfrm>
              <a:off x="11424966"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9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3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0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8 h 77218"/>
                <a:gd name="connsiteX42" fmla="*/ 143977 w 151872"/>
                <a:gd name="connsiteY42" fmla="*/ 61763 h 77218"/>
                <a:gd name="connsiteX43" fmla="*/ 146560 w 151872"/>
                <a:gd name="connsiteY43" fmla="*/ 63251 h 77218"/>
                <a:gd name="connsiteX44" fmla="*/ 150839 w 151872"/>
                <a:gd name="connsiteY44" fmla="*/ 71602 h 77218"/>
                <a:gd name="connsiteX45" fmla="*/ 144109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9" y="75315"/>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7"/>
                  </a:lnTo>
                  <a:cubicBezTo>
                    <a:pt x="87899" y="53582"/>
                    <a:pt x="85807" y="52715"/>
                    <a:pt x="83734" y="51810"/>
                  </a:cubicBezTo>
                  <a:cubicBezTo>
                    <a:pt x="79586" y="49925"/>
                    <a:pt x="75421" y="48040"/>
                    <a:pt x="71387" y="46305"/>
                  </a:cubicBezTo>
                  <a:lnTo>
                    <a:pt x="67504" y="44534"/>
                  </a:lnTo>
                  <a:cubicBezTo>
                    <a:pt x="62565" y="42309"/>
                    <a:pt x="57457" y="39991"/>
                    <a:pt x="52425" y="37673"/>
                  </a:cubicBezTo>
                  <a:cubicBezTo>
                    <a:pt x="48655" y="35901"/>
                    <a:pt x="44885" y="34072"/>
                    <a:pt x="41115" y="32300"/>
                  </a:cubicBezTo>
                  <a:lnTo>
                    <a:pt x="40888" y="32187"/>
                  </a:lnTo>
                  <a:cubicBezTo>
                    <a:pt x="36496" y="30095"/>
                    <a:pt x="31972" y="27927"/>
                    <a:pt x="27486" y="25854"/>
                  </a:cubicBezTo>
                  <a:cubicBezTo>
                    <a:pt x="22359" y="23479"/>
                    <a:pt x="17553" y="21386"/>
                    <a:pt x="12802" y="19501"/>
                  </a:cubicBezTo>
                  <a:cubicBezTo>
                    <a:pt x="9447" y="18238"/>
                    <a:pt x="6299" y="16467"/>
                    <a:pt x="3471" y="14261"/>
                  </a:cubicBezTo>
                  <a:cubicBezTo>
                    <a:pt x="2020" y="13149"/>
                    <a:pt x="701" y="11886"/>
                    <a:pt x="-487" y="10491"/>
                  </a:cubicBezTo>
                  <a:lnTo>
                    <a:pt x="-1034" y="9831"/>
                  </a:lnTo>
                  <a:lnTo>
                    <a:pt x="-1034" y="8964"/>
                  </a:lnTo>
                  <a:cubicBezTo>
                    <a:pt x="-901" y="6759"/>
                    <a:pt x="-34" y="4648"/>
                    <a:pt x="1398" y="2951"/>
                  </a:cubicBezTo>
                  <a:cubicBezTo>
                    <a:pt x="2548" y="1518"/>
                    <a:pt x="3962" y="-253"/>
                    <a:pt x="6676" y="501"/>
                  </a:cubicBezTo>
                  <a:cubicBezTo>
                    <a:pt x="7562" y="783"/>
                    <a:pt x="8429" y="1179"/>
                    <a:pt x="9221" y="1650"/>
                  </a:cubicBezTo>
                  <a:cubicBezTo>
                    <a:pt x="12670" y="3535"/>
                    <a:pt x="16270" y="5100"/>
                    <a:pt x="19758" y="6608"/>
                  </a:cubicBezTo>
                  <a:lnTo>
                    <a:pt x="20700" y="7023"/>
                  </a:lnTo>
                  <a:cubicBezTo>
                    <a:pt x="22925" y="7965"/>
                    <a:pt x="25168" y="8908"/>
                    <a:pt x="27335" y="9775"/>
                  </a:cubicBezTo>
                  <a:cubicBezTo>
                    <a:pt x="29956" y="10831"/>
                    <a:pt x="32538" y="11867"/>
                    <a:pt x="34989" y="12960"/>
                  </a:cubicBezTo>
                  <a:cubicBezTo>
                    <a:pt x="38061" y="14317"/>
                    <a:pt x="41171" y="15807"/>
                    <a:pt x="44187" y="17239"/>
                  </a:cubicBezTo>
                  <a:lnTo>
                    <a:pt x="48937" y="19501"/>
                  </a:lnTo>
                  <a:lnTo>
                    <a:pt x="51689" y="20783"/>
                  </a:lnTo>
                  <a:cubicBezTo>
                    <a:pt x="54479" y="22103"/>
                    <a:pt x="57344" y="23460"/>
                    <a:pt x="60265" y="24723"/>
                  </a:cubicBezTo>
                  <a:cubicBezTo>
                    <a:pt x="62509" y="25703"/>
                    <a:pt x="64790" y="26607"/>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1"/>
                    <a:pt x="126334" y="54128"/>
                    <a:pt x="128709" y="55184"/>
                  </a:cubicBezTo>
                  <a:lnTo>
                    <a:pt x="130783" y="56108"/>
                  </a:lnTo>
                  <a:cubicBezTo>
                    <a:pt x="135081" y="57993"/>
                    <a:pt x="139510" y="60047"/>
                    <a:pt x="143977" y="61763"/>
                  </a:cubicBezTo>
                  <a:cubicBezTo>
                    <a:pt x="144901" y="62121"/>
                    <a:pt x="145787" y="62630"/>
                    <a:pt x="146560" y="63251"/>
                  </a:cubicBezTo>
                  <a:cubicBezTo>
                    <a:pt x="149199" y="65212"/>
                    <a:pt x="150782" y="68303"/>
                    <a:pt x="150839" y="71602"/>
                  </a:cubicBezTo>
                  <a:cubicBezTo>
                    <a:pt x="150010" y="74769"/>
                    <a:pt x="147351" y="77106"/>
                    <a:pt x="144109"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1162" name="Freeform: Shape 1161">
              <a:extLst>
                <a:ext uri="{FF2B5EF4-FFF2-40B4-BE49-F238E27FC236}">
                  <a16:creationId xmlns:a16="http://schemas.microsoft.com/office/drawing/2014/main" id="{ED155D3F-FA9C-15DD-FC6B-8600D500F1F4}"/>
                </a:ext>
              </a:extLst>
            </p:cNvPr>
            <p:cNvSpPr/>
            <p:nvPr/>
          </p:nvSpPr>
          <p:spPr>
            <a:xfrm>
              <a:off x="11470978"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60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60" y="46702"/>
                  </a:cubicBezTo>
                  <a:cubicBezTo>
                    <a:pt x="69691" y="44912"/>
                    <a:pt x="65921"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1163" name="Freeform: Shape 1162">
              <a:extLst>
                <a:ext uri="{FF2B5EF4-FFF2-40B4-BE49-F238E27FC236}">
                  <a16:creationId xmlns:a16="http://schemas.microsoft.com/office/drawing/2014/main" id="{122B1BAE-B4E3-042F-D18E-EA6D98032ED3}"/>
                </a:ext>
              </a:extLst>
            </p:cNvPr>
            <p:cNvSpPr/>
            <p:nvPr/>
          </p:nvSpPr>
          <p:spPr>
            <a:xfrm>
              <a:off x="11447812"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1164" name="Freeform: Shape 1163">
              <a:extLst>
                <a:ext uri="{FF2B5EF4-FFF2-40B4-BE49-F238E27FC236}">
                  <a16:creationId xmlns:a16="http://schemas.microsoft.com/office/drawing/2014/main" id="{AAE2B4D8-4F1E-0344-251F-BB1721E438E6}"/>
                </a:ext>
              </a:extLst>
            </p:cNvPr>
            <p:cNvSpPr/>
            <p:nvPr/>
          </p:nvSpPr>
          <p:spPr>
            <a:xfrm>
              <a:off x="11431221"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1165" name="Freeform: Shape 1164">
              <a:extLst>
                <a:ext uri="{FF2B5EF4-FFF2-40B4-BE49-F238E27FC236}">
                  <a16:creationId xmlns:a16="http://schemas.microsoft.com/office/drawing/2014/main" id="{0F9926A4-8D2A-D086-A3BB-5B0FD94AAB13}"/>
                </a:ext>
              </a:extLst>
            </p:cNvPr>
            <p:cNvSpPr/>
            <p:nvPr/>
          </p:nvSpPr>
          <p:spPr>
            <a:xfrm>
              <a:off x="11838738"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1166" name="Freeform: Shape 1165">
              <a:extLst>
                <a:ext uri="{FF2B5EF4-FFF2-40B4-BE49-F238E27FC236}">
                  <a16:creationId xmlns:a16="http://schemas.microsoft.com/office/drawing/2014/main" id="{8ED8B3E9-F964-8017-223E-C808EF3EEE83}"/>
                </a:ext>
              </a:extLst>
            </p:cNvPr>
            <p:cNvSpPr/>
            <p:nvPr/>
          </p:nvSpPr>
          <p:spPr>
            <a:xfrm>
              <a:off x="11730275"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1167" name="Freeform: Shape 1166">
              <a:extLst>
                <a:ext uri="{FF2B5EF4-FFF2-40B4-BE49-F238E27FC236}">
                  <a16:creationId xmlns:a16="http://schemas.microsoft.com/office/drawing/2014/main" id="{6BFFF4B4-CF07-A098-A52F-40C765E781D0}"/>
                </a:ext>
              </a:extLst>
            </p:cNvPr>
            <p:cNvSpPr/>
            <p:nvPr/>
          </p:nvSpPr>
          <p:spPr>
            <a:xfrm>
              <a:off x="11905804"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1168" name="Freeform: Shape 1167">
              <a:extLst>
                <a:ext uri="{FF2B5EF4-FFF2-40B4-BE49-F238E27FC236}">
                  <a16:creationId xmlns:a16="http://schemas.microsoft.com/office/drawing/2014/main" id="{81504335-3DBC-A406-FCDF-78BE449969B5}"/>
                </a:ext>
              </a:extLst>
            </p:cNvPr>
            <p:cNvSpPr/>
            <p:nvPr/>
          </p:nvSpPr>
          <p:spPr>
            <a:xfrm>
              <a:off x="11584322"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1169" name="Freeform: Shape 1168">
              <a:extLst>
                <a:ext uri="{FF2B5EF4-FFF2-40B4-BE49-F238E27FC236}">
                  <a16:creationId xmlns:a16="http://schemas.microsoft.com/office/drawing/2014/main" id="{8AA68D0E-469D-A69E-8475-84A649885343}"/>
                </a:ext>
              </a:extLst>
            </p:cNvPr>
            <p:cNvSpPr/>
            <p:nvPr/>
          </p:nvSpPr>
          <p:spPr>
            <a:xfrm>
              <a:off x="11912778"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1170" name="Freeform: Shape 1169">
              <a:extLst>
                <a:ext uri="{FF2B5EF4-FFF2-40B4-BE49-F238E27FC236}">
                  <a16:creationId xmlns:a16="http://schemas.microsoft.com/office/drawing/2014/main" id="{D92E968A-8E21-8AF8-CA13-AD47E4D0689E}"/>
                </a:ext>
              </a:extLst>
            </p:cNvPr>
            <p:cNvSpPr/>
            <p:nvPr/>
          </p:nvSpPr>
          <p:spPr>
            <a:xfrm>
              <a:off x="11393412" y="6024334"/>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3" y="12883"/>
                  </a:cubicBezTo>
                  <a:cubicBezTo>
                    <a:pt x="5092" y="12110"/>
                    <a:pt x="4187" y="11261"/>
                    <a:pt x="3339" y="10357"/>
                  </a:cubicBezTo>
                  <a:lnTo>
                    <a:pt x="-1034" y="5776"/>
                  </a:lnTo>
                  <a:lnTo>
                    <a:pt x="4489" y="2666"/>
                  </a:lnTo>
                  <a:cubicBezTo>
                    <a:pt x="7411" y="1007"/>
                    <a:pt x="9522" y="103"/>
                    <a:pt x="11670"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1171" name="Freeform: Shape 1170">
              <a:extLst>
                <a:ext uri="{FF2B5EF4-FFF2-40B4-BE49-F238E27FC236}">
                  <a16:creationId xmlns:a16="http://schemas.microsoft.com/office/drawing/2014/main" id="{754D5A00-31DB-223A-3754-297339B146FD}"/>
                </a:ext>
              </a:extLst>
            </p:cNvPr>
            <p:cNvSpPr/>
            <p:nvPr/>
          </p:nvSpPr>
          <p:spPr>
            <a:xfrm>
              <a:off x="11780378"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1172" name="Freeform: Shape 1171">
              <a:extLst>
                <a:ext uri="{FF2B5EF4-FFF2-40B4-BE49-F238E27FC236}">
                  <a16:creationId xmlns:a16="http://schemas.microsoft.com/office/drawing/2014/main" id="{8C9759A9-7FB0-B0A5-09F6-E938AF96325E}"/>
                </a:ext>
              </a:extLst>
            </p:cNvPr>
            <p:cNvSpPr/>
            <p:nvPr/>
          </p:nvSpPr>
          <p:spPr>
            <a:xfrm>
              <a:off x="11458293"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1173" name="Freeform: Shape 1172">
              <a:extLst>
                <a:ext uri="{FF2B5EF4-FFF2-40B4-BE49-F238E27FC236}">
                  <a16:creationId xmlns:a16="http://schemas.microsoft.com/office/drawing/2014/main" id="{5CFC9CBA-5192-6394-B993-94E824839037}"/>
                </a:ext>
              </a:extLst>
            </p:cNvPr>
            <p:cNvSpPr/>
            <p:nvPr/>
          </p:nvSpPr>
          <p:spPr>
            <a:xfrm>
              <a:off x="11875079"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1174" name="Freeform: Shape 1173">
              <a:extLst>
                <a:ext uri="{FF2B5EF4-FFF2-40B4-BE49-F238E27FC236}">
                  <a16:creationId xmlns:a16="http://schemas.microsoft.com/office/drawing/2014/main" id="{EA99CC8F-1E15-4A2F-4CA6-108612B879DB}"/>
                </a:ext>
              </a:extLst>
            </p:cNvPr>
            <p:cNvSpPr/>
            <p:nvPr/>
          </p:nvSpPr>
          <p:spPr>
            <a:xfrm>
              <a:off x="11382406" y="493524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3" y="157279"/>
                  </a:cubicBezTo>
                  <a:cubicBezTo>
                    <a:pt x="66672" y="160766"/>
                    <a:pt x="53949" y="161557"/>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7"/>
                    <a:pt x="201824" y="78034"/>
                    <a:pt x="222521" y="59599"/>
                  </a:cubicBezTo>
                  <a:cubicBezTo>
                    <a:pt x="243011" y="41315"/>
                    <a:pt x="266875" y="27216"/>
                    <a:pt x="292793"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0"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5" name="Freeform: Shape 1174">
              <a:extLst>
                <a:ext uri="{FF2B5EF4-FFF2-40B4-BE49-F238E27FC236}">
                  <a16:creationId xmlns:a16="http://schemas.microsoft.com/office/drawing/2014/main" id="{E4838217-83F8-5C14-A938-E2758586D51D}"/>
                </a:ext>
              </a:extLst>
            </p:cNvPr>
            <p:cNvSpPr/>
            <p:nvPr/>
          </p:nvSpPr>
          <p:spPr>
            <a:xfrm>
              <a:off x="9527594" y="353282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29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600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9"/>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6"/>
                    <a:pt x="210891" y="54849"/>
                  </a:cubicBezTo>
                  <a:cubicBezTo>
                    <a:pt x="190025" y="73850"/>
                    <a:pt x="170289" y="94038"/>
                    <a:pt x="148951" y="112529"/>
                  </a:cubicBezTo>
                  <a:cubicBezTo>
                    <a:pt x="128310" y="130399"/>
                    <a:pt x="105107" y="149400"/>
                    <a:pt x="78453" y="157279"/>
                  </a:cubicBezTo>
                  <a:cubicBezTo>
                    <a:pt x="66672" y="160766"/>
                    <a:pt x="53949" y="161558"/>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5"/>
                    <a:pt x="104994" y="28215"/>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8"/>
                    <a:pt x="201824" y="78034"/>
                    <a:pt x="222521" y="59600"/>
                  </a:cubicBezTo>
                  <a:cubicBezTo>
                    <a:pt x="243011" y="41315"/>
                    <a:pt x="266875" y="27216"/>
                    <a:pt x="292793" y="18130"/>
                  </a:cubicBezTo>
                  <a:cubicBezTo>
                    <a:pt x="307233"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0" y="63615"/>
                    <a:pt x="165463" y="52700"/>
                  </a:cubicBezTo>
                  <a:cubicBezTo>
                    <a:pt x="145275" y="38978"/>
                    <a:pt x="122072" y="30326"/>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6" name="Freeform: Shape 1175">
              <a:extLst>
                <a:ext uri="{FF2B5EF4-FFF2-40B4-BE49-F238E27FC236}">
                  <a16:creationId xmlns:a16="http://schemas.microsoft.com/office/drawing/2014/main" id="{EA91D770-0560-08B0-EA1F-CE3825B77D91}"/>
                </a:ext>
              </a:extLst>
            </p:cNvPr>
            <p:cNvSpPr/>
            <p:nvPr/>
          </p:nvSpPr>
          <p:spPr>
            <a:xfrm>
              <a:off x="9056450" y="5456587"/>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3 h 262188"/>
                <a:gd name="connsiteX6" fmla="*/ 96412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3"/>
                    <a:pt x="1937" y="252230"/>
                  </a:cubicBezTo>
                  <a:cubicBezTo>
                    <a:pt x="-4736" y="255095"/>
                    <a:pt x="1013" y="264840"/>
                    <a:pt x="7592" y="261994"/>
                  </a:cubicBezTo>
                  <a:cubicBezTo>
                    <a:pt x="57090" y="240712"/>
                    <a:pt x="92566" y="200902"/>
                    <a:pt x="106439" y="148726"/>
                  </a:cubicBezTo>
                  <a:cubicBezTo>
                    <a:pt x="118937" y="101601"/>
                    <a:pt x="115148" y="51895"/>
                    <a:pt x="107326" y="4413"/>
                  </a:cubicBezTo>
                  <a:cubicBezTo>
                    <a:pt x="106137" y="-2750"/>
                    <a:pt x="95243" y="284"/>
                    <a:pt x="96412" y="7409"/>
                  </a:cubicBezTo>
                  <a:close/>
                </a:path>
              </a:pathLst>
            </a:custGeom>
            <a:grpFill/>
            <a:ln w="1885" cap="flat">
              <a:noFill/>
              <a:prstDash val="solid"/>
              <a:miter/>
            </a:ln>
          </p:spPr>
          <p:txBody>
            <a:bodyPr rtlCol="0" anchor="ctr"/>
            <a:lstStyle/>
            <a:p>
              <a:endParaRPr lang="en-IN"/>
            </a:p>
          </p:txBody>
        </p:sp>
        <p:sp>
          <p:nvSpPr>
            <p:cNvPr id="1177" name="Freeform: Shape 1176">
              <a:extLst>
                <a:ext uri="{FF2B5EF4-FFF2-40B4-BE49-F238E27FC236}">
                  <a16:creationId xmlns:a16="http://schemas.microsoft.com/office/drawing/2014/main" id="{209565EB-5FB6-1FB6-B341-42C668E7AFD0}"/>
                </a:ext>
              </a:extLst>
            </p:cNvPr>
            <p:cNvSpPr/>
            <p:nvPr/>
          </p:nvSpPr>
          <p:spPr>
            <a:xfrm>
              <a:off x="9131541" y="4964962"/>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8 h 458210"/>
                <a:gd name="connsiteX9" fmla="*/ 10313 w 653160"/>
                <a:gd name="connsiteY9" fmla="*/ 337379 h 458210"/>
                <a:gd name="connsiteX10" fmla="*/ 21208 w 653160"/>
                <a:gd name="connsiteY10" fmla="*/ 258719 h 458210"/>
                <a:gd name="connsiteX11" fmla="*/ 117342 w 653160"/>
                <a:gd name="connsiteY11" fmla="*/ 148788 h 458210"/>
                <a:gd name="connsiteX12" fmla="*/ 225558 w 653160"/>
                <a:gd name="connsiteY12" fmla="*/ 132539 h 458210"/>
                <a:gd name="connsiteX13" fmla="*/ 339278 w 653160"/>
                <a:gd name="connsiteY13" fmla="*/ 134141 h 458210"/>
                <a:gd name="connsiteX14" fmla="*/ 523591 w 653160"/>
                <a:gd name="connsiteY14" fmla="*/ 115292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5"/>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8"/>
                  </a:cubicBezTo>
                  <a:cubicBezTo>
                    <a:pt x="16759" y="413852"/>
                    <a:pt x="9276" y="375832"/>
                    <a:pt x="10313" y="337379"/>
                  </a:cubicBezTo>
                  <a:cubicBezTo>
                    <a:pt x="10746" y="310820"/>
                    <a:pt x="14403" y="284392"/>
                    <a:pt x="21208" y="258719"/>
                  </a:cubicBezTo>
                  <a:cubicBezTo>
                    <a:pt x="35157" y="208447"/>
                    <a:pt x="66957" y="166355"/>
                    <a:pt x="117342" y="148788"/>
                  </a:cubicBezTo>
                  <a:cubicBezTo>
                    <a:pt x="151667" y="136799"/>
                    <a:pt x="189460" y="133708"/>
                    <a:pt x="225558" y="132539"/>
                  </a:cubicBezTo>
                  <a:cubicBezTo>
                    <a:pt x="263465" y="131352"/>
                    <a:pt x="301390" y="133274"/>
                    <a:pt x="339278" y="134141"/>
                  </a:cubicBezTo>
                  <a:cubicBezTo>
                    <a:pt x="400446" y="135517"/>
                    <a:pt x="464817"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1178" name="Freeform: Shape 1177">
              <a:extLst>
                <a:ext uri="{FF2B5EF4-FFF2-40B4-BE49-F238E27FC236}">
                  <a16:creationId xmlns:a16="http://schemas.microsoft.com/office/drawing/2014/main" id="{6BEF0EAD-B8ED-62E1-0CAB-9E525410EC58}"/>
                </a:ext>
              </a:extLst>
            </p:cNvPr>
            <p:cNvSpPr/>
            <p:nvPr/>
          </p:nvSpPr>
          <p:spPr>
            <a:xfrm>
              <a:off x="9064671" y="5452248"/>
              <a:ext cx="142302" cy="285689"/>
            </a:xfrm>
            <a:custGeom>
              <a:avLst/>
              <a:gdLst>
                <a:gd name="connsiteX0" fmla="*/ 118634 w 142302"/>
                <a:gd name="connsiteY0" fmla="*/ 7413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3"/>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9"/>
                    <a:pt x="118634" y="7413"/>
                  </a:cubicBezTo>
                  <a:close/>
                </a:path>
              </a:pathLst>
            </a:custGeom>
            <a:grpFill/>
            <a:ln w="1885" cap="flat">
              <a:noFill/>
              <a:prstDash val="solid"/>
              <a:miter/>
            </a:ln>
          </p:spPr>
          <p:txBody>
            <a:bodyPr rtlCol="0" anchor="ctr"/>
            <a:lstStyle/>
            <a:p>
              <a:endParaRPr lang="en-IN"/>
            </a:p>
          </p:txBody>
        </p:sp>
        <p:sp>
          <p:nvSpPr>
            <p:cNvPr id="1179" name="Freeform: Shape 1178">
              <a:extLst>
                <a:ext uri="{FF2B5EF4-FFF2-40B4-BE49-F238E27FC236}">
                  <a16:creationId xmlns:a16="http://schemas.microsoft.com/office/drawing/2014/main" id="{EC8DE2CF-AC6A-B7A0-A832-4BDE1F3D42F3}"/>
                </a:ext>
              </a:extLst>
            </p:cNvPr>
            <p:cNvSpPr/>
            <p:nvPr/>
          </p:nvSpPr>
          <p:spPr>
            <a:xfrm>
              <a:off x="9163294"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7"/>
                    <a:pt x="65418" y="123131"/>
                    <a:pt x="14072" y="251968"/>
                  </a:cubicBezTo>
                  <a:cubicBezTo>
                    <a:pt x="-11243" y="315455"/>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53"/>
                  </a:cubicBezTo>
                  <a:cubicBezTo>
                    <a:pt x="415721" y="163997"/>
                    <a:pt x="478981" y="158399"/>
                    <a:pt x="535474" y="132159"/>
                  </a:cubicBezTo>
                  <a:cubicBezTo>
                    <a:pt x="589723" y="106976"/>
                    <a:pt x="628761" y="62415"/>
                    <a:pt x="650457" y="7130"/>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1180" name="Freeform: Shape 1179">
              <a:extLst>
                <a:ext uri="{FF2B5EF4-FFF2-40B4-BE49-F238E27FC236}">
                  <a16:creationId xmlns:a16="http://schemas.microsoft.com/office/drawing/2014/main" id="{71E90D80-533F-3515-E544-B80BB1E09BC1}"/>
                </a:ext>
              </a:extLst>
            </p:cNvPr>
            <p:cNvSpPr/>
            <p:nvPr/>
          </p:nvSpPr>
          <p:spPr>
            <a:xfrm>
              <a:off x="9529956" y="4828213"/>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8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27"/>
                    <a:pt x="21540" y="108520"/>
                  </a:cubicBezTo>
                  <a:cubicBezTo>
                    <a:pt x="36035" y="64939"/>
                    <a:pt x="67156" y="32065"/>
                    <a:pt x="107419" y="10803"/>
                  </a:cubicBezTo>
                  <a:cubicBezTo>
                    <a:pt x="113847" y="7410"/>
                    <a:pt x="108135" y="-2392"/>
                    <a:pt x="101765" y="1038"/>
                  </a:cubicBezTo>
                  <a:cubicBezTo>
                    <a:pt x="59654" y="23281"/>
                    <a:pt x="27195" y="57908"/>
                    <a:pt x="11474" y="103204"/>
                  </a:cubicBezTo>
                  <a:cubicBezTo>
                    <a:pt x="-6621" y="155456"/>
                    <a:pt x="-2060" y="212080"/>
                    <a:pt x="6309" y="265689"/>
                  </a:cubicBezTo>
                  <a:cubicBezTo>
                    <a:pt x="7440" y="272851"/>
                    <a:pt x="18335" y="269817"/>
                    <a:pt x="17223" y="262673"/>
                  </a:cubicBezTo>
                  <a:close/>
                </a:path>
              </a:pathLst>
            </a:custGeom>
            <a:grpFill/>
            <a:ln w="1885" cap="flat">
              <a:noFill/>
              <a:prstDash val="solid"/>
              <a:miter/>
            </a:ln>
          </p:spPr>
          <p:txBody>
            <a:bodyPr rtlCol="0" anchor="ctr"/>
            <a:lstStyle/>
            <a:p>
              <a:endParaRPr lang="en-IN"/>
            </a:p>
          </p:txBody>
        </p:sp>
        <p:sp>
          <p:nvSpPr>
            <p:cNvPr id="1181" name="Freeform: Shape 1180">
              <a:extLst>
                <a:ext uri="{FF2B5EF4-FFF2-40B4-BE49-F238E27FC236}">
                  <a16:creationId xmlns:a16="http://schemas.microsoft.com/office/drawing/2014/main" id="{B2279DE2-EB5D-5AB5-A67A-9A0F5A63CAD0}"/>
                </a:ext>
              </a:extLst>
            </p:cNvPr>
            <p:cNvSpPr/>
            <p:nvPr/>
          </p:nvSpPr>
          <p:spPr>
            <a:xfrm>
              <a:off x="8894487" y="5124530"/>
              <a:ext cx="673163" cy="438327"/>
            </a:xfrm>
            <a:custGeom>
              <a:avLst/>
              <a:gdLst>
                <a:gd name="connsiteX0" fmla="*/ 8201 w 673163"/>
                <a:gd name="connsiteY0" fmla="*/ 436674 h 438327"/>
                <a:gd name="connsiteX1" fmla="*/ 142317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7 w 673163"/>
                <a:gd name="connsiteY6" fmla="*/ 7410 h 438327"/>
                <a:gd name="connsiteX7" fmla="*/ 661401 w 673163"/>
                <a:gd name="connsiteY7" fmla="*/ 128387 h 438327"/>
                <a:gd name="connsiteX8" fmla="*/ 650430 w 673163"/>
                <a:gd name="connsiteY8" fmla="*/ 209705 h 438327"/>
                <a:gd name="connsiteX9" fmla="*/ 559216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9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3" y="391944"/>
                    <a:pt x="86221" y="358712"/>
                    <a:pt x="142317" y="346422"/>
                  </a:cubicBezTo>
                  <a:cubicBezTo>
                    <a:pt x="207557" y="332134"/>
                    <a:pt x="276565" y="337562"/>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1"/>
                    <a:pt x="646943" y="284"/>
                    <a:pt x="648207" y="7410"/>
                  </a:cubicBezTo>
                  <a:cubicBezTo>
                    <a:pt x="655238" y="47333"/>
                    <a:pt x="662607" y="87672"/>
                    <a:pt x="661401" y="128387"/>
                  </a:cubicBezTo>
                  <a:cubicBezTo>
                    <a:pt x="660835" y="155814"/>
                    <a:pt x="657160" y="183108"/>
                    <a:pt x="650430" y="209705"/>
                  </a:cubicBezTo>
                  <a:cubicBezTo>
                    <a:pt x="637386" y="258921"/>
                    <a:pt x="607547" y="299429"/>
                    <a:pt x="559216" y="318392"/>
                  </a:cubicBezTo>
                  <a:cubicBezTo>
                    <a:pt x="490132" y="345517"/>
                    <a:pt x="411134" y="337374"/>
                    <a:pt x="339014" y="331417"/>
                  </a:cubicBezTo>
                  <a:cubicBezTo>
                    <a:pt x="274925" y="326121"/>
                    <a:pt x="208668" y="321785"/>
                    <a:pt x="145069" y="334339"/>
                  </a:cubicBezTo>
                  <a:cubicBezTo>
                    <a:pt x="118416" y="339316"/>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1182" name="Freeform: Shape 1181">
              <a:extLst>
                <a:ext uri="{FF2B5EF4-FFF2-40B4-BE49-F238E27FC236}">
                  <a16:creationId xmlns:a16="http://schemas.microsoft.com/office/drawing/2014/main" id="{16DF5213-735E-FA63-CCF5-5D2CEEA293A0}"/>
                </a:ext>
              </a:extLst>
            </p:cNvPr>
            <p:cNvSpPr/>
            <p:nvPr/>
          </p:nvSpPr>
          <p:spPr>
            <a:xfrm>
              <a:off x="9494642" y="4809533"/>
              <a:ext cx="138193" cy="289556"/>
            </a:xfrm>
            <a:custGeom>
              <a:avLst/>
              <a:gdLst>
                <a:gd name="connsiteX0" fmla="*/ 20983 w 138193"/>
                <a:gd name="connsiteY0" fmla="*/ 282766 h 289556"/>
                <a:gd name="connsiteX1" fmla="*/ 25413 w 138193"/>
                <a:gd name="connsiteY1" fmla="*/ 92629 h 289556"/>
                <a:gd name="connsiteX2" fmla="*/ 133083 w 138193"/>
                <a:gd name="connsiteY2" fmla="*/ 11349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1 h 289556"/>
                <a:gd name="connsiteX7" fmla="*/ 20983 w 138193"/>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9"/>
                  </a:cubicBezTo>
                  <a:cubicBezTo>
                    <a:pt x="43904" y="45504"/>
                    <a:pt x="84733" y="20434"/>
                    <a:pt x="133083" y="11349"/>
                  </a:cubicBezTo>
                  <a:cubicBezTo>
                    <a:pt x="140227" y="10010"/>
                    <a:pt x="137191" y="-904"/>
                    <a:pt x="130066" y="434"/>
                  </a:cubicBezTo>
                  <a:cubicBezTo>
                    <a:pt x="90784" y="7823"/>
                    <a:pt x="53932" y="25335"/>
                    <a:pt x="30596" y="58869"/>
                  </a:cubicBezTo>
                  <a:cubicBezTo>
                    <a:pt x="7261" y="92402"/>
                    <a:pt x="154" y="135964"/>
                    <a:pt x="-921" y="176170"/>
                  </a:cubicBezTo>
                  <a:cubicBezTo>
                    <a:pt x="-1900"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1183" name="Freeform: Shape 1182">
              <a:extLst>
                <a:ext uri="{FF2B5EF4-FFF2-40B4-BE49-F238E27FC236}">
                  <a16:creationId xmlns:a16="http://schemas.microsoft.com/office/drawing/2014/main" id="{7297D29A-D21A-23D7-5D5E-09593AB4C35B}"/>
                </a:ext>
              </a:extLst>
            </p:cNvPr>
            <p:cNvSpPr/>
            <p:nvPr/>
          </p:nvSpPr>
          <p:spPr>
            <a:xfrm>
              <a:off x="8863781" y="5123294"/>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2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2"/>
                  </a:cubicBezTo>
                  <a:cubicBezTo>
                    <a:pt x="658912" y="68814"/>
                    <a:pt x="669392" y="134712"/>
                    <a:pt x="650015" y="195748"/>
                  </a:cubicBezTo>
                  <a:cubicBezTo>
                    <a:pt x="634332" y="245172"/>
                    <a:pt x="596727" y="278913"/>
                    <a:pt x="547076" y="292654"/>
                  </a:cubicBezTo>
                  <a:cubicBezTo>
                    <a:pt x="474976" y="312616"/>
                    <a:pt x="398635" y="300646"/>
                    <a:pt x="325611"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1184" name="Freeform: Shape 1183">
              <a:extLst>
                <a:ext uri="{FF2B5EF4-FFF2-40B4-BE49-F238E27FC236}">
                  <a16:creationId xmlns:a16="http://schemas.microsoft.com/office/drawing/2014/main" id="{F613CCE4-2838-43F1-4C60-72CEE277BD04}"/>
                </a:ext>
              </a:extLst>
            </p:cNvPr>
            <p:cNvSpPr/>
            <p:nvPr/>
          </p:nvSpPr>
          <p:spPr>
            <a:xfrm>
              <a:off x="9602701"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1" y="153124"/>
                    <a:pt x="169582" y="145151"/>
                    <a:pt x="164134" y="140306"/>
                  </a:cubicBezTo>
                  <a:close/>
                </a:path>
              </a:pathLst>
            </a:custGeom>
            <a:grpFill/>
            <a:ln w="1885" cap="flat">
              <a:noFill/>
              <a:prstDash val="solid"/>
              <a:miter/>
            </a:ln>
          </p:spPr>
          <p:txBody>
            <a:bodyPr rtlCol="0" anchor="ctr"/>
            <a:lstStyle/>
            <a:p>
              <a:endParaRPr lang="en-IN"/>
            </a:p>
          </p:txBody>
        </p:sp>
        <p:sp>
          <p:nvSpPr>
            <p:cNvPr id="1185" name="Freeform: Shape 1184">
              <a:extLst>
                <a:ext uri="{FF2B5EF4-FFF2-40B4-BE49-F238E27FC236}">
                  <a16:creationId xmlns:a16="http://schemas.microsoft.com/office/drawing/2014/main" id="{BEC42286-0E42-16B6-3739-63DCF01A8D6D}"/>
                </a:ext>
              </a:extLst>
            </p:cNvPr>
            <p:cNvSpPr/>
            <p:nvPr/>
          </p:nvSpPr>
          <p:spPr>
            <a:xfrm>
              <a:off x="9561214"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7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70" y="86463"/>
                    <a:pt x="62344" y="43222"/>
                    <a:pt x="8924" y="1621"/>
                  </a:cubicBezTo>
                  <a:cubicBezTo>
                    <a:pt x="3269" y="-2809"/>
                    <a:pt x="-4798" y="5146"/>
                    <a:pt x="932" y="9613"/>
                  </a:cubicBezTo>
                  <a:cubicBezTo>
                    <a:pt x="54314" y="51196"/>
                    <a:pt x="106339" y="94437"/>
                    <a:pt x="157007" y="139356"/>
                  </a:cubicBezTo>
                  <a:cubicBezTo>
                    <a:pt x="162437" y="144163"/>
                    <a:pt x="170466" y="136189"/>
                    <a:pt x="165000" y="131345"/>
                  </a:cubicBezTo>
                  <a:close/>
                </a:path>
              </a:pathLst>
            </a:custGeom>
            <a:grpFill/>
            <a:ln w="1885" cap="flat">
              <a:noFill/>
              <a:prstDash val="solid"/>
              <a:miter/>
            </a:ln>
          </p:spPr>
          <p:txBody>
            <a:bodyPr rtlCol="0" anchor="ctr"/>
            <a:lstStyle/>
            <a:p>
              <a:endParaRPr lang="en-IN"/>
            </a:p>
          </p:txBody>
        </p:sp>
        <p:sp>
          <p:nvSpPr>
            <p:cNvPr id="1186" name="Freeform: Shape 1185">
              <a:extLst>
                <a:ext uri="{FF2B5EF4-FFF2-40B4-BE49-F238E27FC236}">
                  <a16:creationId xmlns:a16="http://schemas.microsoft.com/office/drawing/2014/main" id="{4ED65AC1-F9B7-9886-830D-89A094D8C88A}"/>
                </a:ext>
              </a:extLst>
            </p:cNvPr>
            <p:cNvSpPr/>
            <p:nvPr/>
          </p:nvSpPr>
          <p:spPr>
            <a:xfrm>
              <a:off x="9537786"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04"/>
                    <a:pt x="47828" y="29202"/>
                    <a:pt x="7188" y="1323"/>
                  </a:cubicBezTo>
                  <a:cubicBezTo>
                    <a:pt x="1174" y="-2824"/>
                    <a:pt x="-4480" y="6978"/>
                    <a:pt x="1533" y="11087"/>
                  </a:cubicBezTo>
                  <a:cubicBezTo>
                    <a:pt x="41363" y="38438"/>
                    <a:pt x="78930" y="68956"/>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1187" name="Freeform: Shape 1186">
              <a:extLst>
                <a:ext uri="{FF2B5EF4-FFF2-40B4-BE49-F238E27FC236}">
                  <a16:creationId xmlns:a16="http://schemas.microsoft.com/office/drawing/2014/main" id="{A07907CC-0164-957D-9201-189331D5AE12}"/>
                </a:ext>
              </a:extLst>
            </p:cNvPr>
            <p:cNvSpPr/>
            <p:nvPr/>
          </p:nvSpPr>
          <p:spPr>
            <a:xfrm>
              <a:off x="9420042" y="5119085"/>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2"/>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1188" name="Freeform: Shape 1187">
              <a:extLst>
                <a:ext uri="{FF2B5EF4-FFF2-40B4-BE49-F238E27FC236}">
                  <a16:creationId xmlns:a16="http://schemas.microsoft.com/office/drawing/2014/main" id="{568F957C-D879-F7A0-497C-600662FB6EB2}"/>
                </a:ext>
              </a:extLst>
            </p:cNvPr>
            <p:cNvSpPr/>
            <p:nvPr/>
          </p:nvSpPr>
          <p:spPr>
            <a:xfrm>
              <a:off x="9321636" y="5120571"/>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6"/>
                    <a:pt x="77497" y="55043"/>
                    <a:pt x="7037" y="1435"/>
                  </a:cubicBezTo>
                  <a:cubicBezTo>
                    <a:pt x="1250" y="-2976"/>
                    <a:pt x="-4386" y="6845"/>
                    <a:pt x="1383" y="11199"/>
                  </a:cubicBezTo>
                  <a:cubicBezTo>
                    <a:pt x="71013" y="64299"/>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1189" name="Freeform: Shape 1188">
              <a:extLst>
                <a:ext uri="{FF2B5EF4-FFF2-40B4-BE49-F238E27FC236}">
                  <a16:creationId xmlns:a16="http://schemas.microsoft.com/office/drawing/2014/main" id="{C8E4848E-5241-C847-52A2-CE3B6B22A615}"/>
                </a:ext>
              </a:extLst>
            </p:cNvPr>
            <p:cNvSpPr/>
            <p:nvPr/>
          </p:nvSpPr>
          <p:spPr>
            <a:xfrm>
              <a:off x="9237460" y="5154466"/>
              <a:ext cx="251173" cy="226148"/>
            </a:xfrm>
            <a:custGeom>
              <a:avLst/>
              <a:gdLst>
                <a:gd name="connsiteX0" fmla="*/ 248457 w 251173"/>
                <a:gd name="connsiteY0" fmla="*/ 216846 h 226148"/>
                <a:gd name="connsiteX1" fmla="*/ 8877 w 251173"/>
                <a:gd name="connsiteY1" fmla="*/ 1714 h 226148"/>
                <a:gd name="connsiteX2" fmla="*/ 885 w 251173"/>
                <a:gd name="connsiteY2" fmla="*/ 9707 h 226148"/>
                <a:gd name="connsiteX3" fmla="*/ 240446 w 251173"/>
                <a:gd name="connsiteY3" fmla="*/ 224839 h 226148"/>
                <a:gd name="connsiteX4" fmla="*/ 248457 w 251173"/>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8">
                  <a:moveTo>
                    <a:pt x="248457" y="216846"/>
                  </a:moveTo>
                  <a:cubicBezTo>
                    <a:pt x="171532" y="141919"/>
                    <a:pt x="91684" y="70214"/>
                    <a:pt x="8877" y="1714"/>
                  </a:cubicBezTo>
                  <a:cubicBezTo>
                    <a:pt x="3222" y="-2904"/>
                    <a:pt x="-4733" y="5051"/>
                    <a:pt x="885" y="9707"/>
                  </a:cubicBezTo>
                  <a:cubicBezTo>
                    <a:pt x="83616" y="78150"/>
                    <a:pt x="163483" y="149873"/>
                    <a:pt x="240446" y="224839"/>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1190" name="Freeform: Shape 1189">
              <a:extLst>
                <a:ext uri="{FF2B5EF4-FFF2-40B4-BE49-F238E27FC236}">
                  <a16:creationId xmlns:a16="http://schemas.microsoft.com/office/drawing/2014/main" id="{B9326B91-C75D-3CED-3D77-6E5B0F4B5B64}"/>
                </a:ext>
              </a:extLst>
            </p:cNvPr>
            <p:cNvSpPr/>
            <p:nvPr/>
          </p:nvSpPr>
          <p:spPr>
            <a:xfrm>
              <a:off x="9182622" y="5218027"/>
              <a:ext cx="242263" cy="199380"/>
            </a:xfrm>
            <a:custGeom>
              <a:avLst/>
              <a:gdLst>
                <a:gd name="connsiteX0" fmla="*/ 239451 w 242263"/>
                <a:gd name="connsiteY0" fmla="*/ 190174 h 199380"/>
                <a:gd name="connsiteX1" fmla="*/ 7129 w 242263"/>
                <a:gd name="connsiteY1" fmla="*/ 1356 h 199380"/>
                <a:gd name="connsiteX2" fmla="*/ 1474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7" y="122711"/>
                    <a:pt x="88220" y="59678"/>
                    <a:pt x="7129" y="1356"/>
                  </a:cubicBezTo>
                  <a:cubicBezTo>
                    <a:pt x="1209" y="-2885"/>
                    <a:pt x="-4445" y="7011"/>
                    <a:pt x="1474" y="11121"/>
                  </a:cubicBezTo>
                  <a:cubicBezTo>
                    <a:pt x="81736" y="68895"/>
                    <a:pt x="158529" y="131344"/>
                    <a:pt x="231440" y="198166"/>
                  </a:cubicBezTo>
                  <a:cubicBezTo>
                    <a:pt x="236813" y="203067"/>
                    <a:pt x="244824" y="195094"/>
                    <a:pt x="239451" y="190174"/>
                  </a:cubicBezTo>
                  <a:close/>
                </a:path>
              </a:pathLst>
            </a:custGeom>
            <a:grpFill/>
            <a:ln w="1885" cap="flat">
              <a:noFill/>
              <a:prstDash val="solid"/>
              <a:miter/>
            </a:ln>
          </p:spPr>
          <p:txBody>
            <a:bodyPr rtlCol="0" anchor="ctr"/>
            <a:lstStyle/>
            <a:p>
              <a:endParaRPr lang="en-IN"/>
            </a:p>
          </p:txBody>
        </p:sp>
        <p:sp>
          <p:nvSpPr>
            <p:cNvPr id="1191" name="Freeform: Shape 1190">
              <a:extLst>
                <a:ext uri="{FF2B5EF4-FFF2-40B4-BE49-F238E27FC236}">
                  <a16:creationId xmlns:a16="http://schemas.microsoft.com/office/drawing/2014/main" id="{B506074B-6403-3DAC-41E6-E2D6A3A93710}"/>
                </a:ext>
              </a:extLst>
            </p:cNvPr>
            <p:cNvSpPr/>
            <p:nvPr/>
          </p:nvSpPr>
          <p:spPr>
            <a:xfrm>
              <a:off x="9161733" y="5294550"/>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1192" name="Freeform: Shape 1191">
              <a:extLst>
                <a:ext uri="{FF2B5EF4-FFF2-40B4-BE49-F238E27FC236}">
                  <a16:creationId xmlns:a16="http://schemas.microsoft.com/office/drawing/2014/main" id="{6919F286-4B0E-C25C-6F9A-9F63EFD55BA4}"/>
                </a:ext>
              </a:extLst>
            </p:cNvPr>
            <p:cNvSpPr/>
            <p:nvPr/>
          </p:nvSpPr>
          <p:spPr>
            <a:xfrm>
              <a:off x="9038506"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1193" name="Freeform: Shape 1192">
              <a:extLst>
                <a:ext uri="{FF2B5EF4-FFF2-40B4-BE49-F238E27FC236}">
                  <a16:creationId xmlns:a16="http://schemas.microsoft.com/office/drawing/2014/main" id="{E7F62EC0-20A7-353F-0B30-49F9A985F835}"/>
                </a:ext>
              </a:extLst>
            </p:cNvPr>
            <p:cNvSpPr/>
            <p:nvPr/>
          </p:nvSpPr>
          <p:spPr>
            <a:xfrm>
              <a:off x="8950917"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1194" name="Freeform: Shape 1193">
              <a:extLst>
                <a:ext uri="{FF2B5EF4-FFF2-40B4-BE49-F238E27FC236}">
                  <a16:creationId xmlns:a16="http://schemas.microsoft.com/office/drawing/2014/main" id="{0E9026FC-9FB5-DEF2-97C7-A4AB13578B4B}"/>
                </a:ext>
              </a:extLst>
            </p:cNvPr>
            <p:cNvSpPr/>
            <p:nvPr/>
          </p:nvSpPr>
          <p:spPr>
            <a:xfrm>
              <a:off x="8903299" y="5548237"/>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7"/>
                    <a:pt x="183890" y="141655"/>
                  </a:cubicBezTo>
                  <a:close/>
                </a:path>
              </a:pathLst>
            </a:custGeom>
            <a:grpFill/>
            <a:ln w="1885" cap="flat">
              <a:noFill/>
              <a:prstDash val="solid"/>
              <a:miter/>
            </a:ln>
          </p:spPr>
          <p:txBody>
            <a:bodyPr rtlCol="0" anchor="ctr"/>
            <a:lstStyle/>
            <a:p>
              <a:endParaRPr lang="en-IN"/>
            </a:p>
          </p:txBody>
        </p:sp>
        <p:sp>
          <p:nvSpPr>
            <p:cNvPr id="1195" name="Freeform: Shape 1194">
              <a:extLst>
                <a:ext uri="{FF2B5EF4-FFF2-40B4-BE49-F238E27FC236}">
                  <a16:creationId xmlns:a16="http://schemas.microsoft.com/office/drawing/2014/main" id="{0A4101AB-3558-73ED-CF4C-44D2C363AC0E}"/>
                </a:ext>
              </a:extLst>
            </p:cNvPr>
            <p:cNvSpPr/>
            <p:nvPr/>
          </p:nvSpPr>
          <p:spPr>
            <a:xfrm>
              <a:off x="11309760"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7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6 w 882465"/>
                <a:gd name="connsiteY38" fmla="*/ 13574 h 610293"/>
                <a:gd name="connsiteX39" fmla="*/ 10745 w 882465"/>
                <a:gd name="connsiteY39" fmla="*/ 5544 h 610293"/>
                <a:gd name="connsiteX40" fmla="*/ 10311 w 882465"/>
                <a:gd name="connsiteY40" fmla="*/ 4508 h 610293"/>
                <a:gd name="connsiteX41" fmla="*/ 3356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cubicBezTo>
                    <a:pt x="7333" y="27353"/>
                    <a:pt x="15362" y="47202"/>
                    <a:pt x="23411"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1196" name="Freeform: Shape 1195">
              <a:extLst>
                <a:ext uri="{FF2B5EF4-FFF2-40B4-BE49-F238E27FC236}">
                  <a16:creationId xmlns:a16="http://schemas.microsoft.com/office/drawing/2014/main" id="{83F32D8E-29C7-899E-8CF4-35AF2C8F9A03}"/>
                </a:ext>
              </a:extLst>
            </p:cNvPr>
            <p:cNvSpPr/>
            <p:nvPr/>
          </p:nvSpPr>
          <p:spPr>
            <a:xfrm>
              <a:off x="11568085"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1197" name="Freeform: Shape 1196">
              <a:extLst>
                <a:ext uri="{FF2B5EF4-FFF2-40B4-BE49-F238E27FC236}">
                  <a16:creationId xmlns:a16="http://schemas.microsoft.com/office/drawing/2014/main" id="{EA6EBC54-1DC2-90F0-03D4-51BE96998C1F}"/>
                </a:ext>
              </a:extLst>
            </p:cNvPr>
            <p:cNvSpPr/>
            <p:nvPr/>
          </p:nvSpPr>
          <p:spPr>
            <a:xfrm>
              <a:off x="11350379" y="4244345"/>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98" name="Freeform: Shape 1197">
              <a:extLst>
                <a:ext uri="{FF2B5EF4-FFF2-40B4-BE49-F238E27FC236}">
                  <a16:creationId xmlns:a16="http://schemas.microsoft.com/office/drawing/2014/main" id="{8B6FB550-1D94-E10E-1FBA-F27BEA0165C9}"/>
                </a:ext>
              </a:extLst>
            </p:cNvPr>
            <p:cNvSpPr/>
            <p:nvPr/>
          </p:nvSpPr>
          <p:spPr>
            <a:xfrm>
              <a:off x="11393621" y="4346588"/>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99" name="Freeform: Shape 1198">
              <a:extLst>
                <a:ext uri="{FF2B5EF4-FFF2-40B4-BE49-F238E27FC236}">
                  <a16:creationId xmlns:a16="http://schemas.microsoft.com/office/drawing/2014/main" id="{98CD8C00-22BF-6490-00C5-46815EC739FC}"/>
                </a:ext>
              </a:extLst>
            </p:cNvPr>
            <p:cNvSpPr/>
            <p:nvPr/>
          </p:nvSpPr>
          <p:spPr>
            <a:xfrm>
              <a:off x="11433601"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0" name="Freeform: Shape 1199">
              <a:extLst>
                <a:ext uri="{FF2B5EF4-FFF2-40B4-BE49-F238E27FC236}">
                  <a16:creationId xmlns:a16="http://schemas.microsoft.com/office/drawing/2014/main" id="{D163147B-C804-6A6A-8C05-0BB8C2BDBBEF}"/>
                </a:ext>
              </a:extLst>
            </p:cNvPr>
            <p:cNvSpPr/>
            <p:nvPr/>
          </p:nvSpPr>
          <p:spPr>
            <a:xfrm>
              <a:off x="11473544"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1" name="Freeform: Shape 1200">
              <a:extLst>
                <a:ext uri="{FF2B5EF4-FFF2-40B4-BE49-F238E27FC236}">
                  <a16:creationId xmlns:a16="http://schemas.microsoft.com/office/drawing/2014/main" id="{EC235331-2C56-7685-C063-E4944D2156F0}"/>
                </a:ext>
              </a:extLst>
            </p:cNvPr>
            <p:cNvSpPr/>
            <p:nvPr/>
          </p:nvSpPr>
          <p:spPr>
            <a:xfrm>
              <a:off x="11516823"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2" name="Freeform: Shape 1201">
              <a:extLst>
                <a:ext uri="{FF2B5EF4-FFF2-40B4-BE49-F238E27FC236}">
                  <a16:creationId xmlns:a16="http://schemas.microsoft.com/office/drawing/2014/main" id="{F4470037-8D64-05B2-9BAA-AE6E3C48E1CC}"/>
                </a:ext>
              </a:extLst>
            </p:cNvPr>
            <p:cNvSpPr/>
            <p:nvPr/>
          </p:nvSpPr>
          <p:spPr>
            <a:xfrm>
              <a:off x="11654596"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3" name="Freeform: Shape 1202">
              <a:extLst>
                <a:ext uri="{FF2B5EF4-FFF2-40B4-BE49-F238E27FC236}">
                  <a16:creationId xmlns:a16="http://schemas.microsoft.com/office/drawing/2014/main" id="{F1B874F0-E6FD-C719-1771-4F4E51613323}"/>
                </a:ext>
              </a:extLst>
            </p:cNvPr>
            <p:cNvSpPr/>
            <p:nvPr/>
          </p:nvSpPr>
          <p:spPr>
            <a:xfrm>
              <a:off x="11752727"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4" name="Freeform: Shape 1203">
              <a:extLst>
                <a:ext uri="{FF2B5EF4-FFF2-40B4-BE49-F238E27FC236}">
                  <a16:creationId xmlns:a16="http://schemas.microsoft.com/office/drawing/2014/main" id="{0B8A3872-3677-D6ED-669F-3F23F4CC8E18}"/>
                </a:ext>
              </a:extLst>
            </p:cNvPr>
            <p:cNvSpPr/>
            <p:nvPr/>
          </p:nvSpPr>
          <p:spPr>
            <a:xfrm>
              <a:off x="11849917"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205" name="Freeform: Shape 1204">
              <a:extLst>
                <a:ext uri="{FF2B5EF4-FFF2-40B4-BE49-F238E27FC236}">
                  <a16:creationId xmlns:a16="http://schemas.microsoft.com/office/drawing/2014/main" id="{56642C6A-9E9C-B313-16D5-A360303EDBFB}"/>
                </a:ext>
              </a:extLst>
            </p:cNvPr>
            <p:cNvSpPr/>
            <p:nvPr/>
          </p:nvSpPr>
          <p:spPr>
            <a:xfrm>
              <a:off x="11947822" y="4550212"/>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206" name="Freeform: Shape 1205">
              <a:extLst>
                <a:ext uri="{FF2B5EF4-FFF2-40B4-BE49-F238E27FC236}">
                  <a16:creationId xmlns:a16="http://schemas.microsoft.com/office/drawing/2014/main" id="{9A2CD46B-A7A2-FF44-2626-886883C9E6E9}"/>
                </a:ext>
              </a:extLst>
            </p:cNvPr>
            <p:cNvSpPr/>
            <p:nvPr/>
          </p:nvSpPr>
          <p:spPr>
            <a:xfrm>
              <a:off x="12045578"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207" name="Freeform: Shape 1206">
              <a:extLst>
                <a:ext uri="{FF2B5EF4-FFF2-40B4-BE49-F238E27FC236}">
                  <a16:creationId xmlns:a16="http://schemas.microsoft.com/office/drawing/2014/main" id="{CB6B79E8-7815-AEB9-2BB7-A779C169BBC9}"/>
                </a:ext>
              </a:extLst>
            </p:cNvPr>
            <p:cNvSpPr/>
            <p:nvPr/>
          </p:nvSpPr>
          <p:spPr>
            <a:xfrm>
              <a:off x="8560942"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1208" name="Freeform: Shape 1207">
              <a:extLst>
                <a:ext uri="{FF2B5EF4-FFF2-40B4-BE49-F238E27FC236}">
                  <a16:creationId xmlns:a16="http://schemas.microsoft.com/office/drawing/2014/main" id="{8B5766D6-2510-838B-05F7-96A2FBFD66E5}"/>
                </a:ext>
              </a:extLst>
            </p:cNvPr>
            <p:cNvSpPr/>
            <p:nvPr/>
          </p:nvSpPr>
          <p:spPr>
            <a:xfrm>
              <a:off x="8397636" y="4026933"/>
              <a:ext cx="177511" cy="279752"/>
            </a:xfrm>
            <a:custGeom>
              <a:avLst/>
              <a:gdLst>
                <a:gd name="connsiteX0" fmla="*/ 8268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4 w 177511"/>
                <a:gd name="connsiteY5" fmla="*/ 129365 h 279752"/>
                <a:gd name="connsiteX6" fmla="*/ 174824 w 177511"/>
                <a:gd name="connsiteY6" fmla="*/ 121372 h 279752"/>
                <a:gd name="connsiteX7" fmla="*/ 173674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4" y="129365"/>
                  </a:lnTo>
                  <a:cubicBezTo>
                    <a:pt x="177029" y="127159"/>
                    <a:pt x="177029" y="123578"/>
                    <a:pt x="174824" y="121372"/>
                  </a:cubicBezTo>
                  <a:cubicBezTo>
                    <a:pt x="174484" y="121033"/>
                    <a:pt x="174088" y="120731"/>
                    <a:pt x="173674" y="120486"/>
                  </a:cubicBezTo>
                  <a:cubicBezTo>
                    <a:pt x="118821" y="83843"/>
                    <a:pt x="66042" y="44202"/>
                    <a:pt x="15562" y="1733"/>
                  </a:cubicBezTo>
                  <a:cubicBezTo>
                    <a:pt x="10020" y="-2923"/>
                    <a:pt x="1971"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1" y="141994"/>
                    <a:pt x="107172" y="143822"/>
                  </a:cubicBezTo>
                  <a:cubicBezTo>
                    <a:pt x="69943" y="184538"/>
                    <a:pt x="34318" y="226629"/>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1209" name="Freeform: Shape 1208">
              <a:extLst>
                <a:ext uri="{FF2B5EF4-FFF2-40B4-BE49-F238E27FC236}">
                  <a16:creationId xmlns:a16="http://schemas.microsoft.com/office/drawing/2014/main" id="{DA6E40BB-34CD-749C-288F-84F138074354}"/>
                </a:ext>
              </a:extLst>
            </p:cNvPr>
            <p:cNvSpPr/>
            <p:nvPr/>
          </p:nvSpPr>
          <p:spPr>
            <a:xfrm>
              <a:off x="7854154"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0 w 559540"/>
                <a:gd name="connsiteY7" fmla="*/ 285109 h 712330"/>
                <a:gd name="connsiteX8" fmla="*/ 428152 w 559540"/>
                <a:gd name="connsiteY8" fmla="*/ 194800 h 712330"/>
                <a:gd name="connsiteX9" fmla="*/ 447868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6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2 w 559540"/>
                <a:gd name="connsiteY23" fmla="*/ 145301 h 712330"/>
                <a:gd name="connsiteX24" fmla="*/ 459669 w 559540"/>
                <a:gd name="connsiteY24" fmla="*/ 158948 h 712330"/>
                <a:gd name="connsiteX25" fmla="*/ 444778 w 559540"/>
                <a:gd name="connsiteY25" fmla="*/ 175328 h 712330"/>
                <a:gd name="connsiteX26" fmla="*/ 443873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2 w 559540"/>
                <a:gd name="connsiteY35" fmla="*/ 711886 h 712330"/>
                <a:gd name="connsiteX36" fmla="*/ 423759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9"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1" y="372685"/>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3" y="29563"/>
                    <a:pt x="546415" y="18762"/>
                    <a:pt x="556669" y="9809"/>
                  </a:cubicBezTo>
                  <a:cubicBezTo>
                    <a:pt x="562155" y="4983"/>
                    <a:pt x="554124" y="-2990"/>
                    <a:pt x="548677" y="1798"/>
                  </a:cubicBezTo>
                  <a:cubicBezTo>
                    <a:pt x="537650" y="11411"/>
                    <a:pt x="528508" y="23022"/>
                    <a:pt x="521760" y="36010"/>
                  </a:cubicBezTo>
                  <a:cubicBezTo>
                    <a:pt x="520553" y="38234"/>
                    <a:pt x="520911" y="41005"/>
                    <a:pt x="522646" y="42852"/>
                  </a:cubicBezTo>
                  <a:lnTo>
                    <a:pt x="546491" y="71466"/>
                  </a:lnTo>
                  <a:lnTo>
                    <a:pt x="546491" y="63455"/>
                  </a:lnTo>
                  <a:lnTo>
                    <a:pt x="494390" y="120796"/>
                  </a:lnTo>
                  <a:lnTo>
                    <a:pt x="472072" y="145301"/>
                  </a:lnTo>
                  <a:cubicBezTo>
                    <a:pt x="467925" y="149843"/>
                    <a:pt x="463797" y="154386"/>
                    <a:pt x="459669" y="158948"/>
                  </a:cubicBezTo>
                  <a:cubicBezTo>
                    <a:pt x="455032" y="164037"/>
                    <a:pt x="450244" y="171125"/>
                    <a:pt x="444778" y="175328"/>
                  </a:cubicBezTo>
                  <a:cubicBezTo>
                    <a:pt x="443891" y="176007"/>
                    <a:pt x="444947" y="176252"/>
                    <a:pt x="443873" y="176949"/>
                  </a:cubicBezTo>
                  <a:cubicBezTo>
                    <a:pt x="443006" y="177364"/>
                    <a:pt x="442101" y="177703"/>
                    <a:pt x="441177" y="177948"/>
                  </a:cubicBezTo>
                  <a:lnTo>
                    <a:pt x="430187" y="182039"/>
                  </a:lnTo>
                  <a:lnTo>
                    <a:pt x="335449" y="217212"/>
                  </a:lnTo>
                  <a:lnTo>
                    <a:pt x="68763" y="316249"/>
                  </a:lnTo>
                  <a:lnTo>
                    <a:pt x="3015" y="340659"/>
                  </a:lnTo>
                  <a:cubicBezTo>
                    <a:pt x="-20" y="341602"/>
                    <a:pt x="-1716" y="344825"/>
                    <a:pt x="-774" y="347860"/>
                  </a:cubicBezTo>
                  <a:cubicBezTo>
                    <a:pt x="-509" y="348689"/>
                    <a:pt x="-76" y="349443"/>
                    <a:pt x="527" y="350084"/>
                  </a:cubicBezTo>
                  <a:cubicBezTo>
                    <a:pt x="93927" y="459356"/>
                    <a:pt x="199543" y="557544"/>
                    <a:pt x="315317" y="642745"/>
                  </a:cubicBezTo>
                  <a:cubicBezTo>
                    <a:pt x="348116" y="666891"/>
                    <a:pt x="381687" y="689944"/>
                    <a:pt x="416032" y="711886"/>
                  </a:cubicBezTo>
                  <a:cubicBezTo>
                    <a:pt x="418727" y="713450"/>
                    <a:pt x="422196" y="712545"/>
                    <a:pt x="423759" y="709850"/>
                  </a:cubicBezTo>
                  <a:cubicBezTo>
                    <a:pt x="424005" y="709416"/>
                    <a:pt x="424194"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1210" name="Freeform: Shape 1209">
              <a:extLst>
                <a:ext uri="{FF2B5EF4-FFF2-40B4-BE49-F238E27FC236}">
                  <a16:creationId xmlns:a16="http://schemas.microsoft.com/office/drawing/2014/main" id="{C6AFC188-E196-84FC-C178-4B46412AA9DF}"/>
                </a:ext>
              </a:extLst>
            </p:cNvPr>
            <p:cNvSpPr/>
            <p:nvPr/>
          </p:nvSpPr>
          <p:spPr>
            <a:xfrm>
              <a:off x="7963042" y="4321282"/>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9"/>
                    <a:pt x="124998" y="9167"/>
                    <a:pt x="110126" y="11335"/>
                  </a:cubicBezTo>
                  <a:cubicBezTo>
                    <a:pt x="75046" y="16444"/>
                    <a:pt x="39402" y="18347"/>
                    <a:pt x="5774" y="5209"/>
                  </a:cubicBezTo>
                  <a:cubicBezTo>
                    <a:pt x="-1011" y="2551"/>
                    <a:pt x="-3952" y="13484"/>
                    <a:pt x="2759" y="16123"/>
                  </a:cubicBezTo>
                  <a:cubicBezTo>
                    <a:pt x="32145" y="27584"/>
                    <a:pt x="63530" y="28206"/>
                    <a:pt x="94518" y="24700"/>
                  </a:cubicBezTo>
                  <a:cubicBezTo>
                    <a:pt x="125507" y="21193"/>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9"/>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1211" name="Freeform: Shape 1210">
              <a:extLst>
                <a:ext uri="{FF2B5EF4-FFF2-40B4-BE49-F238E27FC236}">
                  <a16:creationId xmlns:a16="http://schemas.microsoft.com/office/drawing/2014/main" id="{44714071-C3D6-802D-03E0-BAFBFCF9E466}"/>
                </a:ext>
              </a:extLst>
            </p:cNvPr>
            <p:cNvSpPr/>
            <p:nvPr/>
          </p:nvSpPr>
          <p:spPr>
            <a:xfrm>
              <a:off x="8224021" y="4457757"/>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0"/>
                    <a:pt x="34591" y="65921"/>
                    <a:pt x="47842" y="56628"/>
                  </a:cubicBezTo>
                  <a:cubicBezTo>
                    <a:pt x="61584" y="46977"/>
                    <a:pt x="64393" y="26883"/>
                    <a:pt x="55382" y="13274"/>
                  </a:cubicBezTo>
                  <a:cubicBezTo>
                    <a:pt x="51387" y="7223"/>
                    <a:pt x="41585" y="12896"/>
                    <a:pt x="45619" y="18929"/>
                  </a:cubicBezTo>
                  <a:cubicBezTo>
                    <a:pt x="51274" y="27373"/>
                    <a:pt x="50727" y="39531"/>
                    <a:pt x="42678" y="46449"/>
                  </a:cubicBezTo>
                  <a:cubicBezTo>
                    <a:pt x="34629" y="53367"/>
                    <a:pt x="20228" y="51614"/>
                    <a:pt x="13857" y="42943"/>
                  </a:cubicBezTo>
                  <a:cubicBezTo>
                    <a:pt x="7844" y="34008"/>
                    <a:pt x="9653" y="21963"/>
                    <a:pt x="18042" y="15215"/>
                  </a:cubicBezTo>
                  <a:cubicBezTo>
                    <a:pt x="27052" y="8523"/>
                    <a:pt x="39530" y="11634"/>
                    <a:pt x="46316" y="19796"/>
                  </a:cubicBezTo>
                  <a:cubicBezTo>
                    <a:pt x="50972" y="25451"/>
                    <a:pt x="58927" y="17364"/>
                    <a:pt x="54328" y="11803"/>
                  </a:cubicBezTo>
                  <a:close/>
                </a:path>
              </a:pathLst>
            </a:custGeom>
            <a:grpFill/>
            <a:ln w="1885" cap="flat">
              <a:noFill/>
              <a:prstDash val="solid"/>
              <a:miter/>
            </a:ln>
          </p:spPr>
          <p:txBody>
            <a:bodyPr rtlCol="0" anchor="ctr"/>
            <a:lstStyle/>
            <a:p>
              <a:endParaRPr lang="en-IN"/>
            </a:p>
          </p:txBody>
        </p:sp>
        <p:sp>
          <p:nvSpPr>
            <p:cNvPr id="1212" name="Freeform: Shape 1211">
              <a:extLst>
                <a:ext uri="{FF2B5EF4-FFF2-40B4-BE49-F238E27FC236}">
                  <a16:creationId xmlns:a16="http://schemas.microsoft.com/office/drawing/2014/main" id="{9967004B-977F-5064-2C49-8F55765201BC}"/>
                </a:ext>
              </a:extLst>
            </p:cNvPr>
            <p:cNvSpPr/>
            <p:nvPr/>
          </p:nvSpPr>
          <p:spPr>
            <a:xfrm>
              <a:off x="8066892" y="4403547"/>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1213" name="Freeform: Shape 1212">
              <a:extLst>
                <a:ext uri="{FF2B5EF4-FFF2-40B4-BE49-F238E27FC236}">
                  <a16:creationId xmlns:a16="http://schemas.microsoft.com/office/drawing/2014/main" id="{86623C0F-86A7-15FC-7F38-6AE1B8D28095}"/>
                </a:ext>
              </a:extLst>
            </p:cNvPr>
            <p:cNvSpPr/>
            <p:nvPr/>
          </p:nvSpPr>
          <p:spPr>
            <a:xfrm>
              <a:off x="8122109"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3"/>
                    <a:pt x="49361" y="10398"/>
                  </a:cubicBezTo>
                  <a:cubicBezTo>
                    <a:pt x="43518" y="6063"/>
                    <a:pt x="37863" y="15865"/>
                    <a:pt x="43706" y="20163"/>
                  </a:cubicBezTo>
                  <a:cubicBezTo>
                    <a:pt x="53301" y="27269"/>
                    <a:pt x="53131" y="39861"/>
                    <a:pt x="42896" y="46552"/>
                  </a:cubicBezTo>
                  <a:cubicBezTo>
                    <a:pt x="33603" y="52358"/>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1214" name="Freeform: Shape 1213">
              <a:extLst>
                <a:ext uri="{FF2B5EF4-FFF2-40B4-BE49-F238E27FC236}">
                  <a16:creationId xmlns:a16="http://schemas.microsoft.com/office/drawing/2014/main" id="{AA13849B-8F71-B694-4DC9-5FD76935CFE0}"/>
                </a:ext>
              </a:extLst>
            </p:cNvPr>
            <p:cNvSpPr/>
            <p:nvPr/>
          </p:nvSpPr>
          <p:spPr>
            <a:xfrm>
              <a:off x="10145752"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1215" name="Freeform: Shape 1214">
              <a:extLst>
                <a:ext uri="{FF2B5EF4-FFF2-40B4-BE49-F238E27FC236}">
                  <a16:creationId xmlns:a16="http://schemas.microsoft.com/office/drawing/2014/main" id="{DA3BC72E-103F-96E0-F3FD-8A6054BD72A4}"/>
                </a:ext>
              </a:extLst>
            </p:cNvPr>
            <p:cNvSpPr/>
            <p:nvPr/>
          </p:nvSpPr>
          <p:spPr>
            <a:xfrm>
              <a:off x="10142481" y="4973302"/>
              <a:ext cx="177523" cy="279739"/>
            </a:xfrm>
            <a:custGeom>
              <a:avLst/>
              <a:gdLst>
                <a:gd name="connsiteX0" fmla="*/ 175181 w 177523"/>
                <a:gd name="connsiteY0" fmla="*/ 270115 h 279739"/>
                <a:gd name="connsiteX1" fmla="*/ 68284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6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3 w 177523"/>
                <a:gd name="connsiteY14" fmla="*/ 152701 h 279739"/>
                <a:gd name="connsiteX15" fmla="*/ 60273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6" y="226704"/>
                    <a:pt x="105531" y="184613"/>
                    <a:pt x="68284" y="143822"/>
                  </a:cubicBezTo>
                  <a:cubicBezTo>
                    <a:pt x="66474" y="141994"/>
                    <a:pt x="63647" y="141636"/>
                    <a:pt x="61422" y="142936"/>
                  </a:cubicBezTo>
                  <a:cubicBezTo>
                    <a:pt x="53882" y="148327"/>
                    <a:pt x="46343" y="153699"/>
                    <a:pt x="39500" y="159769"/>
                  </a:cubicBezTo>
                  <a:lnTo>
                    <a:pt x="47492" y="159769"/>
                  </a:lnTo>
                  <a:lnTo>
                    <a:pt x="8624" y="121278"/>
                  </a:lnTo>
                  <a:cubicBezTo>
                    <a:pt x="8247" y="124237"/>
                    <a:pt x="7870" y="127197"/>
                    <a:pt x="7474" y="130156"/>
                  </a:cubicBezTo>
                  <a:cubicBezTo>
                    <a:pt x="63138" y="93003"/>
                    <a:pt x="116689" y="52797"/>
                    <a:pt x="167886" y="9725"/>
                  </a:cubicBezTo>
                  <a:cubicBezTo>
                    <a:pt x="173540" y="5032"/>
                    <a:pt x="165435" y="-2923"/>
                    <a:pt x="159893" y="1733"/>
                  </a:cubicBezTo>
                  <a:cubicBezTo>
                    <a:pt x="109414" y="44164"/>
                    <a:pt x="56616" y="83786"/>
                    <a:pt x="1763" y="120392"/>
                  </a:cubicBezTo>
                  <a:cubicBezTo>
                    <a:pt x="-933" y="121976"/>
                    <a:pt x="-1837" y="125444"/>
                    <a:pt x="-254" y="128139"/>
                  </a:cubicBezTo>
                  <a:cubicBezTo>
                    <a:pt x="-9" y="128554"/>
                    <a:pt x="292" y="128931"/>
                    <a:pt x="632" y="129270"/>
                  </a:cubicBezTo>
                  <a:lnTo>
                    <a:pt x="39500" y="167780"/>
                  </a:lnTo>
                  <a:cubicBezTo>
                    <a:pt x="41743" y="169910"/>
                    <a:pt x="45249" y="169910"/>
                    <a:pt x="47492" y="167780"/>
                  </a:cubicBezTo>
                  <a:cubicBezTo>
                    <a:pt x="53694" y="162333"/>
                    <a:pt x="60461" y="157526"/>
                    <a:pt x="67133" y="152701"/>
                  </a:cubicBezTo>
                  <a:lnTo>
                    <a:pt x="60273" y="151833"/>
                  </a:lnTo>
                  <a:cubicBezTo>
                    <a:pt x="97501" y="192530"/>
                    <a:pt x="133145"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1216" name="Freeform: Shape 1215">
              <a:extLst>
                <a:ext uri="{FF2B5EF4-FFF2-40B4-BE49-F238E27FC236}">
                  <a16:creationId xmlns:a16="http://schemas.microsoft.com/office/drawing/2014/main" id="{EB8E9832-40EF-FEF7-C9D4-B787D1966365}"/>
                </a:ext>
              </a:extLst>
            </p:cNvPr>
            <p:cNvSpPr/>
            <p:nvPr/>
          </p:nvSpPr>
          <p:spPr>
            <a:xfrm>
              <a:off x="10303984" y="4970983"/>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38 h 712365"/>
                <a:gd name="connsiteX22" fmla="*/ 26721 w 559419"/>
                <a:gd name="connsiteY22" fmla="*/ 34796 h 712365"/>
                <a:gd name="connsiteX23" fmla="*/ 2877 w 559419"/>
                <a:gd name="connsiteY23" fmla="*/ 63391 h 712365"/>
                <a:gd name="connsiteX24" fmla="*/ 2877 w 559419"/>
                <a:gd name="connsiteY24" fmla="*/ 71402 h 712365"/>
                <a:gd name="connsiteX25" fmla="*/ 104570 w 559419"/>
                <a:gd name="connsiteY25" fmla="*/ 183313 h 712365"/>
                <a:gd name="connsiteX26" fmla="*/ 122177 w 559419"/>
                <a:gd name="connsiteY26" fmla="*/ 192191 h 712365"/>
                <a:gd name="connsiteX27" fmla="*/ 215822 w 559419"/>
                <a:gd name="connsiteY27" fmla="*/ 226969 h 712365"/>
                <a:gd name="connsiteX28" fmla="*/ 484921 w 559419"/>
                <a:gd name="connsiteY28" fmla="*/ 326872 h 712365"/>
                <a:gd name="connsiteX29" fmla="*/ 551328 w 559419"/>
                <a:gd name="connsiteY29" fmla="*/ 351528 h 712365"/>
                <a:gd name="connsiteX30" fmla="*/ 548839 w 559419"/>
                <a:gd name="connsiteY30" fmla="*/ 342103 h 712365"/>
                <a:gd name="connsiteX31" fmla="*/ 235067 w 559419"/>
                <a:gd name="connsiteY31" fmla="*/ 633972 h 712365"/>
                <a:gd name="connsiteX32" fmla="*/ 135692 w 559419"/>
                <a:gd name="connsiteY32" fmla="*/ 702133 h 712365"/>
                <a:gd name="connsiteX33" fmla="*/ 144004 w 559419"/>
                <a:gd name="connsiteY33" fmla="*/ 705507 h 712365"/>
                <a:gd name="connsiteX34" fmla="*/ 46570 w 559419"/>
                <a:gd name="connsiteY34" fmla="*/ 384138 h 712365"/>
                <a:gd name="connsiteX35" fmla="*/ 13922 w 559419"/>
                <a:gd name="connsiteY35" fmla="*/ 273245 h 712365"/>
                <a:gd name="connsiteX36" fmla="*/ 3008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0"/>
                    <a:pt x="558887" y="344252"/>
                    <a:pt x="556568" y="342084"/>
                  </a:cubicBezTo>
                  <a:cubicBezTo>
                    <a:pt x="555946" y="341481"/>
                    <a:pt x="555174" y="341047"/>
                    <a:pt x="554344" y="340783"/>
                  </a:cubicBezTo>
                  <a:lnTo>
                    <a:pt x="377251" y="274904"/>
                  </a:lnTo>
                  <a:lnTo>
                    <a:pt x="134334" y="184689"/>
                  </a:lnTo>
                  <a:cubicBezTo>
                    <a:pt x="128001" y="182333"/>
                    <a:pt x="118350" y="180674"/>
                    <a:pt x="112790" y="176678"/>
                  </a:cubicBezTo>
                  <a:cubicBezTo>
                    <a:pt x="112940" y="176791"/>
                    <a:pt x="109020" y="171192"/>
                    <a:pt x="110094" y="172587"/>
                  </a:cubicBezTo>
                  <a:cubicBezTo>
                    <a:pt x="106192" y="167837"/>
                    <a:pt x="102063" y="163276"/>
                    <a:pt x="97690" y="158940"/>
                  </a:cubicBezTo>
                  <a:cubicBezTo>
                    <a:pt x="87776" y="148026"/>
                    <a:pt x="77861" y="137112"/>
                    <a:pt x="67927" y="126179"/>
                  </a:cubicBezTo>
                  <a:lnTo>
                    <a:pt x="10869" y="63391"/>
                  </a:lnTo>
                  <a:lnTo>
                    <a:pt x="10869" y="71402"/>
                  </a:lnTo>
                  <a:lnTo>
                    <a:pt x="34713" y="42788"/>
                  </a:lnTo>
                  <a:cubicBezTo>
                    <a:pt x="36448" y="40941"/>
                    <a:pt x="36806" y="38189"/>
                    <a:pt x="35600" y="35946"/>
                  </a:cubicBezTo>
                  <a:cubicBezTo>
                    <a:pt x="28871" y="22996"/>
                    <a:pt x="19766" y="11403"/>
                    <a:pt x="8795" y="1790"/>
                  </a:cubicBezTo>
                  <a:cubicBezTo>
                    <a:pt x="3348" y="-2979"/>
                    <a:pt x="-4682" y="4976"/>
                    <a:pt x="803" y="9801"/>
                  </a:cubicBezTo>
                  <a:cubicBezTo>
                    <a:pt x="11057" y="18755"/>
                    <a:pt x="19559" y="29556"/>
                    <a:pt x="25835" y="41638"/>
                  </a:cubicBezTo>
                  <a:cubicBezTo>
                    <a:pt x="26137" y="39358"/>
                    <a:pt x="26420" y="37077"/>
                    <a:pt x="26721" y="34796"/>
                  </a:cubicBezTo>
                  <a:cubicBezTo>
                    <a:pt x="18766" y="44334"/>
                    <a:pt x="10812" y="53872"/>
                    <a:pt x="2877" y="63391"/>
                  </a:cubicBezTo>
                  <a:cubicBezTo>
                    <a:pt x="746" y="65634"/>
                    <a:pt x="746" y="69159"/>
                    <a:pt x="2877" y="71402"/>
                  </a:cubicBezTo>
                  <a:cubicBezTo>
                    <a:pt x="36806" y="108649"/>
                    <a:pt x="69680" y="147046"/>
                    <a:pt x="104570" y="183313"/>
                  </a:cubicBezTo>
                  <a:cubicBezTo>
                    <a:pt x="109434" y="188365"/>
                    <a:pt x="115655" y="189778"/>
                    <a:pt x="122177" y="192191"/>
                  </a:cubicBezTo>
                  <a:lnTo>
                    <a:pt x="215822" y="226969"/>
                  </a:lnTo>
                  <a:lnTo>
                    <a:pt x="484921" y="326872"/>
                  </a:lnTo>
                  <a:lnTo>
                    <a:pt x="551328" y="351528"/>
                  </a:lnTo>
                  <a:lnTo>
                    <a:pt x="548839" y="342103"/>
                  </a:lnTo>
                  <a:cubicBezTo>
                    <a:pt x="455779" y="451092"/>
                    <a:pt x="350503" y="549035"/>
                    <a:pt x="235067" y="633972"/>
                  </a:cubicBezTo>
                  <a:cubicBezTo>
                    <a:pt x="202684" y="657761"/>
                    <a:pt x="169564" y="680474"/>
                    <a:pt x="135692" y="702133"/>
                  </a:cubicBezTo>
                  <a:lnTo>
                    <a:pt x="144004" y="705507"/>
                  </a:lnTo>
                  <a:cubicBezTo>
                    <a:pt x="111130" y="598497"/>
                    <a:pt x="78652" y="491374"/>
                    <a:pt x="46570" y="384138"/>
                  </a:cubicBezTo>
                  <a:cubicBezTo>
                    <a:pt x="35543" y="347211"/>
                    <a:pt x="24667" y="310247"/>
                    <a:pt x="13922" y="273245"/>
                  </a:cubicBezTo>
                  <a:cubicBezTo>
                    <a:pt x="11906" y="266270"/>
                    <a:pt x="992" y="269230"/>
                    <a:pt x="3008" y="276261"/>
                  </a:cubicBezTo>
                  <a:close/>
                </a:path>
              </a:pathLst>
            </a:custGeom>
            <a:grpFill/>
            <a:ln w="1885" cap="flat">
              <a:noFill/>
              <a:prstDash val="solid"/>
              <a:miter/>
            </a:ln>
          </p:spPr>
          <p:txBody>
            <a:bodyPr rtlCol="0" anchor="ctr"/>
            <a:lstStyle/>
            <a:p>
              <a:endParaRPr lang="en-IN"/>
            </a:p>
          </p:txBody>
        </p:sp>
        <p:sp>
          <p:nvSpPr>
            <p:cNvPr id="1217" name="Freeform: Shape 1216">
              <a:extLst>
                <a:ext uri="{FF2B5EF4-FFF2-40B4-BE49-F238E27FC236}">
                  <a16:creationId xmlns:a16="http://schemas.microsoft.com/office/drawing/2014/main" id="{A0CFD736-B226-98E3-CF03-624556872DC9}"/>
                </a:ext>
              </a:extLst>
            </p:cNvPr>
            <p:cNvSpPr/>
            <p:nvPr/>
          </p:nvSpPr>
          <p:spPr>
            <a:xfrm>
              <a:off x="10329926" y="5267572"/>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5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2"/>
                    <a:pt x="150126" y="53826"/>
                  </a:cubicBezTo>
                  <a:cubicBezTo>
                    <a:pt x="172105" y="38124"/>
                    <a:pt x="193952" y="17446"/>
                    <a:pt x="221453" y="12545"/>
                  </a:cubicBezTo>
                  <a:cubicBezTo>
                    <a:pt x="237268" y="9718"/>
                    <a:pt x="254327" y="13432"/>
                    <a:pt x="269991" y="15863"/>
                  </a:cubicBezTo>
                  <a:cubicBezTo>
                    <a:pt x="285655" y="18295"/>
                    <a:pt x="301282" y="21046"/>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5"/>
                  </a:cubicBezTo>
                  <a:cubicBezTo>
                    <a:pt x="82041" y="66644"/>
                    <a:pt x="65830" y="64891"/>
                    <a:pt x="49562" y="61800"/>
                  </a:cubicBezTo>
                  <a:cubicBezTo>
                    <a:pt x="34389" y="58935"/>
                    <a:pt x="20440" y="55202"/>
                    <a:pt x="8753" y="44477"/>
                  </a:cubicBezTo>
                  <a:cubicBezTo>
                    <a:pt x="3400" y="39557"/>
                    <a:pt x="-4630" y="47530"/>
                    <a:pt x="742" y="52469"/>
                  </a:cubicBezTo>
                  <a:close/>
                </a:path>
              </a:pathLst>
            </a:custGeom>
            <a:grpFill/>
            <a:ln w="1885" cap="flat">
              <a:noFill/>
              <a:prstDash val="solid"/>
              <a:miter/>
            </a:ln>
          </p:spPr>
          <p:txBody>
            <a:bodyPr rtlCol="0" anchor="ctr"/>
            <a:lstStyle/>
            <a:p>
              <a:endParaRPr lang="en-IN"/>
            </a:p>
          </p:txBody>
        </p:sp>
        <p:sp>
          <p:nvSpPr>
            <p:cNvPr id="1218" name="Freeform: Shape 1217">
              <a:extLst>
                <a:ext uri="{FF2B5EF4-FFF2-40B4-BE49-F238E27FC236}">
                  <a16:creationId xmlns:a16="http://schemas.microsoft.com/office/drawing/2014/main" id="{52244AA4-6920-FF04-A4DD-77E51CFF9EFD}"/>
                </a:ext>
              </a:extLst>
            </p:cNvPr>
            <p:cNvSpPr/>
            <p:nvPr/>
          </p:nvSpPr>
          <p:spPr>
            <a:xfrm>
              <a:off x="10432037"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3"/>
                    <a:pt x="26978" y="53179"/>
                    <a:pt x="18025" y="47203"/>
                  </a:cubicBezTo>
                  <a:cubicBezTo>
                    <a:pt x="9015" y="40625"/>
                    <a:pt x="8091" y="27750"/>
                    <a:pt x="13972" y="18928"/>
                  </a:cubicBezTo>
                  <a:cubicBezTo>
                    <a:pt x="18006" y="12840"/>
                    <a:pt x="8204" y="7166"/>
                    <a:pt x="4208" y="13274"/>
                  </a:cubicBezTo>
                  <a:cubicBezTo>
                    <a:pt x="-4858" y="26958"/>
                    <a:pt x="-2050" y="47053"/>
                    <a:pt x="11748" y="56628"/>
                  </a:cubicBezTo>
                  <a:cubicBezTo>
                    <a:pt x="24942" y="65940"/>
                    <a:pt x="45056" y="62811"/>
                    <a:pt x="54744" y="49823"/>
                  </a:cubicBezTo>
                  <a:cubicBezTo>
                    <a:pt x="64433" y="36836"/>
                    <a:pt x="61756" y="16780"/>
                    <a:pt x="49089" y="6676"/>
                  </a:cubicBezTo>
                  <a:cubicBezTo>
                    <a:pt x="36007" y="-3748"/>
                    <a:pt x="15819" y="-864"/>
                    <a:pt x="5339" y="11785"/>
                  </a:cubicBezTo>
                  <a:cubicBezTo>
                    <a:pt x="721" y="17345"/>
                    <a:pt x="8695" y="25394"/>
                    <a:pt x="13332" y="19777"/>
                  </a:cubicBezTo>
                  <a:close/>
                </a:path>
              </a:pathLst>
            </a:custGeom>
            <a:grpFill/>
            <a:ln w="1885" cap="flat">
              <a:noFill/>
              <a:prstDash val="solid"/>
              <a:miter/>
            </a:ln>
          </p:spPr>
          <p:txBody>
            <a:bodyPr rtlCol="0" anchor="ctr"/>
            <a:lstStyle/>
            <a:p>
              <a:endParaRPr lang="en-IN"/>
            </a:p>
          </p:txBody>
        </p:sp>
        <p:sp>
          <p:nvSpPr>
            <p:cNvPr id="1219" name="Freeform: Shape 1218">
              <a:extLst>
                <a:ext uri="{FF2B5EF4-FFF2-40B4-BE49-F238E27FC236}">
                  <a16:creationId xmlns:a16="http://schemas.microsoft.com/office/drawing/2014/main" id="{21A36E13-3CC9-9677-F07B-935737679D80}"/>
                </a:ext>
              </a:extLst>
            </p:cNvPr>
            <p:cNvSpPr/>
            <p:nvPr/>
          </p:nvSpPr>
          <p:spPr>
            <a:xfrm>
              <a:off x="10580158" y="5349803"/>
              <a:ext cx="70529" cy="67364"/>
            </a:xfrm>
            <a:custGeom>
              <a:avLst/>
              <a:gdLst>
                <a:gd name="connsiteX0" fmla="*/ 12219 w 70529"/>
                <a:gd name="connsiteY0" fmla="*/ 24280 h 67364"/>
                <a:gd name="connsiteX1" fmla="*/ 28072 w 70529"/>
                <a:gd name="connsiteY1" fmla="*/ 12329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5"/>
                    <a:pt x="28072" y="12329"/>
                  </a:cubicBezTo>
                  <a:cubicBezTo>
                    <a:pt x="35952" y="9540"/>
                    <a:pt x="44283" y="12217"/>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1220" name="Freeform: Shape 1219">
              <a:extLst>
                <a:ext uri="{FF2B5EF4-FFF2-40B4-BE49-F238E27FC236}">
                  <a16:creationId xmlns:a16="http://schemas.microsoft.com/office/drawing/2014/main" id="{B81C2A7F-146C-4719-2C8B-69695279A9F1}"/>
                </a:ext>
              </a:extLst>
            </p:cNvPr>
            <p:cNvSpPr/>
            <p:nvPr/>
          </p:nvSpPr>
          <p:spPr>
            <a:xfrm>
              <a:off x="10532601"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2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69" y="-478"/>
                    <a:pt x="61963" y="23254"/>
                    <a:pt x="46619" y="42141"/>
                  </a:cubicBezTo>
                  <a:cubicBezTo>
                    <a:pt x="39815" y="50096"/>
                    <a:pt x="28392" y="52189"/>
                    <a:pt x="19212" y="47155"/>
                  </a:cubicBezTo>
                  <a:cubicBezTo>
                    <a:pt x="8204" y="40822"/>
                    <a:pt x="7130"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grpSp>
    </p:spTree>
    <p:extLst>
      <p:ext uri="{BB962C8B-B14F-4D97-AF65-F5344CB8AC3E}">
        <p14:creationId xmlns:p14="http://schemas.microsoft.com/office/powerpoint/2010/main" val="2477919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6E91-4C38-4A11-B5E5-889D59336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C5186D-09DB-44C1-ACCA-5378ACEF2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ADDDE-A156-4D79-BCAD-47BDABDFC3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79148-33AE-44C1-8DEE-6A56D3752FB1}"/>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F24EBBD4-5088-493E-9AF0-BE082F087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0FCE3-3036-4A94-BD59-ACCB75E46298}"/>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70199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630E9-8D8F-4322-8F6D-8939AA30E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ADA399-2EF0-402F-89F0-7EBB9F7713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E16B65-96BC-4960-BFB2-A62D7B06C4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976941-F1D6-4912-B86C-2D7CF27411B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7A80F966-7B34-4328-AD5D-A7EC1A6785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FCC762-05C3-4F29-85E6-4471EE738D87}"/>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549175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FB1ED-DFF6-4596-B89F-1EDC4A96B4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A1653D-1F62-460B-AB72-2F42CA89DC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AB4B3-339B-4080-8D49-72D9CF3F5443}"/>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F93AB1ED-9A35-4F3A-9814-4C4592D4D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B6B459-3935-4E01-950F-F84C4AD74D31}"/>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1907081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D3E8F8-CE6D-4691-B737-882D76C10A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9EA3C0-0767-48A1-9588-590CFF9635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CB67F-CA81-4F49-A17F-F8EC75B29E63}"/>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A0A84989-D84B-42E5-8FC5-8984AF0F80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03E7C-9973-4AC4-AF38-17DE38A91F8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498669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0ED24-A0F5-2306-1EAC-B9E93CA0EE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202240-B98E-AE08-06C6-7C68FF0135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61E16-C42F-D6DA-D561-CE23426778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E8333-41D0-41BE-A15F-51E60B5BAF53}" type="datetimeFigureOut">
              <a:rPr lang="en-US" smtClean="0"/>
              <a:t>9/8/2023</a:t>
            </a:fld>
            <a:endParaRPr lang="en-US"/>
          </a:p>
        </p:txBody>
      </p:sp>
      <p:sp>
        <p:nvSpPr>
          <p:cNvPr id="5" name="Footer Placeholder 4">
            <a:extLst>
              <a:ext uri="{FF2B5EF4-FFF2-40B4-BE49-F238E27FC236}">
                <a16:creationId xmlns:a16="http://schemas.microsoft.com/office/drawing/2014/main" id="{17C2D2C7-F540-191B-6C7E-18E0F2C14B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C45EED-8D1F-1FEB-65BD-A0C26654D2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27036-10E0-4ED7-BF88-31CFA91F5D69}" type="slidenum">
              <a:rPr lang="en-US" smtClean="0"/>
              <a:t>‹#›</a:t>
            </a:fld>
            <a:endParaRPr lang="en-US"/>
          </a:p>
        </p:txBody>
      </p:sp>
    </p:spTree>
    <p:extLst>
      <p:ext uri="{BB962C8B-B14F-4D97-AF65-F5344CB8AC3E}">
        <p14:creationId xmlns:p14="http://schemas.microsoft.com/office/powerpoint/2010/main" val="647072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5E2A1D-74CF-4B5A-BC4B-40B13BFC58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B45257-AD1A-4D44-B0EB-0031E53710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0F16D-6C91-4EE1-BBB7-1D7D2409C3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D2014E55-8913-4BD5-BBF2-31A63CE2A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29DB40-875B-4C60-8C43-EE90E68C9B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692E7-E29C-4701-8865-056B6E54FC72}" type="slidenum">
              <a:rPr lang="en-US" smtClean="0"/>
              <a:t>‹#›</a:t>
            </a:fld>
            <a:endParaRPr lang="en-US"/>
          </a:p>
        </p:txBody>
      </p:sp>
    </p:spTree>
    <p:extLst>
      <p:ext uri="{BB962C8B-B14F-4D97-AF65-F5344CB8AC3E}">
        <p14:creationId xmlns:p14="http://schemas.microsoft.com/office/powerpoint/2010/main" val="3513231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image" Target="../media/image30.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2.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36.png"/><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s://www.facebook.com/isba.digital" TargetMode="External"/><Relationship Id="rId7" Type="http://schemas.openxmlformats.org/officeDocument/2006/relationships/hyperlink" Target="https://www.instagram.com/slide_egg/" TargetMode="External"/><Relationship Id="rId2" Type="http://schemas.openxmlformats.org/officeDocument/2006/relationships/hyperlink" Target="http://www.slideegg.com/" TargetMode="External"/><Relationship Id="rId1" Type="http://schemas.openxmlformats.org/officeDocument/2006/relationships/slideLayout" Target="../slideLayouts/slideLayout18.xml"/><Relationship Id="rId6" Type="http://schemas.openxmlformats.org/officeDocument/2006/relationships/image" Target="../media/image48.png"/><Relationship Id="rId11" Type="http://schemas.openxmlformats.org/officeDocument/2006/relationships/image" Target="../media/image51.png"/><Relationship Id="rId5" Type="http://schemas.openxmlformats.org/officeDocument/2006/relationships/hyperlink" Target="https://www.youtube.com/@theanalystislamsoliman8411" TargetMode="External"/><Relationship Id="rId10" Type="http://schemas.openxmlformats.org/officeDocument/2006/relationships/image" Target="../media/image50.jpg"/><Relationship Id="rId4" Type="http://schemas.openxmlformats.org/officeDocument/2006/relationships/image" Target="../media/image47.png"/><Relationship Id="rId9" Type="http://schemas.openxmlformats.org/officeDocument/2006/relationships/hyperlink" Target="https://www.slideegg.com/re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784C78-B0C9-E6D0-66E9-3092274DB0AF}"/>
              </a:ext>
            </a:extLst>
          </p:cNvPr>
          <p:cNvPicPr>
            <a:picLocks noChangeAspect="1"/>
          </p:cNvPicPr>
          <p:nvPr/>
        </p:nvPicPr>
        <p:blipFill rotWithShape="1">
          <a:blip r:embed="rId2">
            <a:extLst>
              <a:ext uri="{28A0092B-C50C-407E-A947-70E740481C1C}">
                <a14:useLocalDpi xmlns:a14="http://schemas.microsoft.com/office/drawing/2010/main" val="0"/>
              </a:ext>
            </a:extLst>
          </a:blip>
          <a:srcRect b="-18"/>
          <a:stretch/>
        </p:blipFill>
        <p:spPr>
          <a:xfrm>
            <a:off x="0" y="0"/>
            <a:ext cx="12192000" cy="6858000"/>
          </a:xfrm>
          <a:prstGeom prst="rect">
            <a:avLst/>
          </a:prstGeom>
        </p:spPr>
      </p:pic>
      <p:sp>
        <p:nvSpPr>
          <p:cNvPr id="6" name="Freeform: Shape 5">
            <a:extLst>
              <a:ext uri="{FF2B5EF4-FFF2-40B4-BE49-F238E27FC236}">
                <a16:creationId xmlns:a16="http://schemas.microsoft.com/office/drawing/2014/main" id="{8D55C430-5EB9-9B8B-A1DE-3292FA1F7FA0}"/>
              </a:ext>
            </a:extLst>
          </p:cNvPr>
          <p:cNvSpPr/>
          <p:nvPr/>
        </p:nvSpPr>
        <p:spPr>
          <a:xfrm rot="5400000" flipH="1">
            <a:off x="5004486" y="-329514"/>
            <a:ext cx="2183027" cy="12192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9" name="TextBox 8">
            <a:extLst>
              <a:ext uri="{FF2B5EF4-FFF2-40B4-BE49-F238E27FC236}">
                <a16:creationId xmlns:a16="http://schemas.microsoft.com/office/drawing/2014/main" id="{98A9AF5D-BF5E-EA62-6B08-938C9AE02CB9}"/>
              </a:ext>
            </a:extLst>
          </p:cNvPr>
          <p:cNvSpPr txBox="1"/>
          <p:nvPr/>
        </p:nvSpPr>
        <p:spPr>
          <a:xfrm>
            <a:off x="2489199" y="5104767"/>
            <a:ext cx="7213600" cy="1569660"/>
          </a:xfrm>
          <a:prstGeom prst="rect">
            <a:avLst/>
          </a:prstGeom>
          <a:noFill/>
        </p:spPr>
        <p:txBody>
          <a:bodyPr wrap="square">
            <a:spAutoFit/>
          </a:bodyPr>
          <a:lstStyle/>
          <a:p>
            <a:pPr algn="ctr"/>
            <a:r>
              <a:rPr lang="en-US" sz="4800" b="1" i="0" dirty="0">
                <a:solidFill>
                  <a:schemeClr val="tx2"/>
                </a:solidFill>
                <a:effectLst/>
                <a:latin typeface="Lora" pitchFamily="2" charset="0"/>
              </a:rPr>
              <a:t>National Provider Appreciation Day</a:t>
            </a:r>
            <a:endParaRPr lang="en-US" sz="4800" b="1" dirty="0">
              <a:solidFill>
                <a:schemeClr val="tx2"/>
              </a:solidFill>
              <a:latin typeface="Lora" pitchFamily="2" charset="0"/>
            </a:endParaRPr>
          </a:p>
        </p:txBody>
      </p:sp>
    </p:spTree>
    <p:extLst>
      <p:ext uri="{BB962C8B-B14F-4D97-AF65-F5344CB8AC3E}">
        <p14:creationId xmlns:p14="http://schemas.microsoft.com/office/powerpoint/2010/main" val="1915802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7AD4EF-FF13-7D50-3218-BE90CB812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5030" y="-54429"/>
            <a:ext cx="4576970" cy="6858000"/>
          </a:xfrm>
          <a:prstGeom prst="rect">
            <a:avLst/>
          </a:prstGeom>
        </p:spPr>
      </p:pic>
      <p:sp>
        <p:nvSpPr>
          <p:cNvPr id="4" name="Rectangle 3">
            <a:extLst>
              <a:ext uri="{FF2B5EF4-FFF2-40B4-BE49-F238E27FC236}">
                <a16:creationId xmlns:a16="http://schemas.microsoft.com/office/drawing/2014/main" id="{FE69E3DE-86FF-A280-F8F6-F5ED8B1D77FB}"/>
              </a:ext>
            </a:extLst>
          </p:cNvPr>
          <p:cNvSpPr/>
          <p:nvPr/>
        </p:nvSpPr>
        <p:spPr>
          <a:xfrm>
            <a:off x="5586933" y="1770743"/>
            <a:ext cx="3179696" cy="3164114"/>
          </a:xfrm>
          <a:prstGeom prst="rect">
            <a:avLst/>
          </a:prstGeom>
          <a:noFill/>
          <a:ln w="349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photo mother being affectionate with her daughter at home">
            <a:extLst>
              <a:ext uri="{FF2B5EF4-FFF2-40B4-BE49-F238E27FC236}">
                <a16:creationId xmlns:a16="http://schemas.microsoft.com/office/drawing/2014/main" id="{3D6BFCD1-9497-0911-6D2B-C0BB2016E5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0"/>
          <a:stretch/>
        </p:blipFill>
        <p:spPr bwMode="auto">
          <a:xfrm>
            <a:off x="5262789" y="1940718"/>
            <a:ext cx="3304544" cy="2867705"/>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6BE545A8-2F3E-7FD3-4B92-09F540DA6025}"/>
              </a:ext>
            </a:extLst>
          </p:cNvPr>
          <p:cNvGrpSpPr/>
          <p:nvPr/>
        </p:nvGrpSpPr>
        <p:grpSpPr>
          <a:xfrm>
            <a:off x="402876" y="670426"/>
            <a:ext cx="4729664" cy="5517147"/>
            <a:chOff x="257736" y="870857"/>
            <a:chExt cx="4729664" cy="5517147"/>
          </a:xfrm>
        </p:grpSpPr>
        <p:sp>
          <p:nvSpPr>
            <p:cNvPr id="5" name="TextBox 4">
              <a:extLst>
                <a:ext uri="{FF2B5EF4-FFF2-40B4-BE49-F238E27FC236}">
                  <a16:creationId xmlns:a16="http://schemas.microsoft.com/office/drawing/2014/main" id="{538F3F00-6399-69FE-C7FC-0E42FC519405}"/>
                </a:ext>
              </a:extLst>
            </p:cNvPr>
            <p:cNvSpPr txBox="1"/>
            <p:nvPr/>
          </p:nvSpPr>
          <p:spPr>
            <a:xfrm>
              <a:off x="257736" y="870857"/>
              <a:ext cx="4729664" cy="707886"/>
            </a:xfrm>
            <a:prstGeom prst="rect">
              <a:avLst/>
            </a:prstGeom>
            <a:noFill/>
          </p:spPr>
          <p:txBody>
            <a:bodyPr wrap="square" rtlCol="0">
              <a:spAutoFit/>
            </a:bodyPr>
            <a:lstStyle/>
            <a:p>
              <a:r>
                <a:rPr lang="en-US" sz="4000" b="1" dirty="0">
                  <a:solidFill>
                    <a:schemeClr val="accent2"/>
                  </a:solidFill>
                  <a:latin typeface="Lora" pitchFamily="2" charset="0"/>
                </a:rPr>
                <a:t>Table Of Contents</a:t>
              </a:r>
            </a:p>
          </p:txBody>
        </p:sp>
        <p:grpSp>
          <p:nvGrpSpPr>
            <p:cNvPr id="22" name="Group 21">
              <a:extLst>
                <a:ext uri="{FF2B5EF4-FFF2-40B4-BE49-F238E27FC236}">
                  <a16:creationId xmlns:a16="http://schemas.microsoft.com/office/drawing/2014/main" id="{8F5DDE72-B58B-E6F1-498A-271730DF73F7}"/>
                </a:ext>
              </a:extLst>
            </p:cNvPr>
            <p:cNvGrpSpPr/>
            <p:nvPr/>
          </p:nvGrpSpPr>
          <p:grpSpPr>
            <a:xfrm>
              <a:off x="257736" y="1779693"/>
              <a:ext cx="3269228" cy="4608311"/>
              <a:chOff x="257736" y="1779693"/>
              <a:chExt cx="3269228" cy="4608311"/>
            </a:xfrm>
          </p:grpSpPr>
          <p:sp>
            <p:nvSpPr>
              <p:cNvPr id="6" name="TextBox 5">
                <a:extLst>
                  <a:ext uri="{FF2B5EF4-FFF2-40B4-BE49-F238E27FC236}">
                    <a16:creationId xmlns:a16="http://schemas.microsoft.com/office/drawing/2014/main" id="{D0F7388C-0E08-4D86-8F08-41A3C8BCD8D8}"/>
                  </a:ext>
                </a:extLst>
              </p:cNvPr>
              <p:cNvSpPr txBox="1"/>
              <p:nvPr/>
            </p:nvSpPr>
            <p:spPr>
              <a:xfrm>
                <a:off x="1307047" y="2015652"/>
                <a:ext cx="2219917" cy="461665"/>
              </a:xfrm>
              <a:prstGeom prst="rect">
                <a:avLst/>
              </a:prstGeom>
              <a:noFill/>
            </p:spPr>
            <p:txBody>
              <a:bodyPr wrap="square" rtlCol="0">
                <a:spAutoFit/>
              </a:bodyPr>
              <a:lstStyle/>
              <a:p>
                <a:r>
                  <a:rPr lang="en-US" sz="2400" b="1" dirty="0">
                    <a:solidFill>
                      <a:schemeClr val="tx1">
                        <a:lumMod val="75000"/>
                        <a:lumOff val="25000"/>
                      </a:schemeClr>
                    </a:solidFill>
                    <a:latin typeface="Lora" pitchFamily="2" charset="0"/>
                  </a:rPr>
                  <a:t>Introduction</a:t>
                </a:r>
              </a:p>
            </p:txBody>
          </p:sp>
          <p:sp>
            <p:nvSpPr>
              <p:cNvPr id="7" name="TextBox 6">
                <a:extLst>
                  <a:ext uri="{FF2B5EF4-FFF2-40B4-BE49-F238E27FC236}">
                    <a16:creationId xmlns:a16="http://schemas.microsoft.com/office/drawing/2014/main" id="{3D48728D-D7A0-B5C8-FA9F-1C7778494582}"/>
                  </a:ext>
                </a:extLst>
              </p:cNvPr>
              <p:cNvSpPr txBox="1"/>
              <p:nvPr/>
            </p:nvSpPr>
            <p:spPr>
              <a:xfrm>
                <a:off x="1307047" y="3240561"/>
                <a:ext cx="2219917" cy="461665"/>
              </a:xfrm>
              <a:prstGeom prst="rect">
                <a:avLst/>
              </a:prstGeom>
              <a:noFill/>
            </p:spPr>
            <p:txBody>
              <a:bodyPr wrap="square" rtlCol="0">
                <a:spAutoFit/>
              </a:bodyPr>
              <a:lstStyle/>
              <a:p>
                <a:r>
                  <a:rPr lang="en-US" sz="2400" b="1" dirty="0">
                    <a:solidFill>
                      <a:schemeClr val="tx1">
                        <a:lumMod val="75000"/>
                        <a:lumOff val="25000"/>
                      </a:schemeClr>
                    </a:solidFill>
                    <a:latin typeface="Lora" pitchFamily="2" charset="0"/>
                  </a:rPr>
                  <a:t>Facts</a:t>
                </a:r>
              </a:p>
            </p:txBody>
          </p:sp>
          <p:sp>
            <p:nvSpPr>
              <p:cNvPr id="8" name="TextBox 7">
                <a:extLst>
                  <a:ext uri="{FF2B5EF4-FFF2-40B4-BE49-F238E27FC236}">
                    <a16:creationId xmlns:a16="http://schemas.microsoft.com/office/drawing/2014/main" id="{7D2FC38E-D7BA-338A-5B69-E1F1CF6E1704}"/>
                  </a:ext>
                </a:extLst>
              </p:cNvPr>
              <p:cNvSpPr txBox="1"/>
              <p:nvPr/>
            </p:nvSpPr>
            <p:spPr>
              <a:xfrm>
                <a:off x="1307047" y="4465470"/>
                <a:ext cx="2219917" cy="461665"/>
              </a:xfrm>
              <a:prstGeom prst="rect">
                <a:avLst/>
              </a:prstGeom>
              <a:noFill/>
            </p:spPr>
            <p:txBody>
              <a:bodyPr wrap="square" rtlCol="0">
                <a:spAutoFit/>
              </a:bodyPr>
              <a:lstStyle/>
              <a:p>
                <a:r>
                  <a:rPr lang="en-US" sz="2400" b="1" dirty="0">
                    <a:solidFill>
                      <a:schemeClr val="tx1">
                        <a:lumMod val="75000"/>
                        <a:lumOff val="25000"/>
                      </a:schemeClr>
                    </a:solidFill>
                    <a:latin typeface="Lora" pitchFamily="2" charset="0"/>
                  </a:rPr>
                  <a:t>Dates</a:t>
                </a:r>
              </a:p>
            </p:txBody>
          </p:sp>
          <p:sp>
            <p:nvSpPr>
              <p:cNvPr id="9" name="TextBox 8">
                <a:extLst>
                  <a:ext uri="{FF2B5EF4-FFF2-40B4-BE49-F238E27FC236}">
                    <a16:creationId xmlns:a16="http://schemas.microsoft.com/office/drawing/2014/main" id="{628DBCFD-4D89-975A-D0F1-76118B559158}"/>
                  </a:ext>
                </a:extLst>
              </p:cNvPr>
              <p:cNvSpPr txBox="1"/>
              <p:nvPr/>
            </p:nvSpPr>
            <p:spPr>
              <a:xfrm>
                <a:off x="1307047" y="5690380"/>
                <a:ext cx="2219917" cy="461665"/>
              </a:xfrm>
              <a:prstGeom prst="rect">
                <a:avLst/>
              </a:prstGeom>
              <a:noFill/>
            </p:spPr>
            <p:txBody>
              <a:bodyPr wrap="square" rtlCol="0">
                <a:spAutoFit/>
              </a:bodyPr>
              <a:lstStyle/>
              <a:p>
                <a:r>
                  <a:rPr lang="en-US" sz="2400" b="1" dirty="0">
                    <a:solidFill>
                      <a:schemeClr val="tx1">
                        <a:lumMod val="75000"/>
                        <a:lumOff val="25000"/>
                      </a:schemeClr>
                    </a:solidFill>
                    <a:latin typeface="Lora" pitchFamily="2" charset="0"/>
                  </a:rPr>
                  <a:t>Conclusion</a:t>
                </a:r>
              </a:p>
            </p:txBody>
          </p:sp>
          <p:grpSp>
            <p:nvGrpSpPr>
              <p:cNvPr id="10" name="Group 9">
                <a:extLst>
                  <a:ext uri="{FF2B5EF4-FFF2-40B4-BE49-F238E27FC236}">
                    <a16:creationId xmlns:a16="http://schemas.microsoft.com/office/drawing/2014/main" id="{3D6EDBC3-F2AC-F24B-2033-FB9F1FB0D82E}"/>
                  </a:ext>
                </a:extLst>
              </p:cNvPr>
              <p:cNvGrpSpPr/>
              <p:nvPr/>
            </p:nvGrpSpPr>
            <p:grpSpPr>
              <a:xfrm>
                <a:off x="257736" y="1779693"/>
                <a:ext cx="933583" cy="933583"/>
                <a:chOff x="7923461" y="936252"/>
                <a:chExt cx="1394156" cy="1394156"/>
              </a:xfrm>
            </p:grpSpPr>
            <p:sp>
              <p:nvSpPr>
                <p:cNvPr id="11" name="Oval 10">
                  <a:extLst>
                    <a:ext uri="{FF2B5EF4-FFF2-40B4-BE49-F238E27FC236}">
                      <a16:creationId xmlns:a16="http://schemas.microsoft.com/office/drawing/2014/main" id="{8DD675B1-A248-FDA8-ED97-A34F4A6AB682}"/>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ora" pitchFamily="2" charset="0"/>
                    </a:rPr>
                    <a:t>1</a:t>
                  </a:r>
                </a:p>
              </p:txBody>
            </p:sp>
            <p:sp>
              <p:nvSpPr>
                <p:cNvPr id="12" name="Circle: Hollow 11">
                  <a:extLst>
                    <a:ext uri="{FF2B5EF4-FFF2-40B4-BE49-F238E27FC236}">
                      <a16:creationId xmlns:a16="http://schemas.microsoft.com/office/drawing/2014/main" id="{DBFD0C38-71B7-AB02-5F37-4EB540D93BA4}"/>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chemeClr val="tx1"/>
                    </a:solidFill>
                    <a:latin typeface="Lora" pitchFamily="2" charset="0"/>
                  </a:endParaRPr>
                </a:p>
              </p:txBody>
            </p:sp>
          </p:grpSp>
          <p:grpSp>
            <p:nvGrpSpPr>
              <p:cNvPr id="13" name="Group 12">
                <a:extLst>
                  <a:ext uri="{FF2B5EF4-FFF2-40B4-BE49-F238E27FC236}">
                    <a16:creationId xmlns:a16="http://schemas.microsoft.com/office/drawing/2014/main" id="{B8E1C457-8830-0D3B-C77F-BDB26E25B1C8}"/>
                  </a:ext>
                </a:extLst>
              </p:cNvPr>
              <p:cNvGrpSpPr/>
              <p:nvPr/>
            </p:nvGrpSpPr>
            <p:grpSpPr>
              <a:xfrm>
                <a:off x="257736" y="3004602"/>
                <a:ext cx="933583" cy="933583"/>
                <a:chOff x="7923461" y="936252"/>
                <a:chExt cx="1394156" cy="1394156"/>
              </a:xfrm>
            </p:grpSpPr>
            <p:sp>
              <p:nvSpPr>
                <p:cNvPr id="14" name="Oval 13">
                  <a:extLst>
                    <a:ext uri="{FF2B5EF4-FFF2-40B4-BE49-F238E27FC236}">
                      <a16:creationId xmlns:a16="http://schemas.microsoft.com/office/drawing/2014/main" id="{D7BF7F16-98C5-F6B7-5AAD-3799C95B1EF1}"/>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ora" pitchFamily="2" charset="0"/>
                    </a:rPr>
                    <a:t>2</a:t>
                  </a:r>
                </a:p>
              </p:txBody>
            </p:sp>
            <p:sp>
              <p:nvSpPr>
                <p:cNvPr id="15" name="Circle: Hollow 14">
                  <a:extLst>
                    <a:ext uri="{FF2B5EF4-FFF2-40B4-BE49-F238E27FC236}">
                      <a16:creationId xmlns:a16="http://schemas.microsoft.com/office/drawing/2014/main" id="{8E24DF3E-CD80-C9C3-03BC-4E37141DC0E4}"/>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chemeClr val="tx1"/>
                    </a:solidFill>
                    <a:latin typeface="Lora" pitchFamily="2" charset="0"/>
                  </a:endParaRPr>
                </a:p>
              </p:txBody>
            </p:sp>
          </p:grpSp>
          <p:grpSp>
            <p:nvGrpSpPr>
              <p:cNvPr id="16" name="Group 15">
                <a:extLst>
                  <a:ext uri="{FF2B5EF4-FFF2-40B4-BE49-F238E27FC236}">
                    <a16:creationId xmlns:a16="http://schemas.microsoft.com/office/drawing/2014/main" id="{AB2D6017-A68B-A4BD-6076-51DF7E92142A}"/>
                  </a:ext>
                </a:extLst>
              </p:cNvPr>
              <p:cNvGrpSpPr/>
              <p:nvPr/>
            </p:nvGrpSpPr>
            <p:grpSpPr>
              <a:xfrm>
                <a:off x="257736" y="4229511"/>
                <a:ext cx="933583" cy="933583"/>
                <a:chOff x="7923461" y="936252"/>
                <a:chExt cx="1394156" cy="1394156"/>
              </a:xfrm>
            </p:grpSpPr>
            <p:sp>
              <p:nvSpPr>
                <p:cNvPr id="17" name="Oval 16">
                  <a:extLst>
                    <a:ext uri="{FF2B5EF4-FFF2-40B4-BE49-F238E27FC236}">
                      <a16:creationId xmlns:a16="http://schemas.microsoft.com/office/drawing/2014/main" id="{7A0CEEA9-FEDB-2D5A-4FFA-6748843F1CFA}"/>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ora" pitchFamily="2" charset="0"/>
                    </a:rPr>
                    <a:t>3</a:t>
                  </a:r>
                </a:p>
              </p:txBody>
            </p:sp>
            <p:sp>
              <p:nvSpPr>
                <p:cNvPr id="18" name="Circle: Hollow 17">
                  <a:extLst>
                    <a:ext uri="{FF2B5EF4-FFF2-40B4-BE49-F238E27FC236}">
                      <a16:creationId xmlns:a16="http://schemas.microsoft.com/office/drawing/2014/main" id="{5C30C785-3E21-A6BD-3F1B-56D8A27E8DA1}"/>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chemeClr val="tx1"/>
                    </a:solidFill>
                    <a:latin typeface="Lora" pitchFamily="2" charset="0"/>
                  </a:endParaRPr>
                </a:p>
              </p:txBody>
            </p:sp>
          </p:grpSp>
          <p:grpSp>
            <p:nvGrpSpPr>
              <p:cNvPr id="19" name="Group 18">
                <a:extLst>
                  <a:ext uri="{FF2B5EF4-FFF2-40B4-BE49-F238E27FC236}">
                    <a16:creationId xmlns:a16="http://schemas.microsoft.com/office/drawing/2014/main" id="{6B0F0F6E-3483-29A3-7B4B-51589A9D6F43}"/>
                  </a:ext>
                </a:extLst>
              </p:cNvPr>
              <p:cNvGrpSpPr/>
              <p:nvPr/>
            </p:nvGrpSpPr>
            <p:grpSpPr>
              <a:xfrm>
                <a:off x="257736" y="5454421"/>
                <a:ext cx="933583" cy="933583"/>
                <a:chOff x="7923461" y="936252"/>
                <a:chExt cx="1394156" cy="1394156"/>
              </a:xfrm>
            </p:grpSpPr>
            <p:sp>
              <p:nvSpPr>
                <p:cNvPr id="20" name="Oval 19">
                  <a:extLst>
                    <a:ext uri="{FF2B5EF4-FFF2-40B4-BE49-F238E27FC236}">
                      <a16:creationId xmlns:a16="http://schemas.microsoft.com/office/drawing/2014/main" id="{54BE098C-4691-574A-4A7A-8E4B275FE57F}"/>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ora" pitchFamily="2" charset="0"/>
                    </a:rPr>
                    <a:t>4</a:t>
                  </a:r>
                </a:p>
              </p:txBody>
            </p:sp>
            <p:sp>
              <p:nvSpPr>
                <p:cNvPr id="21" name="Circle: Hollow 20">
                  <a:extLst>
                    <a:ext uri="{FF2B5EF4-FFF2-40B4-BE49-F238E27FC236}">
                      <a16:creationId xmlns:a16="http://schemas.microsoft.com/office/drawing/2014/main" id="{467EC5DB-A274-2D96-A779-82CA2CFED2AC}"/>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chemeClr val="tx1"/>
                    </a:solidFill>
                    <a:latin typeface="Lora" pitchFamily="2" charset="0"/>
                  </a:endParaRPr>
                </a:p>
              </p:txBody>
            </p:sp>
          </p:grpSp>
        </p:grpSp>
      </p:grpSp>
    </p:spTree>
    <p:extLst>
      <p:ext uri="{BB962C8B-B14F-4D97-AF65-F5344CB8AC3E}">
        <p14:creationId xmlns:p14="http://schemas.microsoft.com/office/powerpoint/2010/main" val="995051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DC1242-D837-D974-B2F7-A82E015F440E}"/>
              </a:ext>
            </a:extLst>
          </p:cNvPr>
          <p:cNvPicPr>
            <a:picLocks noChangeAspect="1"/>
          </p:cNvPicPr>
          <p:nvPr/>
        </p:nvPicPr>
        <p:blipFill rotWithShape="1">
          <a:blip r:embed="rId2">
            <a:extLst>
              <a:ext uri="{28A0092B-C50C-407E-A947-70E740481C1C}">
                <a14:useLocalDpi xmlns:a14="http://schemas.microsoft.com/office/drawing/2010/main" val="0"/>
              </a:ext>
            </a:extLst>
          </a:blip>
          <a:srcRect b="-25"/>
          <a:stretch/>
        </p:blipFill>
        <p:spPr>
          <a:xfrm>
            <a:off x="6648449" y="871219"/>
            <a:ext cx="6915150" cy="6684645"/>
          </a:xfrm>
          <a:prstGeom prst="ellipse">
            <a:avLst/>
          </a:prstGeom>
        </p:spPr>
      </p:pic>
      <p:sp>
        <p:nvSpPr>
          <p:cNvPr id="4" name="Oval 3">
            <a:extLst>
              <a:ext uri="{FF2B5EF4-FFF2-40B4-BE49-F238E27FC236}">
                <a16:creationId xmlns:a16="http://schemas.microsoft.com/office/drawing/2014/main" id="{A3BAC2DC-1E88-D82E-1419-37432EC5AB0D}"/>
              </a:ext>
            </a:extLst>
          </p:cNvPr>
          <p:cNvSpPr/>
          <p:nvPr/>
        </p:nvSpPr>
        <p:spPr>
          <a:xfrm>
            <a:off x="6443322" y="550838"/>
            <a:ext cx="7325405" cy="7325405"/>
          </a:xfrm>
          <a:prstGeom prst="ellipse">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6C4B3DF-42A7-1482-64BE-83957CA5FBA0}"/>
              </a:ext>
            </a:extLst>
          </p:cNvPr>
          <p:cNvSpPr/>
          <p:nvPr/>
        </p:nvSpPr>
        <p:spPr>
          <a:xfrm>
            <a:off x="0" y="0"/>
            <a:ext cx="3867150" cy="8712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E7FA8CDD-4B57-2EF0-66CD-F0D3A781708A}"/>
              </a:ext>
            </a:extLst>
          </p:cNvPr>
          <p:cNvGrpSpPr/>
          <p:nvPr/>
        </p:nvGrpSpPr>
        <p:grpSpPr>
          <a:xfrm>
            <a:off x="1067649" y="1927068"/>
            <a:ext cx="3883977" cy="3003864"/>
            <a:chOff x="1067649" y="2705101"/>
            <a:chExt cx="3883977" cy="3003864"/>
          </a:xfrm>
        </p:grpSpPr>
        <p:sp>
          <p:nvSpPr>
            <p:cNvPr id="6" name="Rectangle: Rounded Corners 5">
              <a:extLst>
                <a:ext uri="{FF2B5EF4-FFF2-40B4-BE49-F238E27FC236}">
                  <a16:creationId xmlns:a16="http://schemas.microsoft.com/office/drawing/2014/main" id="{62FC0751-CE08-3F42-3D04-1257D806E38A}"/>
                </a:ext>
              </a:extLst>
            </p:cNvPr>
            <p:cNvSpPr/>
            <p:nvPr/>
          </p:nvSpPr>
          <p:spPr>
            <a:xfrm>
              <a:off x="1067649" y="2705101"/>
              <a:ext cx="3883977" cy="3003864"/>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827990C-431E-C936-9B71-52431B4D6707}"/>
                </a:ext>
              </a:extLst>
            </p:cNvPr>
            <p:cNvSpPr txBox="1"/>
            <p:nvPr/>
          </p:nvSpPr>
          <p:spPr>
            <a:xfrm>
              <a:off x="1352287" y="3853090"/>
              <a:ext cx="3314700" cy="707886"/>
            </a:xfrm>
            <a:prstGeom prst="rect">
              <a:avLst/>
            </a:prstGeom>
            <a:noFill/>
          </p:spPr>
          <p:txBody>
            <a:bodyPr wrap="square" rtlCol="0">
              <a:spAutoFit/>
            </a:bodyPr>
            <a:lstStyle/>
            <a:p>
              <a:pPr algn="ctr"/>
              <a:r>
                <a:rPr lang="en-US" sz="4000" b="1" dirty="0">
                  <a:solidFill>
                    <a:schemeClr val="tx1">
                      <a:lumMod val="75000"/>
                      <a:lumOff val="25000"/>
                    </a:schemeClr>
                  </a:solidFill>
                  <a:latin typeface="Lora" pitchFamily="2" charset="0"/>
                </a:rPr>
                <a:t>Introduction</a:t>
              </a:r>
            </a:p>
          </p:txBody>
        </p:sp>
      </p:grpSp>
    </p:spTree>
    <p:extLst>
      <p:ext uri="{BB962C8B-B14F-4D97-AF65-F5344CB8AC3E}">
        <p14:creationId xmlns:p14="http://schemas.microsoft.com/office/powerpoint/2010/main" val="614524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A711E1-2337-59E9-AD86-266EB49EFDCE}"/>
              </a:ext>
            </a:extLst>
          </p:cNvPr>
          <p:cNvSpPr/>
          <p:nvPr/>
        </p:nvSpPr>
        <p:spPr>
          <a:xfrm>
            <a:off x="10160000" y="0"/>
            <a:ext cx="2032000" cy="6966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0600E3BC-E710-CCC4-201C-8EC74D1C3D6C}"/>
              </a:ext>
            </a:extLst>
          </p:cNvPr>
          <p:cNvGrpSpPr/>
          <p:nvPr/>
        </p:nvGrpSpPr>
        <p:grpSpPr>
          <a:xfrm>
            <a:off x="490538" y="447675"/>
            <a:ext cx="11210925" cy="5962650"/>
            <a:chOff x="385989" y="447675"/>
            <a:chExt cx="11210925" cy="5962650"/>
          </a:xfrm>
        </p:grpSpPr>
        <p:pic>
          <p:nvPicPr>
            <p:cNvPr id="2050" name="Picture 2" descr="Free photo mid shot happy mother and baby looking at each other">
              <a:extLst>
                <a:ext uri="{FF2B5EF4-FFF2-40B4-BE49-F238E27FC236}">
                  <a16:creationId xmlns:a16="http://schemas.microsoft.com/office/drawing/2014/main" id="{1EE19EF8-8A41-239B-48E6-6917154667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989" y="447675"/>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622356F2-BC28-494E-6443-EF8A00C50387}"/>
                </a:ext>
              </a:extLst>
            </p:cNvPr>
            <p:cNvGrpSpPr/>
            <p:nvPr/>
          </p:nvGrpSpPr>
          <p:grpSpPr>
            <a:xfrm>
              <a:off x="6749143" y="945660"/>
              <a:ext cx="4847771" cy="4966681"/>
              <a:chOff x="6749143" y="1443644"/>
              <a:chExt cx="4847771" cy="4966681"/>
            </a:xfrm>
          </p:grpSpPr>
          <p:sp>
            <p:nvSpPr>
              <p:cNvPr id="4" name="TextBox 3">
                <a:extLst>
                  <a:ext uri="{FF2B5EF4-FFF2-40B4-BE49-F238E27FC236}">
                    <a16:creationId xmlns:a16="http://schemas.microsoft.com/office/drawing/2014/main" id="{38884AC1-656E-5452-411C-AE3CFA9A50A4}"/>
                  </a:ext>
                </a:extLst>
              </p:cNvPr>
              <p:cNvSpPr txBox="1"/>
              <p:nvPr/>
            </p:nvSpPr>
            <p:spPr>
              <a:xfrm>
                <a:off x="6749143" y="2151530"/>
                <a:ext cx="4847771" cy="4258795"/>
              </a:xfrm>
              <a:prstGeom prst="rect">
                <a:avLst/>
              </a:prstGeom>
              <a:noFill/>
            </p:spPr>
            <p:txBody>
              <a:bodyPr wrap="square">
                <a:spAutoFit/>
              </a:bodyPr>
              <a:lstStyle/>
              <a:p>
                <a:pPr algn="just">
                  <a:lnSpc>
                    <a:spcPct val="150000"/>
                  </a:lnSpc>
                </a:pPr>
                <a:r>
                  <a:rPr lang="en-US" sz="1400" b="0" i="0" dirty="0">
                    <a:solidFill>
                      <a:schemeClr val="tx1">
                        <a:lumMod val="75000"/>
                        <a:lumOff val="25000"/>
                      </a:schemeClr>
                    </a:solidFill>
                    <a:effectLst/>
                    <a:latin typeface="Lora" pitchFamily="2" charset="0"/>
                  </a:rPr>
                  <a:t>National Provider Appreciation Day is an annual observance in the United States that takes place on the Friday before Mother's Day. This day is dedicated to recognizing and appreciating the hard work and dedication of childcare providers, including daycare workers, nannies, and preschool teachers, who play a critical role in caring for children and supporting families. Established in 1996 by the Family Support Network in Illinois, National Provider Appreciation Day has since become a national event, with families and organizations across the country taking the opportunity to show their gratitude and support for childcare providers.</a:t>
                </a:r>
                <a:endParaRPr lang="en-US" sz="1400" dirty="0">
                  <a:solidFill>
                    <a:schemeClr val="tx1">
                      <a:lumMod val="75000"/>
                      <a:lumOff val="25000"/>
                    </a:schemeClr>
                  </a:solidFill>
                  <a:latin typeface="Lora" pitchFamily="2" charset="0"/>
                </a:endParaRPr>
              </a:p>
            </p:txBody>
          </p:sp>
          <p:sp>
            <p:nvSpPr>
              <p:cNvPr id="6" name="TextBox 5">
                <a:extLst>
                  <a:ext uri="{FF2B5EF4-FFF2-40B4-BE49-F238E27FC236}">
                    <a16:creationId xmlns:a16="http://schemas.microsoft.com/office/drawing/2014/main" id="{80A4D160-FEBB-72C7-AD03-4B9964678DEF}"/>
                  </a:ext>
                </a:extLst>
              </p:cNvPr>
              <p:cNvSpPr txBox="1"/>
              <p:nvPr/>
            </p:nvSpPr>
            <p:spPr>
              <a:xfrm>
                <a:off x="6749143" y="1443644"/>
                <a:ext cx="3831772" cy="707886"/>
              </a:xfrm>
              <a:prstGeom prst="rect">
                <a:avLst/>
              </a:prstGeom>
              <a:noFill/>
            </p:spPr>
            <p:txBody>
              <a:bodyPr wrap="square">
                <a:spAutoFit/>
              </a:bodyPr>
              <a:lstStyle/>
              <a:p>
                <a:r>
                  <a:rPr lang="en-US" sz="4000" b="1" i="0" dirty="0">
                    <a:solidFill>
                      <a:schemeClr val="accent2"/>
                    </a:solidFill>
                    <a:effectLst/>
                    <a:latin typeface="Lora" pitchFamily="2" charset="0"/>
                  </a:rPr>
                  <a:t>Introduction </a:t>
                </a:r>
                <a:endParaRPr lang="en-US" sz="4000" b="1" dirty="0">
                  <a:solidFill>
                    <a:schemeClr val="accent2"/>
                  </a:solidFill>
                  <a:latin typeface="Lora" pitchFamily="2" charset="0"/>
                </a:endParaRPr>
              </a:p>
            </p:txBody>
          </p:sp>
        </p:grpSp>
      </p:grpSp>
    </p:spTree>
    <p:extLst>
      <p:ext uri="{BB962C8B-B14F-4D97-AF65-F5344CB8AC3E}">
        <p14:creationId xmlns:p14="http://schemas.microsoft.com/office/powerpoint/2010/main" val="4044121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A33602-B7B8-282C-964E-CA7D015E394C}"/>
              </a:ext>
            </a:extLst>
          </p:cNvPr>
          <p:cNvPicPr>
            <a:picLocks noChangeAspect="1"/>
          </p:cNvPicPr>
          <p:nvPr/>
        </p:nvPicPr>
        <p:blipFill rotWithShape="1">
          <a:blip r:embed="rId2">
            <a:extLst>
              <a:ext uri="{28A0092B-C50C-407E-A947-70E740481C1C}">
                <a14:useLocalDpi xmlns:a14="http://schemas.microsoft.com/office/drawing/2010/main" val="0"/>
              </a:ext>
            </a:extLst>
          </a:blip>
          <a:srcRect r="-5"/>
          <a:stretch/>
        </p:blipFill>
        <p:spPr>
          <a:xfrm>
            <a:off x="5847768" y="689168"/>
            <a:ext cx="7294986" cy="7254682"/>
          </a:xfrm>
          <a:prstGeom prst="ellipse">
            <a:avLst/>
          </a:prstGeom>
        </p:spPr>
      </p:pic>
      <p:sp>
        <p:nvSpPr>
          <p:cNvPr id="4" name="Oval 3">
            <a:extLst>
              <a:ext uri="{FF2B5EF4-FFF2-40B4-BE49-F238E27FC236}">
                <a16:creationId xmlns:a16="http://schemas.microsoft.com/office/drawing/2014/main" id="{41F15F28-B0C7-B92A-D309-6E487EECCA15}"/>
              </a:ext>
            </a:extLst>
          </p:cNvPr>
          <p:cNvSpPr/>
          <p:nvPr/>
        </p:nvSpPr>
        <p:spPr>
          <a:xfrm>
            <a:off x="5599536" y="420784"/>
            <a:ext cx="7791450" cy="7791450"/>
          </a:xfrm>
          <a:prstGeom prst="ellipse">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B28C58B-1936-143A-BC5B-FF1A3F102B3B}"/>
              </a:ext>
            </a:extLst>
          </p:cNvPr>
          <p:cNvGrpSpPr/>
          <p:nvPr/>
        </p:nvGrpSpPr>
        <p:grpSpPr>
          <a:xfrm>
            <a:off x="503533" y="1097717"/>
            <a:ext cx="4847771" cy="4662565"/>
            <a:chOff x="503533" y="1231410"/>
            <a:chExt cx="4847771" cy="4662565"/>
          </a:xfrm>
        </p:grpSpPr>
        <p:sp>
          <p:nvSpPr>
            <p:cNvPr id="5" name="TextBox 4">
              <a:extLst>
                <a:ext uri="{FF2B5EF4-FFF2-40B4-BE49-F238E27FC236}">
                  <a16:creationId xmlns:a16="http://schemas.microsoft.com/office/drawing/2014/main" id="{E72D66F5-B27A-5B19-AF81-8F3F3C3D4DDB}"/>
                </a:ext>
              </a:extLst>
            </p:cNvPr>
            <p:cNvSpPr txBox="1"/>
            <p:nvPr/>
          </p:nvSpPr>
          <p:spPr>
            <a:xfrm>
              <a:off x="503533" y="1958346"/>
              <a:ext cx="4847771" cy="3935629"/>
            </a:xfrm>
            <a:prstGeom prst="rect">
              <a:avLst/>
            </a:prstGeom>
            <a:noFill/>
          </p:spPr>
          <p:txBody>
            <a:bodyPr wrap="square">
              <a:spAutoFit/>
            </a:bodyPr>
            <a:lstStyle/>
            <a:p>
              <a:pPr algn="l">
                <a:lnSpc>
                  <a:spcPct val="150000"/>
                </a:lnSpc>
              </a:pPr>
              <a:r>
                <a:rPr lang="en-US" sz="1400" b="0" i="0" dirty="0">
                  <a:solidFill>
                    <a:schemeClr val="tx1">
                      <a:lumMod val="75000"/>
                      <a:lumOff val="25000"/>
                    </a:schemeClr>
                  </a:solidFill>
                  <a:effectLst/>
                  <a:latin typeface="Lora" pitchFamily="2" charset="0"/>
                </a:rPr>
                <a:t>National Provider Appreciation Day is an annual observance in the United States dedicated to recognizing the contributions of early childhood care providers, teachers, and other educators. The day is usually celebrated on the Friday before Mother's Day, which falls on the second Sunday in May. The observance was established in 1996 by a group of early childhood educators who wanted to honor the hard work and dedication of child care providers. They saw the need to recognize and acknowledge the important role that early childhood educators play in the lives of children and families.</a:t>
              </a:r>
            </a:p>
          </p:txBody>
        </p:sp>
        <p:sp>
          <p:nvSpPr>
            <p:cNvPr id="6" name="TextBox 5">
              <a:extLst>
                <a:ext uri="{FF2B5EF4-FFF2-40B4-BE49-F238E27FC236}">
                  <a16:creationId xmlns:a16="http://schemas.microsoft.com/office/drawing/2014/main" id="{346A4E8F-7AE3-1D3F-4CA1-FE1856F43733}"/>
                </a:ext>
              </a:extLst>
            </p:cNvPr>
            <p:cNvSpPr txBox="1"/>
            <p:nvPr/>
          </p:nvSpPr>
          <p:spPr>
            <a:xfrm>
              <a:off x="503533" y="1231410"/>
              <a:ext cx="3831772" cy="707886"/>
            </a:xfrm>
            <a:prstGeom prst="rect">
              <a:avLst/>
            </a:prstGeom>
            <a:noFill/>
          </p:spPr>
          <p:txBody>
            <a:bodyPr wrap="square">
              <a:spAutoFit/>
            </a:bodyPr>
            <a:lstStyle/>
            <a:p>
              <a:r>
                <a:rPr lang="en-US" sz="4000" b="1" i="0" dirty="0">
                  <a:solidFill>
                    <a:schemeClr val="accent2"/>
                  </a:solidFill>
                  <a:effectLst/>
                  <a:latin typeface="Lora" pitchFamily="2" charset="0"/>
                </a:rPr>
                <a:t>History </a:t>
              </a:r>
              <a:endParaRPr lang="en-US" sz="4000" b="1" dirty="0">
                <a:solidFill>
                  <a:schemeClr val="accent2"/>
                </a:solidFill>
                <a:latin typeface="Lora" pitchFamily="2" charset="0"/>
              </a:endParaRPr>
            </a:p>
          </p:txBody>
        </p:sp>
      </p:grpSp>
      <p:sp>
        <p:nvSpPr>
          <p:cNvPr id="8" name="Rectangle 7">
            <a:extLst>
              <a:ext uri="{FF2B5EF4-FFF2-40B4-BE49-F238E27FC236}">
                <a16:creationId xmlns:a16="http://schemas.microsoft.com/office/drawing/2014/main" id="{5DB0BA48-BFF2-F5DB-1BA6-E735BA28746F}"/>
              </a:ext>
            </a:extLst>
          </p:cNvPr>
          <p:cNvSpPr/>
          <p:nvPr/>
        </p:nvSpPr>
        <p:spPr>
          <a:xfrm>
            <a:off x="0" y="6161314"/>
            <a:ext cx="2032000" cy="6966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068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132EDC2E-6350-28CB-C416-557EFA93AFA0}"/>
              </a:ext>
            </a:extLst>
          </p:cNvPr>
          <p:cNvSpPr/>
          <p:nvPr/>
        </p:nvSpPr>
        <p:spPr>
          <a:xfrm flipH="1">
            <a:off x="6961239" y="1"/>
            <a:ext cx="5251798" cy="6858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6" name="Group 5">
            <a:extLst>
              <a:ext uri="{FF2B5EF4-FFF2-40B4-BE49-F238E27FC236}">
                <a16:creationId xmlns:a16="http://schemas.microsoft.com/office/drawing/2014/main" id="{41B96DD0-9888-7FAE-689E-93B605354274}"/>
              </a:ext>
            </a:extLst>
          </p:cNvPr>
          <p:cNvGrpSpPr/>
          <p:nvPr/>
        </p:nvGrpSpPr>
        <p:grpSpPr>
          <a:xfrm>
            <a:off x="5461676" y="708431"/>
            <a:ext cx="4006789" cy="5441138"/>
            <a:chOff x="5432179" y="708430"/>
            <a:chExt cx="4006789" cy="5441138"/>
          </a:xfrm>
        </p:grpSpPr>
        <p:pic>
          <p:nvPicPr>
            <p:cNvPr id="4" name="Picture 3">
              <a:extLst>
                <a:ext uri="{FF2B5EF4-FFF2-40B4-BE49-F238E27FC236}">
                  <a16:creationId xmlns:a16="http://schemas.microsoft.com/office/drawing/2014/main" id="{FEBFC0DE-6A46-9788-989F-7C3C8D395500}"/>
                </a:ext>
              </a:extLst>
            </p:cNvPr>
            <p:cNvPicPr>
              <a:picLocks noChangeAspect="1"/>
            </p:cNvPicPr>
            <p:nvPr/>
          </p:nvPicPr>
          <p:blipFill rotWithShape="1">
            <a:blip r:embed="rId2">
              <a:extLst>
                <a:ext uri="{28A0092B-C50C-407E-A947-70E740481C1C}">
                  <a14:useLocalDpi xmlns:a14="http://schemas.microsoft.com/office/drawing/2010/main" val="0"/>
                </a:ext>
              </a:extLst>
            </a:blip>
            <a:srcRect b="14"/>
            <a:stretch/>
          </p:blipFill>
          <p:spPr>
            <a:xfrm>
              <a:off x="5535418" y="848627"/>
              <a:ext cx="3800311" cy="5160745"/>
            </a:xfrm>
            <a:prstGeom prst="roundRect">
              <a:avLst/>
            </a:prstGeom>
          </p:spPr>
        </p:pic>
        <p:sp>
          <p:nvSpPr>
            <p:cNvPr id="5" name="Rectangle: Rounded Corners 4">
              <a:extLst>
                <a:ext uri="{FF2B5EF4-FFF2-40B4-BE49-F238E27FC236}">
                  <a16:creationId xmlns:a16="http://schemas.microsoft.com/office/drawing/2014/main" id="{25D36E2D-B5DC-FDD7-7E95-FBC83F533D26}"/>
                </a:ext>
              </a:extLst>
            </p:cNvPr>
            <p:cNvSpPr/>
            <p:nvPr/>
          </p:nvSpPr>
          <p:spPr>
            <a:xfrm>
              <a:off x="5432179" y="708430"/>
              <a:ext cx="4006789" cy="5441138"/>
            </a:xfrm>
            <a:prstGeom prst="roundRect">
              <a:avLst/>
            </a:prstGeom>
            <a:noFill/>
            <a:ln w="444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39F2721A-1BBF-A9FE-4E69-92ADF5D970C9}"/>
              </a:ext>
            </a:extLst>
          </p:cNvPr>
          <p:cNvSpPr txBox="1"/>
          <p:nvPr/>
        </p:nvSpPr>
        <p:spPr>
          <a:xfrm>
            <a:off x="306369" y="795553"/>
            <a:ext cx="3831772" cy="707886"/>
          </a:xfrm>
          <a:prstGeom prst="rect">
            <a:avLst/>
          </a:prstGeom>
          <a:noFill/>
        </p:spPr>
        <p:txBody>
          <a:bodyPr wrap="square">
            <a:spAutoFit/>
          </a:bodyPr>
          <a:lstStyle/>
          <a:p>
            <a:r>
              <a:rPr lang="en-US" sz="4000" b="1" i="0" dirty="0">
                <a:solidFill>
                  <a:schemeClr val="accent2"/>
                </a:solidFill>
                <a:effectLst/>
                <a:latin typeface="Lora" pitchFamily="2" charset="0"/>
              </a:rPr>
              <a:t>Activities </a:t>
            </a:r>
            <a:endParaRPr lang="en-US" sz="4000" b="1" dirty="0">
              <a:solidFill>
                <a:schemeClr val="accent2"/>
              </a:solidFill>
              <a:latin typeface="Lora" pitchFamily="2" charset="0"/>
            </a:endParaRPr>
          </a:p>
        </p:txBody>
      </p:sp>
      <p:grpSp>
        <p:nvGrpSpPr>
          <p:cNvPr id="3" name="Group 2">
            <a:extLst>
              <a:ext uri="{FF2B5EF4-FFF2-40B4-BE49-F238E27FC236}">
                <a16:creationId xmlns:a16="http://schemas.microsoft.com/office/drawing/2014/main" id="{DE5CAFBD-9F46-EA9C-4BCB-50C285CC8E89}"/>
              </a:ext>
            </a:extLst>
          </p:cNvPr>
          <p:cNvGrpSpPr/>
          <p:nvPr/>
        </p:nvGrpSpPr>
        <p:grpSpPr>
          <a:xfrm>
            <a:off x="306369" y="1536972"/>
            <a:ext cx="4692686" cy="1184940"/>
            <a:chOff x="306369" y="1536972"/>
            <a:chExt cx="4692686" cy="1184940"/>
          </a:xfrm>
        </p:grpSpPr>
        <p:pic>
          <p:nvPicPr>
            <p:cNvPr id="8" name="Picture 7">
              <a:extLst>
                <a:ext uri="{FF2B5EF4-FFF2-40B4-BE49-F238E27FC236}">
                  <a16:creationId xmlns:a16="http://schemas.microsoft.com/office/drawing/2014/main" id="{C4B87FD2-3C3F-95BB-9AFC-686345DB5975}"/>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6369" y="1819556"/>
              <a:ext cx="619773" cy="619773"/>
            </a:xfrm>
            <a:prstGeom prst="rect">
              <a:avLst/>
            </a:prstGeom>
          </p:spPr>
        </p:pic>
        <p:sp>
          <p:nvSpPr>
            <p:cNvPr id="11" name="TextBox 10">
              <a:extLst>
                <a:ext uri="{FF2B5EF4-FFF2-40B4-BE49-F238E27FC236}">
                  <a16:creationId xmlns:a16="http://schemas.microsoft.com/office/drawing/2014/main" id="{85293C03-3730-A802-C692-25A5522861D3}"/>
                </a:ext>
              </a:extLst>
            </p:cNvPr>
            <p:cNvSpPr txBox="1"/>
            <p:nvPr/>
          </p:nvSpPr>
          <p:spPr>
            <a:xfrm>
              <a:off x="992267" y="1536972"/>
              <a:ext cx="4006788" cy="1184940"/>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Special events</a:t>
              </a:r>
              <a:endParaRPr lang="en-US" b="1" dirty="0">
                <a:solidFill>
                  <a:schemeClr val="tx1">
                    <a:lumMod val="75000"/>
                    <a:lumOff val="25000"/>
                  </a:schemeClr>
                </a:solidFill>
                <a:latin typeface="Lora" pitchFamily="2" charset="0"/>
              </a:endParaRPr>
            </a:p>
            <a:p>
              <a:pPr algn="l">
                <a:spcBef>
                  <a:spcPts val="600"/>
                </a:spcBef>
              </a:pPr>
              <a:r>
                <a:rPr lang="en-US" sz="1200" b="0" i="0" dirty="0">
                  <a:solidFill>
                    <a:schemeClr val="tx1">
                      <a:lumMod val="75000"/>
                      <a:lumOff val="25000"/>
                    </a:schemeClr>
                  </a:solidFill>
                  <a:effectLst/>
                  <a:latin typeface="Lora" pitchFamily="2" charset="0"/>
                </a:rPr>
                <a:t>Many organizations host special events to honor child care providers and early childhood educators on this day. These events may include luncheons, dinners, or awards ceremonies.</a:t>
              </a:r>
            </a:p>
          </p:txBody>
        </p:sp>
      </p:grpSp>
      <p:grpSp>
        <p:nvGrpSpPr>
          <p:cNvPr id="7" name="Group 6">
            <a:extLst>
              <a:ext uri="{FF2B5EF4-FFF2-40B4-BE49-F238E27FC236}">
                <a16:creationId xmlns:a16="http://schemas.microsoft.com/office/drawing/2014/main" id="{BC5B39AF-DF50-D635-040C-ADFD4484EF7E}"/>
              </a:ext>
            </a:extLst>
          </p:cNvPr>
          <p:cNvGrpSpPr/>
          <p:nvPr/>
        </p:nvGrpSpPr>
        <p:grpSpPr>
          <a:xfrm>
            <a:off x="306369" y="3114906"/>
            <a:ext cx="4692686" cy="1000274"/>
            <a:chOff x="306369" y="3114906"/>
            <a:chExt cx="4692686" cy="1000274"/>
          </a:xfrm>
        </p:grpSpPr>
        <p:pic>
          <p:nvPicPr>
            <p:cNvPr id="13" name="Picture 12">
              <a:extLst>
                <a:ext uri="{FF2B5EF4-FFF2-40B4-BE49-F238E27FC236}">
                  <a16:creationId xmlns:a16="http://schemas.microsoft.com/office/drawing/2014/main" id="{B682C29D-2D6A-28B7-EB56-3F0191FEAAA7}"/>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6369" y="3305157"/>
              <a:ext cx="619773" cy="619773"/>
            </a:xfrm>
            <a:prstGeom prst="rect">
              <a:avLst/>
            </a:prstGeom>
          </p:spPr>
        </p:pic>
        <p:sp>
          <p:nvSpPr>
            <p:cNvPr id="14" name="TextBox 13">
              <a:extLst>
                <a:ext uri="{FF2B5EF4-FFF2-40B4-BE49-F238E27FC236}">
                  <a16:creationId xmlns:a16="http://schemas.microsoft.com/office/drawing/2014/main" id="{8A78DA0F-6400-2F6F-FE2F-5D9E883C2369}"/>
                </a:ext>
              </a:extLst>
            </p:cNvPr>
            <p:cNvSpPr txBox="1"/>
            <p:nvPr/>
          </p:nvSpPr>
          <p:spPr>
            <a:xfrm>
              <a:off x="992267" y="3114906"/>
              <a:ext cx="4006788" cy="1000274"/>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Gift-giving</a:t>
              </a:r>
            </a:p>
            <a:p>
              <a:pPr algn="l">
                <a:spcBef>
                  <a:spcPts val="600"/>
                </a:spcBef>
              </a:pPr>
              <a:r>
                <a:rPr lang="en-US" sz="1200" b="0" i="0" dirty="0">
                  <a:solidFill>
                    <a:schemeClr val="tx1">
                      <a:lumMod val="75000"/>
                      <a:lumOff val="25000"/>
                    </a:schemeClr>
                  </a:solidFill>
                  <a:effectLst/>
                  <a:latin typeface="Lora" pitchFamily="2" charset="0"/>
                </a:rPr>
                <a:t>Parents, children, and community members often give gifts to their child care providers and educators as a way of saying thank you.</a:t>
              </a:r>
            </a:p>
          </p:txBody>
        </p:sp>
      </p:grpSp>
      <p:grpSp>
        <p:nvGrpSpPr>
          <p:cNvPr id="10" name="Group 9">
            <a:extLst>
              <a:ext uri="{FF2B5EF4-FFF2-40B4-BE49-F238E27FC236}">
                <a16:creationId xmlns:a16="http://schemas.microsoft.com/office/drawing/2014/main" id="{A6CC84CE-BB7E-8FA6-DBB4-450036B623F0}"/>
              </a:ext>
            </a:extLst>
          </p:cNvPr>
          <p:cNvGrpSpPr/>
          <p:nvPr/>
        </p:nvGrpSpPr>
        <p:grpSpPr>
          <a:xfrm>
            <a:off x="306369" y="4508174"/>
            <a:ext cx="4692686" cy="1554272"/>
            <a:chOff x="306369" y="4508174"/>
            <a:chExt cx="4692686" cy="1554272"/>
          </a:xfrm>
        </p:grpSpPr>
        <p:pic>
          <p:nvPicPr>
            <p:cNvPr id="15" name="Picture 14">
              <a:extLst>
                <a:ext uri="{FF2B5EF4-FFF2-40B4-BE49-F238E27FC236}">
                  <a16:creationId xmlns:a16="http://schemas.microsoft.com/office/drawing/2014/main" id="{406D4DEC-05B0-6431-32ED-5B3F52E99E00}"/>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6369" y="4975424"/>
              <a:ext cx="619773" cy="619773"/>
            </a:xfrm>
            <a:prstGeom prst="rect">
              <a:avLst/>
            </a:prstGeom>
          </p:spPr>
        </p:pic>
        <p:sp>
          <p:nvSpPr>
            <p:cNvPr id="16" name="TextBox 15">
              <a:extLst>
                <a:ext uri="{FF2B5EF4-FFF2-40B4-BE49-F238E27FC236}">
                  <a16:creationId xmlns:a16="http://schemas.microsoft.com/office/drawing/2014/main" id="{F36C03A3-1420-B56F-1DBE-34B26DD603F7}"/>
                </a:ext>
              </a:extLst>
            </p:cNvPr>
            <p:cNvSpPr txBox="1"/>
            <p:nvPr/>
          </p:nvSpPr>
          <p:spPr>
            <a:xfrm>
              <a:off x="992267" y="4508174"/>
              <a:ext cx="4006788" cy="1554272"/>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Social media campaigns</a:t>
              </a:r>
            </a:p>
            <a:p>
              <a:pPr algn="l">
                <a:spcBef>
                  <a:spcPts val="600"/>
                </a:spcBef>
              </a:pPr>
              <a:r>
                <a:rPr lang="en-US" sz="1200" b="0" i="0" dirty="0">
                  <a:solidFill>
                    <a:schemeClr val="tx1">
                      <a:lumMod val="75000"/>
                      <a:lumOff val="25000"/>
                    </a:schemeClr>
                  </a:solidFill>
                  <a:effectLst/>
                  <a:latin typeface="Lora" pitchFamily="2" charset="0"/>
                </a:rPr>
                <a:t>National Provider Appreciation Day is often promoted on social media platforms such as Facebook, Twitter, and Instagram. People share photos, videos, and stories about their child care providers and educators, using hashtags such as #ProviderAppreciationDay or #ThankaProvider.</a:t>
              </a:r>
            </a:p>
          </p:txBody>
        </p:sp>
      </p:grpSp>
    </p:spTree>
    <p:extLst>
      <p:ext uri="{BB962C8B-B14F-4D97-AF65-F5344CB8AC3E}">
        <p14:creationId xmlns:p14="http://schemas.microsoft.com/office/powerpoint/2010/main" val="2700824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9A9A5CAA-9F4E-2EDB-E211-CCA1C985F2FC}"/>
              </a:ext>
            </a:extLst>
          </p:cNvPr>
          <p:cNvSpPr/>
          <p:nvPr/>
        </p:nvSpPr>
        <p:spPr>
          <a:xfrm>
            <a:off x="0" y="2422072"/>
            <a:ext cx="5943600" cy="4435928"/>
          </a:xfrm>
          <a:custGeom>
            <a:avLst/>
            <a:gdLst>
              <a:gd name="connsiteX0" fmla="*/ 1651453 w 5943600"/>
              <a:gd name="connsiteY0" fmla="*/ 0 h 4435928"/>
              <a:gd name="connsiteX1" fmla="*/ 5943600 w 5943600"/>
              <a:gd name="connsiteY1" fmla="*/ 4292147 h 4435928"/>
              <a:gd name="connsiteX2" fmla="*/ 5939965 w 5943600"/>
              <a:gd name="connsiteY2" fmla="*/ 4435928 h 4435928"/>
              <a:gd name="connsiteX3" fmla="*/ 0 w 5943600"/>
              <a:gd name="connsiteY3" fmla="*/ 4435928 h 4435928"/>
              <a:gd name="connsiteX4" fmla="*/ 0 w 5943600"/>
              <a:gd name="connsiteY4" fmla="*/ 329710 h 4435928"/>
              <a:gd name="connsiteX5" fmla="*/ 175669 w 5943600"/>
              <a:gd name="connsiteY5" fmla="*/ 260446 h 4435928"/>
              <a:gd name="connsiteX6" fmla="*/ 1651453 w 5943600"/>
              <a:gd name="connsiteY6" fmla="*/ 0 h 443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3600" h="4435928">
                <a:moveTo>
                  <a:pt x="1651453" y="0"/>
                </a:moveTo>
                <a:cubicBezTo>
                  <a:pt x="4021940" y="0"/>
                  <a:pt x="5943600" y="1921660"/>
                  <a:pt x="5943600" y="4292147"/>
                </a:cubicBezTo>
                <a:lnTo>
                  <a:pt x="5939965" y="4435928"/>
                </a:lnTo>
                <a:lnTo>
                  <a:pt x="0" y="4435928"/>
                </a:lnTo>
                <a:lnTo>
                  <a:pt x="0" y="329710"/>
                </a:lnTo>
                <a:lnTo>
                  <a:pt x="175669" y="260446"/>
                </a:lnTo>
                <a:cubicBezTo>
                  <a:pt x="635842" y="91955"/>
                  <a:pt x="1132909" y="0"/>
                  <a:pt x="165145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A63E827F-94DE-E461-0EEE-B210B8B657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886" y="1966684"/>
            <a:ext cx="3267399" cy="4891316"/>
          </a:xfrm>
          <a:prstGeom prst="roundRect">
            <a:avLst/>
          </a:prstGeom>
        </p:spPr>
      </p:pic>
      <p:sp>
        <p:nvSpPr>
          <p:cNvPr id="5" name="Rectangle: Rounded Corners 4">
            <a:extLst>
              <a:ext uri="{FF2B5EF4-FFF2-40B4-BE49-F238E27FC236}">
                <a16:creationId xmlns:a16="http://schemas.microsoft.com/office/drawing/2014/main" id="{ABD2F33A-9C3A-D777-9966-1BE8E124F5E4}"/>
              </a:ext>
            </a:extLst>
          </p:cNvPr>
          <p:cNvSpPr/>
          <p:nvPr/>
        </p:nvSpPr>
        <p:spPr>
          <a:xfrm>
            <a:off x="542190" y="1691773"/>
            <a:ext cx="4006789" cy="5441138"/>
          </a:xfrm>
          <a:prstGeom prst="roundRect">
            <a:avLst/>
          </a:prstGeom>
          <a:noFill/>
          <a:ln w="508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35A208F-0C6B-A553-348B-1F03E0312823}"/>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26192" y="2581701"/>
            <a:ext cx="619773" cy="619773"/>
          </a:xfrm>
          <a:prstGeom prst="rect">
            <a:avLst/>
          </a:prstGeom>
        </p:spPr>
      </p:pic>
      <p:sp>
        <p:nvSpPr>
          <p:cNvPr id="17" name="TextBox 16">
            <a:extLst>
              <a:ext uri="{FF2B5EF4-FFF2-40B4-BE49-F238E27FC236}">
                <a16:creationId xmlns:a16="http://schemas.microsoft.com/office/drawing/2014/main" id="{D5E832D9-71B8-81CE-78D8-6F20AB94E07B}"/>
              </a:ext>
            </a:extLst>
          </p:cNvPr>
          <p:cNvSpPr txBox="1"/>
          <p:nvPr/>
        </p:nvSpPr>
        <p:spPr>
          <a:xfrm>
            <a:off x="7273326" y="2299117"/>
            <a:ext cx="4006788" cy="1184940"/>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Advocacy efforts</a:t>
            </a:r>
          </a:p>
          <a:p>
            <a:pPr algn="l">
              <a:spcBef>
                <a:spcPts val="600"/>
              </a:spcBef>
            </a:pPr>
            <a:r>
              <a:rPr lang="en-US" sz="1200" b="0" i="0" dirty="0">
                <a:solidFill>
                  <a:schemeClr val="tx1">
                    <a:lumMod val="75000"/>
                    <a:lumOff val="25000"/>
                  </a:schemeClr>
                </a:solidFill>
                <a:effectLst/>
                <a:latin typeface="Lora" pitchFamily="2" charset="0"/>
              </a:rPr>
              <a:t>The day is also an opportunity for advocates to raise awareness about the importance of investing in high-quality early childhood education and the workforce that provides it</a:t>
            </a:r>
          </a:p>
        </p:txBody>
      </p:sp>
      <p:pic>
        <p:nvPicPr>
          <p:cNvPr id="18" name="Picture 17">
            <a:extLst>
              <a:ext uri="{FF2B5EF4-FFF2-40B4-BE49-F238E27FC236}">
                <a16:creationId xmlns:a16="http://schemas.microsoft.com/office/drawing/2014/main" id="{9396F261-5104-1863-23AD-405427C59E83}"/>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26192" y="4457427"/>
            <a:ext cx="619773" cy="619773"/>
          </a:xfrm>
          <a:prstGeom prst="rect">
            <a:avLst/>
          </a:prstGeom>
        </p:spPr>
      </p:pic>
      <p:sp>
        <p:nvSpPr>
          <p:cNvPr id="19" name="TextBox 18">
            <a:extLst>
              <a:ext uri="{FF2B5EF4-FFF2-40B4-BE49-F238E27FC236}">
                <a16:creationId xmlns:a16="http://schemas.microsoft.com/office/drawing/2014/main" id="{C04E4ABA-6627-6D0E-FE5D-5F956ECFE87C}"/>
              </a:ext>
            </a:extLst>
          </p:cNvPr>
          <p:cNvSpPr txBox="1"/>
          <p:nvPr/>
        </p:nvSpPr>
        <p:spPr>
          <a:xfrm>
            <a:off x="7273326" y="4036344"/>
            <a:ext cx="4006788" cy="1461939"/>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Professional development opportunities</a:t>
            </a:r>
          </a:p>
          <a:p>
            <a:pPr algn="l">
              <a:spcBef>
                <a:spcPts val="600"/>
              </a:spcBef>
            </a:pPr>
            <a:r>
              <a:rPr lang="en-US" sz="1200" b="0" i="0" dirty="0">
                <a:solidFill>
                  <a:schemeClr val="tx1">
                    <a:lumMod val="75000"/>
                    <a:lumOff val="25000"/>
                  </a:schemeClr>
                </a:solidFill>
                <a:effectLst/>
                <a:latin typeface="Lora" pitchFamily="2" charset="0"/>
              </a:rPr>
              <a:t>Professional development opportunities: Some organizations offer professional development opportunities for child care providers and educators on National Provider Appreciation Day. </a:t>
            </a:r>
          </a:p>
        </p:txBody>
      </p:sp>
      <p:sp>
        <p:nvSpPr>
          <p:cNvPr id="21" name="TextBox 20">
            <a:extLst>
              <a:ext uri="{FF2B5EF4-FFF2-40B4-BE49-F238E27FC236}">
                <a16:creationId xmlns:a16="http://schemas.microsoft.com/office/drawing/2014/main" id="{65B17C3D-B0D1-AA45-E981-36CFD758045D}"/>
              </a:ext>
            </a:extLst>
          </p:cNvPr>
          <p:cNvSpPr txBox="1"/>
          <p:nvPr/>
        </p:nvSpPr>
        <p:spPr>
          <a:xfrm>
            <a:off x="6587428" y="1359717"/>
            <a:ext cx="3831772" cy="707886"/>
          </a:xfrm>
          <a:prstGeom prst="rect">
            <a:avLst/>
          </a:prstGeom>
          <a:noFill/>
        </p:spPr>
        <p:txBody>
          <a:bodyPr wrap="square">
            <a:spAutoFit/>
          </a:bodyPr>
          <a:lstStyle/>
          <a:p>
            <a:r>
              <a:rPr lang="en-US" sz="4000" b="1" i="0" dirty="0">
                <a:solidFill>
                  <a:schemeClr val="accent2"/>
                </a:solidFill>
                <a:effectLst/>
                <a:latin typeface="Lora" pitchFamily="2" charset="0"/>
              </a:rPr>
              <a:t>Activities </a:t>
            </a:r>
            <a:endParaRPr lang="en-US" sz="4000" b="1" dirty="0">
              <a:solidFill>
                <a:schemeClr val="accent2"/>
              </a:solidFill>
              <a:latin typeface="Lora" pitchFamily="2" charset="0"/>
            </a:endParaRPr>
          </a:p>
        </p:txBody>
      </p:sp>
    </p:spTree>
    <p:extLst>
      <p:ext uri="{BB962C8B-B14F-4D97-AF65-F5344CB8AC3E}">
        <p14:creationId xmlns:p14="http://schemas.microsoft.com/office/powerpoint/2010/main" val="1169981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9583AE10-2530-5329-F181-5B4C45D2B0CC}"/>
              </a:ext>
            </a:extLst>
          </p:cNvPr>
          <p:cNvSpPr/>
          <p:nvPr/>
        </p:nvSpPr>
        <p:spPr>
          <a:xfrm>
            <a:off x="7137462" y="85725"/>
            <a:ext cx="5054538" cy="6686550"/>
          </a:xfrm>
          <a:custGeom>
            <a:avLst/>
            <a:gdLst>
              <a:gd name="connsiteX0" fmla="*/ 3343275 w 5054538"/>
              <a:gd name="connsiteY0" fmla="*/ 0 h 6686550"/>
              <a:gd name="connsiteX1" fmla="*/ 4936878 w 5054538"/>
              <a:gd name="connsiteY1" fmla="*/ 403515 h 6686550"/>
              <a:gd name="connsiteX2" fmla="*/ 5054538 w 5054538"/>
              <a:gd name="connsiteY2" fmla="*/ 474995 h 6686550"/>
              <a:gd name="connsiteX3" fmla="*/ 5054538 w 5054538"/>
              <a:gd name="connsiteY3" fmla="*/ 6211555 h 6686550"/>
              <a:gd name="connsiteX4" fmla="*/ 4936878 w 5054538"/>
              <a:gd name="connsiteY4" fmla="*/ 6283035 h 6686550"/>
              <a:gd name="connsiteX5" fmla="*/ 3343275 w 5054538"/>
              <a:gd name="connsiteY5" fmla="*/ 6686550 h 6686550"/>
              <a:gd name="connsiteX6" fmla="*/ 0 w 5054538"/>
              <a:gd name="connsiteY6" fmla="*/ 3343275 h 6686550"/>
              <a:gd name="connsiteX7" fmla="*/ 3343275 w 5054538"/>
              <a:gd name="connsiteY7" fmla="*/ 0 h 668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4538" h="6686550">
                <a:moveTo>
                  <a:pt x="3343275" y="0"/>
                </a:moveTo>
                <a:cubicBezTo>
                  <a:pt x="3920288" y="0"/>
                  <a:pt x="4463159" y="146175"/>
                  <a:pt x="4936878" y="403515"/>
                </a:cubicBezTo>
                <a:lnTo>
                  <a:pt x="5054538" y="474995"/>
                </a:lnTo>
                <a:lnTo>
                  <a:pt x="5054538" y="6211555"/>
                </a:lnTo>
                <a:lnTo>
                  <a:pt x="4936878" y="6283035"/>
                </a:lnTo>
                <a:cubicBezTo>
                  <a:pt x="4463159" y="6540375"/>
                  <a:pt x="3920288" y="6686550"/>
                  <a:pt x="3343275" y="6686550"/>
                </a:cubicBezTo>
                <a:cubicBezTo>
                  <a:pt x="1496835" y="6686550"/>
                  <a:pt x="0" y="5189715"/>
                  <a:pt x="0" y="3343275"/>
                </a:cubicBezTo>
                <a:cubicBezTo>
                  <a:pt x="0" y="1496835"/>
                  <a:pt x="1496835" y="0"/>
                  <a:pt x="334327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AD41AA68-E65D-3F29-6BA4-29C7B8F58854}"/>
              </a:ext>
            </a:extLst>
          </p:cNvPr>
          <p:cNvSpPr/>
          <p:nvPr/>
        </p:nvSpPr>
        <p:spPr>
          <a:xfrm>
            <a:off x="8763000" y="0"/>
            <a:ext cx="3429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EA5FBE6-9685-F7EF-5E35-1F6D98E7B27F}"/>
              </a:ext>
            </a:extLst>
          </p:cNvPr>
          <p:cNvGrpSpPr/>
          <p:nvPr/>
        </p:nvGrpSpPr>
        <p:grpSpPr>
          <a:xfrm>
            <a:off x="6362700" y="1182300"/>
            <a:ext cx="3241737" cy="4493400"/>
            <a:chOff x="6362700" y="1202550"/>
            <a:chExt cx="3241737" cy="4493400"/>
          </a:xfrm>
        </p:grpSpPr>
        <p:pic>
          <p:nvPicPr>
            <p:cNvPr id="4100" name="Picture 4" descr="Free photo happy mother with son">
              <a:extLst>
                <a:ext uri="{FF2B5EF4-FFF2-40B4-BE49-F238E27FC236}">
                  <a16:creationId xmlns:a16="http://schemas.microsoft.com/office/drawing/2014/main" id="{8BCDDACA-3885-A5C9-4141-7258CDD5C7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638" y="1423987"/>
              <a:ext cx="2671215" cy="4010025"/>
            </a:xfrm>
            <a:prstGeom prst="round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7E09CC6E-9454-BB83-87FF-3A1F11EC5959}"/>
                </a:ext>
              </a:extLst>
            </p:cNvPr>
            <p:cNvSpPr/>
            <p:nvPr/>
          </p:nvSpPr>
          <p:spPr>
            <a:xfrm>
              <a:off x="6362700" y="1202550"/>
              <a:ext cx="3241737" cy="4493400"/>
            </a:xfrm>
            <a:prstGeom prst="roundRect">
              <a:avLst/>
            </a:prstGeom>
            <a:noFill/>
            <a:ln w="3810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E9DDC1F-C776-17C3-2E6C-A8DFB3947569}"/>
              </a:ext>
            </a:extLst>
          </p:cNvPr>
          <p:cNvSpPr/>
          <p:nvPr/>
        </p:nvSpPr>
        <p:spPr>
          <a:xfrm>
            <a:off x="0" y="0"/>
            <a:ext cx="2032000" cy="6966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F5A52572-088C-A9E8-BE0B-6B948A070D40}"/>
              </a:ext>
            </a:extLst>
          </p:cNvPr>
          <p:cNvGrpSpPr/>
          <p:nvPr/>
        </p:nvGrpSpPr>
        <p:grpSpPr>
          <a:xfrm>
            <a:off x="535137" y="742599"/>
            <a:ext cx="5217319" cy="5372802"/>
            <a:chOff x="287487" y="1049794"/>
            <a:chExt cx="5217319" cy="5372802"/>
          </a:xfrm>
        </p:grpSpPr>
        <p:sp>
          <p:nvSpPr>
            <p:cNvPr id="20" name="TextBox 19">
              <a:extLst>
                <a:ext uri="{FF2B5EF4-FFF2-40B4-BE49-F238E27FC236}">
                  <a16:creationId xmlns:a16="http://schemas.microsoft.com/office/drawing/2014/main" id="{DD39936F-7318-85A3-E1E7-68D48884F9CB}"/>
                </a:ext>
              </a:extLst>
            </p:cNvPr>
            <p:cNvSpPr txBox="1"/>
            <p:nvPr/>
          </p:nvSpPr>
          <p:spPr>
            <a:xfrm>
              <a:off x="287487" y="1840636"/>
              <a:ext cx="5217319" cy="4581960"/>
            </a:xfrm>
            <a:prstGeom prst="rect">
              <a:avLst/>
            </a:prstGeom>
            <a:noFill/>
          </p:spPr>
          <p:txBody>
            <a:bodyPr wrap="square">
              <a:spAutoFit/>
            </a:bodyPr>
            <a:lstStyle/>
            <a:p>
              <a:pPr algn="just">
                <a:lnSpc>
                  <a:spcPct val="150000"/>
                </a:lnSpc>
              </a:pPr>
              <a:r>
                <a:rPr lang="en-US" sz="1400" b="0" i="0" dirty="0">
                  <a:solidFill>
                    <a:schemeClr val="tx1">
                      <a:lumMod val="75000"/>
                      <a:lumOff val="25000"/>
                    </a:schemeClr>
                  </a:solidFill>
                  <a:effectLst/>
                  <a:latin typeface="Lora" pitchFamily="2" charset="0"/>
                </a:rPr>
                <a:t>Providers are an essential component of any industry or sector that involves offering products or services to customers. Providers can refer to a range of professionals, including healthcare providers, service providers, technology providers, and many more. They are critical because they play a vital role in ensuring that customers receive the goods and services they need and desire. In healthcare, providers include doctors, nurses, pharmacists, and other medical professionals. These individuals are responsible for diagnosing and treating illnesses and injuries, prescribing medications, and providing care to patients. Without healthcare providers, patients would not have access to the medical care they need to maintain good health or recover from illness.</a:t>
              </a:r>
              <a:endParaRPr lang="en-US" sz="1400" dirty="0">
                <a:solidFill>
                  <a:schemeClr val="tx1">
                    <a:lumMod val="75000"/>
                    <a:lumOff val="25000"/>
                  </a:schemeClr>
                </a:solidFill>
                <a:latin typeface="Lora" pitchFamily="2" charset="0"/>
              </a:endParaRPr>
            </a:p>
          </p:txBody>
        </p:sp>
        <p:sp>
          <p:nvSpPr>
            <p:cNvPr id="22" name="TextBox 21">
              <a:extLst>
                <a:ext uri="{FF2B5EF4-FFF2-40B4-BE49-F238E27FC236}">
                  <a16:creationId xmlns:a16="http://schemas.microsoft.com/office/drawing/2014/main" id="{3D2BFC6A-069A-E2A5-518F-0D9FB1AE420F}"/>
                </a:ext>
              </a:extLst>
            </p:cNvPr>
            <p:cNvSpPr txBox="1"/>
            <p:nvPr/>
          </p:nvSpPr>
          <p:spPr>
            <a:xfrm>
              <a:off x="287487" y="1049794"/>
              <a:ext cx="3241737" cy="707886"/>
            </a:xfrm>
            <a:prstGeom prst="rect">
              <a:avLst/>
            </a:prstGeom>
            <a:noFill/>
          </p:spPr>
          <p:txBody>
            <a:bodyPr wrap="square">
              <a:spAutoFit/>
            </a:bodyPr>
            <a:lstStyle/>
            <a:p>
              <a:r>
                <a:rPr lang="en-US" sz="4000" b="1" i="0" dirty="0">
                  <a:solidFill>
                    <a:schemeClr val="accent2"/>
                  </a:solidFill>
                  <a:effectLst/>
                  <a:latin typeface="Lora" pitchFamily="2" charset="0"/>
                </a:rPr>
                <a:t>Importance </a:t>
              </a:r>
              <a:endParaRPr lang="en-US" sz="4000" b="1" dirty="0">
                <a:solidFill>
                  <a:schemeClr val="accent2"/>
                </a:solidFill>
                <a:latin typeface="Lora" pitchFamily="2" charset="0"/>
              </a:endParaRPr>
            </a:p>
          </p:txBody>
        </p:sp>
      </p:grpSp>
    </p:spTree>
    <p:extLst>
      <p:ext uri="{BB962C8B-B14F-4D97-AF65-F5344CB8AC3E}">
        <p14:creationId xmlns:p14="http://schemas.microsoft.com/office/powerpoint/2010/main" val="991650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7805326B-32A6-5FEF-ED87-80C83B9AA659}"/>
              </a:ext>
            </a:extLst>
          </p:cNvPr>
          <p:cNvSpPr/>
          <p:nvPr/>
        </p:nvSpPr>
        <p:spPr>
          <a:xfrm rot="5400000">
            <a:off x="-753836" y="753836"/>
            <a:ext cx="5943600" cy="4435928"/>
          </a:xfrm>
          <a:custGeom>
            <a:avLst/>
            <a:gdLst>
              <a:gd name="connsiteX0" fmla="*/ 1651453 w 5943600"/>
              <a:gd name="connsiteY0" fmla="*/ 0 h 4435928"/>
              <a:gd name="connsiteX1" fmla="*/ 5943600 w 5943600"/>
              <a:gd name="connsiteY1" fmla="*/ 4292147 h 4435928"/>
              <a:gd name="connsiteX2" fmla="*/ 5939965 w 5943600"/>
              <a:gd name="connsiteY2" fmla="*/ 4435928 h 4435928"/>
              <a:gd name="connsiteX3" fmla="*/ 0 w 5943600"/>
              <a:gd name="connsiteY3" fmla="*/ 4435928 h 4435928"/>
              <a:gd name="connsiteX4" fmla="*/ 0 w 5943600"/>
              <a:gd name="connsiteY4" fmla="*/ 329710 h 4435928"/>
              <a:gd name="connsiteX5" fmla="*/ 175669 w 5943600"/>
              <a:gd name="connsiteY5" fmla="*/ 260446 h 4435928"/>
              <a:gd name="connsiteX6" fmla="*/ 1651453 w 5943600"/>
              <a:gd name="connsiteY6" fmla="*/ 0 h 443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3600" h="4435928">
                <a:moveTo>
                  <a:pt x="1651453" y="0"/>
                </a:moveTo>
                <a:cubicBezTo>
                  <a:pt x="4021940" y="0"/>
                  <a:pt x="5943600" y="1921660"/>
                  <a:pt x="5943600" y="4292147"/>
                </a:cubicBezTo>
                <a:lnTo>
                  <a:pt x="5939965" y="4435928"/>
                </a:lnTo>
                <a:lnTo>
                  <a:pt x="0" y="4435928"/>
                </a:lnTo>
                <a:lnTo>
                  <a:pt x="0" y="329710"/>
                </a:lnTo>
                <a:lnTo>
                  <a:pt x="175669" y="260446"/>
                </a:lnTo>
                <a:cubicBezTo>
                  <a:pt x="635842" y="91955"/>
                  <a:pt x="1132909" y="0"/>
                  <a:pt x="165145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 name="Group 6">
            <a:extLst>
              <a:ext uri="{FF2B5EF4-FFF2-40B4-BE49-F238E27FC236}">
                <a16:creationId xmlns:a16="http://schemas.microsoft.com/office/drawing/2014/main" id="{4B8524C8-E448-B732-6C52-9EAFB82A2D07}"/>
              </a:ext>
            </a:extLst>
          </p:cNvPr>
          <p:cNvGrpSpPr/>
          <p:nvPr/>
        </p:nvGrpSpPr>
        <p:grpSpPr>
          <a:xfrm>
            <a:off x="797333" y="289069"/>
            <a:ext cx="4821524" cy="6345523"/>
            <a:chOff x="797333" y="289069"/>
            <a:chExt cx="4821524" cy="6345523"/>
          </a:xfrm>
        </p:grpSpPr>
        <p:grpSp>
          <p:nvGrpSpPr>
            <p:cNvPr id="6" name="Group 5">
              <a:extLst>
                <a:ext uri="{FF2B5EF4-FFF2-40B4-BE49-F238E27FC236}">
                  <a16:creationId xmlns:a16="http://schemas.microsoft.com/office/drawing/2014/main" id="{F0215B03-C705-8607-99D2-EE3FE46B1B67}"/>
                </a:ext>
              </a:extLst>
            </p:cNvPr>
            <p:cNvGrpSpPr/>
            <p:nvPr/>
          </p:nvGrpSpPr>
          <p:grpSpPr>
            <a:xfrm>
              <a:off x="2686941" y="289069"/>
              <a:ext cx="2931916" cy="2931916"/>
              <a:chOff x="2686942" y="457199"/>
              <a:chExt cx="2931916" cy="2931916"/>
            </a:xfrm>
          </p:grpSpPr>
          <p:pic>
            <p:nvPicPr>
              <p:cNvPr id="20484" name="Picture 4" descr="Photo girl climbs wooden game in pediatrician doctor's office while they help her to climb">
                <a:extLst>
                  <a:ext uri="{FF2B5EF4-FFF2-40B4-BE49-F238E27FC236}">
                    <a16:creationId xmlns:a16="http://schemas.microsoft.com/office/drawing/2014/main" id="{A6020ED5-DF97-2E3B-4B90-86D722D9BA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a:stretch/>
            </p:blipFill>
            <p:spPr bwMode="auto">
              <a:xfrm>
                <a:off x="2789463" y="585384"/>
                <a:ext cx="2726875" cy="2675546"/>
              </a:xfrm>
              <a:prstGeom prst="ellipse">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8A33B28D-01E6-7505-4BD0-D16763BB5787}"/>
                  </a:ext>
                </a:extLst>
              </p:cNvPr>
              <p:cNvSpPr/>
              <p:nvPr/>
            </p:nvSpPr>
            <p:spPr>
              <a:xfrm>
                <a:off x="2686942" y="457199"/>
                <a:ext cx="2931916" cy="2931916"/>
              </a:xfrm>
              <a:prstGeom prst="ellipse">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8C7E43A8-BA07-61EC-2AAF-67D3BA32C296}"/>
                </a:ext>
              </a:extLst>
            </p:cNvPr>
            <p:cNvGrpSpPr/>
            <p:nvPr/>
          </p:nvGrpSpPr>
          <p:grpSpPr>
            <a:xfrm>
              <a:off x="797333" y="3220985"/>
              <a:ext cx="3413607" cy="3413607"/>
              <a:chOff x="883996" y="3143054"/>
              <a:chExt cx="3413607" cy="3413607"/>
            </a:xfrm>
          </p:grpSpPr>
          <p:pic>
            <p:nvPicPr>
              <p:cNvPr id="20482" name="Picture 2" descr="Free photo full shot mother and daughter meditating together">
                <a:extLst>
                  <a:ext uri="{FF2B5EF4-FFF2-40B4-BE49-F238E27FC236}">
                    <a16:creationId xmlns:a16="http://schemas.microsoft.com/office/drawing/2014/main" id="{1AA895C9-8A5C-B966-B9E8-74122E787F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a:stretch/>
            </p:blipFill>
            <p:spPr bwMode="auto">
              <a:xfrm>
                <a:off x="1028699" y="3298915"/>
                <a:ext cx="3124200" cy="3101885"/>
              </a:xfrm>
              <a:prstGeom prst="ellipse">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050E4D5E-5841-9AEB-7E69-546432E9F35B}"/>
                  </a:ext>
                </a:extLst>
              </p:cNvPr>
              <p:cNvSpPr/>
              <p:nvPr/>
            </p:nvSpPr>
            <p:spPr>
              <a:xfrm>
                <a:off x="883996" y="3143054"/>
                <a:ext cx="3413607" cy="3413607"/>
              </a:xfrm>
              <a:prstGeom prst="ellipse">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 name="Group 7">
            <a:extLst>
              <a:ext uri="{FF2B5EF4-FFF2-40B4-BE49-F238E27FC236}">
                <a16:creationId xmlns:a16="http://schemas.microsoft.com/office/drawing/2014/main" id="{C6F00DC2-4303-780F-27E0-2762F9E07B8F}"/>
              </a:ext>
            </a:extLst>
          </p:cNvPr>
          <p:cNvGrpSpPr/>
          <p:nvPr/>
        </p:nvGrpSpPr>
        <p:grpSpPr>
          <a:xfrm>
            <a:off x="6897881" y="1927068"/>
            <a:ext cx="3883977" cy="3003864"/>
            <a:chOff x="1067649" y="2705101"/>
            <a:chExt cx="3883977" cy="3003864"/>
          </a:xfrm>
        </p:grpSpPr>
        <p:sp>
          <p:nvSpPr>
            <p:cNvPr id="9" name="Rectangle: Rounded Corners 8">
              <a:extLst>
                <a:ext uri="{FF2B5EF4-FFF2-40B4-BE49-F238E27FC236}">
                  <a16:creationId xmlns:a16="http://schemas.microsoft.com/office/drawing/2014/main" id="{20A22FED-FD76-0F98-2D97-B39F90CFBD9B}"/>
                </a:ext>
              </a:extLst>
            </p:cNvPr>
            <p:cNvSpPr/>
            <p:nvPr/>
          </p:nvSpPr>
          <p:spPr>
            <a:xfrm>
              <a:off x="1067649" y="2705101"/>
              <a:ext cx="3883977" cy="3003864"/>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ECEB3F-A895-F1E3-F68A-8D01004D856D}"/>
                </a:ext>
              </a:extLst>
            </p:cNvPr>
            <p:cNvSpPr txBox="1"/>
            <p:nvPr/>
          </p:nvSpPr>
          <p:spPr>
            <a:xfrm>
              <a:off x="1352287" y="3853090"/>
              <a:ext cx="3314700" cy="707886"/>
            </a:xfrm>
            <a:prstGeom prst="rect">
              <a:avLst/>
            </a:prstGeom>
            <a:noFill/>
          </p:spPr>
          <p:txBody>
            <a:bodyPr wrap="square" rtlCol="0">
              <a:spAutoFit/>
            </a:bodyPr>
            <a:lstStyle/>
            <a:p>
              <a:pPr algn="ctr"/>
              <a:r>
                <a:rPr lang="en-US" sz="4000" b="1" dirty="0">
                  <a:solidFill>
                    <a:schemeClr val="tx1">
                      <a:lumMod val="75000"/>
                      <a:lumOff val="25000"/>
                    </a:schemeClr>
                  </a:solidFill>
                  <a:latin typeface="Lora" pitchFamily="2" charset="0"/>
                </a:rPr>
                <a:t>Facts</a:t>
              </a:r>
            </a:p>
          </p:txBody>
        </p:sp>
      </p:grpSp>
    </p:spTree>
    <p:extLst>
      <p:ext uri="{BB962C8B-B14F-4D97-AF65-F5344CB8AC3E}">
        <p14:creationId xmlns:p14="http://schemas.microsoft.com/office/powerpoint/2010/main" val="4068532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D8C9A9-39AE-96AB-6FF0-597F0031EDE6}"/>
              </a:ext>
            </a:extLst>
          </p:cNvPr>
          <p:cNvSpPr/>
          <p:nvPr/>
        </p:nvSpPr>
        <p:spPr>
          <a:xfrm>
            <a:off x="6877050" y="0"/>
            <a:ext cx="5314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2C004F08-E32E-6A95-D140-0CD9FCC81AD5}"/>
              </a:ext>
            </a:extLst>
          </p:cNvPr>
          <p:cNvGrpSpPr/>
          <p:nvPr/>
        </p:nvGrpSpPr>
        <p:grpSpPr>
          <a:xfrm>
            <a:off x="0" y="666750"/>
            <a:ext cx="2737007" cy="2109361"/>
            <a:chOff x="68580" y="1028700"/>
            <a:chExt cx="3114516" cy="2400300"/>
          </a:xfrm>
        </p:grpSpPr>
        <p:pic>
          <p:nvPicPr>
            <p:cNvPr id="11266" name="Picture 2" descr="Free photo ill girl being examined by the doctor">
              <a:extLst>
                <a:ext uri="{FF2B5EF4-FFF2-40B4-BE49-F238E27FC236}">
                  <a16:creationId xmlns:a16="http://schemas.microsoft.com/office/drawing/2014/main" id="{BC281197-F9BA-3A30-C759-0FFE22B6C9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5"/>
            <a:stretch/>
          </p:blipFill>
          <p:spPr bwMode="auto">
            <a:xfrm>
              <a:off x="209550" y="1176338"/>
              <a:ext cx="2840196" cy="2100262"/>
            </a:xfrm>
            <a:prstGeom prst="round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D3BACED6-DBB8-3370-A355-A39D98D846C5}"/>
                </a:ext>
              </a:extLst>
            </p:cNvPr>
            <p:cNvSpPr/>
            <p:nvPr/>
          </p:nvSpPr>
          <p:spPr>
            <a:xfrm>
              <a:off x="68580" y="1028700"/>
              <a:ext cx="3114516" cy="240030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97EC3B6D-265D-6F47-C267-7D21CB91EDE8}"/>
              </a:ext>
            </a:extLst>
          </p:cNvPr>
          <p:cNvGrpSpPr/>
          <p:nvPr/>
        </p:nvGrpSpPr>
        <p:grpSpPr>
          <a:xfrm>
            <a:off x="2896364" y="666750"/>
            <a:ext cx="2737007" cy="2109361"/>
            <a:chOff x="3118644" y="3662789"/>
            <a:chExt cx="3114516" cy="2400300"/>
          </a:xfrm>
        </p:grpSpPr>
        <p:pic>
          <p:nvPicPr>
            <p:cNvPr id="11268" name="Picture 4" descr="Free photo cute baby playing on the floor with toy and his mother">
              <a:extLst>
                <a:ext uri="{FF2B5EF4-FFF2-40B4-BE49-F238E27FC236}">
                  <a16:creationId xmlns:a16="http://schemas.microsoft.com/office/drawing/2014/main" id="{895F4D30-46EF-DAA1-CB43-CB58C0D02E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5"/>
            <a:stretch/>
          </p:blipFill>
          <p:spPr bwMode="auto">
            <a:xfrm>
              <a:off x="3255804" y="3812808"/>
              <a:ext cx="2840196" cy="2100262"/>
            </a:xfrm>
            <a:prstGeom prst="round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32D2673D-FFEB-6A4C-279E-9A041ADA4C66}"/>
                </a:ext>
              </a:extLst>
            </p:cNvPr>
            <p:cNvSpPr/>
            <p:nvPr/>
          </p:nvSpPr>
          <p:spPr>
            <a:xfrm>
              <a:off x="3118644" y="3662789"/>
              <a:ext cx="3114516" cy="240030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C67B3BF5-82D5-F05E-4278-F8BCC807D41F}"/>
              </a:ext>
            </a:extLst>
          </p:cNvPr>
          <p:cNvGrpSpPr/>
          <p:nvPr/>
        </p:nvGrpSpPr>
        <p:grpSpPr>
          <a:xfrm>
            <a:off x="5792728" y="666750"/>
            <a:ext cx="2737007" cy="2109361"/>
            <a:chOff x="6164898" y="1028700"/>
            <a:chExt cx="3114516" cy="2400300"/>
          </a:xfrm>
        </p:grpSpPr>
        <p:pic>
          <p:nvPicPr>
            <p:cNvPr id="11270" name="Picture 6" descr="Free photo mother putting mask on child">
              <a:extLst>
                <a:ext uri="{FF2B5EF4-FFF2-40B4-BE49-F238E27FC236}">
                  <a16:creationId xmlns:a16="http://schemas.microsoft.com/office/drawing/2014/main" id="{A0C346E3-FABB-F890-8E06-838C477DFF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5"/>
            <a:stretch/>
          </p:blipFill>
          <p:spPr bwMode="auto">
            <a:xfrm>
              <a:off x="6302058" y="1178719"/>
              <a:ext cx="2840196" cy="2100262"/>
            </a:xfrm>
            <a:prstGeom prst="round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851F4EC2-E694-FDEC-8259-4AD28C03C518}"/>
                </a:ext>
              </a:extLst>
            </p:cNvPr>
            <p:cNvSpPr/>
            <p:nvPr/>
          </p:nvSpPr>
          <p:spPr>
            <a:xfrm>
              <a:off x="6164898" y="1028700"/>
              <a:ext cx="3114516" cy="240030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A9E7C0F5-7248-D237-43B0-D25369D156C8}"/>
              </a:ext>
            </a:extLst>
          </p:cNvPr>
          <p:cNvSpPr txBox="1"/>
          <p:nvPr/>
        </p:nvSpPr>
        <p:spPr>
          <a:xfrm>
            <a:off x="7161231" y="3123739"/>
            <a:ext cx="4383069" cy="3386633"/>
          </a:xfrm>
          <a:prstGeom prst="rect">
            <a:avLst/>
          </a:prstGeom>
          <a:noFill/>
        </p:spPr>
        <p:txBody>
          <a:bodyPr wrap="square">
            <a:spAutoFit/>
          </a:bodyPr>
          <a:lstStyle/>
          <a:p>
            <a:pPr marL="342900" indent="-342900" algn="l">
              <a:lnSpc>
                <a:spcPct val="150000"/>
              </a:lnSpc>
              <a:buFont typeface="+mj-lt"/>
              <a:buAutoNum type="arabicPeriod"/>
            </a:pPr>
            <a:r>
              <a:rPr lang="en-US" sz="1200" b="0" i="0" dirty="0">
                <a:solidFill>
                  <a:schemeClr val="bg1"/>
                </a:solidFill>
                <a:effectLst/>
                <a:latin typeface="Lora" pitchFamily="2" charset="0"/>
              </a:rPr>
              <a:t>National Provider Appreciation Day is celebrated annually on the Friday before Mother's Day in the United States. In 2022, it will be celebrated on May 6th.</a:t>
            </a:r>
          </a:p>
          <a:p>
            <a:pPr marL="342900" indent="-342900" algn="l">
              <a:lnSpc>
                <a:spcPct val="150000"/>
              </a:lnSpc>
              <a:buFont typeface="+mj-lt"/>
              <a:buAutoNum type="arabicPeriod"/>
            </a:pPr>
            <a:r>
              <a:rPr lang="en-US" sz="1200" b="0" i="0" dirty="0">
                <a:solidFill>
                  <a:schemeClr val="bg1"/>
                </a:solidFill>
                <a:effectLst/>
                <a:latin typeface="Lora" pitchFamily="2" charset="0"/>
              </a:rPr>
              <a:t>The day was first celebrated in 1996 and was created by a group of organizations, including the National Association for the Education of Young Children, to recognize the contributions of early childhood care providers.</a:t>
            </a:r>
          </a:p>
          <a:p>
            <a:pPr marL="342900" indent="-342900" algn="l">
              <a:lnSpc>
                <a:spcPct val="150000"/>
              </a:lnSpc>
              <a:buFont typeface="+mj-lt"/>
              <a:buAutoNum type="arabicPeriod"/>
            </a:pPr>
            <a:r>
              <a:rPr lang="en-US" sz="1200" b="0" i="0" dirty="0">
                <a:solidFill>
                  <a:schemeClr val="bg1"/>
                </a:solidFill>
                <a:effectLst/>
                <a:latin typeface="Lora" pitchFamily="2" charset="0"/>
              </a:rPr>
              <a:t>National Provider Appreciation Day has since expanded to include providers in various industries, including healthcare, social services, and other fields.</a:t>
            </a:r>
          </a:p>
        </p:txBody>
      </p:sp>
      <p:grpSp>
        <p:nvGrpSpPr>
          <p:cNvPr id="16" name="Group 15">
            <a:extLst>
              <a:ext uri="{FF2B5EF4-FFF2-40B4-BE49-F238E27FC236}">
                <a16:creationId xmlns:a16="http://schemas.microsoft.com/office/drawing/2014/main" id="{F4847ED0-4735-4919-9A73-346F01C98A7A}"/>
              </a:ext>
            </a:extLst>
          </p:cNvPr>
          <p:cNvGrpSpPr/>
          <p:nvPr/>
        </p:nvGrpSpPr>
        <p:grpSpPr>
          <a:xfrm>
            <a:off x="672512" y="3834872"/>
            <a:ext cx="5505256" cy="2192120"/>
            <a:chOff x="348662" y="3834872"/>
            <a:chExt cx="5505256" cy="2192120"/>
          </a:xfrm>
        </p:grpSpPr>
        <p:sp>
          <p:nvSpPr>
            <p:cNvPr id="13" name="TextBox 12">
              <a:extLst>
                <a:ext uri="{FF2B5EF4-FFF2-40B4-BE49-F238E27FC236}">
                  <a16:creationId xmlns:a16="http://schemas.microsoft.com/office/drawing/2014/main" id="{962678CB-F30E-9CC2-628A-3337D9BB3135}"/>
                </a:ext>
              </a:extLst>
            </p:cNvPr>
            <p:cNvSpPr txBox="1"/>
            <p:nvPr/>
          </p:nvSpPr>
          <p:spPr>
            <a:xfrm>
              <a:off x="348662" y="4676686"/>
              <a:ext cx="5505256" cy="1350306"/>
            </a:xfrm>
            <a:prstGeom prst="rect">
              <a:avLst/>
            </a:prstGeom>
            <a:noFill/>
          </p:spPr>
          <p:txBody>
            <a:bodyPr wrap="square">
              <a:spAutoFit/>
            </a:bodyPr>
            <a:lstStyle/>
            <a:p>
              <a:pPr>
                <a:lnSpc>
                  <a:spcPct val="150000"/>
                </a:lnSpc>
              </a:pPr>
              <a:r>
                <a:rPr lang="en-US" sz="1400" b="0" i="0">
                  <a:solidFill>
                    <a:schemeClr val="tx1">
                      <a:lumMod val="75000"/>
                      <a:lumOff val="25000"/>
                    </a:schemeClr>
                  </a:solidFill>
                  <a:effectLst/>
                  <a:latin typeface="Lora" pitchFamily="2" charset="0"/>
                </a:rPr>
                <a:t>National Provider Appreciation Day is a special day designated to recognize and show appreciation for the important work of providers in various industries and sectors. Here are some facts about National Provider Appreciation Day:</a:t>
              </a:r>
              <a:endParaRPr lang="en-US" sz="1400" dirty="0">
                <a:solidFill>
                  <a:schemeClr val="tx1">
                    <a:lumMod val="75000"/>
                    <a:lumOff val="25000"/>
                  </a:schemeClr>
                </a:solidFill>
                <a:latin typeface="Lora" pitchFamily="2" charset="0"/>
              </a:endParaRPr>
            </a:p>
          </p:txBody>
        </p:sp>
        <p:sp>
          <p:nvSpPr>
            <p:cNvPr id="15" name="TextBox 14">
              <a:extLst>
                <a:ext uri="{FF2B5EF4-FFF2-40B4-BE49-F238E27FC236}">
                  <a16:creationId xmlns:a16="http://schemas.microsoft.com/office/drawing/2014/main" id="{4DC54251-A095-B7DB-B87B-2431C3029A71}"/>
                </a:ext>
              </a:extLst>
            </p:cNvPr>
            <p:cNvSpPr txBox="1"/>
            <p:nvPr/>
          </p:nvSpPr>
          <p:spPr>
            <a:xfrm>
              <a:off x="348662" y="3834872"/>
              <a:ext cx="2388345" cy="707886"/>
            </a:xfrm>
            <a:prstGeom prst="rect">
              <a:avLst/>
            </a:prstGeom>
            <a:noFill/>
          </p:spPr>
          <p:txBody>
            <a:bodyPr wrap="square">
              <a:spAutoFit/>
            </a:bodyPr>
            <a:lstStyle/>
            <a:p>
              <a:r>
                <a:rPr lang="en-US" sz="4000" b="1" i="0" dirty="0">
                  <a:solidFill>
                    <a:schemeClr val="accent2"/>
                  </a:solidFill>
                  <a:effectLst/>
                  <a:latin typeface="Lora" pitchFamily="2" charset="0"/>
                </a:rPr>
                <a:t>Facts </a:t>
              </a:r>
              <a:endParaRPr lang="en-US" sz="4000" b="1" dirty="0">
                <a:solidFill>
                  <a:schemeClr val="accent2"/>
                </a:solidFill>
                <a:latin typeface="Lora" pitchFamily="2" charset="0"/>
              </a:endParaRPr>
            </a:p>
          </p:txBody>
        </p:sp>
      </p:grpSp>
    </p:spTree>
    <p:extLst>
      <p:ext uri="{BB962C8B-B14F-4D97-AF65-F5344CB8AC3E}">
        <p14:creationId xmlns:p14="http://schemas.microsoft.com/office/powerpoint/2010/main" val="3021776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2A3DF9EC-C17B-43CF-26B2-F504ADD8099A}"/>
              </a:ext>
            </a:extLst>
          </p:cNvPr>
          <p:cNvSpPr/>
          <p:nvPr/>
        </p:nvSpPr>
        <p:spPr>
          <a:xfrm>
            <a:off x="0" y="0"/>
            <a:ext cx="5505450" cy="6858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pic>
        <p:nvPicPr>
          <p:cNvPr id="13314" name="Picture 2" descr="Free photo girl checking her friend's heartbeat with stethoscope sitting on sofa">
            <a:extLst>
              <a:ext uri="{FF2B5EF4-FFF2-40B4-BE49-F238E27FC236}">
                <a16:creationId xmlns:a16="http://schemas.microsoft.com/office/drawing/2014/main" id="{5C90E6F8-092F-5800-8871-C341DF0472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909" y="536259"/>
            <a:ext cx="2447925" cy="2447925"/>
          </a:xfrm>
          <a:prstGeom prst="round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B053208A-569D-C2FB-0817-CDA9DDE4DA6E}"/>
              </a:ext>
            </a:extLst>
          </p:cNvPr>
          <p:cNvGrpSpPr/>
          <p:nvPr/>
        </p:nvGrpSpPr>
        <p:grpSpPr>
          <a:xfrm>
            <a:off x="6477000" y="1096542"/>
            <a:ext cx="4743450" cy="4664916"/>
            <a:chOff x="6477000" y="809274"/>
            <a:chExt cx="4743450" cy="4664916"/>
          </a:xfrm>
        </p:grpSpPr>
        <p:sp>
          <p:nvSpPr>
            <p:cNvPr id="3" name="TextBox 2">
              <a:extLst>
                <a:ext uri="{FF2B5EF4-FFF2-40B4-BE49-F238E27FC236}">
                  <a16:creationId xmlns:a16="http://schemas.microsoft.com/office/drawing/2014/main" id="{59CFC4DE-F74F-732A-BFC8-F97B68944034}"/>
                </a:ext>
              </a:extLst>
            </p:cNvPr>
            <p:cNvSpPr txBox="1"/>
            <p:nvPr/>
          </p:nvSpPr>
          <p:spPr>
            <a:xfrm>
              <a:off x="6477000" y="1810558"/>
              <a:ext cx="4743450" cy="3663632"/>
            </a:xfrm>
            <a:prstGeom prst="rect">
              <a:avLst/>
            </a:prstGeom>
            <a:noFill/>
          </p:spPr>
          <p:txBody>
            <a:bodyPr wrap="square">
              <a:spAutoFit/>
            </a:bodyPr>
            <a:lstStyle/>
            <a:p>
              <a:pPr marL="228600" indent="-228600" algn="l">
                <a:lnSpc>
                  <a:spcPct val="150000"/>
                </a:lnSpc>
                <a:buFont typeface="+mj-lt"/>
                <a:buAutoNum type="arabicPeriod" startAt="4"/>
              </a:pPr>
              <a:r>
                <a:rPr lang="en-US" sz="1200" b="0" i="0" dirty="0">
                  <a:solidFill>
                    <a:schemeClr val="tx1">
                      <a:lumMod val="75000"/>
                      <a:lumOff val="25000"/>
                    </a:schemeClr>
                  </a:solidFill>
                  <a:effectLst/>
                  <a:latin typeface="Lora" pitchFamily="2" charset="0"/>
                </a:rPr>
                <a:t>The day provides an opportunity to recognize and thank providers for their hard work, dedication, and the important role they play in supporting individuals, families, and communities.</a:t>
              </a:r>
            </a:p>
            <a:p>
              <a:pPr marL="228600" indent="-228600" algn="l">
                <a:lnSpc>
                  <a:spcPct val="150000"/>
                </a:lnSpc>
                <a:buFont typeface="+mj-lt"/>
                <a:buAutoNum type="arabicPeriod" startAt="4"/>
              </a:pPr>
              <a:r>
                <a:rPr lang="en-US" sz="1200" b="0" i="0" dirty="0">
                  <a:solidFill>
                    <a:schemeClr val="tx1">
                      <a:lumMod val="75000"/>
                      <a:lumOff val="25000"/>
                    </a:schemeClr>
                  </a:solidFill>
                  <a:effectLst/>
                  <a:latin typeface="Lora" pitchFamily="2" charset="0"/>
                </a:rPr>
                <a:t>Many organizations, schools, and individuals celebrate National Provider Appreciation Day by hosting events, giving gifts or cards, and showing their appreciation through social media posts or other means.</a:t>
              </a:r>
            </a:p>
            <a:p>
              <a:pPr marL="228600" indent="-228600" algn="l">
                <a:lnSpc>
                  <a:spcPct val="150000"/>
                </a:lnSpc>
                <a:buFont typeface="+mj-lt"/>
                <a:buAutoNum type="arabicPeriod" startAt="4"/>
              </a:pPr>
              <a:r>
                <a:rPr lang="en-US" sz="1200" b="0" i="0" dirty="0">
                  <a:solidFill>
                    <a:schemeClr val="tx1">
                      <a:lumMod val="75000"/>
                      <a:lumOff val="25000"/>
                    </a:schemeClr>
                  </a:solidFill>
                  <a:effectLst/>
                  <a:latin typeface="Lora" pitchFamily="2" charset="0"/>
                </a:rPr>
                <a:t>In addition to recognizing and appreciating providers, National Provider Appreciation Day also aims to raise awareness about the important work they do and the challenges they may face, such as low wages or insufficient resources.</a:t>
              </a:r>
            </a:p>
          </p:txBody>
        </p:sp>
        <p:sp>
          <p:nvSpPr>
            <p:cNvPr id="4" name="TextBox 3">
              <a:extLst>
                <a:ext uri="{FF2B5EF4-FFF2-40B4-BE49-F238E27FC236}">
                  <a16:creationId xmlns:a16="http://schemas.microsoft.com/office/drawing/2014/main" id="{F24D10BA-5246-DE9B-6B71-E156DFA55933}"/>
                </a:ext>
              </a:extLst>
            </p:cNvPr>
            <p:cNvSpPr txBox="1"/>
            <p:nvPr/>
          </p:nvSpPr>
          <p:spPr>
            <a:xfrm>
              <a:off x="6477000" y="809274"/>
              <a:ext cx="2388345" cy="707886"/>
            </a:xfrm>
            <a:prstGeom prst="rect">
              <a:avLst/>
            </a:prstGeom>
            <a:noFill/>
          </p:spPr>
          <p:txBody>
            <a:bodyPr wrap="square">
              <a:spAutoFit/>
            </a:bodyPr>
            <a:lstStyle/>
            <a:p>
              <a:r>
                <a:rPr lang="en-US" sz="4000" b="1" i="0" dirty="0">
                  <a:solidFill>
                    <a:schemeClr val="accent2"/>
                  </a:solidFill>
                  <a:effectLst/>
                  <a:latin typeface="Lora" pitchFamily="2" charset="0"/>
                </a:rPr>
                <a:t>Facts </a:t>
              </a:r>
              <a:endParaRPr lang="en-US" sz="4000" b="1" dirty="0">
                <a:solidFill>
                  <a:schemeClr val="accent2"/>
                </a:solidFill>
                <a:latin typeface="Lora" pitchFamily="2" charset="0"/>
              </a:endParaRPr>
            </a:p>
          </p:txBody>
        </p:sp>
      </p:grpSp>
      <p:sp>
        <p:nvSpPr>
          <p:cNvPr id="7" name="Rectangle: Rounded Corners 6">
            <a:extLst>
              <a:ext uri="{FF2B5EF4-FFF2-40B4-BE49-F238E27FC236}">
                <a16:creationId xmlns:a16="http://schemas.microsoft.com/office/drawing/2014/main" id="{CE09EA13-B92E-21F3-7DB5-376AB4A82704}"/>
              </a:ext>
            </a:extLst>
          </p:cNvPr>
          <p:cNvSpPr/>
          <p:nvPr/>
        </p:nvSpPr>
        <p:spPr>
          <a:xfrm>
            <a:off x="93583" y="441961"/>
            <a:ext cx="2710577" cy="263652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34048287-CA9C-22A1-546C-1E45E4843394}"/>
              </a:ext>
            </a:extLst>
          </p:cNvPr>
          <p:cNvGrpSpPr/>
          <p:nvPr/>
        </p:nvGrpSpPr>
        <p:grpSpPr>
          <a:xfrm>
            <a:off x="3044428" y="1395241"/>
            <a:ext cx="2946797" cy="4800600"/>
            <a:chOff x="2897743" y="1394460"/>
            <a:chExt cx="2946797" cy="4800600"/>
          </a:xfrm>
        </p:grpSpPr>
        <p:pic>
          <p:nvPicPr>
            <p:cNvPr id="6" name="Picture 5">
              <a:extLst>
                <a:ext uri="{FF2B5EF4-FFF2-40B4-BE49-F238E27FC236}">
                  <a16:creationId xmlns:a16="http://schemas.microsoft.com/office/drawing/2014/main" id="{90E64365-626E-52E4-6E3E-D8318E0E6EDE}"/>
                </a:ext>
              </a:extLst>
            </p:cNvPr>
            <p:cNvPicPr>
              <a:picLocks noChangeAspect="1"/>
            </p:cNvPicPr>
            <p:nvPr/>
          </p:nvPicPr>
          <p:blipFill rotWithShape="1">
            <a:blip r:embed="rId3">
              <a:extLst>
                <a:ext uri="{28A0092B-C50C-407E-A947-70E740481C1C}">
                  <a14:useLocalDpi xmlns:a14="http://schemas.microsoft.com/office/drawing/2010/main" val="0"/>
                </a:ext>
              </a:extLst>
            </a:blip>
            <a:srcRect r="30"/>
            <a:stretch/>
          </p:blipFill>
          <p:spPr>
            <a:xfrm>
              <a:off x="2964699" y="1493310"/>
              <a:ext cx="2812885" cy="4602901"/>
            </a:xfrm>
            <a:prstGeom prst="roundRect">
              <a:avLst/>
            </a:prstGeom>
          </p:spPr>
        </p:pic>
        <p:sp>
          <p:nvSpPr>
            <p:cNvPr id="8" name="Rectangle: Rounded Corners 7">
              <a:extLst>
                <a:ext uri="{FF2B5EF4-FFF2-40B4-BE49-F238E27FC236}">
                  <a16:creationId xmlns:a16="http://schemas.microsoft.com/office/drawing/2014/main" id="{CC4658F8-D1BE-2572-BDA6-A7F6C1734F35}"/>
                </a:ext>
              </a:extLst>
            </p:cNvPr>
            <p:cNvSpPr/>
            <p:nvPr/>
          </p:nvSpPr>
          <p:spPr>
            <a:xfrm>
              <a:off x="2897743" y="1394460"/>
              <a:ext cx="2946797" cy="480060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1723E5BF-185B-2572-C166-408D44BF936F}"/>
              </a:ext>
            </a:extLst>
          </p:cNvPr>
          <p:cNvSpPr txBox="1"/>
          <p:nvPr/>
        </p:nvSpPr>
        <p:spPr>
          <a:xfrm>
            <a:off x="157919" y="3742412"/>
            <a:ext cx="2710577" cy="2278637"/>
          </a:xfrm>
          <a:prstGeom prst="rect">
            <a:avLst/>
          </a:prstGeom>
          <a:noFill/>
        </p:spPr>
        <p:txBody>
          <a:bodyPr wrap="square">
            <a:spAutoFit/>
          </a:bodyPr>
          <a:lstStyle/>
          <a:p>
            <a:pPr>
              <a:lnSpc>
                <a:spcPct val="150000"/>
              </a:lnSpc>
            </a:pPr>
            <a:r>
              <a:rPr lang="en-US" sz="1200" b="0" i="0" dirty="0">
                <a:solidFill>
                  <a:schemeClr val="tx1">
                    <a:lumMod val="75000"/>
                    <a:lumOff val="25000"/>
                  </a:schemeClr>
                </a:solidFill>
                <a:effectLst/>
                <a:latin typeface="Lora" pitchFamily="2" charset="0"/>
              </a:rPr>
              <a:t>Overall, National Provider Appreciation Day is an important opportunity to recognize and show appreciation for the essential contributions of providers in various industries and sectors, and to promote greater support and investment in their work.</a:t>
            </a:r>
            <a:endParaRPr lang="en-US" sz="1200" dirty="0">
              <a:solidFill>
                <a:schemeClr val="tx1">
                  <a:lumMod val="75000"/>
                  <a:lumOff val="25000"/>
                </a:schemeClr>
              </a:solidFill>
              <a:latin typeface="Lora" pitchFamily="2" charset="0"/>
            </a:endParaRPr>
          </a:p>
        </p:txBody>
      </p:sp>
    </p:spTree>
    <p:extLst>
      <p:ext uri="{BB962C8B-B14F-4D97-AF65-F5344CB8AC3E}">
        <p14:creationId xmlns:p14="http://schemas.microsoft.com/office/powerpoint/2010/main" val="3127600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3FBFD09-45E4-D010-AF1D-069A55722631}"/>
              </a:ext>
            </a:extLst>
          </p:cNvPr>
          <p:cNvSpPr/>
          <p:nvPr/>
        </p:nvSpPr>
        <p:spPr>
          <a:xfrm>
            <a:off x="4838700" y="3124200"/>
            <a:ext cx="7353300" cy="29908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6EA923B-2A9A-3698-EAEC-2A1E5CEA6E4B}"/>
              </a:ext>
            </a:extLst>
          </p:cNvPr>
          <p:cNvGrpSpPr/>
          <p:nvPr/>
        </p:nvGrpSpPr>
        <p:grpSpPr>
          <a:xfrm>
            <a:off x="5685752" y="1428750"/>
            <a:ext cx="5659196" cy="4000500"/>
            <a:chOff x="6096000" y="1333500"/>
            <a:chExt cx="5901733" cy="4171950"/>
          </a:xfrm>
        </p:grpSpPr>
        <p:pic>
          <p:nvPicPr>
            <p:cNvPr id="7170" name="Picture 2" descr="Photo mother and son looking at a thermometer">
              <a:extLst>
                <a:ext uri="{FF2B5EF4-FFF2-40B4-BE49-F238E27FC236}">
                  <a16:creationId xmlns:a16="http://schemas.microsoft.com/office/drawing/2014/main" id="{FAD0ACC6-2DD7-11B6-4226-0F82FD592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0300" y="1523669"/>
              <a:ext cx="2538412" cy="3810662"/>
            </a:xfrm>
            <a:prstGeom prst="roundRect">
              <a:avLst/>
            </a:prstGeom>
            <a:noFill/>
            <a:extLst>
              <a:ext uri="{909E8E84-426E-40DD-AFC4-6F175D3DCCD1}">
                <a14:hiddenFill xmlns:a14="http://schemas.microsoft.com/office/drawing/2010/main">
                  <a:solidFill>
                    <a:srgbClr val="FFFFFF"/>
                  </a:solidFill>
                </a14:hiddenFill>
              </a:ext>
            </a:extLst>
          </p:spPr>
        </p:pic>
        <p:pic>
          <p:nvPicPr>
            <p:cNvPr id="7172" name="Picture 4" descr="Free photo mother entertaining her daughter at doctors office">
              <a:extLst>
                <a:ext uri="{FF2B5EF4-FFF2-40B4-BE49-F238E27FC236}">
                  <a16:creationId xmlns:a16="http://schemas.microsoft.com/office/drawing/2014/main" id="{D46F3FA7-9A5E-5D83-FFEA-1B125112FB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a:stretch/>
          </p:blipFill>
          <p:spPr bwMode="auto">
            <a:xfrm>
              <a:off x="9327357" y="1523669"/>
              <a:ext cx="2538412" cy="3810662"/>
            </a:xfrm>
            <a:prstGeom prst="round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B7C72FDE-9F96-F0A3-AFA2-254B42546443}"/>
                </a:ext>
              </a:extLst>
            </p:cNvPr>
            <p:cNvSpPr/>
            <p:nvPr/>
          </p:nvSpPr>
          <p:spPr>
            <a:xfrm>
              <a:off x="6096000" y="1333500"/>
              <a:ext cx="2802340" cy="4152900"/>
            </a:xfrm>
            <a:prstGeom prst="roundRect">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A62323C9-40F9-F727-D04A-1445BAFA6183}"/>
                </a:ext>
              </a:extLst>
            </p:cNvPr>
            <p:cNvSpPr/>
            <p:nvPr/>
          </p:nvSpPr>
          <p:spPr>
            <a:xfrm>
              <a:off x="9195393" y="1352550"/>
              <a:ext cx="2802340" cy="4152900"/>
            </a:xfrm>
            <a:prstGeom prst="roundRect">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0061D622-97D7-4FEA-F9D6-BFEC71A2CC5F}"/>
              </a:ext>
            </a:extLst>
          </p:cNvPr>
          <p:cNvSpPr txBox="1"/>
          <p:nvPr/>
        </p:nvSpPr>
        <p:spPr>
          <a:xfrm>
            <a:off x="5687405" y="349037"/>
            <a:ext cx="5084087" cy="646331"/>
          </a:xfrm>
          <a:prstGeom prst="rect">
            <a:avLst/>
          </a:prstGeom>
          <a:noFill/>
        </p:spPr>
        <p:txBody>
          <a:bodyPr wrap="square">
            <a:spAutoFit/>
          </a:bodyPr>
          <a:lstStyle/>
          <a:p>
            <a:pPr algn="ctr"/>
            <a:r>
              <a:rPr lang="en-US" sz="3600" b="1" i="0" dirty="0">
                <a:solidFill>
                  <a:schemeClr val="accent2"/>
                </a:solidFill>
                <a:effectLst/>
                <a:latin typeface="Lora" pitchFamily="2" charset="0"/>
              </a:rPr>
              <a:t>Supporting Providers</a:t>
            </a:r>
            <a:endParaRPr lang="en-US" sz="3600" b="1" dirty="0">
              <a:solidFill>
                <a:schemeClr val="accent2"/>
              </a:solidFill>
              <a:latin typeface="Lora" pitchFamily="2" charset="0"/>
            </a:endParaRPr>
          </a:p>
        </p:txBody>
      </p:sp>
      <p:sp>
        <p:nvSpPr>
          <p:cNvPr id="3" name="TextBox 2">
            <a:extLst>
              <a:ext uri="{FF2B5EF4-FFF2-40B4-BE49-F238E27FC236}">
                <a16:creationId xmlns:a16="http://schemas.microsoft.com/office/drawing/2014/main" id="{D5AF710F-76B2-B0A9-FB17-AE7C3D702C6D}"/>
              </a:ext>
            </a:extLst>
          </p:cNvPr>
          <p:cNvSpPr txBox="1"/>
          <p:nvPr/>
        </p:nvSpPr>
        <p:spPr>
          <a:xfrm>
            <a:off x="609700" y="1609649"/>
            <a:ext cx="4095650" cy="1800493"/>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Choose providers who share your values </a:t>
            </a:r>
          </a:p>
          <a:p>
            <a:pPr algn="l">
              <a:spcBef>
                <a:spcPts val="600"/>
              </a:spcBef>
            </a:pPr>
            <a:r>
              <a:rPr lang="en-US" sz="1400" b="0" i="0" dirty="0">
                <a:solidFill>
                  <a:schemeClr val="tx1">
                    <a:lumMod val="75000"/>
                    <a:lumOff val="25000"/>
                  </a:schemeClr>
                </a:solidFill>
                <a:effectLst/>
                <a:latin typeface="Lora" pitchFamily="2" charset="0"/>
              </a:rPr>
              <a:t>One of the best ways to support providers is to choose those who align with your values. If you prioritize sustainability, for example, seek out providers who use environmentally-friendly materials or production methods.</a:t>
            </a:r>
          </a:p>
        </p:txBody>
      </p:sp>
      <p:sp>
        <p:nvSpPr>
          <p:cNvPr id="8" name="TextBox 7">
            <a:extLst>
              <a:ext uri="{FF2B5EF4-FFF2-40B4-BE49-F238E27FC236}">
                <a16:creationId xmlns:a16="http://schemas.microsoft.com/office/drawing/2014/main" id="{E7790BAD-5051-AA0C-5DE2-A46CADB69396}"/>
              </a:ext>
            </a:extLst>
          </p:cNvPr>
          <p:cNvSpPr txBox="1"/>
          <p:nvPr/>
        </p:nvSpPr>
        <p:spPr>
          <a:xfrm>
            <a:off x="609700" y="3724858"/>
            <a:ext cx="4095650" cy="1523494"/>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Provide feedback</a:t>
            </a:r>
          </a:p>
          <a:p>
            <a:pPr algn="l">
              <a:spcBef>
                <a:spcPts val="600"/>
              </a:spcBef>
            </a:pPr>
            <a:r>
              <a:rPr lang="en-US" sz="1400" b="0" i="0" dirty="0">
                <a:solidFill>
                  <a:schemeClr val="tx1">
                    <a:lumMod val="75000"/>
                    <a:lumOff val="25000"/>
                  </a:schemeClr>
                </a:solidFill>
                <a:effectLst/>
                <a:latin typeface="Lora" pitchFamily="2" charset="0"/>
              </a:rPr>
              <a:t>Feedback is crucial for providers to improve their services and products. By providing constructive feedback, you can help them identify areas for improvement and enhance the quality of their offerings.</a:t>
            </a:r>
          </a:p>
        </p:txBody>
      </p:sp>
      <p:grpSp>
        <p:nvGrpSpPr>
          <p:cNvPr id="11" name="Group 10">
            <a:extLst>
              <a:ext uri="{FF2B5EF4-FFF2-40B4-BE49-F238E27FC236}">
                <a16:creationId xmlns:a16="http://schemas.microsoft.com/office/drawing/2014/main" id="{95759F41-F66A-CC78-C018-1E9E5EAA1F91}"/>
              </a:ext>
            </a:extLst>
          </p:cNvPr>
          <p:cNvGrpSpPr/>
          <p:nvPr/>
        </p:nvGrpSpPr>
        <p:grpSpPr>
          <a:xfrm>
            <a:off x="369396" y="1666799"/>
            <a:ext cx="225457" cy="225457"/>
            <a:chOff x="5857448" y="5537808"/>
            <a:chExt cx="477102" cy="477102"/>
          </a:xfrm>
        </p:grpSpPr>
        <p:sp>
          <p:nvSpPr>
            <p:cNvPr id="12" name="Oval 11">
              <a:extLst>
                <a:ext uri="{FF2B5EF4-FFF2-40B4-BE49-F238E27FC236}">
                  <a16:creationId xmlns:a16="http://schemas.microsoft.com/office/drawing/2014/main" id="{5EE4EA67-3669-9B9E-2161-FC221812A7C2}"/>
                </a:ext>
              </a:extLst>
            </p:cNvPr>
            <p:cNvSpPr/>
            <p:nvPr/>
          </p:nvSpPr>
          <p:spPr>
            <a:xfrm rot="16200000">
              <a:off x="5857448" y="5537808"/>
              <a:ext cx="477102" cy="477102"/>
            </a:xfrm>
            <a:prstGeom prst="ellipse">
              <a:avLst/>
            </a:prstGeom>
            <a:solidFill>
              <a:schemeClr val="accent1"/>
            </a:solidFill>
            <a:ln>
              <a:noFill/>
            </a:ln>
            <a:effectLst>
              <a:outerShdw blurRad="177800" dist="63500" dir="54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Freeform 5">
              <a:extLst>
                <a:ext uri="{FF2B5EF4-FFF2-40B4-BE49-F238E27FC236}">
                  <a16:creationId xmlns:a16="http://schemas.microsoft.com/office/drawing/2014/main" id="{22AE5B04-C7CF-424A-4EFB-0E881C1452C2}"/>
                </a:ext>
              </a:extLst>
            </p:cNvPr>
            <p:cNvSpPr>
              <a:spLocks/>
            </p:cNvSpPr>
            <p:nvPr/>
          </p:nvSpPr>
          <p:spPr bwMode="auto">
            <a:xfrm rot="5400000">
              <a:off x="5965249" y="5700323"/>
              <a:ext cx="261501" cy="163155"/>
            </a:xfrm>
            <a:custGeom>
              <a:avLst/>
              <a:gdLst>
                <a:gd name="T0" fmla="*/ 167 w 333"/>
                <a:gd name="T1" fmla="*/ 0 h 207"/>
                <a:gd name="T2" fmla="*/ 195 w 333"/>
                <a:gd name="T3" fmla="*/ 12 h 207"/>
                <a:gd name="T4" fmla="*/ 318 w 333"/>
                <a:gd name="T5" fmla="*/ 135 h 207"/>
                <a:gd name="T6" fmla="*/ 318 w 333"/>
                <a:gd name="T7" fmla="*/ 191 h 207"/>
                <a:gd name="T8" fmla="*/ 261 w 333"/>
                <a:gd name="T9" fmla="*/ 191 h 207"/>
                <a:gd name="T10" fmla="*/ 167 w 333"/>
                <a:gd name="T11" fmla="*/ 97 h 207"/>
                <a:gd name="T12" fmla="*/ 72 w 333"/>
                <a:gd name="T13" fmla="*/ 191 h 207"/>
                <a:gd name="T14" fmla="*/ 16 w 333"/>
                <a:gd name="T15" fmla="*/ 191 h 207"/>
                <a:gd name="T16" fmla="*/ 16 w 333"/>
                <a:gd name="T17" fmla="*/ 135 h 207"/>
                <a:gd name="T18" fmla="*/ 139 w 333"/>
                <a:gd name="T19" fmla="*/ 12 h 207"/>
                <a:gd name="T20" fmla="*/ 167 w 333"/>
                <a:gd name="T2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3" h="207">
                  <a:moveTo>
                    <a:pt x="167" y="0"/>
                  </a:moveTo>
                  <a:cubicBezTo>
                    <a:pt x="177" y="0"/>
                    <a:pt x="187" y="4"/>
                    <a:pt x="195" y="12"/>
                  </a:cubicBezTo>
                  <a:cubicBezTo>
                    <a:pt x="318" y="135"/>
                    <a:pt x="318" y="135"/>
                    <a:pt x="318" y="135"/>
                  </a:cubicBezTo>
                  <a:cubicBezTo>
                    <a:pt x="333" y="150"/>
                    <a:pt x="333" y="176"/>
                    <a:pt x="318" y="191"/>
                  </a:cubicBezTo>
                  <a:cubicBezTo>
                    <a:pt x="302" y="207"/>
                    <a:pt x="277" y="207"/>
                    <a:pt x="261" y="191"/>
                  </a:cubicBezTo>
                  <a:cubicBezTo>
                    <a:pt x="167" y="97"/>
                    <a:pt x="167" y="97"/>
                    <a:pt x="167" y="97"/>
                  </a:cubicBezTo>
                  <a:cubicBezTo>
                    <a:pt x="72" y="191"/>
                    <a:pt x="72" y="191"/>
                    <a:pt x="72" y="191"/>
                  </a:cubicBezTo>
                  <a:cubicBezTo>
                    <a:pt x="57" y="207"/>
                    <a:pt x="32" y="207"/>
                    <a:pt x="16" y="191"/>
                  </a:cubicBezTo>
                  <a:cubicBezTo>
                    <a:pt x="0" y="176"/>
                    <a:pt x="0" y="150"/>
                    <a:pt x="16" y="135"/>
                  </a:cubicBezTo>
                  <a:cubicBezTo>
                    <a:pt x="139" y="12"/>
                    <a:pt x="139" y="12"/>
                    <a:pt x="139" y="12"/>
                  </a:cubicBezTo>
                  <a:cubicBezTo>
                    <a:pt x="146" y="4"/>
                    <a:pt x="157" y="0"/>
                    <a:pt x="167"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a:p>
          </p:txBody>
        </p:sp>
      </p:grpSp>
      <p:grpSp>
        <p:nvGrpSpPr>
          <p:cNvPr id="14" name="Group 13">
            <a:extLst>
              <a:ext uri="{FF2B5EF4-FFF2-40B4-BE49-F238E27FC236}">
                <a16:creationId xmlns:a16="http://schemas.microsoft.com/office/drawing/2014/main" id="{2108BB17-813C-1060-0430-CEE124CEA9F4}"/>
              </a:ext>
            </a:extLst>
          </p:cNvPr>
          <p:cNvGrpSpPr/>
          <p:nvPr/>
        </p:nvGrpSpPr>
        <p:grpSpPr>
          <a:xfrm>
            <a:off x="369396" y="3762175"/>
            <a:ext cx="225457" cy="225457"/>
            <a:chOff x="5857448" y="5537808"/>
            <a:chExt cx="477102" cy="477102"/>
          </a:xfrm>
        </p:grpSpPr>
        <p:sp>
          <p:nvSpPr>
            <p:cNvPr id="15" name="Oval 14">
              <a:extLst>
                <a:ext uri="{FF2B5EF4-FFF2-40B4-BE49-F238E27FC236}">
                  <a16:creationId xmlns:a16="http://schemas.microsoft.com/office/drawing/2014/main" id="{0AE3D5DB-FAEF-C4D5-0661-4B747AE4BA2A}"/>
                </a:ext>
              </a:extLst>
            </p:cNvPr>
            <p:cNvSpPr/>
            <p:nvPr/>
          </p:nvSpPr>
          <p:spPr>
            <a:xfrm rot="16200000">
              <a:off x="5857448" y="5537808"/>
              <a:ext cx="477102" cy="477102"/>
            </a:xfrm>
            <a:prstGeom prst="ellipse">
              <a:avLst/>
            </a:prstGeom>
            <a:solidFill>
              <a:schemeClr val="accent1"/>
            </a:solidFill>
            <a:ln>
              <a:noFill/>
            </a:ln>
            <a:effectLst>
              <a:outerShdw blurRad="177800" dist="63500" dir="54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Freeform 5">
              <a:extLst>
                <a:ext uri="{FF2B5EF4-FFF2-40B4-BE49-F238E27FC236}">
                  <a16:creationId xmlns:a16="http://schemas.microsoft.com/office/drawing/2014/main" id="{4E5D64FF-EDE9-68BD-1937-304610BAD565}"/>
                </a:ext>
              </a:extLst>
            </p:cNvPr>
            <p:cNvSpPr>
              <a:spLocks/>
            </p:cNvSpPr>
            <p:nvPr/>
          </p:nvSpPr>
          <p:spPr bwMode="auto">
            <a:xfrm rot="5400000">
              <a:off x="5965249" y="5700323"/>
              <a:ext cx="261501" cy="163155"/>
            </a:xfrm>
            <a:custGeom>
              <a:avLst/>
              <a:gdLst>
                <a:gd name="T0" fmla="*/ 167 w 333"/>
                <a:gd name="T1" fmla="*/ 0 h 207"/>
                <a:gd name="T2" fmla="*/ 195 w 333"/>
                <a:gd name="T3" fmla="*/ 12 h 207"/>
                <a:gd name="T4" fmla="*/ 318 w 333"/>
                <a:gd name="T5" fmla="*/ 135 h 207"/>
                <a:gd name="T6" fmla="*/ 318 w 333"/>
                <a:gd name="T7" fmla="*/ 191 h 207"/>
                <a:gd name="T8" fmla="*/ 261 w 333"/>
                <a:gd name="T9" fmla="*/ 191 h 207"/>
                <a:gd name="T10" fmla="*/ 167 w 333"/>
                <a:gd name="T11" fmla="*/ 97 h 207"/>
                <a:gd name="T12" fmla="*/ 72 w 333"/>
                <a:gd name="T13" fmla="*/ 191 h 207"/>
                <a:gd name="T14" fmla="*/ 16 w 333"/>
                <a:gd name="T15" fmla="*/ 191 h 207"/>
                <a:gd name="T16" fmla="*/ 16 w 333"/>
                <a:gd name="T17" fmla="*/ 135 h 207"/>
                <a:gd name="T18" fmla="*/ 139 w 333"/>
                <a:gd name="T19" fmla="*/ 12 h 207"/>
                <a:gd name="T20" fmla="*/ 167 w 333"/>
                <a:gd name="T2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3" h="207">
                  <a:moveTo>
                    <a:pt x="167" y="0"/>
                  </a:moveTo>
                  <a:cubicBezTo>
                    <a:pt x="177" y="0"/>
                    <a:pt x="187" y="4"/>
                    <a:pt x="195" y="12"/>
                  </a:cubicBezTo>
                  <a:cubicBezTo>
                    <a:pt x="318" y="135"/>
                    <a:pt x="318" y="135"/>
                    <a:pt x="318" y="135"/>
                  </a:cubicBezTo>
                  <a:cubicBezTo>
                    <a:pt x="333" y="150"/>
                    <a:pt x="333" y="176"/>
                    <a:pt x="318" y="191"/>
                  </a:cubicBezTo>
                  <a:cubicBezTo>
                    <a:pt x="302" y="207"/>
                    <a:pt x="277" y="207"/>
                    <a:pt x="261" y="191"/>
                  </a:cubicBezTo>
                  <a:cubicBezTo>
                    <a:pt x="167" y="97"/>
                    <a:pt x="167" y="97"/>
                    <a:pt x="167" y="97"/>
                  </a:cubicBezTo>
                  <a:cubicBezTo>
                    <a:pt x="72" y="191"/>
                    <a:pt x="72" y="191"/>
                    <a:pt x="72" y="191"/>
                  </a:cubicBezTo>
                  <a:cubicBezTo>
                    <a:pt x="57" y="207"/>
                    <a:pt x="32" y="207"/>
                    <a:pt x="16" y="191"/>
                  </a:cubicBezTo>
                  <a:cubicBezTo>
                    <a:pt x="0" y="176"/>
                    <a:pt x="0" y="150"/>
                    <a:pt x="16" y="135"/>
                  </a:cubicBezTo>
                  <a:cubicBezTo>
                    <a:pt x="139" y="12"/>
                    <a:pt x="139" y="12"/>
                    <a:pt x="139" y="12"/>
                  </a:cubicBezTo>
                  <a:cubicBezTo>
                    <a:pt x="146" y="4"/>
                    <a:pt x="157" y="0"/>
                    <a:pt x="167"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a:p>
          </p:txBody>
        </p:sp>
      </p:grpSp>
    </p:spTree>
    <p:extLst>
      <p:ext uri="{BB962C8B-B14F-4D97-AF65-F5344CB8AC3E}">
        <p14:creationId xmlns:p14="http://schemas.microsoft.com/office/powerpoint/2010/main" val="3901200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2BB37D-4E5C-6CFE-CBFB-D43C4CE9165E}"/>
              </a:ext>
            </a:extLst>
          </p:cNvPr>
          <p:cNvSpPr/>
          <p:nvPr/>
        </p:nvSpPr>
        <p:spPr>
          <a:xfrm>
            <a:off x="7810500" y="0"/>
            <a:ext cx="2838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Woman looking globe with boy">
            <a:extLst>
              <a:ext uri="{FF2B5EF4-FFF2-40B4-BE49-F238E27FC236}">
                <a16:creationId xmlns:a16="http://schemas.microsoft.com/office/drawing/2014/main" id="{80DC5266-1F80-5441-43B2-82E1E3398A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4"/>
          <a:stretch/>
        </p:blipFill>
        <p:spPr bwMode="auto">
          <a:xfrm>
            <a:off x="6086300" y="605262"/>
            <a:ext cx="2724500" cy="2416596"/>
          </a:xfrm>
          <a:prstGeom prst="roundRect">
            <a:avLst/>
          </a:prstGeom>
          <a:noFill/>
          <a:extLst>
            <a:ext uri="{909E8E84-426E-40DD-AFC4-6F175D3DCCD1}">
              <a14:hiddenFill xmlns:a14="http://schemas.microsoft.com/office/drawing/2010/main">
                <a:solidFill>
                  <a:srgbClr val="FFFFFF"/>
                </a:solidFill>
              </a14:hiddenFill>
            </a:ext>
          </a:extLst>
        </p:spPr>
      </p:pic>
      <p:pic>
        <p:nvPicPr>
          <p:cNvPr id="8196" name="Picture 4" descr="Free photo mother and son posing happily">
            <a:extLst>
              <a:ext uri="{FF2B5EF4-FFF2-40B4-BE49-F238E27FC236}">
                <a16:creationId xmlns:a16="http://schemas.microsoft.com/office/drawing/2014/main" id="{73575581-B24F-C2C2-D701-9E3BE3B357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4"/>
          <a:stretch/>
        </p:blipFill>
        <p:spPr bwMode="auto">
          <a:xfrm>
            <a:off x="6096000" y="3842669"/>
            <a:ext cx="2724500" cy="2416596"/>
          </a:xfrm>
          <a:prstGeom prst="round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DF413145-D78D-E3FB-A0B8-632657E553B3}"/>
              </a:ext>
            </a:extLst>
          </p:cNvPr>
          <p:cNvSpPr/>
          <p:nvPr/>
        </p:nvSpPr>
        <p:spPr>
          <a:xfrm>
            <a:off x="5924550" y="457200"/>
            <a:ext cx="3048000" cy="2712720"/>
          </a:xfrm>
          <a:prstGeom prst="roundRect">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B0CA3862-AAA6-1E2D-539A-4850DE11630E}"/>
              </a:ext>
            </a:extLst>
          </p:cNvPr>
          <p:cNvSpPr/>
          <p:nvPr/>
        </p:nvSpPr>
        <p:spPr>
          <a:xfrm>
            <a:off x="5934250" y="3694607"/>
            <a:ext cx="3048000" cy="2712720"/>
          </a:xfrm>
          <a:prstGeom prst="roundRect">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CAC552EC-062B-B2A4-A849-CEE323419524}"/>
              </a:ext>
            </a:extLst>
          </p:cNvPr>
          <p:cNvGrpSpPr/>
          <p:nvPr/>
        </p:nvGrpSpPr>
        <p:grpSpPr>
          <a:xfrm>
            <a:off x="792394" y="923849"/>
            <a:ext cx="4316679" cy="5010302"/>
            <a:chOff x="544744" y="923849"/>
            <a:chExt cx="4316679" cy="5010302"/>
          </a:xfrm>
        </p:grpSpPr>
        <p:sp>
          <p:nvSpPr>
            <p:cNvPr id="5" name="TextBox 4">
              <a:extLst>
                <a:ext uri="{FF2B5EF4-FFF2-40B4-BE49-F238E27FC236}">
                  <a16:creationId xmlns:a16="http://schemas.microsoft.com/office/drawing/2014/main" id="{C478D598-A892-7B5E-2DEB-1700F9376A73}"/>
                </a:ext>
              </a:extLst>
            </p:cNvPr>
            <p:cNvSpPr txBox="1"/>
            <p:nvPr/>
          </p:nvSpPr>
          <p:spPr>
            <a:xfrm>
              <a:off x="765773" y="923849"/>
              <a:ext cx="4095650" cy="1308050"/>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Pay fair prices</a:t>
              </a:r>
            </a:p>
            <a:p>
              <a:pPr algn="l">
                <a:spcBef>
                  <a:spcPts val="600"/>
                </a:spcBef>
              </a:pPr>
              <a:r>
                <a:rPr lang="en-US" sz="1400" b="0" i="0" dirty="0">
                  <a:solidFill>
                    <a:schemeClr val="tx1">
                      <a:lumMod val="75000"/>
                      <a:lumOff val="25000"/>
                    </a:schemeClr>
                  </a:solidFill>
                  <a:effectLst/>
                  <a:latin typeface="Lora" pitchFamily="2" charset="0"/>
                </a:rPr>
                <a:t>Providers need to earn a living wage to continue offering their services. By paying fair prices, you can help ensure that they can continue to provide their goods and services.</a:t>
              </a:r>
            </a:p>
          </p:txBody>
        </p:sp>
        <p:grpSp>
          <p:nvGrpSpPr>
            <p:cNvPr id="6" name="Group 5">
              <a:extLst>
                <a:ext uri="{FF2B5EF4-FFF2-40B4-BE49-F238E27FC236}">
                  <a16:creationId xmlns:a16="http://schemas.microsoft.com/office/drawing/2014/main" id="{10F20680-8AB6-9C82-A22B-38CA2386D853}"/>
                </a:ext>
              </a:extLst>
            </p:cNvPr>
            <p:cNvGrpSpPr/>
            <p:nvPr/>
          </p:nvGrpSpPr>
          <p:grpSpPr>
            <a:xfrm>
              <a:off x="544744" y="980999"/>
              <a:ext cx="225457" cy="225457"/>
              <a:chOff x="5857448" y="5537808"/>
              <a:chExt cx="477102" cy="477102"/>
            </a:xfrm>
          </p:grpSpPr>
          <p:sp>
            <p:nvSpPr>
              <p:cNvPr id="7" name="Oval 6">
                <a:extLst>
                  <a:ext uri="{FF2B5EF4-FFF2-40B4-BE49-F238E27FC236}">
                    <a16:creationId xmlns:a16="http://schemas.microsoft.com/office/drawing/2014/main" id="{6BCA188C-9F45-5F4D-4159-4F11E7EC28F8}"/>
                  </a:ext>
                </a:extLst>
              </p:cNvPr>
              <p:cNvSpPr/>
              <p:nvPr/>
            </p:nvSpPr>
            <p:spPr>
              <a:xfrm rot="16200000">
                <a:off x="5857448" y="5537808"/>
                <a:ext cx="477102" cy="477102"/>
              </a:xfrm>
              <a:prstGeom prst="ellipse">
                <a:avLst/>
              </a:prstGeom>
              <a:solidFill>
                <a:schemeClr val="accent1"/>
              </a:solidFill>
              <a:ln>
                <a:noFill/>
              </a:ln>
              <a:effectLst>
                <a:outerShdw blurRad="177800" dist="63500" dir="54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Freeform 5">
                <a:extLst>
                  <a:ext uri="{FF2B5EF4-FFF2-40B4-BE49-F238E27FC236}">
                    <a16:creationId xmlns:a16="http://schemas.microsoft.com/office/drawing/2014/main" id="{8E356A8F-FB88-5724-F725-D7F7D6DEB93A}"/>
                  </a:ext>
                </a:extLst>
              </p:cNvPr>
              <p:cNvSpPr>
                <a:spLocks/>
              </p:cNvSpPr>
              <p:nvPr/>
            </p:nvSpPr>
            <p:spPr bwMode="auto">
              <a:xfrm rot="5400000">
                <a:off x="5965249" y="5700323"/>
                <a:ext cx="261501" cy="163155"/>
              </a:xfrm>
              <a:custGeom>
                <a:avLst/>
                <a:gdLst>
                  <a:gd name="T0" fmla="*/ 167 w 333"/>
                  <a:gd name="T1" fmla="*/ 0 h 207"/>
                  <a:gd name="T2" fmla="*/ 195 w 333"/>
                  <a:gd name="T3" fmla="*/ 12 h 207"/>
                  <a:gd name="T4" fmla="*/ 318 w 333"/>
                  <a:gd name="T5" fmla="*/ 135 h 207"/>
                  <a:gd name="T6" fmla="*/ 318 w 333"/>
                  <a:gd name="T7" fmla="*/ 191 h 207"/>
                  <a:gd name="T8" fmla="*/ 261 w 333"/>
                  <a:gd name="T9" fmla="*/ 191 h 207"/>
                  <a:gd name="T10" fmla="*/ 167 w 333"/>
                  <a:gd name="T11" fmla="*/ 97 h 207"/>
                  <a:gd name="T12" fmla="*/ 72 w 333"/>
                  <a:gd name="T13" fmla="*/ 191 h 207"/>
                  <a:gd name="T14" fmla="*/ 16 w 333"/>
                  <a:gd name="T15" fmla="*/ 191 h 207"/>
                  <a:gd name="T16" fmla="*/ 16 w 333"/>
                  <a:gd name="T17" fmla="*/ 135 h 207"/>
                  <a:gd name="T18" fmla="*/ 139 w 333"/>
                  <a:gd name="T19" fmla="*/ 12 h 207"/>
                  <a:gd name="T20" fmla="*/ 167 w 333"/>
                  <a:gd name="T2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3" h="207">
                    <a:moveTo>
                      <a:pt x="167" y="0"/>
                    </a:moveTo>
                    <a:cubicBezTo>
                      <a:pt x="177" y="0"/>
                      <a:pt x="187" y="4"/>
                      <a:pt x="195" y="12"/>
                    </a:cubicBezTo>
                    <a:cubicBezTo>
                      <a:pt x="318" y="135"/>
                      <a:pt x="318" y="135"/>
                      <a:pt x="318" y="135"/>
                    </a:cubicBezTo>
                    <a:cubicBezTo>
                      <a:pt x="333" y="150"/>
                      <a:pt x="333" y="176"/>
                      <a:pt x="318" y="191"/>
                    </a:cubicBezTo>
                    <a:cubicBezTo>
                      <a:pt x="302" y="207"/>
                      <a:pt x="277" y="207"/>
                      <a:pt x="261" y="191"/>
                    </a:cubicBezTo>
                    <a:cubicBezTo>
                      <a:pt x="167" y="97"/>
                      <a:pt x="167" y="97"/>
                      <a:pt x="167" y="97"/>
                    </a:cubicBezTo>
                    <a:cubicBezTo>
                      <a:pt x="72" y="191"/>
                      <a:pt x="72" y="191"/>
                      <a:pt x="72" y="191"/>
                    </a:cubicBezTo>
                    <a:cubicBezTo>
                      <a:pt x="57" y="207"/>
                      <a:pt x="32" y="207"/>
                      <a:pt x="16" y="191"/>
                    </a:cubicBezTo>
                    <a:cubicBezTo>
                      <a:pt x="0" y="176"/>
                      <a:pt x="0" y="150"/>
                      <a:pt x="16" y="135"/>
                    </a:cubicBezTo>
                    <a:cubicBezTo>
                      <a:pt x="139" y="12"/>
                      <a:pt x="139" y="12"/>
                      <a:pt x="139" y="12"/>
                    </a:cubicBezTo>
                    <a:cubicBezTo>
                      <a:pt x="146" y="4"/>
                      <a:pt x="157" y="0"/>
                      <a:pt x="167"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9" name="TextBox 8">
              <a:extLst>
                <a:ext uri="{FF2B5EF4-FFF2-40B4-BE49-F238E27FC236}">
                  <a16:creationId xmlns:a16="http://schemas.microsoft.com/office/drawing/2014/main" id="{7D8D2E78-9057-BA5E-2AE2-EC39A2828347}"/>
                </a:ext>
              </a:extLst>
            </p:cNvPr>
            <p:cNvSpPr txBox="1"/>
            <p:nvPr/>
          </p:nvSpPr>
          <p:spPr>
            <a:xfrm>
              <a:off x="765773" y="2774975"/>
              <a:ext cx="4095650" cy="1523494"/>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Spread the word</a:t>
              </a:r>
            </a:p>
            <a:p>
              <a:pPr algn="l">
                <a:spcBef>
                  <a:spcPts val="600"/>
                </a:spcBef>
              </a:pPr>
              <a:r>
                <a:rPr lang="en-US" sz="1400" b="0" i="0" dirty="0">
                  <a:solidFill>
                    <a:schemeClr val="tx1">
                      <a:lumMod val="75000"/>
                      <a:lumOff val="25000"/>
                    </a:schemeClr>
                  </a:solidFill>
                  <a:effectLst/>
                  <a:latin typeface="Lora" pitchFamily="2" charset="0"/>
                </a:rPr>
                <a:t>Word-of-mouth marketing is a powerful tool for providers. By sharing your positive experiences with others, you can help providers reach new customers and grow their business.</a:t>
              </a:r>
            </a:p>
          </p:txBody>
        </p:sp>
        <p:sp>
          <p:nvSpPr>
            <p:cNvPr id="10" name="TextBox 9">
              <a:extLst>
                <a:ext uri="{FF2B5EF4-FFF2-40B4-BE49-F238E27FC236}">
                  <a16:creationId xmlns:a16="http://schemas.microsoft.com/office/drawing/2014/main" id="{12F2EA0E-6B98-5CEB-7DA6-F9C6EA7BEC37}"/>
                </a:ext>
              </a:extLst>
            </p:cNvPr>
            <p:cNvSpPr txBox="1"/>
            <p:nvPr/>
          </p:nvSpPr>
          <p:spPr>
            <a:xfrm>
              <a:off x="765773" y="4841544"/>
              <a:ext cx="4095650" cy="1092607"/>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Collaborate with providers</a:t>
              </a:r>
            </a:p>
            <a:p>
              <a:pPr algn="l">
                <a:spcBef>
                  <a:spcPts val="600"/>
                </a:spcBef>
              </a:pPr>
              <a:r>
                <a:rPr lang="en-US" sz="1400" b="0" i="0" dirty="0">
                  <a:solidFill>
                    <a:schemeClr val="tx1">
                      <a:lumMod val="75000"/>
                      <a:lumOff val="25000"/>
                    </a:schemeClr>
                  </a:solidFill>
                  <a:effectLst/>
                  <a:latin typeface="Lora" pitchFamily="2" charset="0"/>
                </a:rPr>
                <a:t>Working collaboratively with providers can help build stronger relationships and create better outcomes</a:t>
              </a:r>
            </a:p>
          </p:txBody>
        </p:sp>
        <p:grpSp>
          <p:nvGrpSpPr>
            <p:cNvPr id="11" name="Group 10">
              <a:extLst>
                <a:ext uri="{FF2B5EF4-FFF2-40B4-BE49-F238E27FC236}">
                  <a16:creationId xmlns:a16="http://schemas.microsoft.com/office/drawing/2014/main" id="{DA7CA3E1-43C9-2BB0-5882-4453AF35FE87}"/>
                </a:ext>
              </a:extLst>
            </p:cNvPr>
            <p:cNvGrpSpPr/>
            <p:nvPr/>
          </p:nvGrpSpPr>
          <p:grpSpPr>
            <a:xfrm>
              <a:off x="544744" y="2832929"/>
              <a:ext cx="225457" cy="225457"/>
              <a:chOff x="5857448" y="5537808"/>
              <a:chExt cx="477102" cy="477102"/>
            </a:xfrm>
          </p:grpSpPr>
          <p:sp>
            <p:nvSpPr>
              <p:cNvPr id="12" name="Oval 11">
                <a:extLst>
                  <a:ext uri="{FF2B5EF4-FFF2-40B4-BE49-F238E27FC236}">
                    <a16:creationId xmlns:a16="http://schemas.microsoft.com/office/drawing/2014/main" id="{02870281-D49E-EA7F-61C3-A5732CF9E6FC}"/>
                  </a:ext>
                </a:extLst>
              </p:cNvPr>
              <p:cNvSpPr/>
              <p:nvPr/>
            </p:nvSpPr>
            <p:spPr>
              <a:xfrm rot="16200000">
                <a:off x="5857448" y="5537808"/>
                <a:ext cx="477102" cy="477102"/>
              </a:xfrm>
              <a:prstGeom prst="ellipse">
                <a:avLst/>
              </a:prstGeom>
              <a:solidFill>
                <a:schemeClr val="accent1"/>
              </a:solidFill>
              <a:ln>
                <a:noFill/>
              </a:ln>
              <a:effectLst>
                <a:outerShdw blurRad="177800" dist="63500" dir="54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Freeform 5">
                <a:extLst>
                  <a:ext uri="{FF2B5EF4-FFF2-40B4-BE49-F238E27FC236}">
                    <a16:creationId xmlns:a16="http://schemas.microsoft.com/office/drawing/2014/main" id="{4E3F3959-33A8-0475-3B8C-BC5A2C8A3EC3}"/>
                  </a:ext>
                </a:extLst>
              </p:cNvPr>
              <p:cNvSpPr>
                <a:spLocks/>
              </p:cNvSpPr>
              <p:nvPr/>
            </p:nvSpPr>
            <p:spPr bwMode="auto">
              <a:xfrm rot="5400000">
                <a:off x="5965249" y="5700323"/>
                <a:ext cx="261501" cy="163155"/>
              </a:xfrm>
              <a:custGeom>
                <a:avLst/>
                <a:gdLst>
                  <a:gd name="T0" fmla="*/ 167 w 333"/>
                  <a:gd name="T1" fmla="*/ 0 h 207"/>
                  <a:gd name="T2" fmla="*/ 195 w 333"/>
                  <a:gd name="T3" fmla="*/ 12 h 207"/>
                  <a:gd name="T4" fmla="*/ 318 w 333"/>
                  <a:gd name="T5" fmla="*/ 135 h 207"/>
                  <a:gd name="T6" fmla="*/ 318 w 333"/>
                  <a:gd name="T7" fmla="*/ 191 h 207"/>
                  <a:gd name="T8" fmla="*/ 261 w 333"/>
                  <a:gd name="T9" fmla="*/ 191 h 207"/>
                  <a:gd name="T10" fmla="*/ 167 w 333"/>
                  <a:gd name="T11" fmla="*/ 97 h 207"/>
                  <a:gd name="T12" fmla="*/ 72 w 333"/>
                  <a:gd name="T13" fmla="*/ 191 h 207"/>
                  <a:gd name="T14" fmla="*/ 16 w 333"/>
                  <a:gd name="T15" fmla="*/ 191 h 207"/>
                  <a:gd name="T16" fmla="*/ 16 w 333"/>
                  <a:gd name="T17" fmla="*/ 135 h 207"/>
                  <a:gd name="T18" fmla="*/ 139 w 333"/>
                  <a:gd name="T19" fmla="*/ 12 h 207"/>
                  <a:gd name="T20" fmla="*/ 167 w 333"/>
                  <a:gd name="T2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3" h="207">
                    <a:moveTo>
                      <a:pt x="167" y="0"/>
                    </a:moveTo>
                    <a:cubicBezTo>
                      <a:pt x="177" y="0"/>
                      <a:pt x="187" y="4"/>
                      <a:pt x="195" y="12"/>
                    </a:cubicBezTo>
                    <a:cubicBezTo>
                      <a:pt x="318" y="135"/>
                      <a:pt x="318" y="135"/>
                      <a:pt x="318" y="135"/>
                    </a:cubicBezTo>
                    <a:cubicBezTo>
                      <a:pt x="333" y="150"/>
                      <a:pt x="333" y="176"/>
                      <a:pt x="318" y="191"/>
                    </a:cubicBezTo>
                    <a:cubicBezTo>
                      <a:pt x="302" y="207"/>
                      <a:pt x="277" y="207"/>
                      <a:pt x="261" y="191"/>
                    </a:cubicBezTo>
                    <a:cubicBezTo>
                      <a:pt x="167" y="97"/>
                      <a:pt x="167" y="97"/>
                      <a:pt x="167" y="97"/>
                    </a:cubicBezTo>
                    <a:cubicBezTo>
                      <a:pt x="72" y="191"/>
                      <a:pt x="72" y="191"/>
                      <a:pt x="72" y="191"/>
                    </a:cubicBezTo>
                    <a:cubicBezTo>
                      <a:pt x="57" y="207"/>
                      <a:pt x="32" y="207"/>
                      <a:pt x="16" y="191"/>
                    </a:cubicBezTo>
                    <a:cubicBezTo>
                      <a:pt x="0" y="176"/>
                      <a:pt x="0" y="150"/>
                      <a:pt x="16" y="135"/>
                    </a:cubicBezTo>
                    <a:cubicBezTo>
                      <a:pt x="139" y="12"/>
                      <a:pt x="139" y="12"/>
                      <a:pt x="139" y="12"/>
                    </a:cubicBezTo>
                    <a:cubicBezTo>
                      <a:pt x="146" y="4"/>
                      <a:pt x="157" y="0"/>
                      <a:pt x="167"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a:p>
            </p:txBody>
          </p:sp>
        </p:grpSp>
        <p:grpSp>
          <p:nvGrpSpPr>
            <p:cNvPr id="14" name="Group 13">
              <a:extLst>
                <a:ext uri="{FF2B5EF4-FFF2-40B4-BE49-F238E27FC236}">
                  <a16:creationId xmlns:a16="http://schemas.microsoft.com/office/drawing/2014/main" id="{3DF7755F-4613-7CA9-3CCC-1F73E5CFB028}"/>
                </a:ext>
              </a:extLst>
            </p:cNvPr>
            <p:cNvGrpSpPr/>
            <p:nvPr/>
          </p:nvGrpSpPr>
          <p:grpSpPr>
            <a:xfrm>
              <a:off x="544744" y="4900138"/>
              <a:ext cx="225457" cy="225457"/>
              <a:chOff x="5857448" y="5537808"/>
              <a:chExt cx="477102" cy="477102"/>
            </a:xfrm>
          </p:grpSpPr>
          <p:sp>
            <p:nvSpPr>
              <p:cNvPr id="15" name="Oval 14">
                <a:extLst>
                  <a:ext uri="{FF2B5EF4-FFF2-40B4-BE49-F238E27FC236}">
                    <a16:creationId xmlns:a16="http://schemas.microsoft.com/office/drawing/2014/main" id="{DA41919D-C136-F9B9-EE89-AD865B32F86F}"/>
                  </a:ext>
                </a:extLst>
              </p:cNvPr>
              <p:cNvSpPr/>
              <p:nvPr/>
            </p:nvSpPr>
            <p:spPr>
              <a:xfrm rot="16200000">
                <a:off x="5857448" y="5537808"/>
                <a:ext cx="477102" cy="477102"/>
              </a:xfrm>
              <a:prstGeom prst="ellipse">
                <a:avLst/>
              </a:prstGeom>
              <a:solidFill>
                <a:schemeClr val="accent1"/>
              </a:solidFill>
              <a:ln>
                <a:noFill/>
              </a:ln>
              <a:effectLst>
                <a:outerShdw blurRad="177800" dist="63500" dir="54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Freeform 5">
                <a:extLst>
                  <a:ext uri="{FF2B5EF4-FFF2-40B4-BE49-F238E27FC236}">
                    <a16:creationId xmlns:a16="http://schemas.microsoft.com/office/drawing/2014/main" id="{6688BEB7-17B7-1760-4B33-B68A54BAC271}"/>
                  </a:ext>
                </a:extLst>
              </p:cNvPr>
              <p:cNvSpPr>
                <a:spLocks/>
              </p:cNvSpPr>
              <p:nvPr/>
            </p:nvSpPr>
            <p:spPr bwMode="auto">
              <a:xfrm rot="5400000">
                <a:off x="5965249" y="5700323"/>
                <a:ext cx="261501" cy="163155"/>
              </a:xfrm>
              <a:custGeom>
                <a:avLst/>
                <a:gdLst>
                  <a:gd name="T0" fmla="*/ 167 w 333"/>
                  <a:gd name="T1" fmla="*/ 0 h 207"/>
                  <a:gd name="T2" fmla="*/ 195 w 333"/>
                  <a:gd name="T3" fmla="*/ 12 h 207"/>
                  <a:gd name="T4" fmla="*/ 318 w 333"/>
                  <a:gd name="T5" fmla="*/ 135 h 207"/>
                  <a:gd name="T6" fmla="*/ 318 w 333"/>
                  <a:gd name="T7" fmla="*/ 191 h 207"/>
                  <a:gd name="T8" fmla="*/ 261 w 333"/>
                  <a:gd name="T9" fmla="*/ 191 h 207"/>
                  <a:gd name="T10" fmla="*/ 167 w 333"/>
                  <a:gd name="T11" fmla="*/ 97 h 207"/>
                  <a:gd name="T12" fmla="*/ 72 w 333"/>
                  <a:gd name="T13" fmla="*/ 191 h 207"/>
                  <a:gd name="T14" fmla="*/ 16 w 333"/>
                  <a:gd name="T15" fmla="*/ 191 h 207"/>
                  <a:gd name="T16" fmla="*/ 16 w 333"/>
                  <a:gd name="T17" fmla="*/ 135 h 207"/>
                  <a:gd name="T18" fmla="*/ 139 w 333"/>
                  <a:gd name="T19" fmla="*/ 12 h 207"/>
                  <a:gd name="T20" fmla="*/ 167 w 333"/>
                  <a:gd name="T2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3" h="207">
                    <a:moveTo>
                      <a:pt x="167" y="0"/>
                    </a:moveTo>
                    <a:cubicBezTo>
                      <a:pt x="177" y="0"/>
                      <a:pt x="187" y="4"/>
                      <a:pt x="195" y="12"/>
                    </a:cubicBezTo>
                    <a:cubicBezTo>
                      <a:pt x="318" y="135"/>
                      <a:pt x="318" y="135"/>
                      <a:pt x="318" y="135"/>
                    </a:cubicBezTo>
                    <a:cubicBezTo>
                      <a:pt x="333" y="150"/>
                      <a:pt x="333" y="176"/>
                      <a:pt x="318" y="191"/>
                    </a:cubicBezTo>
                    <a:cubicBezTo>
                      <a:pt x="302" y="207"/>
                      <a:pt x="277" y="207"/>
                      <a:pt x="261" y="191"/>
                    </a:cubicBezTo>
                    <a:cubicBezTo>
                      <a:pt x="167" y="97"/>
                      <a:pt x="167" y="97"/>
                      <a:pt x="167" y="97"/>
                    </a:cubicBezTo>
                    <a:cubicBezTo>
                      <a:pt x="72" y="191"/>
                      <a:pt x="72" y="191"/>
                      <a:pt x="72" y="191"/>
                    </a:cubicBezTo>
                    <a:cubicBezTo>
                      <a:pt x="57" y="207"/>
                      <a:pt x="32" y="207"/>
                      <a:pt x="16" y="191"/>
                    </a:cubicBezTo>
                    <a:cubicBezTo>
                      <a:pt x="0" y="176"/>
                      <a:pt x="0" y="150"/>
                      <a:pt x="16" y="135"/>
                    </a:cubicBezTo>
                    <a:cubicBezTo>
                      <a:pt x="139" y="12"/>
                      <a:pt x="139" y="12"/>
                      <a:pt x="139" y="12"/>
                    </a:cubicBezTo>
                    <a:cubicBezTo>
                      <a:pt x="146" y="4"/>
                      <a:pt x="157" y="0"/>
                      <a:pt x="167"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a:p>
            </p:txBody>
          </p:sp>
        </p:grpSp>
      </p:grpSp>
    </p:spTree>
    <p:extLst>
      <p:ext uri="{BB962C8B-B14F-4D97-AF65-F5344CB8AC3E}">
        <p14:creationId xmlns:p14="http://schemas.microsoft.com/office/powerpoint/2010/main" val="3127910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774EF5A1-65FD-75F8-5EA7-4CA2751346CB}"/>
              </a:ext>
            </a:extLst>
          </p:cNvPr>
          <p:cNvSpPr/>
          <p:nvPr/>
        </p:nvSpPr>
        <p:spPr>
          <a:xfrm>
            <a:off x="0" y="2457450"/>
            <a:ext cx="4838700" cy="2933700"/>
          </a:xfrm>
          <a:custGeom>
            <a:avLst/>
            <a:gdLst>
              <a:gd name="connsiteX0" fmla="*/ 0 w 4838700"/>
              <a:gd name="connsiteY0" fmla="*/ 0 h 2933700"/>
              <a:gd name="connsiteX1" fmla="*/ 4349740 w 4838700"/>
              <a:gd name="connsiteY1" fmla="*/ 0 h 2933700"/>
              <a:gd name="connsiteX2" fmla="*/ 4838700 w 4838700"/>
              <a:gd name="connsiteY2" fmla="*/ 488960 h 2933700"/>
              <a:gd name="connsiteX3" fmla="*/ 4838700 w 4838700"/>
              <a:gd name="connsiteY3" fmla="*/ 2444740 h 2933700"/>
              <a:gd name="connsiteX4" fmla="*/ 4349740 w 4838700"/>
              <a:gd name="connsiteY4" fmla="*/ 2933700 h 2933700"/>
              <a:gd name="connsiteX5" fmla="*/ 0 w 4838700"/>
              <a:gd name="connsiteY5" fmla="*/ 2933700 h 2933700"/>
              <a:gd name="connsiteX6" fmla="*/ 0 w 4838700"/>
              <a:gd name="connsiteY6" fmla="*/ 0 h 293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0" h="2933700">
                <a:moveTo>
                  <a:pt x="0" y="0"/>
                </a:moveTo>
                <a:lnTo>
                  <a:pt x="4349740" y="0"/>
                </a:lnTo>
                <a:cubicBezTo>
                  <a:pt x="4619785" y="0"/>
                  <a:pt x="4838700" y="218915"/>
                  <a:pt x="4838700" y="488960"/>
                </a:cubicBezTo>
                <a:lnTo>
                  <a:pt x="4838700" y="2444740"/>
                </a:lnTo>
                <a:cubicBezTo>
                  <a:pt x="4838700" y="2714785"/>
                  <a:pt x="4619785" y="2933700"/>
                  <a:pt x="4349740" y="2933700"/>
                </a:cubicBezTo>
                <a:lnTo>
                  <a:pt x="0" y="29337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 name="Group 7">
            <a:extLst>
              <a:ext uri="{FF2B5EF4-FFF2-40B4-BE49-F238E27FC236}">
                <a16:creationId xmlns:a16="http://schemas.microsoft.com/office/drawing/2014/main" id="{92BCA508-BC11-B39A-D883-3CFB3502E405}"/>
              </a:ext>
            </a:extLst>
          </p:cNvPr>
          <p:cNvGrpSpPr/>
          <p:nvPr/>
        </p:nvGrpSpPr>
        <p:grpSpPr>
          <a:xfrm>
            <a:off x="762000" y="636270"/>
            <a:ext cx="3314700" cy="3288030"/>
            <a:chOff x="838200" y="350520"/>
            <a:chExt cx="3314700" cy="3288030"/>
          </a:xfrm>
        </p:grpSpPr>
        <p:pic>
          <p:nvPicPr>
            <p:cNvPr id="9218" name="Picture 2" descr="Mother and daughter in blanket making faces">
              <a:extLst>
                <a:ext uri="{FF2B5EF4-FFF2-40B4-BE49-F238E27FC236}">
                  <a16:creationId xmlns:a16="http://schemas.microsoft.com/office/drawing/2014/main" id="{FFC28AB3-2B21-BE59-C964-87BC0F51C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503873"/>
              <a:ext cx="2981325" cy="2981325"/>
            </a:xfrm>
            <a:prstGeom prst="round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27449493-4990-2E62-46A0-3EB5A4734279}"/>
                </a:ext>
              </a:extLst>
            </p:cNvPr>
            <p:cNvSpPr/>
            <p:nvPr/>
          </p:nvSpPr>
          <p:spPr>
            <a:xfrm>
              <a:off x="838200" y="350520"/>
              <a:ext cx="3314700" cy="3288030"/>
            </a:xfrm>
            <a:prstGeom prst="roundRect">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6602516E-7CA5-DD3A-A388-F80E73FF799B}"/>
              </a:ext>
            </a:extLst>
          </p:cNvPr>
          <p:cNvSpPr/>
          <p:nvPr/>
        </p:nvSpPr>
        <p:spPr>
          <a:xfrm>
            <a:off x="10160000" y="0"/>
            <a:ext cx="2032000" cy="6966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B70B1A3E-A304-49F8-ACFB-A45999CE847F}"/>
              </a:ext>
            </a:extLst>
          </p:cNvPr>
          <p:cNvGrpSpPr/>
          <p:nvPr/>
        </p:nvGrpSpPr>
        <p:grpSpPr>
          <a:xfrm>
            <a:off x="5600700" y="1060704"/>
            <a:ext cx="6096000" cy="5117592"/>
            <a:chOff x="5600700" y="1187065"/>
            <a:chExt cx="6096000" cy="5117592"/>
          </a:xfrm>
        </p:grpSpPr>
        <p:grpSp>
          <p:nvGrpSpPr>
            <p:cNvPr id="24" name="Group 23">
              <a:extLst>
                <a:ext uri="{FF2B5EF4-FFF2-40B4-BE49-F238E27FC236}">
                  <a16:creationId xmlns:a16="http://schemas.microsoft.com/office/drawing/2014/main" id="{270816D4-E5E0-ED36-1B25-89F3583836C3}"/>
                </a:ext>
              </a:extLst>
            </p:cNvPr>
            <p:cNvGrpSpPr/>
            <p:nvPr/>
          </p:nvGrpSpPr>
          <p:grpSpPr>
            <a:xfrm>
              <a:off x="5600700" y="2457450"/>
              <a:ext cx="6054500" cy="3847207"/>
              <a:chOff x="5608862" y="1543943"/>
              <a:chExt cx="6054500" cy="3847207"/>
            </a:xfrm>
          </p:grpSpPr>
          <p:sp>
            <p:nvSpPr>
              <p:cNvPr id="10" name="TextBox 9">
                <a:extLst>
                  <a:ext uri="{FF2B5EF4-FFF2-40B4-BE49-F238E27FC236}">
                    <a16:creationId xmlns:a16="http://schemas.microsoft.com/office/drawing/2014/main" id="{99B75B42-16D0-CA5D-24F7-3B7A8DDA469D}"/>
                  </a:ext>
                </a:extLst>
              </p:cNvPr>
              <p:cNvSpPr txBox="1"/>
              <p:nvPr/>
            </p:nvSpPr>
            <p:spPr>
              <a:xfrm>
                <a:off x="5886676" y="1543943"/>
                <a:ext cx="5776686" cy="3847207"/>
              </a:xfrm>
              <a:prstGeom prst="rect">
                <a:avLst/>
              </a:prstGeom>
              <a:noFill/>
            </p:spPr>
            <p:txBody>
              <a:bodyPr wrap="square">
                <a:spAutoFit/>
              </a:bodyPr>
              <a:lstStyle/>
              <a:p>
                <a:pPr algn="l">
                  <a:spcAft>
                    <a:spcPts val="1200"/>
                  </a:spcAft>
                </a:pPr>
                <a:r>
                  <a:rPr lang="en-US" b="1" i="0" dirty="0">
                    <a:solidFill>
                      <a:schemeClr val="tx1">
                        <a:lumMod val="75000"/>
                        <a:lumOff val="25000"/>
                      </a:schemeClr>
                    </a:solidFill>
                    <a:effectLst/>
                    <a:latin typeface="Lora" pitchFamily="2" charset="0"/>
                  </a:rPr>
                  <a:t>Improve quality of life</a:t>
                </a:r>
                <a:endParaRPr lang="en-US" b="1" dirty="0">
                  <a:solidFill>
                    <a:schemeClr val="tx1">
                      <a:lumMod val="75000"/>
                      <a:lumOff val="25000"/>
                    </a:schemeClr>
                  </a:solidFill>
                  <a:latin typeface="Lora" pitchFamily="2" charset="0"/>
                </a:endParaRPr>
              </a:p>
              <a:p>
                <a:pPr algn="l">
                  <a:spcAft>
                    <a:spcPts val="1200"/>
                  </a:spcAft>
                </a:pPr>
                <a:r>
                  <a:rPr lang="en-US" sz="1400" b="0" i="0" dirty="0">
                    <a:solidFill>
                      <a:schemeClr val="tx1">
                        <a:lumMod val="75000"/>
                        <a:lumOff val="25000"/>
                      </a:schemeClr>
                    </a:solidFill>
                    <a:effectLst/>
                    <a:latin typeface="Lora" pitchFamily="2" charset="0"/>
                  </a:rPr>
                  <a:t>Providers in healthcare, social services, and other fields can improve the quality of life for individuals and communities by offering essential services that promote health, safety, and wellbeing.</a:t>
                </a:r>
              </a:p>
              <a:p>
                <a:pPr algn="l">
                  <a:spcAft>
                    <a:spcPts val="1200"/>
                  </a:spcAft>
                </a:pPr>
                <a:r>
                  <a:rPr lang="en-US" b="1" i="0" dirty="0">
                    <a:solidFill>
                      <a:schemeClr val="tx1">
                        <a:lumMod val="75000"/>
                        <a:lumOff val="25000"/>
                      </a:schemeClr>
                    </a:solidFill>
                    <a:effectLst/>
                    <a:latin typeface="Lora" pitchFamily="2" charset="0"/>
                  </a:rPr>
                  <a:t>Create jobs and stimulate economic growth</a:t>
                </a:r>
                <a:endParaRPr lang="en-US" b="1" dirty="0">
                  <a:solidFill>
                    <a:schemeClr val="tx1">
                      <a:lumMod val="75000"/>
                      <a:lumOff val="25000"/>
                    </a:schemeClr>
                  </a:solidFill>
                  <a:latin typeface="Lora" pitchFamily="2" charset="0"/>
                </a:endParaRPr>
              </a:p>
              <a:p>
                <a:pPr algn="l">
                  <a:spcAft>
                    <a:spcPts val="1200"/>
                  </a:spcAft>
                </a:pPr>
                <a:r>
                  <a:rPr lang="en-US" sz="1400" b="0" i="0" dirty="0">
                    <a:solidFill>
                      <a:schemeClr val="tx1">
                        <a:lumMod val="75000"/>
                        <a:lumOff val="25000"/>
                      </a:schemeClr>
                    </a:solidFill>
                    <a:effectLst/>
                    <a:latin typeface="Lora" pitchFamily="2" charset="0"/>
                  </a:rPr>
                  <a:t>Providers often create jobs and contribute to economic growth by offering goods and services that meet consumer needs and drive demand.</a:t>
                </a:r>
              </a:p>
              <a:p>
                <a:pPr algn="l">
                  <a:spcAft>
                    <a:spcPts val="1200"/>
                  </a:spcAft>
                </a:pPr>
                <a:r>
                  <a:rPr lang="en-US" b="1" i="0" dirty="0">
                    <a:solidFill>
                      <a:schemeClr val="tx1">
                        <a:lumMod val="75000"/>
                        <a:lumOff val="25000"/>
                      </a:schemeClr>
                    </a:solidFill>
                    <a:effectLst/>
                    <a:latin typeface="Lora" pitchFamily="2" charset="0"/>
                  </a:rPr>
                  <a:t>Drive innovation and progress</a:t>
                </a:r>
                <a:endParaRPr lang="en-US" b="1" dirty="0">
                  <a:solidFill>
                    <a:schemeClr val="tx1">
                      <a:lumMod val="75000"/>
                      <a:lumOff val="25000"/>
                    </a:schemeClr>
                  </a:solidFill>
                  <a:latin typeface="Lora" pitchFamily="2" charset="0"/>
                </a:endParaRPr>
              </a:p>
              <a:p>
                <a:pPr algn="l">
                  <a:spcAft>
                    <a:spcPts val="1200"/>
                  </a:spcAft>
                </a:pPr>
                <a:r>
                  <a:rPr lang="en-US" sz="1400" b="0" i="0" dirty="0">
                    <a:solidFill>
                      <a:schemeClr val="tx1">
                        <a:lumMod val="75000"/>
                        <a:lumOff val="25000"/>
                      </a:schemeClr>
                    </a:solidFill>
                    <a:effectLst/>
                    <a:latin typeface="Lora" pitchFamily="2" charset="0"/>
                  </a:rPr>
                  <a:t>Providers can drive innovation and progress by developing new products and services, improving existing ones, and finding better ways to deliver them to customers.</a:t>
                </a:r>
              </a:p>
            </p:txBody>
          </p:sp>
          <p:grpSp>
            <p:nvGrpSpPr>
              <p:cNvPr id="15" name="Group 14">
                <a:extLst>
                  <a:ext uri="{FF2B5EF4-FFF2-40B4-BE49-F238E27FC236}">
                    <a16:creationId xmlns:a16="http://schemas.microsoft.com/office/drawing/2014/main" id="{94C5C402-8212-103D-7A87-608469C2F6F3}"/>
                  </a:ext>
                </a:extLst>
              </p:cNvPr>
              <p:cNvGrpSpPr/>
              <p:nvPr/>
            </p:nvGrpSpPr>
            <p:grpSpPr>
              <a:xfrm>
                <a:off x="5608862" y="1543943"/>
                <a:ext cx="277814" cy="276596"/>
                <a:chOff x="941386" y="1192782"/>
                <a:chExt cx="277814" cy="276596"/>
              </a:xfrm>
            </p:grpSpPr>
            <p:sp>
              <p:nvSpPr>
                <p:cNvPr id="16" name="Oval 15">
                  <a:extLst>
                    <a:ext uri="{FF2B5EF4-FFF2-40B4-BE49-F238E27FC236}">
                      <a16:creationId xmlns:a16="http://schemas.microsoft.com/office/drawing/2014/main" id="{6EE6D295-D4BA-8247-213D-711CCBF3E7A3}"/>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44">
                  <a:extLst>
                    <a:ext uri="{FF2B5EF4-FFF2-40B4-BE49-F238E27FC236}">
                      <a16:creationId xmlns:a16="http://schemas.microsoft.com/office/drawing/2014/main" id="{23920CBA-97B5-FEDA-7CDF-6F60D3AF9C36}"/>
                    </a:ext>
                  </a:extLst>
                </p:cNvPr>
                <p:cNvSpPr>
                  <a:spLocks noEditPoints="1"/>
                </p:cNvSpPr>
                <p:nvPr/>
              </p:nvSpPr>
              <p:spPr bwMode="auto">
                <a:xfrm rot="16200000">
                  <a:off x="941995" y="1192173"/>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a:extLst>
                  <a:ext uri="{FF2B5EF4-FFF2-40B4-BE49-F238E27FC236}">
                    <a16:creationId xmlns:a16="http://schemas.microsoft.com/office/drawing/2014/main" id="{72F37558-69D7-CA29-60AA-12518D212487}"/>
                  </a:ext>
                </a:extLst>
              </p:cNvPr>
              <p:cNvGrpSpPr/>
              <p:nvPr/>
            </p:nvGrpSpPr>
            <p:grpSpPr>
              <a:xfrm>
                <a:off x="5608862" y="3010793"/>
                <a:ext cx="277814" cy="276596"/>
                <a:chOff x="941386" y="1192782"/>
                <a:chExt cx="277814" cy="276596"/>
              </a:xfrm>
            </p:grpSpPr>
            <p:sp>
              <p:nvSpPr>
                <p:cNvPr id="19" name="Oval 18">
                  <a:extLst>
                    <a:ext uri="{FF2B5EF4-FFF2-40B4-BE49-F238E27FC236}">
                      <a16:creationId xmlns:a16="http://schemas.microsoft.com/office/drawing/2014/main" id="{A3953AB0-DC16-865B-8DB5-CAB17A5FF583}"/>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44">
                  <a:extLst>
                    <a:ext uri="{FF2B5EF4-FFF2-40B4-BE49-F238E27FC236}">
                      <a16:creationId xmlns:a16="http://schemas.microsoft.com/office/drawing/2014/main" id="{395FB86B-92B6-BE9B-DD4C-57674B67A7FF}"/>
                    </a:ext>
                  </a:extLst>
                </p:cNvPr>
                <p:cNvSpPr>
                  <a:spLocks noEditPoints="1"/>
                </p:cNvSpPr>
                <p:nvPr/>
              </p:nvSpPr>
              <p:spPr bwMode="auto">
                <a:xfrm rot="16200000">
                  <a:off x="941995" y="1192173"/>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1" name="Group 20">
                <a:extLst>
                  <a:ext uri="{FF2B5EF4-FFF2-40B4-BE49-F238E27FC236}">
                    <a16:creationId xmlns:a16="http://schemas.microsoft.com/office/drawing/2014/main" id="{543D2944-397D-CCA4-03D0-E118C7AE3774}"/>
                  </a:ext>
                </a:extLst>
              </p:cNvPr>
              <p:cNvGrpSpPr/>
              <p:nvPr/>
            </p:nvGrpSpPr>
            <p:grpSpPr>
              <a:xfrm>
                <a:off x="5608862" y="4229993"/>
                <a:ext cx="277814" cy="276596"/>
                <a:chOff x="941386" y="1192782"/>
                <a:chExt cx="277814" cy="276596"/>
              </a:xfrm>
            </p:grpSpPr>
            <p:sp>
              <p:nvSpPr>
                <p:cNvPr id="22" name="Oval 21">
                  <a:extLst>
                    <a:ext uri="{FF2B5EF4-FFF2-40B4-BE49-F238E27FC236}">
                      <a16:creationId xmlns:a16="http://schemas.microsoft.com/office/drawing/2014/main" id="{8F087ABB-AFE0-85E4-67B8-D3121DAFD766}"/>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4">
                  <a:extLst>
                    <a:ext uri="{FF2B5EF4-FFF2-40B4-BE49-F238E27FC236}">
                      <a16:creationId xmlns:a16="http://schemas.microsoft.com/office/drawing/2014/main" id="{3CAC3636-280A-BFF9-9C18-82113E78B455}"/>
                    </a:ext>
                  </a:extLst>
                </p:cNvPr>
                <p:cNvSpPr>
                  <a:spLocks noEditPoints="1"/>
                </p:cNvSpPr>
                <p:nvPr/>
              </p:nvSpPr>
              <p:spPr bwMode="auto">
                <a:xfrm rot="16200000">
                  <a:off x="941995" y="1192173"/>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grpSp>
        </p:grpSp>
        <p:sp>
          <p:nvSpPr>
            <p:cNvPr id="26" name="TextBox 25">
              <a:extLst>
                <a:ext uri="{FF2B5EF4-FFF2-40B4-BE49-F238E27FC236}">
                  <a16:creationId xmlns:a16="http://schemas.microsoft.com/office/drawing/2014/main" id="{89711D33-2F64-7F02-3C90-6D44C2E95EA2}"/>
                </a:ext>
              </a:extLst>
            </p:cNvPr>
            <p:cNvSpPr txBox="1"/>
            <p:nvPr/>
          </p:nvSpPr>
          <p:spPr>
            <a:xfrm>
              <a:off x="5600700" y="1187065"/>
              <a:ext cx="6096000" cy="707886"/>
            </a:xfrm>
            <a:prstGeom prst="rect">
              <a:avLst/>
            </a:prstGeom>
            <a:noFill/>
          </p:spPr>
          <p:txBody>
            <a:bodyPr wrap="square">
              <a:spAutoFit/>
            </a:bodyPr>
            <a:lstStyle/>
            <a:p>
              <a:r>
                <a:rPr lang="en-US" sz="4000" b="1" i="0" dirty="0">
                  <a:solidFill>
                    <a:schemeClr val="accent2"/>
                  </a:solidFill>
                  <a:effectLst/>
                  <a:latin typeface="Lora" pitchFamily="2" charset="0"/>
                </a:rPr>
                <a:t>The Impact of Providers</a:t>
              </a:r>
              <a:endParaRPr lang="en-US" sz="4000" b="1" dirty="0">
                <a:solidFill>
                  <a:schemeClr val="accent2"/>
                </a:solidFill>
                <a:latin typeface="Lora" pitchFamily="2" charset="0"/>
              </a:endParaRPr>
            </a:p>
          </p:txBody>
        </p:sp>
      </p:grpSp>
    </p:spTree>
    <p:extLst>
      <p:ext uri="{BB962C8B-B14F-4D97-AF65-F5344CB8AC3E}">
        <p14:creationId xmlns:p14="http://schemas.microsoft.com/office/powerpoint/2010/main" val="4046660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0FDF9BD-CC07-ED7F-C5B2-D27BE88BD096}"/>
              </a:ext>
            </a:extLst>
          </p:cNvPr>
          <p:cNvSpPr/>
          <p:nvPr/>
        </p:nvSpPr>
        <p:spPr>
          <a:xfrm flipH="1">
            <a:off x="-152400" y="1219200"/>
            <a:ext cx="5081350" cy="4000500"/>
          </a:xfrm>
          <a:custGeom>
            <a:avLst/>
            <a:gdLst>
              <a:gd name="connsiteX0" fmla="*/ 620243 w 4776551"/>
              <a:gd name="connsiteY0" fmla="*/ 0 h 3721384"/>
              <a:gd name="connsiteX1" fmla="*/ 4776551 w 4776551"/>
              <a:gd name="connsiteY1" fmla="*/ 0 h 3721384"/>
              <a:gd name="connsiteX2" fmla="*/ 4776551 w 4776551"/>
              <a:gd name="connsiteY2" fmla="*/ 3721384 h 3721384"/>
              <a:gd name="connsiteX3" fmla="*/ 620243 w 4776551"/>
              <a:gd name="connsiteY3" fmla="*/ 3721384 h 3721384"/>
              <a:gd name="connsiteX4" fmla="*/ 0 w 4776551"/>
              <a:gd name="connsiteY4" fmla="*/ 3101141 h 3721384"/>
              <a:gd name="connsiteX5" fmla="*/ 0 w 4776551"/>
              <a:gd name="connsiteY5" fmla="*/ 620243 h 3721384"/>
              <a:gd name="connsiteX6" fmla="*/ 620243 w 4776551"/>
              <a:gd name="connsiteY6" fmla="*/ 0 h 372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6551" h="3721384">
                <a:moveTo>
                  <a:pt x="620243" y="0"/>
                </a:moveTo>
                <a:lnTo>
                  <a:pt x="4776551" y="0"/>
                </a:lnTo>
                <a:lnTo>
                  <a:pt x="4776551" y="3721384"/>
                </a:lnTo>
                <a:lnTo>
                  <a:pt x="620243" y="3721384"/>
                </a:lnTo>
                <a:cubicBezTo>
                  <a:pt x="277692" y="3721384"/>
                  <a:pt x="0" y="3443692"/>
                  <a:pt x="0" y="3101141"/>
                </a:cubicBezTo>
                <a:lnTo>
                  <a:pt x="0" y="620243"/>
                </a:lnTo>
                <a:cubicBezTo>
                  <a:pt x="0" y="277692"/>
                  <a:pt x="277692" y="0"/>
                  <a:pt x="620243" y="0"/>
                </a:cubicBezTo>
                <a:close/>
              </a:path>
            </a:pathLst>
          </a:cu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D9BC8BE2-78A6-BCF4-E1AE-F7E9E9B6804C}"/>
              </a:ext>
            </a:extLst>
          </p:cNvPr>
          <p:cNvSpPr/>
          <p:nvPr/>
        </p:nvSpPr>
        <p:spPr>
          <a:xfrm flipH="1">
            <a:off x="-1" y="1352550"/>
            <a:ext cx="4776551" cy="3721384"/>
          </a:xfrm>
          <a:custGeom>
            <a:avLst/>
            <a:gdLst>
              <a:gd name="connsiteX0" fmla="*/ 620243 w 4776551"/>
              <a:gd name="connsiteY0" fmla="*/ 0 h 3721384"/>
              <a:gd name="connsiteX1" fmla="*/ 4776551 w 4776551"/>
              <a:gd name="connsiteY1" fmla="*/ 0 h 3721384"/>
              <a:gd name="connsiteX2" fmla="*/ 4776551 w 4776551"/>
              <a:gd name="connsiteY2" fmla="*/ 3721384 h 3721384"/>
              <a:gd name="connsiteX3" fmla="*/ 620243 w 4776551"/>
              <a:gd name="connsiteY3" fmla="*/ 3721384 h 3721384"/>
              <a:gd name="connsiteX4" fmla="*/ 0 w 4776551"/>
              <a:gd name="connsiteY4" fmla="*/ 3101141 h 3721384"/>
              <a:gd name="connsiteX5" fmla="*/ 0 w 4776551"/>
              <a:gd name="connsiteY5" fmla="*/ 620243 h 3721384"/>
              <a:gd name="connsiteX6" fmla="*/ 620243 w 4776551"/>
              <a:gd name="connsiteY6" fmla="*/ 0 h 372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6551" h="3721384">
                <a:moveTo>
                  <a:pt x="620243" y="0"/>
                </a:moveTo>
                <a:lnTo>
                  <a:pt x="4776551" y="0"/>
                </a:lnTo>
                <a:lnTo>
                  <a:pt x="4776551" y="3721384"/>
                </a:lnTo>
                <a:lnTo>
                  <a:pt x="620243" y="3721384"/>
                </a:lnTo>
                <a:cubicBezTo>
                  <a:pt x="277692" y="3721384"/>
                  <a:pt x="0" y="3443692"/>
                  <a:pt x="0" y="3101141"/>
                </a:cubicBezTo>
                <a:lnTo>
                  <a:pt x="0" y="620243"/>
                </a:lnTo>
                <a:cubicBezTo>
                  <a:pt x="0" y="277692"/>
                  <a:pt x="277692" y="0"/>
                  <a:pt x="620243"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Rounded Corners 8">
            <a:extLst>
              <a:ext uri="{FF2B5EF4-FFF2-40B4-BE49-F238E27FC236}">
                <a16:creationId xmlns:a16="http://schemas.microsoft.com/office/drawing/2014/main" id="{5FEE6F1E-DAE2-AD53-F871-88422114FBE2}"/>
              </a:ext>
            </a:extLst>
          </p:cNvPr>
          <p:cNvSpPr/>
          <p:nvPr/>
        </p:nvSpPr>
        <p:spPr>
          <a:xfrm>
            <a:off x="1747600" y="4244833"/>
            <a:ext cx="6057900" cy="20955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i="0" dirty="0">
                <a:solidFill>
                  <a:srgbClr val="343541"/>
                </a:solidFill>
                <a:effectLst/>
                <a:latin typeface="Lora" pitchFamily="2" charset="0"/>
              </a:rPr>
              <a:t>Why We Love </a:t>
            </a:r>
            <a:endParaRPr lang="en-US" sz="4400" b="1" dirty="0">
              <a:latin typeface="Lora" pitchFamily="2" charset="0"/>
            </a:endParaRPr>
          </a:p>
        </p:txBody>
      </p:sp>
      <p:grpSp>
        <p:nvGrpSpPr>
          <p:cNvPr id="19" name="Group 18">
            <a:extLst>
              <a:ext uri="{FF2B5EF4-FFF2-40B4-BE49-F238E27FC236}">
                <a16:creationId xmlns:a16="http://schemas.microsoft.com/office/drawing/2014/main" id="{23F252D6-4F97-71BA-8577-3F11A5109620}"/>
              </a:ext>
            </a:extLst>
          </p:cNvPr>
          <p:cNvGrpSpPr/>
          <p:nvPr/>
        </p:nvGrpSpPr>
        <p:grpSpPr>
          <a:xfrm>
            <a:off x="5333822" y="666749"/>
            <a:ext cx="5939075" cy="1277273"/>
            <a:chOff x="5333822" y="1219199"/>
            <a:chExt cx="5939075" cy="1277273"/>
          </a:xfrm>
        </p:grpSpPr>
        <p:sp>
          <p:nvSpPr>
            <p:cNvPr id="11" name="TextBox 10">
              <a:extLst>
                <a:ext uri="{FF2B5EF4-FFF2-40B4-BE49-F238E27FC236}">
                  <a16:creationId xmlns:a16="http://schemas.microsoft.com/office/drawing/2014/main" id="{FA8686FE-186E-C582-BC5B-17F7C2E1D3D2}"/>
                </a:ext>
              </a:extLst>
            </p:cNvPr>
            <p:cNvSpPr txBox="1"/>
            <p:nvPr/>
          </p:nvSpPr>
          <p:spPr>
            <a:xfrm>
              <a:off x="6919973" y="1219199"/>
              <a:ext cx="4352924" cy="1277273"/>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It highlights the essential work of providers</a:t>
              </a:r>
            </a:p>
            <a:p>
              <a:pPr algn="l">
                <a:spcBef>
                  <a:spcPts val="600"/>
                </a:spcBef>
              </a:pPr>
              <a:r>
                <a:rPr lang="en-US" sz="1200" b="0" i="0" dirty="0">
                  <a:solidFill>
                    <a:schemeClr val="tx1">
                      <a:lumMod val="75000"/>
                      <a:lumOff val="25000"/>
                    </a:schemeClr>
                  </a:solidFill>
                  <a:effectLst/>
                  <a:latin typeface="Lora" pitchFamily="2" charset="0"/>
                </a:rPr>
                <a:t>National Provider Appreciation Day shines a spotlight on the important work that providers do every day to support individuals, families, and communities.</a:t>
              </a:r>
            </a:p>
          </p:txBody>
        </p:sp>
        <p:grpSp>
          <p:nvGrpSpPr>
            <p:cNvPr id="12" name="Group 11">
              <a:extLst>
                <a:ext uri="{FF2B5EF4-FFF2-40B4-BE49-F238E27FC236}">
                  <a16:creationId xmlns:a16="http://schemas.microsoft.com/office/drawing/2014/main" id="{27D924A9-F816-D82C-542B-6A10A4E5FB5F}"/>
                </a:ext>
              </a:extLst>
            </p:cNvPr>
            <p:cNvGrpSpPr/>
            <p:nvPr/>
          </p:nvGrpSpPr>
          <p:grpSpPr>
            <a:xfrm>
              <a:off x="5333822" y="1257671"/>
              <a:ext cx="1200329" cy="1200329"/>
              <a:chOff x="7923461" y="936252"/>
              <a:chExt cx="1394156" cy="1394156"/>
            </a:xfrm>
          </p:grpSpPr>
          <p:sp>
            <p:nvSpPr>
              <p:cNvPr id="13" name="Oval 12">
                <a:extLst>
                  <a:ext uri="{FF2B5EF4-FFF2-40B4-BE49-F238E27FC236}">
                    <a16:creationId xmlns:a16="http://schemas.microsoft.com/office/drawing/2014/main" id="{A206E51B-7F05-5EBC-2CFC-EDD21F679D4C}"/>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ora" pitchFamily="2" charset="0"/>
                  </a:rPr>
                  <a:t>1</a:t>
                </a:r>
              </a:p>
            </p:txBody>
          </p:sp>
          <p:sp>
            <p:nvSpPr>
              <p:cNvPr id="14" name="Circle: Hollow 13">
                <a:extLst>
                  <a:ext uri="{FF2B5EF4-FFF2-40B4-BE49-F238E27FC236}">
                    <a16:creationId xmlns:a16="http://schemas.microsoft.com/office/drawing/2014/main" id="{0C2B4C0E-8ED4-961C-6CD9-007B180B42CD}"/>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solidFill>
                  <a:latin typeface="Lora" pitchFamily="2" charset="0"/>
                </a:endParaRPr>
              </a:p>
            </p:txBody>
          </p:sp>
        </p:grpSp>
      </p:grpSp>
      <p:grpSp>
        <p:nvGrpSpPr>
          <p:cNvPr id="20" name="Group 19">
            <a:extLst>
              <a:ext uri="{FF2B5EF4-FFF2-40B4-BE49-F238E27FC236}">
                <a16:creationId xmlns:a16="http://schemas.microsoft.com/office/drawing/2014/main" id="{A8BB19FF-D61D-835A-12F5-A151CF21B23E}"/>
              </a:ext>
            </a:extLst>
          </p:cNvPr>
          <p:cNvGrpSpPr/>
          <p:nvPr/>
        </p:nvGrpSpPr>
        <p:grpSpPr>
          <a:xfrm>
            <a:off x="5333822" y="2485935"/>
            <a:ext cx="5939075" cy="1200329"/>
            <a:chOff x="5333822" y="2828835"/>
            <a:chExt cx="5939075" cy="1200329"/>
          </a:xfrm>
        </p:grpSpPr>
        <p:sp>
          <p:nvSpPr>
            <p:cNvPr id="15" name="TextBox 14">
              <a:extLst>
                <a:ext uri="{FF2B5EF4-FFF2-40B4-BE49-F238E27FC236}">
                  <a16:creationId xmlns:a16="http://schemas.microsoft.com/office/drawing/2014/main" id="{6DBD0BA9-603C-AC63-96AD-2DAE5C5A821F}"/>
                </a:ext>
              </a:extLst>
            </p:cNvPr>
            <p:cNvSpPr txBox="1"/>
            <p:nvPr/>
          </p:nvSpPr>
          <p:spPr>
            <a:xfrm>
              <a:off x="6919973" y="2928862"/>
              <a:ext cx="4352924" cy="1000274"/>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It fosters gratitude and recognition</a:t>
              </a:r>
            </a:p>
            <a:p>
              <a:pPr algn="l">
                <a:spcBef>
                  <a:spcPts val="600"/>
                </a:spcBef>
              </a:pPr>
              <a:r>
                <a:rPr lang="en-US" sz="1200" b="0" i="0" dirty="0">
                  <a:solidFill>
                    <a:schemeClr val="tx1">
                      <a:lumMod val="75000"/>
                      <a:lumOff val="25000"/>
                    </a:schemeClr>
                  </a:solidFill>
                  <a:effectLst/>
                  <a:latin typeface="Lora" pitchFamily="2" charset="0"/>
                </a:rPr>
                <a:t>By celebrating National Provider Appreciation Day, we can show our gratitude and recognition for the hard work and dedication of providers.</a:t>
              </a:r>
            </a:p>
          </p:txBody>
        </p:sp>
        <p:grpSp>
          <p:nvGrpSpPr>
            <p:cNvPr id="16" name="Group 15">
              <a:extLst>
                <a:ext uri="{FF2B5EF4-FFF2-40B4-BE49-F238E27FC236}">
                  <a16:creationId xmlns:a16="http://schemas.microsoft.com/office/drawing/2014/main" id="{74F47235-475F-3C94-FE33-FAE5D9DCB17D}"/>
                </a:ext>
              </a:extLst>
            </p:cNvPr>
            <p:cNvGrpSpPr/>
            <p:nvPr/>
          </p:nvGrpSpPr>
          <p:grpSpPr>
            <a:xfrm>
              <a:off x="5333822" y="2828835"/>
              <a:ext cx="1200329" cy="1200329"/>
              <a:chOff x="7923461" y="936252"/>
              <a:chExt cx="1394156" cy="1394156"/>
            </a:xfrm>
          </p:grpSpPr>
          <p:sp>
            <p:nvSpPr>
              <p:cNvPr id="17" name="Oval 16">
                <a:extLst>
                  <a:ext uri="{FF2B5EF4-FFF2-40B4-BE49-F238E27FC236}">
                    <a16:creationId xmlns:a16="http://schemas.microsoft.com/office/drawing/2014/main" id="{B0067074-D71F-70C9-C7CE-BDEF71FE705C}"/>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ora" pitchFamily="2" charset="0"/>
                  </a:rPr>
                  <a:t>2</a:t>
                </a:r>
              </a:p>
            </p:txBody>
          </p:sp>
          <p:sp>
            <p:nvSpPr>
              <p:cNvPr id="18" name="Circle: Hollow 17">
                <a:extLst>
                  <a:ext uri="{FF2B5EF4-FFF2-40B4-BE49-F238E27FC236}">
                    <a16:creationId xmlns:a16="http://schemas.microsoft.com/office/drawing/2014/main" id="{5FCBD0E5-683F-29FA-91FE-661FA4560C1F}"/>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solidFill>
                  <a:latin typeface="Lora" pitchFamily="2" charset="0"/>
                </a:endParaRPr>
              </a:p>
            </p:txBody>
          </p:sp>
        </p:grpSp>
      </p:grpSp>
      <p:pic>
        <p:nvPicPr>
          <p:cNvPr id="10242" name="Picture 2" descr="Free photo beautiful daughter and mother spending time together">
            <a:extLst>
              <a:ext uri="{FF2B5EF4-FFF2-40B4-BE49-F238E27FC236}">
                <a16:creationId xmlns:a16="http://schemas.microsoft.com/office/drawing/2014/main" id="{22E5A0C9-EC76-CF3E-9CE7-6A1A4E037D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a:stretch/>
        </p:blipFill>
        <p:spPr bwMode="auto">
          <a:xfrm>
            <a:off x="6976826" y="3903137"/>
            <a:ext cx="2519423" cy="2491115"/>
          </a:xfrm>
          <a:prstGeom prst="ellipse">
            <a:avLst/>
          </a:prstGeom>
          <a:noFill/>
          <a:extLst>
            <a:ext uri="{909E8E84-426E-40DD-AFC4-6F175D3DCCD1}">
              <a14:hiddenFill xmlns:a14="http://schemas.microsoft.com/office/drawing/2010/main">
                <a:solidFill>
                  <a:srgbClr val="FFFFFF"/>
                </a:solidFill>
              </a14:hiddenFill>
            </a:ext>
          </a:extLst>
        </p:spPr>
      </p:pic>
      <p:sp>
        <p:nvSpPr>
          <p:cNvPr id="21" name="Oval 20">
            <a:extLst>
              <a:ext uri="{FF2B5EF4-FFF2-40B4-BE49-F238E27FC236}">
                <a16:creationId xmlns:a16="http://schemas.microsoft.com/office/drawing/2014/main" id="{EA7A62B4-2F95-55E1-7935-29461E7CE6EE}"/>
              </a:ext>
            </a:extLst>
          </p:cNvPr>
          <p:cNvSpPr/>
          <p:nvPr/>
        </p:nvSpPr>
        <p:spPr>
          <a:xfrm>
            <a:off x="6919973" y="3832130"/>
            <a:ext cx="2633128" cy="2633128"/>
          </a:xfrm>
          <a:prstGeom prst="ellipse">
            <a:avLst/>
          </a:prstGeom>
          <a:no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341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5D098E6-C283-7FB4-9D52-2223A567D34A}"/>
              </a:ext>
            </a:extLst>
          </p:cNvPr>
          <p:cNvGrpSpPr/>
          <p:nvPr/>
        </p:nvGrpSpPr>
        <p:grpSpPr>
          <a:xfrm>
            <a:off x="342900" y="285750"/>
            <a:ext cx="6572250" cy="6286500"/>
            <a:chOff x="571500" y="323850"/>
            <a:chExt cx="6572250" cy="6286500"/>
          </a:xfrm>
        </p:grpSpPr>
        <p:pic>
          <p:nvPicPr>
            <p:cNvPr id="3" name="Picture 2">
              <a:extLst>
                <a:ext uri="{FF2B5EF4-FFF2-40B4-BE49-F238E27FC236}">
                  <a16:creationId xmlns:a16="http://schemas.microsoft.com/office/drawing/2014/main" id="{3290DB2E-DC76-22AF-F849-EC5B1ED7553E}"/>
                </a:ext>
              </a:extLst>
            </p:cNvPr>
            <p:cNvPicPr>
              <a:picLocks noChangeAspect="1"/>
            </p:cNvPicPr>
            <p:nvPr/>
          </p:nvPicPr>
          <p:blipFill rotWithShape="1">
            <a:blip r:embed="rId2">
              <a:extLst>
                <a:ext uri="{28A0092B-C50C-407E-A947-70E740481C1C}">
                  <a14:useLocalDpi xmlns:a14="http://schemas.microsoft.com/office/drawing/2010/main" val="0"/>
                </a:ext>
              </a:extLst>
            </a:blip>
            <a:srcRect r="-9"/>
            <a:stretch/>
          </p:blipFill>
          <p:spPr>
            <a:xfrm>
              <a:off x="800101" y="562855"/>
              <a:ext cx="6115049" cy="5808490"/>
            </a:xfrm>
            <a:prstGeom prst="roundRect">
              <a:avLst/>
            </a:prstGeom>
            <a:ln w="38100">
              <a:solidFill>
                <a:schemeClr val="tx2"/>
              </a:solidFill>
            </a:ln>
          </p:spPr>
        </p:pic>
        <p:sp>
          <p:nvSpPr>
            <p:cNvPr id="4" name="Rectangle: Rounded Corners 3">
              <a:extLst>
                <a:ext uri="{FF2B5EF4-FFF2-40B4-BE49-F238E27FC236}">
                  <a16:creationId xmlns:a16="http://schemas.microsoft.com/office/drawing/2014/main" id="{68897D29-8A1A-7159-5A1D-5250524A4ADF}"/>
                </a:ext>
              </a:extLst>
            </p:cNvPr>
            <p:cNvSpPr/>
            <p:nvPr/>
          </p:nvSpPr>
          <p:spPr>
            <a:xfrm>
              <a:off x="571500" y="323850"/>
              <a:ext cx="6572250" cy="6286500"/>
            </a:xfrm>
            <a:prstGeom prst="roundRect">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4A3DFCC1-EC57-3C03-E2FE-C90DFCAE360C}"/>
              </a:ext>
            </a:extLst>
          </p:cNvPr>
          <p:cNvGrpSpPr/>
          <p:nvPr/>
        </p:nvGrpSpPr>
        <p:grpSpPr>
          <a:xfrm>
            <a:off x="7143751" y="416679"/>
            <a:ext cx="4629149" cy="6024642"/>
            <a:chOff x="7143751" y="666748"/>
            <a:chExt cx="4629149" cy="6024642"/>
          </a:xfrm>
        </p:grpSpPr>
        <p:sp>
          <p:nvSpPr>
            <p:cNvPr id="7" name="TextBox 6">
              <a:extLst>
                <a:ext uri="{FF2B5EF4-FFF2-40B4-BE49-F238E27FC236}">
                  <a16:creationId xmlns:a16="http://schemas.microsoft.com/office/drawing/2014/main" id="{50C160F1-D13A-27E7-00F3-AFE0A04E4A7A}"/>
                </a:ext>
              </a:extLst>
            </p:cNvPr>
            <p:cNvSpPr txBox="1"/>
            <p:nvPr/>
          </p:nvSpPr>
          <p:spPr>
            <a:xfrm>
              <a:off x="8572679" y="666748"/>
              <a:ext cx="3200221" cy="1646605"/>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It promotes better outcomes</a:t>
              </a:r>
            </a:p>
            <a:p>
              <a:pPr algn="l">
                <a:spcBef>
                  <a:spcPts val="600"/>
                </a:spcBef>
              </a:pPr>
              <a:r>
                <a:rPr lang="en-US" sz="1200" b="0" i="0" dirty="0">
                  <a:solidFill>
                    <a:schemeClr val="tx1">
                      <a:lumMod val="75000"/>
                      <a:lumOff val="25000"/>
                    </a:schemeClr>
                  </a:solidFill>
                  <a:effectLst/>
                  <a:latin typeface="Lora" pitchFamily="2" charset="0"/>
                </a:rPr>
                <a:t>Recognizing and appreciating providers can help create a more positive and supportive environment, which can lead to better outcomes for individuals and communities.</a:t>
              </a:r>
            </a:p>
          </p:txBody>
        </p:sp>
        <p:grpSp>
          <p:nvGrpSpPr>
            <p:cNvPr id="8" name="Group 7">
              <a:extLst>
                <a:ext uri="{FF2B5EF4-FFF2-40B4-BE49-F238E27FC236}">
                  <a16:creationId xmlns:a16="http://schemas.microsoft.com/office/drawing/2014/main" id="{67910BBF-0105-5A86-0CDB-34E0A8B04CCA}"/>
                </a:ext>
              </a:extLst>
            </p:cNvPr>
            <p:cNvGrpSpPr/>
            <p:nvPr/>
          </p:nvGrpSpPr>
          <p:grpSpPr>
            <a:xfrm>
              <a:off x="7143751" y="889886"/>
              <a:ext cx="1200329" cy="1200329"/>
              <a:chOff x="7923461" y="936252"/>
              <a:chExt cx="1394156" cy="1394156"/>
            </a:xfrm>
          </p:grpSpPr>
          <p:sp>
            <p:nvSpPr>
              <p:cNvPr id="9" name="Oval 8">
                <a:extLst>
                  <a:ext uri="{FF2B5EF4-FFF2-40B4-BE49-F238E27FC236}">
                    <a16:creationId xmlns:a16="http://schemas.microsoft.com/office/drawing/2014/main" id="{19107116-9CB8-B9DB-06CC-E7DFA1BC64D0}"/>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ora" pitchFamily="2" charset="0"/>
                  </a:rPr>
                  <a:t>3</a:t>
                </a:r>
              </a:p>
            </p:txBody>
          </p:sp>
          <p:sp>
            <p:nvSpPr>
              <p:cNvPr id="10" name="Circle: Hollow 9">
                <a:extLst>
                  <a:ext uri="{FF2B5EF4-FFF2-40B4-BE49-F238E27FC236}">
                    <a16:creationId xmlns:a16="http://schemas.microsoft.com/office/drawing/2014/main" id="{0A8F1A54-4F0F-128C-C758-DB39E0C17F67}"/>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solidFill>
                  <a:latin typeface="Lora" pitchFamily="2" charset="0"/>
                </a:endParaRPr>
              </a:p>
            </p:txBody>
          </p:sp>
        </p:grpSp>
        <p:sp>
          <p:nvSpPr>
            <p:cNvPr id="11" name="TextBox 10">
              <a:extLst>
                <a:ext uri="{FF2B5EF4-FFF2-40B4-BE49-F238E27FC236}">
                  <a16:creationId xmlns:a16="http://schemas.microsoft.com/office/drawing/2014/main" id="{AF97C94A-72E9-2A34-4117-9759C45B2755}"/>
                </a:ext>
              </a:extLst>
            </p:cNvPr>
            <p:cNvSpPr txBox="1"/>
            <p:nvPr/>
          </p:nvSpPr>
          <p:spPr>
            <a:xfrm>
              <a:off x="8572679" y="2763434"/>
              <a:ext cx="3200221" cy="1646605"/>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It strengthens relationships</a:t>
              </a:r>
            </a:p>
            <a:p>
              <a:pPr algn="l">
                <a:spcBef>
                  <a:spcPts val="600"/>
                </a:spcBef>
              </a:pPr>
              <a:r>
                <a:rPr lang="en-US" sz="1200" b="0" i="0" dirty="0">
                  <a:solidFill>
                    <a:schemeClr val="tx1">
                      <a:lumMod val="75000"/>
                      <a:lumOff val="25000"/>
                    </a:schemeClr>
                  </a:solidFill>
                  <a:effectLst/>
                  <a:latin typeface="Lora" pitchFamily="2" charset="0"/>
                </a:rPr>
                <a:t>Celebrating National Provider Appreciation Day can help build stronger relationships between providers and their customers, as well as between providers and their colleagues.</a:t>
              </a:r>
            </a:p>
          </p:txBody>
        </p:sp>
        <p:grpSp>
          <p:nvGrpSpPr>
            <p:cNvPr id="12" name="Group 11">
              <a:extLst>
                <a:ext uri="{FF2B5EF4-FFF2-40B4-BE49-F238E27FC236}">
                  <a16:creationId xmlns:a16="http://schemas.microsoft.com/office/drawing/2014/main" id="{C33FAE17-4B8F-23D0-5084-049ABEED3E8F}"/>
                </a:ext>
              </a:extLst>
            </p:cNvPr>
            <p:cNvGrpSpPr/>
            <p:nvPr/>
          </p:nvGrpSpPr>
          <p:grpSpPr>
            <a:xfrm>
              <a:off x="7143751" y="3032738"/>
              <a:ext cx="1200329" cy="1200329"/>
              <a:chOff x="7923461" y="936252"/>
              <a:chExt cx="1394156" cy="1394156"/>
            </a:xfrm>
          </p:grpSpPr>
          <p:sp>
            <p:nvSpPr>
              <p:cNvPr id="13" name="Oval 12">
                <a:extLst>
                  <a:ext uri="{FF2B5EF4-FFF2-40B4-BE49-F238E27FC236}">
                    <a16:creationId xmlns:a16="http://schemas.microsoft.com/office/drawing/2014/main" id="{A02E8383-EB5B-A9D3-1FFC-E09A3F8083A0}"/>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ora" pitchFamily="2" charset="0"/>
                  </a:rPr>
                  <a:t>4</a:t>
                </a:r>
              </a:p>
            </p:txBody>
          </p:sp>
          <p:sp>
            <p:nvSpPr>
              <p:cNvPr id="14" name="Circle: Hollow 13">
                <a:extLst>
                  <a:ext uri="{FF2B5EF4-FFF2-40B4-BE49-F238E27FC236}">
                    <a16:creationId xmlns:a16="http://schemas.microsoft.com/office/drawing/2014/main" id="{233CB86C-16E8-5594-B798-F9002AE498C1}"/>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solidFill>
                  <a:latin typeface="Lora" pitchFamily="2" charset="0"/>
                </a:endParaRPr>
              </a:p>
            </p:txBody>
          </p:sp>
        </p:grpSp>
        <p:sp>
          <p:nvSpPr>
            <p:cNvPr id="15" name="TextBox 14">
              <a:extLst>
                <a:ext uri="{FF2B5EF4-FFF2-40B4-BE49-F238E27FC236}">
                  <a16:creationId xmlns:a16="http://schemas.microsoft.com/office/drawing/2014/main" id="{3F28EB1E-1A2A-9510-84C1-9F86CA7A8F17}"/>
                </a:ext>
              </a:extLst>
            </p:cNvPr>
            <p:cNvSpPr txBox="1"/>
            <p:nvPr/>
          </p:nvSpPr>
          <p:spPr>
            <a:xfrm>
              <a:off x="8572679" y="4860119"/>
              <a:ext cx="3200221" cy="1831271"/>
            </a:xfrm>
            <a:prstGeom prst="rect">
              <a:avLst/>
            </a:prstGeom>
            <a:noFill/>
          </p:spPr>
          <p:txBody>
            <a:bodyPr wrap="square">
              <a:spAutoFit/>
            </a:bodyPr>
            <a:lstStyle/>
            <a:p>
              <a:pPr algn="l">
                <a:spcBef>
                  <a:spcPts val="600"/>
                </a:spcBef>
              </a:pPr>
              <a:r>
                <a:rPr lang="en-US" b="1" i="0" dirty="0">
                  <a:solidFill>
                    <a:schemeClr val="tx1">
                      <a:lumMod val="75000"/>
                      <a:lumOff val="25000"/>
                    </a:schemeClr>
                  </a:solidFill>
                  <a:effectLst/>
                  <a:latin typeface="Lora" pitchFamily="2" charset="0"/>
                </a:rPr>
                <a:t>It encourages investment in providers</a:t>
              </a:r>
              <a:r>
                <a:rPr lang="en-US" sz="1200" b="1" i="0" dirty="0">
                  <a:solidFill>
                    <a:schemeClr val="tx1">
                      <a:lumMod val="75000"/>
                      <a:lumOff val="25000"/>
                    </a:schemeClr>
                  </a:solidFill>
                  <a:effectLst/>
                  <a:latin typeface="Lora" pitchFamily="2" charset="0"/>
                </a:rPr>
                <a:t> </a:t>
              </a:r>
            </a:p>
            <a:p>
              <a:pPr algn="l">
                <a:spcBef>
                  <a:spcPts val="600"/>
                </a:spcBef>
              </a:pPr>
              <a:r>
                <a:rPr lang="en-US" sz="1200" b="0" i="0" dirty="0">
                  <a:solidFill>
                    <a:schemeClr val="tx1">
                      <a:lumMod val="75000"/>
                      <a:lumOff val="25000"/>
                    </a:schemeClr>
                  </a:solidFill>
                  <a:effectLst/>
                  <a:latin typeface="Lora" pitchFamily="2" charset="0"/>
                </a:rPr>
                <a:t>By highlighting the contributions of providers, National Provider Appreciation Day can encourage greater investment in the resources and support they need to continue delivering high-quality goods and services.</a:t>
              </a:r>
            </a:p>
          </p:txBody>
        </p:sp>
        <p:grpSp>
          <p:nvGrpSpPr>
            <p:cNvPr id="16" name="Group 15">
              <a:extLst>
                <a:ext uri="{FF2B5EF4-FFF2-40B4-BE49-F238E27FC236}">
                  <a16:creationId xmlns:a16="http://schemas.microsoft.com/office/drawing/2014/main" id="{972263EF-A622-6BA2-8196-1F1F344907ED}"/>
                </a:ext>
              </a:extLst>
            </p:cNvPr>
            <p:cNvGrpSpPr/>
            <p:nvPr/>
          </p:nvGrpSpPr>
          <p:grpSpPr>
            <a:xfrm>
              <a:off x="7143751" y="5175590"/>
              <a:ext cx="1200329" cy="1200329"/>
              <a:chOff x="7923461" y="936252"/>
              <a:chExt cx="1394156" cy="1394156"/>
            </a:xfrm>
          </p:grpSpPr>
          <p:sp>
            <p:nvSpPr>
              <p:cNvPr id="17" name="Oval 16">
                <a:extLst>
                  <a:ext uri="{FF2B5EF4-FFF2-40B4-BE49-F238E27FC236}">
                    <a16:creationId xmlns:a16="http://schemas.microsoft.com/office/drawing/2014/main" id="{0567ADA6-C59A-F1BA-8FC2-CB78584E25D7}"/>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ora" pitchFamily="2" charset="0"/>
                  </a:rPr>
                  <a:t>5</a:t>
                </a:r>
              </a:p>
            </p:txBody>
          </p:sp>
          <p:sp>
            <p:nvSpPr>
              <p:cNvPr id="18" name="Circle: Hollow 17">
                <a:extLst>
                  <a:ext uri="{FF2B5EF4-FFF2-40B4-BE49-F238E27FC236}">
                    <a16:creationId xmlns:a16="http://schemas.microsoft.com/office/drawing/2014/main" id="{8E17A9B5-3C50-A8A1-DC46-FD0BB5719A0D}"/>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tx1"/>
                  </a:solidFill>
                  <a:latin typeface="Lora" pitchFamily="2" charset="0"/>
                </a:endParaRPr>
              </a:p>
            </p:txBody>
          </p:sp>
        </p:grpSp>
      </p:grpSp>
    </p:spTree>
    <p:extLst>
      <p:ext uri="{BB962C8B-B14F-4D97-AF65-F5344CB8AC3E}">
        <p14:creationId xmlns:p14="http://schemas.microsoft.com/office/powerpoint/2010/main" val="2569333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8E679C-F7BA-C3B3-2D46-565FD8CBDDF0}"/>
              </a:ext>
            </a:extLst>
          </p:cNvPr>
          <p:cNvPicPr>
            <a:picLocks noChangeAspect="1"/>
          </p:cNvPicPr>
          <p:nvPr/>
        </p:nvPicPr>
        <p:blipFill rotWithShape="1">
          <a:blip r:embed="rId2">
            <a:extLst>
              <a:ext uri="{28A0092B-C50C-407E-A947-70E740481C1C}">
                <a14:useLocalDpi xmlns:a14="http://schemas.microsoft.com/office/drawing/2010/main" val="0"/>
              </a:ext>
            </a:extLst>
          </a:blip>
          <a:srcRect b="-5"/>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8CFE880-1366-0635-F428-5B369E5414BB}"/>
              </a:ext>
            </a:extLst>
          </p:cNvPr>
          <p:cNvSpPr/>
          <p:nvPr/>
        </p:nvSpPr>
        <p:spPr>
          <a:xfrm>
            <a:off x="0" y="0"/>
            <a:ext cx="12192000"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225C19A-0304-ABFA-05B6-9164216A42B2}"/>
              </a:ext>
            </a:extLst>
          </p:cNvPr>
          <p:cNvSpPr txBox="1"/>
          <p:nvPr/>
        </p:nvSpPr>
        <p:spPr>
          <a:xfrm>
            <a:off x="2076450" y="2736502"/>
            <a:ext cx="8039100" cy="1384995"/>
          </a:xfrm>
          <a:prstGeom prst="rect">
            <a:avLst/>
          </a:prstGeom>
          <a:noFill/>
        </p:spPr>
        <p:txBody>
          <a:bodyPr wrap="square">
            <a:spAutoFit/>
          </a:bodyPr>
          <a:lstStyle/>
          <a:p>
            <a:pPr algn="ctr"/>
            <a:r>
              <a:rPr lang="en-US" sz="2800" b="1" i="0" dirty="0">
                <a:solidFill>
                  <a:schemeClr val="bg1"/>
                </a:solidFill>
                <a:effectLst/>
                <a:latin typeface="Lora" pitchFamily="2" charset="0"/>
              </a:rPr>
              <a:t>"Teachers have three loves: love of learning, love of learners, and the love of bringing the first two loves together."</a:t>
            </a:r>
            <a:endParaRPr lang="en-US" sz="2800" b="1" dirty="0">
              <a:solidFill>
                <a:schemeClr val="bg1"/>
              </a:solidFill>
              <a:latin typeface="Lora" pitchFamily="2" charset="0"/>
            </a:endParaRPr>
          </a:p>
        </p:txBody>
      </p:sp>
    </p:spTree>
    <p:extLst>
      <p:ext uri="{BB962C8B-B14F-4D97-AF65-F5344CB8AC3E}">
        <p14:creationId xmlns:p14="http://schemas.microsoft.com/office/powerpoint/2010/main" val="3121324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78C60CBA-F3BF-4A89-E6CE-38A36A409308}"/>
              </a:ext>
            </a:extLst>
          </p:cNvPr>
          <p:cNvSpPr/>
          <p:nvPr/>
        </p:nvSpPr>
        <p:spPr>
          <a:xfrm rot="10800000" flipH="1">
            <a:off x="0" y="0"/>
            <a:ext cx="4419600" cy="6858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grpSp>
        <p:nvGrpSpPr>
          <p:cNvPr id="7" name="Group 6">
            <a:extLst>
              <a:ext uri="{FF2B5EF4-FFF2-40B4-BE49-F238E27FC236}">
                <a16:creationId xmlns:a16="http://schemas.microsoft.com/office/drawing/2014/main" id="{29AA2E42-39E0-E9E4-0D2F-2555A0D27A18}"/>
              </a:ext>
            </a:extLst>
          </p:cNvPr>
          <p:cNvGrpSpPr/>
          <p:nvPr/>
        </p:nvGrpSpPr>
        <p:grpSpPr>
          <a:xfrm>
            <a:off x="853961" y="985015"/>
            <a:ext cx="4887970" cy="4887970"/>
            <a:chOff x="1208030" y="628616"/>
            <a:chExt cx="5600768" cy="5600768"/>
          </a:xfrm>
        </p:grpSpPr>
        <p:pic>
          <p:nvPicPr>
            <p:cNvPr id="25602" name="Picture 2" descr="Free photo pretty mom holding easter egg and her daughter drawing on it.">
              <a:extLst>
                <a:ext uri="{FF2B5EF4-FFF2-40B4-BE49-F238E27FC236}">
                  <a16:creationId xmlns:a16="http://schemas.microsoft.com/office/drawing/2014/main" id="{0126A7C5-DAE6-9D80-A131-6991C14542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1553979" y="920423"/>
              <a:ext cx="4908870" cy="5017154"/>
            </a:xfrm>
            <a:prstGeom prst="ellipse">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C2665B95-6034-654A-A5C7-CF5B4A938A7C}"/>
                </a:ext>
              </a:extLst>
            </p:cNvPr>
            <p:cNvSpPr/>
            <p:nvPr/>
          </p:nvSpPr>
          <p:spPr>
            <a:xfrm>
              <a:off x="1208030" y="628616"/>
              <a:ext cx="5600768" cy="5600768"/>
            </a:xfrm>
            <a:prstGeom prst="ellipse">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97668B7A-5495-2D34-25D0-33D3B1F7464E}"/>
              </a:ext>
            </a:extLst>
          </p:cNvPr>
          <p:cNvGrpSpPr/>
          <p:nvPr/>
        </p:nvGrpSpPr>
        <p:grpSpPr>
          <a:xfrm>
            <a:off x="6897881" y="1927068"/>
            <a:ext cx="3883977" cy="3003864"/>
            <a:chOff x="1067649" y="2705101"/>
            <a:chExt cx="3883977" cy="3003864"/>
          </a:xfrm>
        </p:grpSpPr>
        <p:sp>
          <p:nvSpPr>
            <p:cNvPr id="5" name="Rectangle: Rounded Corners 4">
              <a:extLst>
                <a:ext uri="{FF2B5EF4-FFF2-40B4-BE49-F238E27FC236}">
                  <a16:creationId xmlns:a16="http://schemas.microsoft.com/office/drawing/2014/main" id="{2498995F-2A57-DE10-5A69-CB963AC99A43}"/>
                </a:ext>
              </a:extLst>
            </p:cNvPr>
            <p:cNvSpPr/>
            <p:nvPr/>
          </p:nvSpPr>
          <p:spPr>
            <a:xfrm>
              <a:off x="1067649" y="2705101"/>
              <a:ext cx="3883977" cy="3003864"/>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C092F14-92A6-C7AF-F200-4520E24FAA91}"/>
                </a:ext>
              </a:extLst>
            </p:cNvPr>
            <p:cNvSpPr txBox="1"/>
            <p:nvPr/>
          </p:nvSpPr>
          <p:spPr>
            <a:xfrm>
              <a:off x="1352287" y="3853090"/>
              <a:ext cx="3314700" cy="707886"/>
            </a:xfrm>
            <a:prstGeom prst="rect">
              <a:avLst/>
            </a:prstGeom>
            <a:noFill/>
          </p:spPr>
          <p:txBody>
            <a:bodyPr wrap="square" rtlCol="0">
              <a:spAutoFit/>
            </a:bodyPr>
            <a:lstStyle/>
            <a:p>
              <a:pPr algn="ctr"/>
              <a:r>
                <a:rPr lang="en-US" sz="4000" b="1" dirty="0">
                  <a:solidFill>
                    <a:schemeClr val="tx1">
                      <a:lumMod val="75000"/>
                      <a:lumOff val="25000"/>
                    </a:schemeClr>
                  </a:solidFill>
                  <a:latin typeface="Lora" pitchFamily="2" charset="0"/>
                </a:rPr>
                <a:t>Purpose</a:t>
              </a:r>
            </a:p>
          </p:txBody>
        </p:sp>
      </p:grpSp>
    </p:spTree>
    <p:extLst>
      <p:ext uri="{BB962C8B-B14F-4D97-AF65-F5344CB8AC3E}">
        <p14:creationId xmlns:p14="http://schemas.microsoft.com/office/powerpoint/2010/main" val="3936825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F4DF51C-B602-FF39-94C6-6EF7ED67D88F}"/>
              </a:ext>
            </a:extLst>
          </p:cNvPr>
          <p:cNvSpPr/>
          <p:nvPr/>
        </p:nvSpPr>
        <p:spPr>
          <a:xfrm rot="16200000" flipH="1">
            <a:off x="4838700" y="-4838700"/>
            <a:ext cx="2514600" cy="12192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grpSp>
        <p:nvGrpSpPr>
          <p:cNvPr id="9" name="Group 8">
            <a:extLst>
              <a:ext uri="{FF2B5EF4-FFF2-40B4-BE49-F238E27FC236}">
                <a16:creationId xmlns:a16="http://schemas.microsoft.com/office/drawing/2014/main" id="{506130FC-18F5-F8E5-38B9-061151F75966}"/>
              </a:ext>
            </a:extLst>
          </p:cNvPr>
          <p:cNvGrpSpPr/>
          <p:nvPr/>
        </p:nvGrpSpPr>
        <p:grpSpPr>
          <a:xfrm>
            <a:off x="1190626" y="484514"/>
            <a:ext cx="9810749" cy="2990849"/>
            <a:chOff x="781051" y="484514"/>
            <a:chExt cx="9810749" cy="2990849"/>
          </a:xfrm>
        </p:grpSpPr>
        <p:grpSp>
          <p:nvGrpSpPr>
            <p:cNvPr id="8" name="Group 7">
              <a:extLst>
                <a:ext uri="{FF2B5EF4-FFF2-40B4-BE49-F238E27FC236}">
                  <a16:creationId xmlns:a16="http://schemas.microsoft.com/office/drawing/2014/main" id="{01AD31C7-6FB3-A560-2193-E3B3906402F9}"/>
                </a:ext>
              </a:extLst>
            </p:cNvPr>
            <p:cNvGrpSpPr/>
            <p:nvPr/>
          </p:nvGrpSpPr>
          <p:grpSpPr>
            <a:xfrm>
              <a:off x="781051" y="484514"/>
              <a:ext cx="5695950" cy="2990849"/>
              <a:chOff x="781051" y="438150"/>
              <a:chExt cx="5695950" cy="2990849"/>
            </a:xfrm>
          </p:grpSpPr>
          <p:pic>
            <p:nvPicPr>
              <p:cNvPr id="4" name="Picture 3">
                <a:extLst>
                  <a:ext uri="{FF2B5EF4-FFF2-40B4-BE49-F238E27FC236}">
                    <a16:creationId xmlns:a16="http://schemas.microsoft.com/office/drawing/2014/main" id="{05C6DF5B-69A8-8EF9-1AC9-A8053057F365}"/>
                  </a:ext>
                </a:extLst>
              </p:cNvPr>
              <p:cNvPicPr>
                <a:picLocks noChangeAspect="1"/>
              </p:cNvPicPr>
              <p:nvPr/>
            </p:nvPicPr>
            <p:blipFill rotWithShape="1">
              <a:blip r:embed="rId2">
                <a:extLst>
                  <a:ext uri="{28A0092B-C50C-407E-A947-70E740481C1C}">
                    <a14:useLocalDpi xmlns:a14="http://schemas.microsoft.com/office/drawing/2010/main" val="0"/>
                  </a:ext>
                </a:extLst>
              </a:blip>
              <a:srcRect b="-10"/>
              <a:stretch/>
            </p:blipFill>
            <p:spPr>
              <a:xfrm>
                <a:off x="933451" y="530877"/>
                <a:ext cx="5391150" cy="2805395"/>
              </a:xfrm>
              <a:prstGeom prst="roundRect">
                <a:avLst/>
              </a:prstGeom>
            </p:spPr>
          </p:pic>
          <p:sp>
            <p:nvSpPr>
              <p:cNvPr id="5" name="Rectangle: Rounded Corners 4">
                <a:extLst>
                  <a:ext uri="{FF2B5EF4-FFF2-40B4-BE49-F238E27FC236}">
                    <a16:creationId xmlns:a16="http://schemas.microsoft.com/office/drawing/2014/main" id="{A95596B8-8208-E694-F2D4-860881A1DF56}"/>
                  </a:ext>
                </a:extLst>
              </p:cNvPr>
              <p:cNvSpPr/>
              <p:nvPr/>
            </p:nvSpPr>
            <p:spPr>
              <a:xfrm>
                <a:off x="781051" y="438150"/>
                <a:ext cx="5695950" cy="2990849"/>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A9417DF2-67B9-4AD6-220F-4C2B4AA428F6}"/>
                </a:ext>
              </a:extLst>
            </p:cNvPr>
            <p:cNvGrpSpPr/>
            <p:nvPr/>
          </p:nvGrpSpPr>
          <p:grpSpPr>
            <a:xfrm>
              <a:off x="6800849" y="484514"/>
              <a:ext cx="3790951" cy="2990849"/>
              <a:chOff x="6800849" y="530877"/>
              <a:chExt cx="3790951" cy="2990849"/>
            </a:xfrm>
          </p:grpSpPr>
          <p:pic>
            <p:nvPicPr>
              <p:cNvPr id="14338" name="Picture 2" descr="Free photo little boy feeding his mom">
                <a:extLst>
                  <a:ext uri="{FF2B5EF4-FFF2-40B4-BE49-F238E27FC236}">
                    <a16:creationId xmlns:a16="http://schemas.microsoft.com/office/drawing/2014/main" id="{F793F0F4-666A-694B-0025-618BDAF02C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a:stretch/>
            </p:blipFill>
            <p:spPr bwMode="auto">
              <a:xfrm>
                <a:off x="6957309" y="623604"/>
                <a:ext cx="3478031" cy="2805395"/>
              </a:xfrm>
              <a:prstGeom prst="round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1A28376A-E798-AD7E-A1B4-89F628C00D79}"/>
                  </a:ext>
                </a:extLst>
              </p:cNvPr>
              <p:cNvSpPr/>
              <p:nvPr/>
            </p:nvSpPr>
            <p:spPr>
              <a:xfrm>
                <a:off x="6800849" y="530877"/>
                <a:ext cx="3790951" cy="2990849"/>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3D13BC6F-B805-9FCE-4808-F7C36F7C99CA}"/>
              </a:ext>
            </a:extLst>
          </p:cNvPr>
          <p:cNvGrpSpPr/>
          <p:nvPr/>
        </p:nvGrpSpPr>
        <p:grpSpPr>
          <a:xfrm>
            <a:off x="552450" y="3815741"/>
            <a:ext cx="11087100" cy="2626485"/>
            <a:chOff x="552450" y="3815741"/>
            <a:chExt cx="11087100" cy="2626485"/>
          </a:xfrm>
        </p:grpSpPr>
        <p:sp>
          <p:nvSpPr>
            <p:cNvPr id="11" name="TextBox 10">
              <a:extLst>
                <a:ext uri="{FF2B5EF4-FFF2-40B4-BE49-F238E27FC236}">
                  <a16:creationId xmlns:a16="http://schemas.microsoft.com/office/drawing/2014/main" id="{248AF103-D29F-E111-8CE0-D91EA92DFF11}"/>
                </a:ext>
              </a:extLst>
            </p:cNvPr>
            <p:cNvSpPr txBox="1"/>
            <p:nvPr/>
          </p:nvSpPr>
          <p:spPr>
            <a:xfrm>
              <a:off x="3048000" y="3815741"/>
              <a:ext cx="6096000" cy="707886"/>
            </a:xfrm>
            <a:prstGeom prst="rect">
              <a:avLst/>
            </a:prstGeom>
            <a:noFill/>
          </p:spPr>
          <p:txBody>
            <a:bodyPr wrap="square">
              <a:spAutoFit/>
            </a:bodyPr>
            <a:lstStyle/>
            <a:p>
              <a:pPr algn="ctr"/>
              <a:r>
                <a:rPr lang="en-US" sz="4000" b="1" i="0" dirty="0">
                  <a:solidFill>
                    <a:schemeClr val="accent2"/>
                  </a:solidFill>
                  <a:effectLst/>
                  <a:latin typeface="Lora" pitchFamily="2" charset="0"/>
                </a:rPr>
                <a:t>Purpose </a:t>
              </a:r>
              <a:endParaRPr lang="en-US" sz="4000" b="1" dirty="0">
                <a:solidFill>
                  <a:schemeClr val="accent2"/>
                </a:solidFill>
                <a:latin typeface="Lora" pitchFamily="2" charset="0"/>
              </a:endParaRPr>
            </a:p>
          </p:txBody>
        </p:sp>
        <p:sp>
          <p:nvSpPr>
            <p:cNvPr id="13" name="TextBox 12">
              <a:extLst>
                <a:ext uri="{FF2B5EF4-FFF2-40B4-BE49-F238E27FC236}">
                  <a16:creationId xmlns:a16="http://schemas.microsoft.com/office/drawing/2014/main" id="{8E510D8B-EBBE-C64A-9190-C4AAD15ACA0A}"/>
                </a:ext>
              </a:extLst>
            </p:cNvPr>
            <p:cNvSpPr txBox="1"/>
            <p:nvPr/>
          </p:nvSpPr>
          <p:spPr>
            <a:xfrm>
              <a:off x="552450" y="4768755"/>
              <a:ext cx="11087100" cy="1673471"/>
            </a:xfrm>
            <a:prstGeom prst="rect">
              <a:avLst/>
            </a:prstGeom>
            <a:noFill/>
          </p:spPr>
          <p:txBody>
            <a:bodyPr wrap="square">
              <a:spAutoFit/>
            </a:bodyPr>
            <a:lstStyle/>
            <a:p>
              <a:pPr algn="just">
                <a:lnSpc>
                  <a:spcPct val="150000"/>
                </a:lnSpc>
              </a:pPr>
              <a:r>
                <a:rPr lang="en-US" sz="1400" b="0" i="0" dirty="0">
                  <a:solidFill>
                    <a:srgbClr val="374151"/>
                  </a:solidFill>
                  <a:effectLst/>
                  <a:latin typeface="Lora" pitchFamily="2" charset="0"/>
                </a:rPr>
                <a:t>The purpose of National Provider Appreciation Day is to recognize and show appreciation for the hard work and dedication of early childhood educators, child care providers, and other professionals who care for and educate our children. The day serves as an opportunity to thank these providers for the important work they do and to raise awareness about the critical role they play in the lives of young children and families. It is also an opportunity to advocate for policies and initiatives that support high-quality child care and early childhood education.</a:t>
              </a:r>
              <a:endParaRPr lang="en-US" sz="1400" dirty="0">
                <a:latin typeface="Lora" pitchFamily="2" charset="0"/>
              </a:endParaRPr>
            </a:p>
          </p:txBody>
        </p:sp>
      </p:grpSp>
    </p:spTree>
    <p:extLst>
      <p:ext uri="{BB962C8B-B14F-4D97-AF65-F5344CB8AC3E}">
        <p14:creationId xmlns:p14="http://schemas.microsoft.com/office/powerpoint/2010/main" val="2509020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BDD0AA4-8C2F-6763-A148-22E7B8FC8D86}"/>
              </a:ext>
            </a:extLst>
          </p:cNvPr>
          <p:cNvGrpSpPr/>
          <p:nvPr/>
        </p:nvGrpSpPr>
        <p:grpSpPr>
          <a:xfrm>
            <a:off x="266700" y="3238500"/>
            <a:ext cx="6695624" cy="3124200"/>
            <a:chOff x="543376" y="2838450"/>
            <a:chExt cx="6695624" cy="3124200"/>
          </a:xfrm>
        </p:grpSpPr>
        <p:pic>
          <p:nvPicPr>
            <p:cNvPr id="3" name="Picture 2">
              <a:extLst>
                <a:ext uri="{FF2B5EF4-FFF2-40B4-BE49-F238E27FC236}">
                  <a16:creationId xmlns:a16="http://schemas.microsoft.com/office/drawing/2014/main" id="{AC85FE6C-6852-1802-9AEB-0FEE499736BB}"/>
                </a:ext>
              </a:extLst>
            </p:cNvPr>
            <p:cNvPicPr>
              <a:picLocks noChangeAspect="1"/>
            </p:cNvPicPr>
            <p:nvPr/>
          </p:nvPicPr>
          <p:blipFill rotWithShape="1">
            <a:blip r:embed="rId2">
              <a:extLst>
                <a:ext uri="{28A0092B-C50C-407E-A947-70E740481C1C}">
                  <a14:useLocalDpi xmlns:a14="http://schemas.microsoft.com/office/drawing/2010/main" val="0"/>
                </a:ext>
              </a:extLst>
            </a:blip>
            <a:srcRect b="3"/>
            <a:stretch/>
          </p:blipFill>
          <p:spPr>
            <a:xfrm>
              <a:off x="714608" y="3000375"/>
              <a:ext cx="6353161" cy="2800350"/>
            </a:xfrm>
            <a:prstGeom prst="roundRect">
              <a:avLst/>
            </a:prstGeom>
          </p:spPr>
        </p:pic>
        <p:sp>
          <p:nvSpPr>
            <p:cNvPr id="4" name="Rectangle: Rounded Corners 3">
              <a:extLst>
                <a:ext uri="{FF2B5EF4-FFF2-40B4-BE49-F238E27FC236}">
                  <a16:creationId xmlns:a16="http://schemas.microsoft.com/office/drawing/2014/main" id="{5EF48F10-1463-75E3-D191-5D839B042B9D}"/>
                </a:ext>
              </a:extLst>
            </p:cNvPr>
            <p:cNvSpPr/>
            <p:nvPr/>
          </p:nvSpPr>
          <p:spPr>
            <a:xfrm>
              <a:off x="543376" y="2838450"/>
              <a:ext cx="6695624" cy="312420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033BD63C-FF02-D091-8088-43961FD2B816}"/>
              </a:ext>
            </a:extLst>
          </p:cNvPr>
          <p:cNvGrpSpPr/>
          <p:nvPr/>
        </p:nvGrpSpPr>
        <p:grpSpPr>
          <a:xfrm>
            <a:off x="7505700" y="3238500"/>
            <a:ext cx="4419600" cy="3124200"/>
            <a:chOff x="7505700" y="3162300"/>
            <a:chExt cx="4419600" cy="3124200"/>
          </a:xfrm>
        </p:grpSpPr>
        <p:sp>
          <p:nvSpPr>
            <p:cNvPr id="5" name="Rectangle: Rounded Corners 4">
              <a:extLst>
                <a:ext uri="{FF2B5EF4-FFF2-40B4-BE49-F238E27FC236}">
                  <a16:creationId xmlns:a16="http://schemas.microsoft.com/office/drawing/2014/main" id="{A9DF79D2-76EC-52C9-1EB9-8E748B84E2BC}"/>
                </a:ext>
              </a:extLst>
            </p:cNvPr>
            <p:cNvSpPr/>
            <p:nvPr/>
          </p:nvSpPr>
          <p:spPr>
            <a:xfrm>
              <a:off x="7505700" y="3162300"/>
              <a:ext cx="4419600" cy="31242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C91001E-A623-6EDE-302C-6E4CDD78886A}"/>
                </a:ext>
              </a:extLst>
            </p:cNvPr>
            <p:cNvSpPr txBox="1"/>
            <p:nvPr/>
          </p:nvSpPr>
          <p:spPr>
            <a:xfrm>
              <a:off x="8078415" y="4370457"/>
              <a:ext cx="3274170" cy="707886"/>
            </a:xfrm>
            <a:prstGeom prst="rect">
              <a:avLst/>
            </a:prstGeom>
            <a:noFill/>
          </p:spPr>
          <p:txBody>
            <a:bodyPr wrap="square">
              <a:spAutoFit/>
            </a:bodyPr>
            <a:lstStyle/>
            <a:p>
              <a:pPr algn="ctr"/>
              <a:r>
                <a:rPr lang="en-US" sz="4000" b="1" i="0" dirty="0">
                  <a:solidFill>
                    <a:schemeClr val="accent2"/>
                  </a:solidFill>
                  <a:effectLst/>
                  <a:latin typeface="Lora" pitchFamily="2" charset="0"/>
                </a:rPr>
                <a:t>Symbol </a:t>
              </a:r>
              <a:endParaRPr lang="en-US" sz="4000" b="1" dirty="0">
                <a:solidFill>
                  <a:schemeClr val="accent2"/>
                </a:solidFill>
                <a:latin typeface="Lora" pitchFamily="2" charset="0"/>
              </a:endParaRPr>
            </a:p>
          </p:txBody>
        </p:sp>
      </p:grpSp>
      <p:sp>
        <p:nvSpPr>
          <p:cNvPr id="13" name="TextBox 12">
            <a:extLst>
              <a:ext uri="{FF2B5EF4-FFF2-40B4-BE49-F238E27FC236}">
                <a16:creationId xmlns:a16="http://schemas.microsoft.com/office/drawing/2014/main" id="{396489C6-484E-A930-EC10-43A5B8C79B98}"/>
              </a:ext>
            </a:extLst>
          </p:cNvPr>
          <p:cNvSpPr txBox="1"/>
          <p:nvPr/>
        </p:nvSpPr>
        <p:spPr>
          <a:xfrm>
            <a:off x="763967" y="1786336"/>
            <a:ext cx="3338287" cy="969496"/>
          </a:xfrm>
          <a:prstGeom prst="rect">
            <a:avLst/>
          </a:prstGeom>
          <a:noFill/>
        </p:spPr>
        <p:txBody>
          <a:bodyPr wrap="square">
            <a:spAutoFit/>
          </a:bodyPr>
          <a:lstStyle/>
          <a:p>
            <a:pPr algn="ctr">
              <a:spcBef>
                <a:spcPts val="600"/>
              </a:spcBef>
            </a:pPr>
            <a:r>
              <a:rPr lang="en-US" sz="1600" b="1" i="0" dirty="0">
                <a:solidFill>
                  <a:schemeClr val="tx1">
                    <a:lumMod val="75000"/>
                    <a:lumOff val="25000"/>
                  </a:schemeClr>
                </a:solidFill>
                <a:effectLst/>
                <a:latin typeface="Lora" pitchFamily="2" charset="0"/>
              </a:rPr>
              <a:t>Heart symbol</a:t>
            </a:r>
          </a:p>
          <a:p>
            <a:pPr algn="ctr">
              <a:spcBef>
                <a:spcPts val="600"/>
              </a:spcBef>
            </a:pPr>
            <a:r>
              <a:rPr lang="en-US" sz="1200" b="0" i="0" dirty="0">
                <a:solidFill>
                  <a:schemeClr val="tx1">
                    <a:lumMod val="75000"/>
                    <a:lumOff val="25000"/>
                  </a:schemeClr>
                </a:solidFill>
                <a:effectLst/>
                <a:latin typeface="Lora" pitchFamily="2" charset="0"/>
              </a:rPr>
              <a:t>A heart symbol could be used to represent the care and compassion that providers show to their customers and clients.</a:t>
            </a:r>
          </a:p>
        </p:txBody>
      </p:sp>
      <p:sp>
        <p:nvSpPr>
          <p:cNvPr id="17" name="TextBox 16">
            <a:extLst>
              <a:ext uri="{FF2B5EF4-FFF2-40B4-BE49-F238E27FC236}">
                <a16:creationId xmlns:a16="http://schemas.microsoft.com/office/drawing/2014/main" id="{E4948581-9E5F-591D-8274-672738B495EA}"/>
              </a:ext>
            </a:extLst>
          </p:cNvPr>
          <p:cNvSpPr txBox="1"/>
          <p:nvPr/>
        </p:nvSpPr>
        <p:spPr>
          <a:xfrm>
            <a:off x="4426857" y="1786336"/>
            <a:ext cx="3338287" cy="1154162"/>
          </a:xfrm>
          <a:prstGeom prst="rect">
            <a:avLst/>
          </a:prstGeom>
          <a:noFill/>
        </p:spPr>
        <p:txBody>
          <a:bodyPr wrap="square">
            <a:spAutoFit/>
          </a:bodyPr>
          <a:lstStyle/>
          <a:p>
            <a:pPr algn="ctr">
              <a:spcBef>
                <a:spcPts val="600"/>
              </a:spcBef>
            </a:pPr>
            <a:r>
              <a:rPr lang="en-US" sz="1600" b="1" i="0" dirty="0">
                <a:solidFill>
                  <a:schemeClr val="tx1">
                    <a:lumMod val="75000"/>
                    <a:lumOff val="25000"/>
                  </a:schemeClr>
                </a:solidFill>
                <a:effectLst/>
                <a:latin typeface="Lora" pitchFamily="2" charset="0"/>
              </a:rPr>
              <a:t>Thank-you note</a:t>
            </a:r>
          </a:p>
          <a:p>
            <a:pPr algn="ctr">
              <a:spcBef>
                <a:spcPts val="600"/>
              </a:spcBef>
            </a:pPr>
            <a:r>
              <a:rPr lang="en-US" sz="1200" b="0" i="0" dirty="0">
                <a:solidFill>
                  <a:schemeClr val="tx1">
                    <a:lumMod val="75000"/>
                    <a:lumOff val="25000"/>
                  </a:schemeClr>
                </a:solidFill>
                <a:effectLst/>
                <a:latin typeface="Lora" pitchFamily="2" charset="0"/>
              </a:rPr>
              <a:t>A simple thank-you note could be a powerful symbol of gratitude and appreciation for the hard work and dedication of providers.</a:t>
            </a:r>
          </a:p>
        </p:txBody>
      </p:sp>
      <p:sp>
        <p:nvSpPr>
          <p:cNvPr id="21" name="TextBox 20">
            <a:extLst>
              <a:ext uri="{FF2B5EF4-FFF2-40B4-BE49-F238E27FC236}">
                <a16:creationId xmlns:a16="http://schemas.microsoft.com/office/drawing/2014/main" id="{480262F4-F818-EC9D-7F59-7BB299F61B36}"/>
              </a:ext>
            </a:extLst>
          </p:cNvPr>
          <p:cNvSpPr txBox="1"/>
          <p:nvPr/>
        </p:nvSpPr>
        <p:spPr>
          <a:xfrm>
            <a:off x="8089746" y="1786336"/>
            <a:ext cx="3338287" cy="1154162"/>
          </a:xfrm>
          <a:prstGeom prst="rect">
            <a:avLst/>
          </a:prstGeom>
          <a:noFill/>
        </p:spPr>
        <p:txBody>
          <a:bodyPr wrap="square">
            <a:spAutoFit/>
          </a:bodyPr>
          <a:lstStyle/>
          <a:p>
            <a:pPr algn="ctr">
              <a:spcBef>
                <a:spcPts val="600"/>
              </a:spcBef>
            </a:pPr>
            <a:r>
              <a:rPr lang="en-US" sz="1600" b="1" i="0" dirty="0">
                <a:solidFill>
                  <a:schemeClr val="tx1">
                    <a:lumMod val="75000"/>
                    <a:lumOff val="25000"/>
                  </a:schemeClr>
                </a:solidFill>
                <a:effectLst/>
                <a:latin typeface="Lora" pitchFamily="2" charset="0"/>
              </a:rPr>
              <a:t>Bouquet of flowers</a:t>
            </a:r>
          </a:p>
          <a:p>
            <a:pPr algn="ctr">
              <a:spcBef>
                <a:spcPts val="600"/>
              </a:spcBef>
            </a:pPr>
            <a:r>
              <a:rPr lang="en-US" sz="1200" b="0" i="0" dirty="0">
                <a:solidFill>
                  <a:schemeClr val="tx1">
                    <a:lumMod val="75000"/>
                    <a:lumOff val="25000"/>
                  </a:schemeClr>
                </a:solidFill>
                <a:effectLst/>
                <a:latin typeface="Lora" pitchFamily="2" charset="0"/>
              </a:rPr>
              <a:t>A bouquet of flowers could be a symbol of the beauty and positivity that providers bring to their work and the lives of their clients.</a:t>
            </a:r>
          </a:p>
        </p:txBody>
      </p:sp>
      <p:grpSp>
        <p:nvGrpSpPr>
          <p:cNvPr id="29" name="Group 28">
            <a:extLst>
              <a:ext uri="{FF2B5EF4-FFF2-40B4-BE49-F238E27FC236}">
                <a16:creationId xmlns:a16="http://schemas.microsoft.com/office/drawing/2014/main" id="{2DBD29EF-8CD4-41C5-ED9D-5508F1622FC4}"/>
              </a:ext>
            </a:extLst>
          </p:cNvPr>
          <p:cNvGrpSpPr/>
          <p:nvPr/>
        </p:nvGrpSpPr>
        <p:grpSpPr>
          <a:xfrm>
            <a:off x="1736032" y="331720"/>
            <a:ext cx="1394156" cy="1394156"/>
            <a:chOff x="1660584" y="388870"/>
            <a:chExt cx="1394156" cy="1394156"/>
          </a:xfrm>
        </p:grpSpPr>
        <p:grpSp>
          <p:nvGrpSpPr>
            <p:cNvPr id="8" name="Group 7">
              <a:extLst>
                <a:ext uri="{FF2B5EF4-FFF2-40B4-BE49-F238E27FC236}">
                  <a16:creationId xmlns:a16="http://schemas.microsoft.com/office/drawing/2014/main" id="{30910A54-6F78-F1B1-3A7A-D3C5AF5E93B4}"/>
                </a:ext>
              </a:extLst>
            </p:cNvPr>
            <p:cNvGrpSpPr/>
            <p:nvPr/>
          </p:nvGrpSpPr>
          <p:grpSpPr>
            <a:xfrm>
              <a:off x="1660584" y="388870"/>
              <a:ext cx="1394156" cy="1394156"/>
              <a:chOff x="7923461" y="936252"/>
              <a:chExt cx="1394156" cy="1394156"/>
            </a:xfrm>
          </p:grpSpPr>
          <p:sp>
            <p:nvSpPr>
              <p:cNvPr id="9" name="Oval 8">
                <a:extLst>
                  <a:ext uri="{FF2B5EF4-FFF2-40B4-BE49-F238E27FC236}">
                    <a16:creationId xmlns:a16="http://schemas.microsoft.com/office/drawing/2014/main" id="{A431D18E-DD89-CE69-9A20-3CA4B7A069CB}"/>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ircle: Hollow 9">
                <a:extLst>
                  <a:ext uri="{FF2B5EF4-FFF2-40B4-BE49-F238E27FC236}">
                    <a16:creationId xmlns:a16="http://schemas.microsoft.com/office/drawing/2014/main" id="{ABADC96A-CEE3-8324-11D2-B26ACBE6071E}"/>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3" name="Picture 22">
              <a:extLst>
                <a:ext uri="{FF2B5EF4-FFF2-40B4-BE49-F238E27FC236}">
                  <a16:creationId xmlns:a16="http://schemas.microsoft.com/office/drawing/2014/main" id="{896C4DA0-9068-2F57-530E-5183775E7D9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091666" y="819952"/>
              <a:ext cx="531992" cy="531992"/>
            </a:xfrm>
            <a:prstGeom prst="rect">
              <a:avLst/>
            </a:prstGeom>
          </p:spPr>
        </p:pic>
      </p:grpSp>
      <p:grpSp>
        <p:nvGrpSpPr>
          <p:cNvPr id="30" name="Group 29">
            <a:extLst>
              <a:ext uri="{FF2B5EF4-FFF2-40B4-BE49-F238E27FC236}">
                <a16:creationId xmlns:a16="http://schemas.microsoft.com/office/drawing/2014/main" id="{AEB680E0-6D12-9A13-7C39-5114E4BFFEF8}"/>
              </a:ext>
            </a:extLst>
          </p:cNvPr>
          <p:cNvGrpSpPr/>
          <p:nvPr/>
        </p:nvGrpSpPr>
        <p:grpSpPr>
          <a:xfrm>
            <a:off x="5398921" y="331720"/>
            <a:ext cx="1394156" cy="1394156"/>
            <a:chOff x="5396937" y="388870"/>
            <a:chExt cx="1394156" cy="1394156"/>
          </a:xfrm>
        </p:grpSpPr>
        <p:grpSp>
          <p:nvGrpSpPr>
            <p:cNvPr id="14" name="Group 13">
              <a:extLst>
                <a:ext uri="{FF2B5EF4-FFF2-40B4-BE49-F238E27FC236}">
                  <a16:creationId xmlns:a16="http://schemas.microsoft.com/office/drawing/2014/main" id="{E88F31B0-15DD-07C7-132F-E05DF26EC06C}"/>
                </a:ext>
              </a:extLst>
            </p:cNvPr>
            <p:cNvGrpSpPr/>
            <p:nvPr/>
          </p:nvGrpSpPr>
          <p:grpSpPr>
            <a:xfrm>
              <a:off x="5396937" y="388870"/>
              <a:ext cx="1394156" cy="1394156"/>
              <a:chOff x="7923461" y="936252"/>
              <a:chExt cx="1394156" cy="1394156"/>
            </a:xfrm>
          </p:grpSpPr>
          <p:sp>
            <p:nvSpPr>
              <p:cNvPr id="15" name="Oval 14">
                <a:extLst>
                  <a:ext uri="{FF2B5EF4-FFF2-40B4-BE49-F238E27FC236}">
                    <a16:creationId xmlns:a16="http://schemas.microsoft.com/office/drawing/2014/main" id="{2E9C9847-7BB8-7A5B-10B2-668EEB60541B}"/>
                  </a:ext>
                </a:extLst>
              </p:cNvPr>
              <p:cNvSpPr/>
              <p:nvPr/>
            </p:nvSpPr>
            <p:spPr>
              <a:xfrm>
                <a:off x="8016896" y="1029687"/>
                <a:ext cx="1207287" cy="120728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ircle: Hollow 15">
                <a:extLst>
                  <a:ext uri="{FF2B5EF4-FFF2-40B4-BE49-F238E27FC236}">
                    <a16:creationId xmlns:a16="http://schemas.microsoft.com/office/drawing/2014/main" id="{03BC9848-2400-8082-D436-9508D823F7E4}"/>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6" name="Picture 25">
              <a:extLst>
                <a:ext uri="{FF2B5EF4-FFF2-40B4-BE49-F238E27FC236}">
                  <a16:creationId xmlns:a16="http://schemas.microsoft.com/office/drawing/2014/main" id="{CB05E945-D853-7096-29B2-99C201531C86}"/>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34612" y="726545"/>
              <a:ext cx="718807" cy="718807"/>
            </a:xfrm>
            <a:prstGeom prst="rect">
              <a:avLst/>
            </a:prstGeom>
          </p:spPr>
        </p:pic>
      </p:grpSp>
      <p:grpSp>
        <p:nvGrpSpPr>
          <p:cNvPr id="31" name="Group 30">
            <a:extLst>
              <a:ext uri="{FF2B5EF4-FFF2-40B4-BE49-F238E27FC236}">
                <a16:creationId xmlns:a16="http://schemas.microsoft.com/office/drawing/2014/main" id="{79BA5F91-C85D-3084-FED1-1D09C03361CD}"/>
              </a:ext>
            </a:extLst>
          </p:cNvPr>
          <p:cNvGrpSpPr/>
          <p:nvPr/>
        </p:nvGrpSpPr>
        <p:grpSpPr>
          <a:xfrm>
            <a:off x="9061811" y="331720"/>
            <a:ext cx="1394156" cy="1394156"/>
            <a:chOff x="8986363" y="388870"/>
            <a:chExt cx="1394156" cy="1394156"/>
          </a:xfrm>
        </p:grpSpPr>
        <p:grpSp>
          <p:nvGrpSpPr>
            <p:cNvPr id="18" name="Group 17">
              <a:extLst>
                <a:ext uri="{FF2B5EF4-FFF2-40B4-BE49-F238E27FC236}">
                  <a16:creationId xmlns:a16="http://schemas.microsoft.com/office/drawing/2014/main" id="{DABF50F3-41A2-4370-673A-7A0FA22EDF7C}"/>
                </a:ext>
              </a:extLst>
            </p:cNvPr>
            <p:cNvGrpSpPr/>
            <p:nvPr/>
          </p:nvGrpSpPr>
          <p:grpSpPr>
            <a:xfrm>
              <a:off x="8986363" y="388870"/>
              <a:ext cx="1394156" cy="1394156"/>
              <a:chOff x="7923461" y="936252"/>
              <a:chExt cx="1394156" cy="1394156"/>
            </a:xfrm>
          </p:grpSpPr>
          <p:sp>
            <p:nvSpPr>
              <p:cNvPr id="19" name="Oval 18">
                <a:extLst>
                  <a:ext uri="{FF2B5EF4-FFF2-40B4-BE49-F238E27FC236}">
                    <a16:creationId xmlns:a16="http://schemas.microsoft.com/office/drawing/2014/main" id="{5D2E8802-8404-7BE4-BCB7-802EA5FD2712}"/>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ircle: Hollow 19">
                <a:extLst>
                  <a:ext uri="{FF2B5EF4-FFF2-40B4-BE49-F238E27FC236}">
                    <a16:creationId xmlns:a16="http://schemas.microsoft.com/office/drawing/2014/main" id="{FA0C7CBD-04CC-7960-0FC8-975354A6E750}"/>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8" name="Picture 27">
              <a:extLst>
                <a:ext uri="{FF2B5EF4-FFF2-40B4-BE49-F238E27FC236}">
                  <a16:creationId xmlns:a16="http://schemas.microsoft.com/office/drawing/2014/main" id="{74360DB5-E677-2F3E-1907-A5B39BEB726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375388" y="766270"/>
              <a:ext cx="680223" cy="680223"/>
            </a:xfrm>
            <a:prstGeom prst="rect">
              <a:avLst/>
            </a:prstGeom>
          </p:spPr>
        </p:pic>
      </p:grpSp>
    </p:spTree>
    <p:extLst>
      <p:ext uri="{BB962C8B-B14F-4D97-AF65-F5344CB8AC3E}">
        <p14:creationId xmlns:p14="http://schemas.microsoft.com/office/powerpoint/2010/main" val="3937514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45D59A-3447-DC1E-F2C6-1673835C4FA7}"/>
              </a:ext>
            </a:extLst>
          </p:cNvPr>
          <p:cNvSpPr/>
          <p:nvPr/>
        </p:nvSpPr>
        <p:spPr>
          <a:xfrm>
            <a:off x="0" y="0"/>
            <a:ext cx="5181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70BB7CC3-39FF-E85E-4D24-9DA9C624C4FA}"/>
              </a:ext>
            </a:extLst>
          </p:cNvPr>
          <p:cNvGrpSpPr/>
          <p:nvPr/>
        </p:nvGrpSpPr>
        <p:grpSpPr>
          <a:xfrm>
            <a:off x="1727200" y="1159343"/>
            <a:ext cx="5660571" cy="4539315"/>
            <a:chOff x="1727200" y="1074058"/>
            <a:chExt cx="5660571" cy="4539315"/>
          </a:xfrm>
        </p:grpSpPr>
        <p:pic>
          <p:nvPicPr>
            <p:cNvPr id="4" name="Picture 3">
              <a:extLst>
                <a:ext uri="{FF2B5EF4-FFF2-40B4-BE49-F238E27FC236}">
                  <a16:creationId xmlns:a16="http://schemas.microsoft.com/office/drawing/2014/main" id="{97D88830-325B-EA25-4968-8A424D1AEA74}"/>
                </a:ext>
              </a:extLst>
            </p:cNvPr>
            <p:cNvPicPr>
              <a:picLocks noChangeAspect="1"/>
            </p:cNvPicPr>
            <p:nvPr/>
          </p:nvPicPr>
          <p:blipFill rotWithShape="1">
            <a:blip r:embed="rId2">
              <a:extLst>
                <a:ext uri="{28A0092B-C50C-407E-A947-70E740481C1C}">
                  <a14:useLocalDpi xmlns:a14="http://schemas.microsoft.com/office/drawing/2010/main" val="0"/>
                </a:ext>
              </a:extLst>
            </a:blip>
            <a:srcRect r="-14"/>
            <a:stretch/>
          </p:blipFill>
          <p:spPr>
            <a:xfrm>
              <a:off x="1839286" y="1203779"/>
              <a:ext cx="5436399" cy="4279873"/>
            </a:xfrm>
            <a:prstGeom prst="roundRect">
              <a:avLst/>
            </a:prstGeom>
          </p:spPr>
        </p:pic>
        <p:sp>
          <p:nvSpPr>
            <p:cNvPr id="5" name="Rectangle: Rounded Corners 4">
              <a:extLst>
                <a:ext uri="{FF2B5EF4-FFF2-40B4-BE49-F238E27FC236}">
                  <a16:creationId xmlns:a16="http://schemas.microsoft.com/office/drawing/2014/main" id="{075D6624-61C6-61CD-EC19-1ADE6F63EBB2}"/>
                </a:ext>
              </a:extLst>
            </p:cNvPr>
            <p:cNvSpPr/>
            <p:nvPr/>
          </p:nvSpPr>
          <p:spPr>
            <a:xfrm>
              <a:off x="1727200" y="1074058"/>
              <a:ext cx="5660571" cy="4539315"/>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75F038C4-149A-BF51-A47B-27E39515470B}"/>
              </a:ext>
            </a:extLst>
          </p:cNvPr>
          <p:cNvGrpSpPr/>
          <p:nvPr/>
        </p:nvGrpSpPr>
        <p:grpSpPr>
          <a:xfrm>
            <a:off x="7917242" y="680746"/>
            <a:ext cx="3741358" cy="5496508"/>
            <a:chOff x="7917242" y="541270"/>
            <a:chExt cx="3741358" cy="5496508"/>
          </a:xfrm>
        </p:grpSpPr>
        <p:sp>
          <p:nvSpPr>
            <p:cNvPr id="7" name="TextBox 6">
              <a:extLst>
                <a:ext uri="{FF2B5EF4-FFF2-40B4-BE49-F238E27FC236}">
                  <a16:creationId xmlns:a16="http://schemas.microsoft.com/office/drawing/2014/main" id="{5D987BF7-763F-4D56-90CD-E1AFC2E086C8}"/>
                </a:ext>
              </a:extLst>
            </p:cNvPr>
            <p:cNvSpPr txBox="1"/>
            <p:nvPr/>
          </p:nvSpPr>
          <p:spPr>
            <a:xfrm>
              <a:off x="7917242" y="1995886"/>
              <a:ext cx="3741358" cy="1154162"/>
            </a:xfrm>
            <a:prstGeom prst="rect">
              <a:avLst/>
            </a:prstGeom>
            <a:noFill/>
          </p:spPr>
          <p:txBody>
            <a:bodyPr wrap="square">
              <a:spAutoFit/>
            </a:bodyPr>
            <a:lstStyle/>
            <a:p>
              <a:pPr algn="ctr">
                <a:spcBef>
                  <a:spcPts val="600"/>
                </a:spcBef>
              </a:pPr>
              <a:r>
                <a:rPr lang="en-US" sz="1600" b="1" i="0" dirty="0">
                  <a:solidFill>
                    <a:schemeClr val="tx1">
                      <a:lumMod val="75000"/>
                      <a:lumOff val="25000"/>
                    </a:schemeClr>
                  </a:solidFill>
                  <a:effectLst/>
                  <a:latin typeface="Lora" pitchFamily="2" charset="0"/>
                </a:rPr>
                <a:t>Hands holding each other</a:t>
              </a:r>
            </a:p>
            <a:p>
              <a:pPr algn="ctr">
                <a:spcBef>
                  <a:spcPts val="600"/>
                </a:spcBef>
              </a:pPr>
              <a:r>
                <a:rPr lang="en-US" sz="1200" b="0" i="0" dirty="0">
                  <a:solidFill>
                    <a:schemeClr val="tx1">
                      <a:lumMod val="75000"/>
                      <a:lumOff val="25000"/>
                    </a:schemeClr>
                  </a:solidFill>
                  <a:effectLst/>
                  <a:latin typeface="Lora" pitchFamily="2" charset="0"/>
                </a:rPr>
                <a:t>This symbol could represent the partnership and collaboration between providers and their clients or colleagues, and the sense of community that comes from supporting one another.</a:t>
              </a:r>
            </a:p>
          </p:txBody>
        </p:sp>
        <p:sp>
          <p:nvSpPr>
            <p:cNvPr id="13" name="TextBox 12">
              <a:extLst>
                <a:ext uri="{FF2B5EF4-FFF2-40B4-BE49-F238E27FC236}">
                  <a16:creationId xmlns:a16="http://schemas.microsoft.com/office/drawing/2014/main" id="{58DD1F34-56BC-5CF6-2BDC-EBA903D0E160}"/>
                </a:ext>
              </a:extLst>
            </p:cNvPr>
            <p:cNvSpPr txBox="1"/>
            <p:nvPr/>
          </p:nvSpPr>
          <p:spPr>
            <a:xfrm>
              <a:off x="7917242" y="4883616"/>
              <a:ext cx="3741358" cy="1154162"/>
            </a:xfrm>
            <a:prstGeom prst="rect">
              <a:avLst/>
            </a:prstGeom>
            <a:noFill/>
          </p:spPr>
          <p:txBody>
            <a:bodyPr wrap="square">
              <a:spAutoFit/>
            </a:bodyPr>
            <a:lstStyle/>
            <a:p>
              <a:pPr algn="ctr">
                <a:spcBef>
                  <a:spcPts val="600"/>
                </a:spcBef>
              </a:pPr>
              <a:r>
                <a:rPr lang="en-US" sz="1600" b="1" i="0" dirty="0">
                  <a:solidFill>
                    <a:schemeClr val="tx1">
                      <a:lumMod val="75000"/>
                      <a:lumOff val="25000"/>
                    </a:schemeClr>
                  </a:solidFill>
                  <a:effectLst/>
                  <a:latin typeface="Lora" pitchFamily="2" charset="0"/>
                </a:rPr>
                <a:t>Globe</a:t>
              </a:r>
            </a:p>
            <a:p>
              <a:pPr algn="ctr">
                <a:spcBef>
                  <a:spcPts val="600"/>
                </a:spcBef>
              </a:pPr>
              <a:r>
                <a:rPr lang="en-US" sz="1200" b="0" i="0" dirty="0">
                  <a:solidFill>
                    <a:schemeClr val="tx1">
                      <a:lumMod val="75000"/>
                      <a:lumOff val="25000"/>
                    </a:schemeClr>
                  </a:solidFill>
                  <a:effectLst/>
                  <a:latin typeface="Lora" pitchFamily="2" charset="0"/>
                </a:rPr>
                <a:t>This symbol could represent the global impact of providers in various industries and sectors, and the importance of their work in creating a brighter future for all.</a:t>
              </a:r>
            </a:p>
          </p:txBody>
        </p:sp>
        <p:grpSp>
          <p:nvGrpSpPr>
            <p:cNvPr id="23" name="Group 22">
              <a:extLst>
                <a:ext uri="{FF2B5EF4-FFF2-40B4-BE49-F238E27FC236}">
                  <a16:creationId xmlns:a16="http://schemas.microsoft.com/office/drawing/2014/main" id="{1B1DA966-B704-4648-2BF9-B5E8251048E2}"/>
                </a:ext>
              </a:extLst>
            </p:cNvPr>
            <p:cNvGrpSpPr/>
            <p:nvPr/>
          </p:nvGrpSpPr>
          <p:grpSpPr>
            <a:xfrm>
              <a:off x="9090843" y="541270"/>
              <a:ext cx="1394156" cy="1394156"/>
              <a:chOff x="9090843" y="541270"/>
              <a:chExt cx="1394156" cy="1394156"/>
            </a:xfrm>
          </p:grpSpPr>
          <p:grpSp>
            <p:nvGrpSpPr>
              <p:cNvPr id="9" name="Group 8">
                <a:extLst>
                  <a:ext uri="{FF2B5EF4-FFF2-40B4-BE49-F238E27FC236}">
                    <a16:creationId xmlns:a16="http://schemas.microsoft.com/office/drawing/2014/main" id="{F38E4A46-CFBD-FE98-108F-0A98FB9732D2}"/>
                  </a:ext>
                </a:extLst>
              </p:cNvPr>
              <p:cNvGrpSpPr/>
              <p:nvPr/>
            </p:nvGrpSpPr>
            <p:grpSpPr>
              <a:xfrm>
                <a:off x="9090843" y="541270"/>
                <a:ext cx="1394156" cy="1394156"/>
                <a:chOff x="7923461" y="936252"/>
                <a:chExt cx="1394156" cy="1394156"/>
              </a:xfrm>
            </p:grpSpPr>
            <p:sp>
              <p:nvSpPr>
                <p:cNvPr id="11" name="Oval 10">
                  <a:extLst>
                    <a:ext uri="{FF2B5EF4-FFF2-40B4-BE49-F238E27FC236}">
                      <a16:creationId xmlns:a16="http://schemas.microsoft.com/office/drawing/2014/main" id="{DD58F896-E73C-AB4B-AD6F-68C3D470FAD2}"/>
                    </a:ext>
                  </a:extLst>
                </p:cNvPr>
                <p:cNvSpPr/>
                <p:nvPr/>
              </p:nvSpPr>
              <p:spPr>
                <a:xfrm>
                  <a:off x="8016896" y="1029687"/>
                  <a:ext cx="1207287" cy="120728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ircle: Hollow 11">
                  <a:extLst>
                    <a:ext uri="{FF2B5EF4-FFF2-40B4-BE49-F238E27FC236}">
                      <a16:creationId xmlns:a16="http://schemas.microsoft.com/office/drawing/2014/main" id="{DC9FC058-F28E-6AD4-67E8-DB5EBB8A5A8A}"/>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0" name="Picture 19">
                <a:extLst>
                  <a:ext uri="{FF2B5EF4-FFF2-40B4-BE49-F238E27FC236}">
                    <a16:creationId xmlns:a16="http://schemas.microsoft.com/office/drawing/2014/main" id="{78971947-8F6F-1D7E-3D41-7B4EE59BC65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54699" y="905126"/>
                <a:ext cx="666445" cy="666445"/>
              </a:xfrm>
              <a:prstGeom prst="rect">
                <a:avLst/>
              </a:prstGeom>
            </p:spPr>
          </p:pic>
        </p:grpSp>
        <p:grpSp>
          <p:nvGrpSpPr>
            <p:cNvPr id="24" name="Group 23">
              <a:extLst>
                <a:ext uri="{FF2B5EF4-FFF2-40B4-BE49-F238E27FC236}">
                  <a16:creationId xmlns:a16="http://schemas.microsoft.com/office/drawing/2014/main" id="{FBF3C5D3-6B04-7689-DA3A-5719ECA6028A}"/>
                </a:ext>
              </a:extLst>
            </p:cNvPr>
            <p:cNvGrpSpPr/>
            <p:nvPr/>
          </p:nvGrpSpPr>
          <p:grpSpPr>
            <a:xfrm>
              <a:off x="9090843" y="3429000"/>
              <a:ext cx="1394156" cy="1394156"/>
              <a:chOff x="9090843" y="3429000"/>
              <a:chExt cx="1394156" cy="1394156"/>
            </a:xfrm>
          </p:grpSpPr>
          <p:grpSp>
            <p:nvGrpSpPr>
              <p:cNvPr id="15" name="Group 14">
                <a:extLst>
                  <a:ext uri="{FF2B5EF4-FFF2-40B4-BE49-F238E27FC236}">
                    <a16:creationId xmlns:a16="http://schemas.microsoft.com/office/drawing/2014/main" id="{B918048F-8841-CA7E-8CDE-2A6EB0221A7C}"/>
                  </a:ext>
                </a:extLst>
              </p:cNvPr>
              <p:cNvGrpSpPr/>
              <p:nvPr/>
            </p:nvGrpSpPr>
            <p:grpSpPr>
              <a:xfrm>
                <a:off x="9090843" y="3429000"/>
                <a:ext cx="1394156" cy="1394156"/>
                <a:chOff x="7923461" y="936252"/>
                <a:chExt cx="1394156" cy="1394156"/>
              </a:xfrm>
            </p:grpSpPr>
            <p:sp>
              <p:nvSpPr>
                <p:cNvPr id="17" name="Oval 16">
                  <a:extLst>
                    <a:ext uri="{FF2B5EF4-FFF2-40B4-BE49-F238E27FC236}">
                      <a16:creationId xmlns:a16="http://schemas.microsoft.com/office/drawing/2014/main" id="{6734EED1-8673-CAD4-226F-3C250B19647D}"/>
                    </a:ext>
                  </a:extLst>
                </p:cNvPr>
                <p:cNvSpPr/>
                <p:nvPr/>
              </p:nvSpPr>
              <p:spPr>
                <a:xfrm>
                  <a:off x="8016896" y="1029687"/>
                  <a:ext cx="1207287" cy="1207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ircle: Hollow 17">
                  <a:extLst>
                    <a:ext uri="{FF2B5EF4-FFF2-40B4-BE49-F238E27FC236}">
                      <a16:creationId xmlns:a16="http://schemas.microsoft.com/office/drawing/2014/main" id="{D10BA2C1-AB08-2CCD-06CF-25B8C4E93C3F}"/>
                    </a:ext>
                  </a:extLst>
                </p:cNvPr>
                <p:cNvSpPr/>
                <p:nvPr/>
              </p:nvSpPr>
              <p:spPr>
                <a:xfrm>
                  <a:off x="7923461" y="936252"/>
                  <a:ext cx="1394156" cy="1394156"/>
                </a:xfrm>
                <a:prstGeom prst="donut">
                  <a:avLst>
                    <a:gd name="adj" fmla="val 7609"/>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2" name="Picture 21">
                <a:extLst>
                  <a:ext uri="{FF2B5EF4-FFF2-40B4-BE49-F238E27FC236}">
                    <a16:creationId xmlns:a16="http://schemas.microsoft.com/office/drawing/2014/main" id="{02E29C29-0675-8121-42F4-64C8A5A6A2B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5553" y="3863710"/>
                <a:ext cx="524736" cy="524736"/>
              </a:xfrm>
              <a:prstGeom prst="rect">
                <a:avLst/>
              </a:prstGeom>
            </p:spPr>
          </p:pic>
        </p:grpSp>
      </p:grpSp>
    </p:spTree>
    <p:extLst>
      <p:ext uri="{BB962C8B-B14F-4D97-AF65-F5344CB8AC3E}">
        <p14:creationId xmlns:p14="http://schemas.microsoft.com/office/powerpoint/2010/main" val="3857945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DE460506-5AD6-165A-D8A0-EB3D69E966A1}"/>
              </a:ext>
            </a:extLst>
          </p:cNvPr>
          <p:cNvSpPr/>
          <p:nvPr/>
        </p:nvSpPr>
        <p:spPr>
          <a:xfrm flipH="1">
            <a:off x="6686550" y="0"/>
            <a:ext cx="5505450" cy="6858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11" name="Group 10">
            <a:extLst>
              <a:ext uri="{FF2B5EF4-FFF2-40B4-BE49-F238E27FC236}">
                <a16:creationId xmlns:a16="http://schemas.microsoft.com/office/drawing/2014/main" id="{1F115547-2D4C-AF3D-5C5F-2A3A08DC1489}"/>
              </a:ext>
            </a:extLst>
          </p:cNvPr>
          <p:cNvGrpSpPr/>
          <p:nvPr/>
        </p:nvGrpSpPr>
        <p:grpSpPr>
          <a:xfrm>
            <a:off x="4535568" y="355627"/>
            <a:ext cx="6959600" cy="6146747"/>
            <a:chOff x="4535568" y="374677"/>
            <a:chExt cx="6959600" cy="6146747"/>
          </a:xfrm>
        </p:grpSpPr>
        <p:grpSp>
          <p:nvGrpSpPr>
            <p:cNvPr id="10" name="Group 9">
              <a:extLst>
                <a:ext uri="{FF2B5EF4-FFF2-40B4-BE49-F238E27FC236}">
                  <a16:creationId xmlns:a16="http://schemas.microsoft.com/office/drawing/2014/main" id="{450788F1-3BB6-83DB-4C76-A816F7A12BBB}"/>
                </a:ext>
              </a:extLst>
            </p:cNvPr>
            <p:cNvGrpSpPr/>
            <p:nvPr/>
          </p:nvGrpSpPr>
          <p:grpSpPr>
            <a:xfrm>
              <a:off x="4535568" y="374677"/>
              <a:ext cx="6959600" cy="2844800"/>
              <a:chOff x="4127500" y="812800"/>
              <a:chExt cx="6959600" cy="2844800"/>
            </a:xfrm>
          </p:grpSpPr>
          <p:pic>
            <p:nvPicPr>
              <p:cNvPr id="4" name="Picture 3">
                <a:extLst>
                  <a:ext uri="{FF2B5EF4-FFF2-40B4-BE49-F238E27FC236}">
                    <a16:creationId xmlns:a16="http://schemas.microsoft.com/office/drawing/2014/main" id="{16B64D2C-1F75-05E0-CD61-56B210CD0D51}"/>
                  </a:ext>
                </a:extLst>
              </p:cNvPr>
              <p:cNvPicPr>
                <a:picLocks noChangeAspect="1"/>
              </p:cNvPicPr>
              <p:nvPr/>
            </p:nvPicPr>
            <p:blipFill rotWithShape="1">
              <a:blip r:embed="rId2">
                <a:extLst>
                  <a:ext uri="{28A0092B-C50C-407E-A947-70E740481C1C}">
                    <a14:useLocalDpi xmlns:a14="http://schemas.microsoft.com/office/drawing/2010/main" val="0"/>
                  </a:ext>
                </a:extLst>
              </a:blip>
              <a:srcRect b="3"/>
              <a:stretch/>
            </p:blipFill>
            <p:spPr>
              <a:xfrm>
                <a:off x="4292922" y="971550"/>
                <a:ext cx="6660828" cy="2527246"/>
              </a:xfrm>
              <a:prstGeom prst="roundRect">
                <a:avLst/>
              </a:prstGeom>
            </p:spPr>
          </p:pic>
          <p:sp>
            <p:nvSpPr>
              <p:cNvPr id="7" name="Rectangle: Rounded Corners 6">
                <a:extLst>
                  <a:ext uri="{FF2B5EF4-FFF2-40B4-BE49-F238E27FC236}">
                    <a16:creationId xmlns:a16="http://schemas.microsoft.com/office/drawing/2014/main" id="{D426C6DF-6E9E-2F50-7862-97F7092B0F2F}"/>
                  </a:ext>
                </a:extLst>
              </p:cNvPr>
              <p:cNvSpPr/>
              <p:nvPr/>
            </p:nvSpPr>
            <p:spPr>
              <a:xfrm>
                <a:off x="4127500" y="812800"/>
                <a:ext cx="6959600" cy="284480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4A44CDB0-818C-1E00-F8E7-C4DEE60F9568}"/>
                </a:ext>
              </a:extLst>
            </p:cNvPr>
            <p:cNvGrpSpPr/>
            <p:nvPr/>
          </p:nvGrpSpPr>
          <p:grpSpPr>
            <a:xfrm>
              <a:off x="4535568" y="3676624"/>
              <a:ext cx="6959600" cy="2844800"/>
              <a:chOff x="4127500" y="3816350"/>
              <a:chExt cx="6959600" cy="2844800"/>
            </a:xfrm>
          </p:grpSpPr>
          <p:pic>
            <p:nvPicPr>
              <p:cNvPr id="6" name="Picture 5">
                <a:extLst>
                  <a:ext uri="{FF2B5EF4-FFF2-40B4-BE49-F238E27FC236}">
                    <a16:creationId xmlns:a16="http://schemas.microsoft.com/office/drawing/2014/main" id="{EA2B6565-B063-C82B-D168-7559CA0F6C00}"/>
                  </a:ext>
                </a:extLst>
              </p:cNvPr>
              <p:cNvPicPr>
                <a:picLocks noChangeAspect="1"/>
              </p:cNvPicPr>
              <p:nvPr/>
            </p:nvPicPr>
            <p:blipFill rotWithShape="1">
              <a:blip r:embed="rId3">
                <a:extLst>
                  <a:ext uri="{28A0092B-C50C-407E-A947-70E740481C1C}">
                    <a14:useLocalDpi xmlns:a14="http://schemas.microsoft.com/office/drawing/2010/main" val="0"/>
                  </a:ext>
                </a:extLst>
              </a:blip>
              <a:srcRect b="-12"/>
              <a:stretch/>
            </p:blipFill>
            <p:spPr>
              <a:xfrm>
                <a:off x="4276886" y="3975127"/>
                <a:ext cx="6660828" cy="2527246"/>
              </a:xfrm>
              <a:prstGeom prst="roundRect">
                <a:avLst/>
              </a:prstGeom>
            </p:spPr>
          </p:pic>
          <p:sp>
            <p:nvSpPr>
              <p:cNvPr id="8" name="Rectangle: Rounded Corners 7">
                <a:extLst>
                  <a:ext uri="{FF2B5EF4-FFF2-40B4-BE49-F238E27FC236}">
                    <a16:creationId xmlns:a16="http://schemas.microsoft.com/office/drawing/2014/main" id="{7E23F57D-BF53-9170-2F2A-1C015C7A4DD9}"/>
                  </a:ext>
                </a:extLst>
              </p:cNvPr>
              <p:cNvSpPr/>
              <p:nvPr/>
            </p:nvSpPr>
            <p:spPr>
              <a:xfrm>
                <a:off x="4127500" y="3816350"/>
                <a:ext cx="6959600" cy="284480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 name="Group 14">
            <a:extLst>
              <a:ext uri="{FF2B5EF4-FFF2-40B4-BE49-F238E27FC236}">
                <a16:creationId xmlns:a16="http://schemas.microsoft.com/office/drawing/2014/main" id="{1E04410F-214E-F9DA-AD6B-1FAA8B413179}"/>
              </a:ext>
            </a:extLst>
          </p:cNvPr>
          <p:cNvGrpSpPr/>
          <p:nvPr/>
        </p:nvGrpSpPr>
        <p:grpSpPr>
          <a:xfrm>
            <a:off x="242134" y="608095"/>
            <a:ext cx="4144048" cy="5641810"/>
            <a:chOff x="242134" y="860564"/>
            <a:chExt cx="4144048" cy="5641810"/>
          </a:xfrm>
        </p:grpSpPr>
        <p:sp>
          <p:nvSpPr>
            <p:cNvPr id="12" name="TextBox 11">
              <a:extLst>
                <a:ext uri="{FF2B5EF4-FFF2-40B4-BE49-F238E27FC236}">
                  <a16:creationId xmlns:a16="http://schemas.microsoft.com/office/drawing/2014/main" id="{31A0AF69-EF44-69CE-BB1A-DB2EB93C5BCA}"/>
                </a:ext>
              </a:extLst>
            </p:cNvPr>
            <p:cNvSpPr txBox="1"/>
            <p:nvPr/>
          </p:nvSpPr>
          <p:spPr>
            <a:xfrm>
              <a:off x="242134" y="860564"/>
              <a:ext cx="3274170" cy="1323439"/>
            </a:xfrm>
            <a:prstGeom prst="rect">
              <a:avLst/>
            </a:prstGeom>
            <a:noFill/>
          </p:spPr>
          <p:txBody>
            <a:bodyPr wrap="square">
              <a:spAutoFit/>
            </a:bodyPr>
            <a:lstStyle/>
            <a:p>
              <a:r>
                <a:rPr lang="en-US" sz="4000" b="1" i="0" dirty="0">
                  <a:solidFill>
                    <a:schemeClr val="accent2"/>
                  </a:solidFill>
                  <a:effectLst/>
                  <a:latin typeface="Lora" pitchFamily="2" charset="0"/>
                </a:rPr>
                <a:t>Why We Celebrate</a:t>
              </a:r>
              <a:endParaRPr lang="en-US" sz="4000" b="1" dirty="0">
                <a:solidFill>
                  <a:schemeClr val="accent2"/>
                </a:solidFill>
                <a:latin typeface="Lora" pitchFamily="2" charset="0"/>
              </a:endParaRPr>
            </a:p>
          </p:txBody>
        </p:sp>
        <p:sp>
          <p:nvSpPr>
            <p:cNvPr id="14" name="TextBox 13">
              <a:extLst>
                <a:ext uri="{FF2B5EF4-FFF2-40B4-BE49-F238E27FC236}">
                  <a16:creationId xmlns:a16="http://schemas.microsoft.com/office/drawing/2014/main" id="{34D0D730-84BA-D134-0BBA-3E704B0BA54A}"/>
                </a:ext>
              </a:extLst>
            </p:cNvPr>
            <p:cNvSpPr txBox="1"/>
            <p:nvPr/>
          </p:nvSpPr>
          <p:spPr>
            <a:xfrm>
              <a:off x="242134" y="2243579"/>
              <a:ext cx="4144048" cy="4258795"/>
            </a:xfrm>
            <a:prstGeom prst="rect">
              <a:avLst/>
            </a:prstGeom>
            <a:noFill/>
          </p:spPr>
          <p:txBody>
            <a:bodyPr wrap="square">
              <a:spAutoFit/>
            </a:bodyPr>
            <a:lstStyle/>
            <a:p>
              <a:pPr algn="l">
                <a:lnSpc>
                  <a:spcPct val="150000"/>
                </a:lnSpc>
              </a:pPr>
              <a:r>
                <a:rPr lang="en-US" sz="1400" b="0" i="0" dirty="0">
                  <a:solidFill>
                    <a:schemeClr val="tx1">
                      <a:lumMod val="75000"/>
                      <a:lumOff val="25000"/>
                    </a:schemeClr>
                  </a:solidFill>
                  <a:effectLst/>
                  <a:latin typeface="Lora" pitchFamily="2" charset="0"/>
                </a:rPr>
                <a:t>National Provider Appreciation Day is celebrated to recognize and show appreciation for the hard work and dedication of early childhood educators, child care providers, and other professionals who play a critical role in shaping the future of our children. These providers work tirelessly to ensure that children are given the best possible care, education, and support during their most formative years. They not only help children learn and grow, but also provide a safe and nurturing environment where children can thrive.</a:t>
              </a:r>
            </a:p>
          </p:txBody>
        </p:sp>
      </p:grpSp>
    </p:spTree>
    <p:extLst>
      <p:ext uri="{BB962C8B-B14F-4D97-AF65-F5344CB8AC3E}">
        <p14:creationId xmlns:p14="http://schemas.microsoft.com/office/powerpoint/2010/main" val="2714724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1D00DD51-0619-F0EA-2DA7-FAABB3CA56B2}"/>
              </a:ext>
            </a:extLst>
          </p:cNvPr>
          <p:cNvSpPr/>
          <p:nvPr/>
        </p:nvSpPr>
        <p:spPr>
          <a:xfrm>
            <a:off x="5182160" y="933450"/>
            <a:ext cx="7009840" cy="1895168"/>
          </a:xfrm>
          <a:custGeom>
            <a:avLst/>
            <a:gdLst>
              <a:gd name="connsiteX0" fmla="*/ 1084143 w 8020052"/>
              <a:gd name="connsiteY0" fmla="*/ 0 h 2168287"/>
              <a:gd name="connsiteX1" fmla="*/ 8020052 w 8020052"/>
              <a:gd name="connsiteY1" fmla="*/ 0 h 2168287"/>
              <a:gd name="connsiteX2" fmla="*/ 8020052 w 8020052"/>
              <a:gd name="connsiteY2" fmla="*/ 2168287 h 2168287"/>
              <a:gd name="connsiteX3" fmla="*/ 1084143 w 8020052"/>
              <a:gd name="connsiteY3" fmla="*/ 2168287 h 2168287"/>
              <a:gd name="connsiteX4" fmla="*/ 0 w 8020052"/>
              <a:gd name="connsiteY4" fmla="*/ 1084144 h 2168287"/>
              <a:gd name="connsiteX5" fmla="*/ 1084143 w 8020052"/>
              <a:gd name="connsiteY5" fmla="*/ 0 h 21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20052" h="2168287">
                <a:moveTo>
                  <a:pt x="1084143" y="0"/>
                </a:moveTo>
                <a:lnTo>
                  <a:pt x="8020052" y="0"/>
                </a:lnTo>
                <a:lnTo>
                  <a:pt x="8020052" y="2168287"/>
                </a:lnTo>
                <a:lnTo>
                  <a:pt x="1084143" y="2168287"/>
                </a:lnTo>
                <a:cubicBezTo>
                  <a:pt x="485387" y="2168287"/>
                  <a:pt x="0" y="1682900"/>
                  <a:pt x="0" y="1084144"/>
                </a:cubicBezTo>
                <a:cubicBezTo>
                  <a:pt x="0" y="485388"/>
                  <a:pt x="485387" y="0"/>
                  <a:pt x="1084143"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507668E1-B6CD-8CAF-351B-2FF3A9D895EB}"/>
              </a:ext>
            </a:extLst>
          </p:cNvPr>
          <p:cNvSpPr/>
          <p:nvPr/>
        </p:nvSpPr>
        <p:spPr>
          <a:xfrm>
            <a:off x="5182160" y="3794637"/>
            <a:ext cx="7009840" cy="1895168"/>
          </a:xfrm>
          <a:custGeom>
            <a:avLst/>
            <a:gdLst>
              <a:gd name="connsiteX0" fmla="*/ 1084143 w 8020052"/>
              <a:gd name="connsiteY0" fmla="*/ 0 h 2168287"/>
              <a:gd name="connsiteX1" fmla="*/ 8020052 w 8020052"/>
              <a:gd name="connsiteY1" fmla="*/ 0 h 2168287"/>
              <a:gd name="connsiteX2" fmla="*/ 8020052 w 8020052"/>
              <a:gd name="connsiteY2" fmla="*/ 2168287 h 2168287"/>
              <a:gd name="connsiteX3" fmla="*/ 1084143 w 8020052"/>
              <a:gd name="connsiteY3" fmla="*/ 2168287 h 2168287"/>
              <a:gd name="connsiteX4" fmla="*/ 0 w 8020052"/>
              <a:gd name="connsiteY4" fmla="*/ 1084144 h 2168287"/>
              <a:gd name="connsiteX5" fmla="*/ 1084143 w 8020052"/>
              <a:gd name="connsiteY5" fmla="*/ 0 h 21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20052" h="2168287">
                <a:moveTo>
                  <a:pt x="1084143" y="0"/>
                </a:moveTo>
                <a:lnTo>
                  <a:pt x="8020052" y="0"/>
                </a:lnTo>
                <a:lnTo>
                  <a:pt x="8020052" y="2168287"/>
                </a:lnTo>
                <a:lnTo>
                  <a:pt x="1084143" y="2168287"/>
                </a:lnTo>
                <a:cubicBezTo>
                  <a:pt x="485387" y="2168287"/>
                  <a:pt x="0" y="1682900"/>
                  <a:pt x="0" y="1084144"/>
                </a:cubicBezTo>
                <a:cubicBezTo>
                  <a:pt x="0" y="485388"/>
                  <a:pt x="485387" y="0"/>
                  <a:pt x="1084143"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F8A8D72E-CC72-3931-2B5D-F9EA722D8C3B}"/>
              </a:ext>
            </a:extLst>
          </p:cNvPr>
          <p:cNvSpPr/>
          <p:nvPr/>
        </p:nvSpPr>
        <p:spPr>
          <a:xfrm>
            <a:off x="5019244" y="3657600"/>
            <a:ext cx="7335672" cy="2159000"/>
          </a:xfrm>
          <a:custGeom>
            <a:avLst/>
            <a:gdLst>
              <a:gd name="connsiteX0" fmla="*/ 1084143 w 8020052"/>
              <a:gd name="connsiteY0" fmla="*/ 0 h 2168287"/>
              <a:gd name="connsiteX1" fmla="*/ 8020052 w 8020052"/>
              <a:gd name="connsiteY1" fmla="*/ 0 h 2168287"/>
              <a:gd name="connsiteX2" fmla="*/ 8020052 w 8020052"/>
              <a:gd name="connsiteY2" fmla="*/ 2168287 h 2168287"/>
              <a:gd name="connsiteX3" fmla="*/ 1084143 w 8020052"/>
              <a:gd name="connsiteY3" fmla="*/ 2168287 h 2168287"/>
              <a:gd name="connsiteX4" fmla="*/ 0 w 8020052"/>
              <a:gd name="connsiteY4" fmla="*/ 1084144 h 2168287"/>
              <a:gd name="connsiteX5" fmla="*/ 1084143 w 8020052"/>
              <a:gd name="connsiteY5" fmla="*/ 0 h 21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20052" h="2168287">
                <a:moveTo>
                  <a:pt x="1084143" y="0"/>
                </a:moveTo>
                <a:lnTo>
                  <a:pt x="8020052" y="0"/>
                </a:lnTo>
                <a:lnTo>
                  <a:pt x="8020052" y="2168287"/>
                </a:lnTo>
                <a:lnTo>
                  <a:pt x="1084143" y="2168287"/>
                </a:lnTo>
                <a:cubicBezTo>
                  <a:pt x="485387" y="2168287"/>
                  <a:pt x="0" y="1682900"/>
                  <a:pt x="0" y="1084144"/>
                </a:cubicBezTo>
                <a:cubicBezTo>
                  <a:pt x="0" y="485388"/>
                  <a:pt x="485387" y="0"/>
                  <a:pt x="1084143" y="0"/>
                </a:cubicBezTo>
                <a:close/>
              </a:path>
            </a:pathLst>
          </a:cu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B8FC169F-82C1-CCDB-2659-62802F25AD1D}"/>
              </a:ext>
            </a:extLst>
          </p:cNvPr>
          <p:cNvSpPr/>
          <p:nvPr/>
        </p:nvSpPr>
        <p:spPr>
          <a:xfrm>
            <a:off x="5019244" y="801534"/>
            <a:ext cx="7335672" cy="2159000"/>
          </a:xfrm>
          <a:custGeom>
            <a:avLst/>
            <a:gdLst>
              <a:gd name="connsiteX0" fmla="*/ 1084143 w 8020052"/>
              <a:gd name="connsiteY0" fmla="*/ 0 h 2168287"/>
              <a:gd name="connsiteX1" fmla="*/ 8020052 w 8020052"/>
              <a:gd name="connsiteY1" fmla="*/ 0 h 2168287"/>
              <a:gd name="connsiteX2" fmla="*/ 8020052 w 8020052"/>
              <a:gd name="connsiteY2" fmla="*/ 2168287 h 2168287"/>
              <a:gd name="connsiteX3" fmla="*/ 1084143 w 8020052"/>
              <a:gd name="connsiteY3" fmla="*/ 2168287 h 2168287"/>
              <a:gd name="connsiteX4" fmla="*/ 0 w 8020052"/>
              <a:gd name="connsiteY4" fmla="*/ 1084144 h 2168287"/>
              <a:gd name="connsiteX5" fmla="*/ 1084143 w 8020052"/>
              <a:gd name="connsiteY5" fmla="*/ 0 h 21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20052" h="2168287">
                <a:moveTo>
                  <a:pt x="1084143" y="0"/>
                </a:moveTo>
                <a:lnTo>
                  <a:pt x="8020052" y="0"/>
                </a:lnTo>
                <a:lnTo>
                  <a:pt x="8020052" y="2168287"/>
                </a:lnTo>
                <a:lnTo>
                  <a:pt x="1084143" y="2168287"/>
                </a:lnTo>
                <a:cubicBezTo>
                  <a:pt x="485387" y="2168287"/>
                  <a:pt x="0" y="1682900"/>
                  <a:pt x="0" y="1084144"/>
                </a:cubicBezTo>
                <a:cubicBezTo>
                  <a:pt x="0" y="485388"/>
                  <a:pt x="485387" y="0"/>
                  <a:pt x="1084143" y="0"/>
                </a:cubicBezTo>
                <a:close/>
              </a:path>
            </a:pathLst>
          </a:cu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6" name="Group 15">
            <a:extLst>
              <a:ext uri="{FF2B5EF4-FFF2-40B4-BE49-F238E27FC236}">
                <a16:creationId xmlns:a16="http://schemas.microsoft.com/office/drawing/2014/main" id="{0BFE10AB-CA12-10DD-FAEB-9A6A520EB197}"/>
              </a:ext>
            </a:extLst>
          </p:cNvPr>
          <p:cNvGrpSpPr/>
          <p:nvPr/>
        </p:nvGrpSpPr>
        <p:grpSpPr>
          <a:xfrm>
            <a:off x="299844" y="1114489"/>
            <a:ext cx="4556484" cy="4629023"/>
            <a:chOff x="299844" y="877734"/>
            <a:chExt cx="4556484" cy="4629023"/>
          </a:xfrm>
        </p:grpSpPr>
        <p:sp>
          <p:nvSpPr>
            <p:cNvPr id="13" name="TextBox 12">
              <a:extLst>
                <a:ext uri="{FF2B5EF4-FFF2-40B4-BE49-F238E27FC236}">
                  <a16:creationId xmlns:a16="http://schemas.microsoft.com/office/drawing/2014/main" id="{8FD35268-6AFD-3BD0-2BED-E8AF16EDD0B3}"/>
                </a:ext>
              </a:extLst>
            </p:cNvPr>
            <p:cNvSpPr txBox="1"/>
            <p:nvPr/>
          </p:nvSpPr>
          <p:spPr>
            <a:xfrm>
              <a:off x="299844" y="877734"/>
              <a:ext cx="3274170" cy="707886"/>
            </a:xfrm>
            <a:prstGeom prst="rect">
              <a:avLst/>
            </a:prstGeom>
            <a:noFill/>
          </p:spPr>
          <p:txBody>
            <a:bodyPr wrap="square">
              <a:spAutoFit/>
            </a:bodyPr>
            <a:lstStyle/>
            <a:p>
              <a:r>
                <a:rPr lang="en-US" sz="4000" b="1" i="0" dirty="0">
                  <a:solidFill>
                    <a:schemeClr val="accent2"/>
                  </a:solidFill>
                  <a:effectLst/>
                  <a:latin typeface="Lora" pitchFamily="2" charset="0"/>
                </a:rPr>
                <a:t>Tradition </a:t>
              </a:r>
              <a:endParaRPr lang="en-US" sz="4000" b="1" dirty="0">
                <a:solidFill>
                  <a:schemeClr val="accent2"/>
                </a:solidFill>
                <a:latin typeface="Lora" pitchFamily="2" charset="0"/>
              </a:endParaRPr>
            </a:p>
          </p:txBody>
        </p:sp>
        <p:sp>
          <p:nvSpPr>
            <p:cNvPr id="15" name="TextBox 14">
              <a:extLst>
                <a:ext uri="{FF2B5EF4-FFF2-40B4-BE49-F238E27FC236}">
                  <a16:creationId xmlns:a16="http://schemas.microsoft.com/office/drawing/2014/main" id="{C8E25425-5D21-F677-8D15-A9B9E8E942FB}"/>
                </a:ext>
              </a:extLst>
            </p:cNvPr>
            <p:cNvSpPr txBox="1"/>
            <p:nvPr/>
          </p:nvSpPr>
          <p:spPr>
            <a:xfrm>
              <a:off x="299844" y="1894293"/>
              <a:ext cx="4556484" cy="3612464"/>
            </a:xfrm>
            <a:prstGeom prst="rect">
              <a:avLst/>
            </a:prstGeom>
            <a:noFill/>
          </p:spPr>
          <p:txBody>
            <a:bodyPr wrap="square">
              <a:spAutoFit/>
            </a:bodyPr>
            <a:lstStyle/>
            <a:p>
              <a:pPr algn="just">
                <a:lnSpc>
                  <a:spcPct val="150000"/>
                </a:lnSpc>
              </a:pPr>
              <a:r>
                <a:rPr lang="en-US" sz="1400" b="0" i="0" dirty="0">
                  <a:solidFill>
                    <a:schemeClr val="tx1">
                      <a:lumMod val="75000"/>
                      <a:lumOff val="25000"/>
                    </a:schemeClr>
                  </a:solidFill>
                  <a:effectLst/>
                  <a:latin typeface="Lora" pitchFamily="2" charset="0"/>
                </a:rPr>
                <a:t>The tradition of National Provider Appreciation Day is to recognize and honor the hard work and dedication of early childhood educators, caregivers, and other providers who care for and educate young children. The day is typically celebrated on the Friday before Mother's Day in the United States. On this day, parents, employers, and communities show their appreciation for providers in various ways, such as sending thank-you notes, providing gifts, organizing special events, or simply expressing gratitude and recognition for their tireless efforts.</a:t>
              </a:r>
            </a:p>
          </p:txBody>
        </p:sp>
      </p:grpSp>
    </p:spTree>
    <p:extLst>
      <p:ext uri="{BB962C8B-B14F-4D97-AF65-F5344CB8AC3E}">
        <p14:creationId xmlns:p14="http://schemas.microsoft.com/office/powerpoint/2010/main" val="1156456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FE3A91C7-8F53-91A1-9E71-F7F45B6F958C}"/>
              </a:ext>
            </a:extLst>
          </p:cNvPr>
          <p:cNvSpPr/>
          <p:nvPr/>
        </p:nvSpPr>
        <p:spPr>
          <a:xfrm rot="16200000" flipH="1">
            <a:off x="5210175" y="-5210175"/>
            <a:ext cx="1771650" cy="12192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graphicFrame>
        <p:nvGraphicFramePr>
          <p:cNvPr id="2" name="Table 1">
            <a:extLst>
              <a:ext uri="{FF2B5EF4-FFF2-40B4-BE49-F238E27FC236}">
                <a16:creationId xmlns:a16="http://schemas.microsoft.com/office/drawing/2014/main" id="{7C2EE479-EF71-D025-7F91-D93343F2BCEF}"/>
              </a:ext>
            </a:extLst>
          </p:cNvPr>
          <p:cNvGraphicFramePr>
            <a:graphicFrameLocks noGrp="1"/>
          </p:cNvGraphicFramePr>
          <p:nvPr>
            <p:extLst>
              <p:ext uri="{D42A27DB-BD31-4B8C-83A1-F6EECF244321}">
                <p14:modId xmlns:p14="http://schemas.microsoft.com/office/powerpoint/2010/main" val="993300660"/>
              </p:ext>
            </p:extLst>
          </p:nvPr>
        </p:nvGraphicFramePr>
        <p:xfrm>
          <a:off x="666750" y="2084459"/>
          <a:ext cx="10858500" cy="4411590"/>
        </p:xfrm>
        <a:graphic>
          <a:graphicData uri="http://schemas.openxmlformats.org/drawingml/2006/table">
            <a:tbl>
              <a:tblPr firstRow="1" bandRow="1">
                <a:tableStyleId>{5C22544A-7EE6-4342-B048-85BDC9FD1C3A}</a:tableStyleId>
              </a:tblPr>
              <a:tblGrid>
                <a:gridCol w="3619500">
                  <a:extLst>
                    <a:ext uri="{9D8B030D-6E8A-4147-A177-3AD203B41FA5}">
                      <a16:colId xmlns:a16="http://schemas.microsoft.com/office/drawing/2014/main" val="3667587582"/>
                    </a:ext>
                  </a:extLst>
                </a:gridCol>
                <a:gridCol w="3619500">
                  <a:extLst>
                    <a:ext uri="{9D8B030D-6E8A-4147-A177-3AD203B41FA5}">
                      <a16:colId xmlns:a16="http://schemas.microsoft.com/office/drawing/2014/main" val="3731901538"/>
                    </a:ext>
                  </a:extLst>
                </a:gridCol>
                <a:gridCol w="3619500">
                  <a:extLst>
                    <a:ext uri="{9D8B030D-6E8A-4147-A177-3AD203B41FA5}">
                      <a16:colId xmlns:a16="http://schemas.microsoft.com/office/drawing/2014/main" val="1683593960"/>
                    </a:ext>
                  </a:extLst>
                </a:gridCol>
              </a:tblGrid>
              <a:tr h="735265">
                <a:tc>
                  <a:txBody>
                    <a:bodyPr/>
                    <a:lstStyle/>
                    <a:p>
                      <a:pPr algn="ctr" fontAlgn="t"/>
                      <a:r>
                        <a:rPr lang="en-US" sz="2800" dirty="0">
                          <a:solidFill>
                            <a:schemeClr val="bg1"/>
                          </a:solidFill>
                          <a:effectLst/>
                          <a:latin typeface="Lora" pitchFamily="2" charset="0"/>
                        </a:rPr>
                        <a:t>Year</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t"/>
                      <a:r>
                        <a:rPr lang="en-US" sz="2800" dirty="0">
                          <a:solidFill>
                            <a:schemeClr val="bg1"/>
                          </a:solidFill>
                          <a:effectLst/>
                          <a:latin typeface="Lora" pitchFamily="2" charset="0"/>
                        </a:rPr>
                        <a:t>Date</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t"/>
                      <a:r>
                        <a:rPr lang="en-US" sz="2800" dirty="0">
                          <a:solidFill>
                            <a:schemeClr val="bg1"/>
                          </a:solidFill>
                          <a:effectLst/>
                          <a:latin typeface="Lora" pitchFamily="2" charset="0"/>
                        </a:rPr>
                        <a:t>Day</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721438170"/>
                  </a:ext>
                </a:extLst>
              </a:tr>
              <a:tr h="735265">
                <a:tc>
                  <a:txBody>
                    <a:bodyPr/>
                    <a:lstStyle/>
                    <a:p>
                      <a:pPr algn="ctr" fontAlgn="t"/>
                      <a:r>
                        <a:rPr lang="en-US">
                          <a:solidFill>
                            <a:schemeClr val="tx1">
                              <a:lumMod val="75000"/>
                              <a:lumOff val="25000"/>
                            </a:schemeClr>
                          </a:solidFill>
                          <a:effectLst/>
                          <a:latin typeface="Lora" pitchFamily="2" charset="0"/>
                        </a:rPr>
                        <a:t>2022</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May 6</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Friday</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4282251"/>
                  </a:ext>
                </a:extLst>
              </a:tr>
              <a:tr h="735265">
                <a:tc>
                  <a:txBody>
                    <a:bodyPr/>
                    <a:lstStyle/>
                    <a:p>
                      <a:pPr algn="ctr" fontAlgn="t"/>
                      <a:r>
                        <a:rPr lang="en-US">
                          <a:solidFill>
                            <a:schemeClr val="tx1">
                              <a:lumMod val="75000"/>
                              <a:lumOff val="25000"/>
                            </a:schemeClr>
                          </a:solidFill>
                          <a:effectLst/>
                          <a:latin typeface="Lora" pitchFamily="2" charset="0"/>
                        </a:rPr>
                        <a:t>2023</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May 12</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Friday</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3390186"/>
                  </a:ext>
                </a:extLst>
              </a:tr>
              <a:tr h="735265">
                <a:tc>
                  <a:txBody>
                    <a:bodyPr/>
                    <a:lstStyle/>
                    <a:p>
                      <a:pPr algn="ctr" fontAlgn="t"/>
                      <a:r>
                        <a:rPr lang="en-US">
                          <a:solidFill>
                            <a:schemeClr val="tx1">
                              <a:lumMod val="75000"/>
                              <a:lumOff val="25000"/>
                            </a:schemeClr>
                          </a:solidFill>
                          <a:effectLst/>
                          <a:latin typeface="Lora" pitchFamily="2" charset="0"/>
                        </a:rPr>
                        <a:t>2024</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May 10</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Friday</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5347054"/>
                  </a:ext>
                </a:extLst>
              </a:tr>
              <a:tr h="735265">
                <a:tc>
                  <a:txBody>
                    <a:bodyPr/>
                    <a:lstStyle/>
                    <a:p>
                      <a:pPr algn="ctr" fontAlgn="t"/>
                      <a:r>
                        <a:rPr lang="en-US">
                          <a:solidFill>
                            <a:schemeClr val="tx1">
                              <a:lumMod val="75000"/>
                              <a:lumOff val="25000"/>
                            </a:schemeClr>
                          </a:solidFill>
                          <a:effectLst/>
                          <a:latin typeface="Lora" pitchFamily="2" charset="0"/>
                        </a:rPr>
                        <a:t>2025</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May 9</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Friday</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774539"/>
                  </a:ext>
                </a:extLst>
              </a:tr>
              <a:tr h="735265">
                <a:tc>
                  <a:txBody>
                    <a:bodyPr/>
                    <a:lstStyle/>
                    <a:p>
                      <a:pPr algn="ctr" fontAlgn="t"/>
                      <a:r>
                        <a:rPr lang="en-US">
                          <a:solidFill>
                            <a:schemeClr val="tx1">
                              <a:lumMod val="75000"/>
                              <a:lumOff val="25000"/>
                            </a:schemeClr>
                          </a:solidFill>
                          <a:effectLst/>
                          <a:latin typeface="Lora" pitchFamily="2" charset="0"/>
                        </a:rPr>
                        <a:t>2026</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t"/>
                      <a:r>
                        <a:rPr lang="en-US">
                          <a:solidFill>
                            <a:schemeClr val="tx1">
                              <a:lumMod val="75000"/>
                              <a:lumOff val="25000"/>
                            </a:schemeClr>
                          </a:solidFill>
                          <a:effectLst/>
                          <a:latin typeface="Lora" pitchFamily="2" charset="0"/>
                        </a:rPr>
                        <a:t>May 8</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t"/>
                      <a:r>
                        <a:rPr lang="en-US" dirty="0">
                          <a:solidFill>
                            <a:schemeClr val="tx1">
                              <a:lumMod val="75000"/>
                              <a:lumOff val="25000"/>
                            </a:schemeClr>
                          </a:solidFill>
                          <a:effectLst/>
                          <a:latin typeface="Lora" pitchFamily="2" charset="0"/>
                        </a:rPr>
                        <a:t>Friday</a:t>
                      </a:r>
                    </a:p>
                  </a:txBody>
                  <a:tcPr marL="66675" marR="66675"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48201880"/>
                  </a:ext>
                </a:extLst>
              </a:tr>
            </a:tbl>
          </a:graphicData>
        </a:graphic>
      </p:graphicFrame>
      <p:sp>
        <p:nvSpPr>
          <p:cNvPr id="4" name="TextBox 3">
            <a:extLst>
              <a:ext uri="{FF2B5EF4-FFF2-40B4-BE49-F238E27FC236}">
                <a16:creationId xmlns:a16="http://schemas.microsoft.com/office/drawing/2014/main" id="{C64F27EB-9220-33E6-CD6A-34F9DA6016C3}"/>
              </a:ext>
            </a:extLst>
          </p:cNvPr>
          <p:cNvSpPr txBox="1"/>
          <p:nvPr/>
        </p:nvSpPr>
        <p:spPr>
          <a:xfrm>
            <a:off x="0" y="446157"/>
            <a:ext cx="12192000" cy="707886"/>
          </a:xfrm>
          <a:prstGeom prst="rect">
            <a:avLst/>
          </a:prstGeom>
          <a:noFill/>
        </p:spPr>
        <p:txBody>
          <a:bodyPr wrap="square">
            <a:spAutoFit/>
          </a:bodyPr>
          <a:lstStyle/>
          <a:p>
            <a:pPr algn="ctr"/>
            <a:r>
              <a:rPr lang="en-US" sz="4000" b="1" i="0" dirty="0">
                <a:solidFill>
                  <a:schemeClr val="bg1"/>
                </a:solidFill>
                <a:effectLst/>
                <a:latin typeface="Lora" pitchFamily="2" charset="0"/>
              </a:rPr>
              <a:t>Dates</a:t>
            </a:r>
            <a:endParaRPr lang="en-US" sz="4000" b="1" dirty="0">
              <a:solidFill>
                <a:schemeClr val="bg1"/>
              </a:solidFill>
              <a:latin typeface="Lora" pitchFamily="2" charset="0"/>
            </a:endParaRPr>
          </a:p>
        </p:txBody>
      </p:sp>
    </p:spTree>
    <p:extLst>
      <p:ext uri="{BB962C8B-B14F-4D97-AF65-F5344CB8AC3E}">
        <p14:creationId xmlns:p14="http://schemas.microsoft.com/office/powerpoint/2010/main" val="507058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77BE3BC5-2FD3-4350-CAFC-636ABAB3EFA5}"/>
              </a:ext>
            </a:extLst>
          </p:cNvPr>
          <p:cNvSpPr/>
          <p:nvPr/>
        </p:nvSpPr>
        <p:spPr>
          <a:xfrm rot="5400000">
            <a:off x="-753836" y="753836"/>
            <a:ext cx="5943600" cy="4435928"/>
          </a:xfrm>
          <a:custGeom>
            <a:avLst/>
            <a:gdLst>
              <a:gd name="connsiteX0" fmla="*/ 1651453 w 5943600"/>
              <a:gd name="connsiteY0" fmla="*/ 0 h 4435928"/>
              <a:gd name="connsiteX1" fmla="*/ 5943600 w 5943600"/>
              <a:gd name="connsiteY1" fmla="*/ 4292147 h 4435928"/>
              <a:gd name="connsiteX2" fmla="*/ 5939965 w 5943600"/>
              <a:gd name="connsiteY2" fmla="*/ 4435928 h 4435928"/>
              <a:gd name="connsiteX3" fmla="*/ 0 w 5943600"/>
              <a:gd name="connsiteY3" fmla="*/ 4435928 h 4435928"/>
              <a:gd name="connsiteX4" fmla="*/ 0 w 5943600"/>
              <a:gd name="connsiteY4" fmla="*/ 329710 h 4435928"/>
              <a:gd name="connsiteX5" fmla="*/ 175669 w 5943600"/>
              <a:gd name="connsiteY5" fmla="*/ 260446 h 4435928"/>
              <a:gd name="connsiteX6" fmla="*/ 1651453 w 5943600"/>
              <a:gd name="connsiteY6" fmla="*/ 0 h 443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3600" h="4435928">
                <a:moveTo>
                  <a:pt x="1651453" y="0"/>
                </a:moveTo>
                <a:cubicBezTo>
                  <a:pt x="4021940" y="0"/>
                  <a:pt x="5943600" y="1921660"/>
                  <a:pt x="5943600" y="4292147"/>
                </a:cubicBezTo>
                <a:lnTo>
                  <a:pt x="5939965" y="4435928"/>
                </a:lnTo>
                <a:lnTo>
                  <a:pt x="0" y="4435928"/>
                </a:lnTo>
                <a:lnTo>
                  <a:pt x="0" y="329710"/>
                </a:lnTo>
                <a:lnTo>
                  <a:pt x="175669" y="260446"/>
                </a:lnTo>
                <a:cubicBezTo>
                  <a:pt x="635842" y="91955"/>
                  <a:pt x="1132909" y="0"/>
                  <a:pt x="165145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9FB5E87E-CB7B-A8E0-ACFC-585D3E503DFF}"/>
              </a:ext>
            </a:extLst>
          </p:cNvPr>
          <p:cNvGrpSpPr/>
          <p:nvPr/>
        </p:nvGrpSpPr>
        <p:grpSpPr>
          <a:xfrm>
            <a:off x="1243693" y="843642"/>
            <a:ext cx="5099958" cy="5099958"/>
            <a:chOff x="1338943" y="760749"/>
            <a:chExt cx="5099958" cy="5099958"/>
          </a:xfrm>
        </p:grpSpPr>
        <p:pic>
          <p:nvPicPr>
            <p:cNvPr id="4" name="Picture 3">
              <a:extLst>
                <a:ext uri="{FF2B5EF4-FFF2-40B4-BE49-F238E27FC236}">
                  <a16:creationId xmlns:a16="http://schemas.microsoft.com/office/drawing/2014/main" id="{8DCADE3A-037E-53FE-B431-2E8BB12AC873}"/>
                </a:ext>
              </a:extLst>
            </p:cNvPr>
            <p:cNvPicPr>
              <a:picLocks noChangeAspect="1"/>
            </p:cNvPicPr>
            <p:nvPr/>
          </p:nvPicPr>
          <p:blipFill rotWithShape="1">
            <a:blip r:embed="rId2">
              <a:extLst>
                <a:ext uri="{28A0092B-C50C-407E-A947-70E740481C1C}">
                  <a14:useLocalDpi xmlns:a14="http://schemas.microsoft.com/office/drawing/2010/main" val="0"/>
                </a:ext>
              </a:extLst>
            </a:blip>
            <a:srcRect r="-9"/>
            <a:stretch/>
          </p:blipFill>
          <p:spPr>
            <a:xfrm>
              <a:off x="1545772" y="1030907"/>
              <a:ext cx="4686300" cy="4559643"/>
            </a:xfrm>
            <a:prstGeom prst="ellipse">
              <a:avLst/>
            </a:prstGeom>
          </p:spPr>
        </p:pic>
        <p:sp>
          <p:nvSpPr>
            <p:cNvPr id="5" name="Oval 4">
              <a:extLst>
                <a:ext uri="{FF2B5EF4-FFF2-40B4-BE49-F238E27FC236}">
                  <a16:creationId xmlns:a16="http://schemas.microsoft.com/office/drawing/2014/main" id="{B3A66A65-207B-93A3-0E86-0D7917DCA31E}"/>
                </a:ext>
              </a:extLst>
            </p:cNvPr>
            <p:cNvSpPr/>
            <p:nvPr/>
          </p:nvSpPr>
          <p:spPr>
            <a:xfrm>
              <a:off x="1338943" y="760749"/>
              <a:ext cx="5099958" cy="5099958"/>
            </a:xfrm>
            <a:prstGeom prst="ellipse">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94D4F2AC-DEDF-2EC8-FE43-7E36A77D5D09}"/>
              </a:ext>
            </a:extLst>
          </p:cNvPr>
          <p:cNvGrpSpPr/>
          <p:nvPr/>
        </p:nvGrpSpPr>
        <p:grpSpPr>
          <a:xfrm>
            <a:off x="6550480" y="591551"/>
            <a:ext cx="5419703" cy="5674898"/>
            <a:chOff x="6550480" y="759857"/>
            <a:chExt cx="5419703" cy="5674898"/>
          </a:xfrm>
        </p:grpSpPr>
        <p:grpSp>
          <p:nvGrpSpPr>
            <p:cNvPr id="23" name="Group 22">
              <a:extLst>
                <a:ext uri="{FF2B5EF4-FFF2-40B4-BE49-F238E27FC236}">
                  <a16:creationId xmlns:a16="http://schemas.microsoft.com/office/drawing/2014/main" id="{BE049C31-B1EA-FE1F-22AD-1A757296F58D}"/>
                </a:ext>
              </a:extLst>
            </p:cNvPr>
            <p:cNvGrpSpPr/>
            <p:nvPr/>
          </p:nvGrpSpPr>
          <p:grpSpPr>
            <a:xfrm>
              <a:off x="6550480" y="1795706"/>
              <a:ext cx="5419703" cy="4639049"/>
              <a:chOff x="6550480" y="1795706"/>
              <a:chExt cx="5419703" cy="4639049"/>
            </a:xfrm>
          </p:grpSpPr>
          <p:sp>
            <p:nvSpPr>
              <p:cNvPr id="8" name="TextBox 7">
                <a:extLst>
                  <a:ext uri="{FF2B5EF4-FFF2-40B4-BE49-F238E27FC236}">
                    <a16:creationId xmlns:a16="http://schemas.microsoft.com/office/drawing/2014/main" id="{ACC5537D-C859-754E-8DEE-2F80BBCCF5FF}"/>
                  </a:ext>
                </a:extLst>
              </p:cNvPr>
              <p:cNvSpPr txBox="1"/>
              <p:nvPr/>
            </p:nvSpPr>
            <p:spPr>
              <a:xfrm>
                <a:off x="6870225" y="1823628"/>
                <a:ext cx="5099958" cy="1400383"/>
              </a:xfrm>
              <a:prstGeom prst="rect">
                <a:avLst/>
              </a:prstGeom>
              <a:noFill/>
            </p:spPr>
            <p:txBody>
              <a:bodyPr wrap="square">
                <a:spAutoFit/>
              </a:bodyPr>
              <a:lstStyle/>
              <a:p>
                <a:pPr algn="l">
                  <a:spcBef>
                    <a:spcPts val="600"/>
                  </a:spcBef>
                </a:pPr>
                <a:r>
                  <a:rPr lang="en-US" sz="1600" b="1" i="0" dirty="0">
                    <a:solidFill>
                      <a:schemeClr val="tx1">
                        <a:lumMod val="75000"/>
                        <a:lumOff val="25000"/>
                      </a:schemeClr>
                    </a:solidFill>
                    <a:effectLst/>
                    <a:latin typeface="Lora" pitchFamily="2" charset="0"/>
                  </a:rPr>
                  <a:t>How is National Provider Appreciation Day celebrated?</a:t>
                </a:r>
              </a:p>
              <a:p>
                <a:pPr algn="l">
                  <a:spcBef>
                    <a:spcPts val="600"/>
                  </a:spcBef>
                </a:pPr>
                <a:r>
                  <a:rPr lang="en-US" sz="1200" b="0" i="0" dirty="0">
                    <a:solidFill>
                      <a:schemeClr val="tx1">
                        <a:lumMod val="75000"/>
                        <a:lumOff val="25000"/>
                      </a:schemeClr>
                    </a:solidFill>
                    <a:effectLst/>
                    <a:latin typeface="Lora" pitchFamily="2" charset="0"/>
                  </a:rPr>
                  <a:t>National Provider Appreciation Day is celebrated in various ways, such as sending thank-you notes, providing gifts, organizing special events, or simply expressing gratitude and recognition for their tireless efforts.</a:t>
                </a:r>
              </a:p>
            </p:txBody>
          </p:sp>
          <p:sp>
            <p:nvSpPr>
              <p:cNvPr id="9" name="TextBox 8">
                <a:extLst>
                  <a:ext uri="{FF2B5EF4-FFF2-40B4-BE49-F238E27FC236}">
                    <a16:creationId xmlns:a16="http://schemas.microsoft.com/office/drawing/2014/main" id="{19AA0884-E95A-CF5D-B8A6-917D5A072B60}"/>
                  </a:ext>
                </a:extLst>
              </p:cNvPr>
              <p:cNvSpPr txBox="1"/>
              <p:nvPr/>
            </p:nvSpPr>
            <p:spPr>
              <a:xfrm>
                <a:off x="6870225" y="3429000"/>
                <a:ext cx="5099958" cy="1400383"/>
              </a:xfrm>
              <a:prstGeom prst="rect">
                <a:avLst/>
              </a:prstGeom>
              <a:noFill/>
            </p:spPr>
            <p:txBody>
              <a:bodyPr wrap="square">
                <a:spAutoFit/>
              </a:bodyPr>
              <a:lstStyle/>
              <a:p>
                <a:pPr algn="l">
                  <a:spcBef>
                    <a:spcPts val="600"/>
                  </a:spcBef>
                </a:pPr>
                <a:r>
                  <a:rPr lang="en-US" sz="1600" b="1" i="0" dirty="0">
                    <a:solidFill>
                      <a:schemeClr val="tx1">
                        <a:lumMod val="75000"/>
                        <a:lumOff val="25000"/>
                      </a:schemeClr>
                    </a:solidFill>
                    <a:effectLst/>
                    <a:latin typeface="Lora" pitchFamily="2" charset="0"/>
                  </a:rPr>
                  <a:t>Who should participate in National Provider Appreciation Day?</a:t>
                </a:r>
              </a:p>
              <a:p>
                <a:pPr algn="l">
                  <a:spcBef>
                    <a:spcPts val="600"/>
                  </a:spcBef>
                </a:pPr>
                <a:r>
                  <a:rPr lang="en-US" sz="1200" b="0" i="0" dirty="0">
                    <a:solidFill>
                      <a:schemeClr val="tx1">
                        <a:lumMod val="75000"/>
                        <a:lumOff val="25000"/>
                      </a:schemeClr>
                    </a:solidFill>
                    <a:effectLst/>
                    <a:latin typeface="Lora" pitchFamily="2" charset="0"/>
                  </a:rPr>
                  <a:t>Parents, employers, and communities should participate in National Provider Appreciation Day to show their appreciation for providers and to raise awareness of the important role they play in the lives of young children.</a:t>
                </a:r>
              </a:p>
            </p:txBody>
          </p:sp>
          <p:sp>
            <p:nvSpPr>
              <p:cNvPr id="10" name="TextBox 9">
                <a:extLst>
                  <a:ext uri="{FF2B5EF4-FFF2-40B4-BE49-F238E27FC236}">
                    <a16:creationId xmlns:a16="http://schemas.microsoft.com/office/drawing/2014/main" id="{46FCEF57-C178-1907-9A4C-0A83AF46FAC1}"/>
                  </a:ext>
                </a:extLst>
              </p:cNvPr>
              <p:cNvSpPr txBox="1"/>
              <p:nvPr/>
            </p:nvSpPr>
            <p:spPr>
              <a:xfrm>
                <a:off x="6870225" y="5034372"/>
                <a:ext cx="5099958" cy="1400383"/>
              </a:xfrm>
              <a:prstGeom prst="rect">
                <a:avLst/>
              </a:prstGeom>
              <a:noFill/>
            </p:spPr>
            <p:txBody>
              <a:bodyPr wrap="square">
                <a:spAutoFit/>
              </a:bodyPr>
              <a:lstStyle/>
              <a:p>
                <a:pPr algn="l">
                  <a:spcBef>
                    <a:spcPts val="600"/>
                  </a:spcBef>
                </a:pPr>
                <a:r>
                  <a:rPr lang="en-US" sz="1600" b="1" i="0" dirty="0">
                    <a:solidFill>
                      <a:schemeClr val="tx1">
                        <a:lumMod val="75000"/>
                        <a:lumOff val="25000"/>
                      </a:schemeClr>
                    </a:solidFill>
                    <a:effectLst/>
                    <a:latin typeface="Lora" pitchFamily="2" charset="0"/>
                  </a:rPr>
                  <a:t>How can I get involved in National Provider Appreciation Day?</a:t>
                </a:r>
              </a:p>
              <a:p>
                <a:pPr algn="l">
                  <a:spcBef>
                    <a:spcPts val="600"/>
                  </a:spcBef>
                </a:pPr>
                <a:r>
                  <a:rPr lang="en-US" sz="1200" b="0" i="0" dirty="0">
                    <a:solidFill>
                      <a:schemeClr val="tx1">
                        <a:lumMod val="75000"/>
                        <a:lumOff val="25000"/>
                      </a:schemeClr>
                    </a:solidFill>
                    <a:effectLst/>
                    <a:latin typeface="Lora" pitchFamily="2" charset="0"/>
                  </a:rPr>
                  <a:t>You can get involved in National Provider Appreciation Day by showing your appreciation for providers in your community, organizing a special event or activity to honor them, or advocating for policies that support their work. </a:t>
                </a:r>
              </a:p>
            </p:txBody>
          </p:sp>
          <p:grpSp>
            <p:nvGrpSpPr>
              <p:cNvPr id="12" name="Group 11">
                <a:extLst>
                  <a:ext uri="{FF2B5EF4-FFF2-40B4-BE49-F238E27FC236}">
                    <a16:creationId xmlns:a16="http://schemas.microsoft.com/office/drawing/2014/main" id="{751B645D-FCB7-AC6D-6AD3-AD9B379DC974}"/>
                  </a:ext>
                </a:extLst>
              </p:cNvPr>
              <p:cNvGrpSpPr/>
              <p:nvPr/>
            </p:nvGrpSpPr>
            <p:grpSpPr>
              <a:xfrm>
                <a:off x="6550480" y="1795706"/>
                <a:ext cx="277814" cy="276596"/>
                <a:chOff x="941386" y="1192782"/>
                <a:chExt cx="277814" cy="276596"/>
              </a:xfrm>
            </p:grpSpPr>
            <p:sp>
              <p:nvSpPr>
                <p:cNvPr id="13" name="Oval 12">
                  <a:extLst>
                    <a:ext uri="{FF2B5EF4-FFF2-40B4-BE49-F238E27FC236}">
                      <a16:creationId xmlns:a16="http://schemas.microsoft.com/office/drawing/2014/main" id="{0902A34F-29EF-77C6-2A7B-6D41E755B6F1}"/>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 name="Freeform 44">
                  <a:extLst>
                    <a:ext uri="{FF2B5EF4-FFF2-40B4-BE49-F238E27FC236}">
                      <a16:creationId xmlns:a16="http://schemas.microsoft.com/office/drawing/2014/main" id="{FD34537D-828A-501B-39E9-DCC47EDA46EE}"/>
                    </a:ext>
                  </a:extLst>
                </p:cNvPr>
                <p:cNvSpPr>
                  <a:spLocks noEditPoints="1"/>
                </p:cNvSpPr>
                <p:nvPr/>
              </p:nvSpPr>
              <p:spPr bwMode="auto">
                <a:xfrm rot="16200000">
                  <a:off x="941995" y="1192173"/>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600"/>
                </a:p>
              </p:txBody>
            </p:sp>
          </p:grpSp>
          <p:grpSp>
            <p:nvGrpSpPr>
              <p:cNvPr id="15" name="Group 14">
                <a:extLst>
                  <a:ext uri="{FF2B5EF4-FFF2-40B4-BE49-F238E27FC236}">
                    <a16:creationId xmlns:a16="http://schemas.microsoft.com/office/drawing/2014/main" id="{D6EB101B-2337-8749-8E07-ED58249ECCC3}"/>
                  </a:ext>
                </a:extLst>
              </p:cNvPr>
              <p:cNvGrpSpPr/>
              <p:nvPr/>
            </p:nvGrpSpPr>
            <p:grpSpPr>
              <a:xfrm>
                <a:off x="6550480" y="3449104"/>
                <a:ext cx="277814" cy="276596"/>
                <a:chOff x="941386" y="1192782"/>
                <a:chExt cx="277814" cy="276596"/>
              </a:xfrm>
            </p:grpSpPr>
            <p:sp>
              <p:nvSpPr>
                <p:cNvPr id="16" name="Oval 15">
                  <a:extLst>
                    <a:ext uri="{FF2B5EF4-FFF2-40B4-BE49-F238E27FC236}">
                      <a16:creationId xmlns:a16="http://schemas.microsoft.com/office/drawing/2014/main" id="{092C6AAA-29F8-0550-004A-FD0CF407D230}"/>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Freeform 44">
                  <a:extLst>
                    <a:ext uri="{FF2B5EF4-FFF2-40B4-BE49-F238E27FC236}">
                      <a16:creationId xmlns:a16="http://schemas.microsoft.com/office/drawing/2014/main" id="{FCC68644-64D8-03D8-48AD-222C7792F559}"/>
                    </a:ext>
                  </a:extLst>
                </p:cNvPr>
                <p:cNvSpPr>
                  <a:spLocks noEditPoints="1"/>
                </p:cNvSpPr>
                <p:nvPr/>
              </p:nvSpPr>
              <p:spPr bwMode="auto">
                <a:xfrm rot="16200000">
                  <a:off x="941995" y="1192173"/>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sz="1600"/>
                </a:p>
              </p:txBody>
            </p:sp>
          </p:grpSp>
          <p:grpSp>
            <p:nvGrpSpPr>
              <p:cNvPr id="18" name="Group 17">
                <a:extLst>
                  <a:ext uri="{FF2B5EF4-FFF2-40B4-BE49-F238E27FC236}">
                    <a16:creationId xmlns:a16="http://schemas.microsoft.com/office/drawing/2014/main" id="{5A60A93B-8F6F-AF8D-63EF-5E217ED54A5C}"/>
                  </a:ext>
                </a:extLst>
              </p:cNvPr>
              <p:cNvGrpSpPr/>
              <p:nvPr/>
            </p:nvGrpSpPr>
            <p:grpSpPr>
              <a:xfrm>
                <a:off x="6550480" y="5110572"/>
                <a:ext cx="277814" cy="276596"/>
                <a:chOff x="941386" y="1192782"/>
                <a:chExt cx="277814" cy="276596"/>
              </a:xfrm>
            </p:grpSpPr>
            <p:sp>
              <p:nvSpPr>
                <p:cNvPr id="19" name="Oval 18">
                  <a:extLst>
                    <a:ext uri="{FF2B5EF4-FFF2-40B4-BE49-F238E27FC236}">
                      <a16:creationId xmlns:a16="http://schemas.microsoft.com/office/drawing/2014/main" id="{AD5558A4-BB1C-4AA2-E4CE-42CE6353928E}"/>
                    </a:ext>
                  </a:extLst>
                </p:cNvPr>
                <p:cNvSpPr/>
                <p:nvPr/>
              </p:nvSpPr>
              <p:spPr>
                <a:xfrm>
                  <a:off x="968157" y="1218943"/>
                  <a:ext cx="224271" cy="224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Freeform 44">
                  <a:extLst>
                    <a:ext uri="{FF2B5EF4-FFF2-40B4-BE49-F238E27FC236}">
                      <a16:creationId xmlns:a16="http://schemas.microsoft.com/office/drawing/2014/main" id="{C66AF116-2112-47B8-F301-0C4F48EC7BCA}"/>
                    </a:ext>
                  </a:extLst>
                </p:cNvPr>
                <p:cNvSpPr>
                  <a:spLocks noEditPoints="1"/>
                </p:cNvSpPr>
                <p:nvPr/>
              </p:nvSpPr>
              <p:spPr bwMode="auto">
                <a:xfrm rot="16200000">
                  <a:off x="941995" y="1192173"/>
                  <a:ext cx="276596" cy="27781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6 w 96"/>
                    <a:gd name="T11" fmla="*/ 52 h 96"/>
                    <a:gd name="T12" fmla="*/ 52 w 96"/>
                    <a:gd name="T13" fmla="*/ 75 h 96"/>
                    <a:gd name="T14" fmla="*/ 48 w 96"/>
                    <a:gd name="T15" fmla="*/ 76 h 96"/>
                    <a:gd name="T16" fmla="*/ 44 w 96"/>
                    <a:gd name="T17" fmla="*/ 75 h 96"/>
                    <a:gd name="T18" fmla="*/ 20 w 96"/>
                    <a:gd name="T19" fmla="*/ 53 h 96"/>
                    <a:gd name="T20" fmla="*/ 19 w 96"/>
                    <a:gd name="T21" fmla="*/ 49 h 96"/>
                    <a:gd name="T22" fmla="*/ 20 w 96"/>
                    <a:gd name="T23" fmla="*/ 44 h 96"/>
                    <a:gd name="T24" fmla="*/ 22 w 96"/>
                    <a:gd name="T25" fmla="*/ 43 h 96"/>
                    <a:gd name="T26" fmla="*/ 30 w 96"/>
                    <a:gd name="T27" fmla="*/ 43 h 96"/>
                    <a:gd name="T28" fmla="*/ 40 w 96"/>
                    <a:gd name="T29" fmla="*/ 52 h 96"/>
                    <a:gd name="T30" fmla="*/ 40 w 96"/>
                    <a:gd name="T31" fmla="*/ 22 h 96"/>
                    <a:gd name="T32" fmla="*/ 46 w 96"/>
                    <a:gd name="T33" fmla="*/ 16 h 96"/>
                    <a:gd name="T34" fmla="*/ 50 w 96"/>
                    <a:gd name="T35" fmla="*/ 16 h 96"/>
                    <a:gd name="T36" fmla="*/ 56 w 96"/>
                    <a:gd name="T37" fmla="*/ 22 h 96"/>
                    <a:gd name="T38" fmla="*/ 56 w 96"/>
                    <a:gd name="T39" fmla="*/ 52 h 96"/>
                    <a:gd name="T40" fmla="*/ 66 w 96"/>
                    <a:gd name="T41" fmla="*/ 42 h 96"/>
                    <a:gd name="T42" fmla="*/ 75 w 96"/>
                    <a:gd name="T43" fmla="*/ 43 h 96"/>
                    <a:gd name="T44" fmla="*/ 76 w 96"/>
                    <a:gd name="T45" fmla="*/ 44 h 96"/>
                    <a:gd name="T46" fmla="*/ 77 w 96"/>
                    <a:gd name="T47" fmla="*/ 48 h 96"/>
                    <a:gd name="T48" fmla="*/ 76 w 96"/>
                    <a:gd name="T49"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6" y="52"/>
                      </a:moveTo>
                      <a:cubicBezTo>
                        <a:pt x="52" y="75"/>
                        <a:pt x="52" y="75"/>
                        <a:pt x="52" y="75"/>
                      </a:cubicBezTo>
                      <a:cubicBezTo>
                        <a:pt x="51" y="76"/>
                        <a:pt x="50" y="76"/>
                        <a:pt x="48" y="76"/>
                      </a:cubicBezTo>
                      <a:cubicBezTo>
                        <a:pt x="46" y="76"/>
                        <a:pt x="45" y="76"/>
                        <a:pt x="44" y="75"/>
                      </a:cubicBezTo>
                      <a:cubicBezTo>
                        <a:pt x="20" y="53"/>
                        <a:pt x="20" y="53"/>
                        <a:pt x="20" y="53"/>
                      </a:cubicBezTo>
                      <a:cubicBezTo>
                        <a:pt x="19" y="52"/>
                        <a:pt x="19" y="50"/>
                        <a:pt x="19" y="49"/>
                      </a:cubicBezTo>
                      <a:cubicBezTo>
                        <a:pt x="19" y="47"/>
                        <a:pt x="19" y="45"/>
                        <a:pt x="20" y="44"/>
                      </a:cubicBezTo>
                      <a:cubicBezTo>
                        <a:pt x="22" y="43"/>
                        <a:pt x="22" y="43"/>
                        <a:pt x="22" y="43"/>
                      </a:cubicBezTo>
                      <a:cubicBezTo>
                        <a:pt x="24" y="41"/>
                        <a:pt x="28" y="41"/>
                        <a:pt x="30" y="43"/>
                      </a:cubicBezTo>
                      <a:cubicBezTo>
                        <a:pt x="40" y="52"/>
                        <a:pt x="40" y="52"/>
                        <a:pt x="40" y="52"/>
                      </a:cubicBezTo>
                      <a:cubicBezTo>
                        <a:pt x="40" y="22"/>
                        <a:pt x="40" y="22"/>
                        <a:pt x="40" y="22"/>
                      </a:cubicBezTo>
                      <a:cubicBezTo>
                        <a:pt x="40" y="19"/>
                        <a:pt x="43" y="16"/>
                        <a:pt x="46" y="16"/>
                      </a:cubicBezTo>
                      <a:cubicBezTo>
                        <a:pt x="50" y="16"/>
                        <a:pt x="50" y="16"/>
                        <a:pt x="50" y="16"/>
                      </a:cubicBezTo>
                      <a:cubicBezTo>
                        <a:pt x="53" y="16"/>
                        <a:pt x="56" y="19"/>
                        <a:pt x="56" y="22"/>
                      </a:cubicBezTo>
                      <a:cubicBezTo>
                        <a:pt x="56" y="52"/>
                        <a:pt x="56" y="52"/>
                        <a:pt x="56" y="52"/>
                      </a:cubicBezTo>
                      <a:cubicBezTo>
                        <a:pt x="66" y="42"/>
                        <a:pt x="66" y="42"/>
                        <a:pt x="66" y="42"/>
                      </a:cubicBezTo>
                      <a:cubicBezTo>
                        <a:pt x="68" y="40"/>
                        <a:pt x="72" y="40"/>
                        <a:pt x="75" y="43"/>
                      </a:cubicBezTo>
                      <a:cubicBezTo>
                        <a:pt x="76" y="44"/>
                        <a:pt x="76" y="44"/>
                        <a:pt x="76" y="44"/>
                      </a:cubicBezTo>
                      <a:cubicBezTo>
                        <a:pt x="77" y="45"/>
                        <a:pt x="77" y="46"/>
                        <a:pt x="77" y="48"/>
                      </a:cubicBezTo>
                      <a:cubicBezTo>
                        <a:pt x="77" y="50"/>
                        <a:pt x="77" y="51"/>
                        <a:pt x="76"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sz="1600"/>
                </a:p>
              </p:txBody>
            </p:sp>
          </p:grpSp>
        </p:grpSp>
        <p:sp>
          <p:nvSpPr>
            <p:cNvPr id="21" name="TextBox 20">
              <a:extLst>
                <a:ext uri="{FF2B5EF4-FFF2-40B4-BE49-F238E27FC236}">
                  <a16:creationId xmlns:a16="http://schemas.microsoft.com/office/drawing/2014/main" id="{27B44A3D-F1CC-D011-337A-C8DB94CF5F05}"/>
                </a:ext>
              </a:extLst>
            </p:cNvPr>
            <p:cNvSpPr txBox="1"/>
            <p:nvPr/>
          </p:nvSpPr>
          <p:spPr>
            <a:xfrm>
              <a:off x="8337767" y="759857"/>
              <a:ext cx="1845128" cy="707886"/>
            </a:xfrm>
            <a:prstGeom prst="rect">
              <a:avLst/>
            </a:prstGeom>
            <a:noFill/>
          </p:spPr>
          <p:txBody>
            <a:bodyPr wrap="square">
              <a:spAutoFit/>
            </a:bodyPr>
            <a:lstStyle/>
            <a:p>
              <a:pPr algn="ctr"/>
              <a:r>
                <a:rPr lang="en-US" sz="4000" b="1" i="0" dirty="0">
                  <a:solidFill>
                    <a:schemeClr val="accent2"/>
                  </a:solidFill>
                  <a:effectLst/>
                  <a:latin typeface="Lora" pitchFamily="2" charset="0"/>
                </a:rPr>
                <a:t>FAQ </a:t>
              </a:r>
              <a:endParaRPr lang="en-US" sz="4000" b="1" dirty="0">
                <a:solidFill>
                  <a:schemeClr val="accent2"/>
                </a:solidFill>
                <a:latin typeface="Lora" pitchFamily="2" charset="0"/>
              </a:endParaRPr>
            </a:p>
          </p:txBody>
        </p:sp>
      </p:grpSp>
    </p:spTree>
    <p:extLst>
      <p:ext uri="{BB962C8B-B14F-4D97-AF65-F5344CB8AC3E}">
        <p14:creationId xmlns:p14="http://schemas.microsoft.com/office/powerpoint/2010/main" val="832003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91AB541F-59EC-3599-4605-19B8A4BBDC82}"/>
              </a:ext>
            </a:extLst>
          </p:cNvPr>
          <p:cNvSpPr/>
          <p:nvPr/>
        </p:nvSpPr>
        <p:spPr>
          <a:xfrm rot="16200000" flipH="1">
            <a:off x="4838700" y="-4838700"/>
            <a:ext cx="2514600" cy="12192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3" name="TextBox 2">
            <a:extLst>
              <a:ext uri="{FF2B5EF4-FFF2-40B4-BE49-F238E27FC236}">
                <a16:creationId xmlns:a16="http://schemas.microsoft.com/office/drawing/2014/main" id="{42310C89-6971-0DF4-B87A-20BA481F3541}"/>
              </a:ext>
            </a:extLst>
          </p:cNvPr>
          <p:cNvSpPr txBox="1"/>
          <p:nvPr/>
        </p:nvSpPr>
        <p:spPr>
          <a:xfrm>
            <a:off x="3048000" y="903357"/>
            <a:ext cx="6096000" cy="707886"/>
          </a:xfrm>
          <a:prstGeom prst="rect">
            <a:avLst/>
          </a:prstGeom>
          <a:noFill/>
        </p:spPr>
        <p:txBody>
          <a:bodyPr wrap="square">
            <a:spAutoFit/>
          </a:bodyPr>
          <a:lstStyle/>
          <a:p>
            <a:pPr algn="ctr"/>
            <a:r>
              <a:rPr lang="en-US" sz="4000" b="1" i="0" dirty="0">
                <a:solidFill>
                  <a:schemeClr val="accent1"/>
                </a:solidFill>
                <a:effectLst/>
                <a:latin typeface="Lora" pitchFamily="2" charset="0"/>
              </a:rPr>
              <a:t>Timeline </a:t>
            </a:r>
            <a:endParaRPr lang="en-US" sz="4000" b="1" dirty="0">
              <a:solidFill>
                <a:schemeClr val="accent1"/>
              </a:solidFill>
              <a:latin typeface="Lora" pitchFamily="2" charset="0"/>
            </a:endParaRPr>
          </a:p>
        </p:txBody>
      </p:sp>
      <p:grpSp>
        <p:nvGrpSpPr>
          <p:cNvPr id="26" name="Group 25">
            <a:extLst>
              <a:ext uri="{FF2B5EF4-FFF2-40B4-BE49-F238E27FC236}">
                <a16:creationId xmlns:a16="http://schemas.microsoft.com/office/drawing/2014/main" id="{C3078498-89D5-EB55-5A79-96578340E589}"/>
              </a:ext>
            </a:extLst>
          </p:cNvPr>
          <p:cNvGrpSpPr/>
          <p:nvPr/>
        </p:nvGrpSpPr>
        <p:grpSpPr>
          <a:xfrm>
            <a:off x="310696" y="2990169"/>
            <a:ext cx="11570608" cy="3131573"/>
            <a:chOff x="333147" y="2990169"/>
            <a:chExt cx="11570608" cy="3131573"/>
          </a:xfrm>
        </p:grpSpPr>
        <p:grpSp>
          <p:nvGrpSpPr>
            <p:cNvPr id="22" name="Group 21">
              <a:extLst>
                <a:ext uri="{FF2B5EF4-FFF2-40B4-BE49-F238E27FC236}">
                  <a16:creationId xmlns:a16="http://schemas.microsoft.com/office/drawing/2014/main" id="{8A589E50-E4E7-1EE5-BD23-BBC2D3224A6B}"/>
                </a:ext>
              </a:extLst>
            </p:cNvPr>
            <p:cNvGrpSpPr/>
            <p:nvPr/>
          </p:nvGrpSpPr>
          <p:grpSpPr>
            <a:xfrm>
              <a:off x="831396" y="2990169"/>
              <a:ext cx="1918607" cy="1918607"/>
              <a:chOff x="831396" y="2990169"/>
              <a:chExt cx="1918607" cy="1918607"/>
            </a:xfrm>
          </p:grpSpPr>
          <p:sp>
            <p:nvSpPr>
              <p:cNvPr id="4" name="Oval 3">
                <a:extLst>
                  <a:ext uri="{FF2B5EF4-FFF2-40B4-BE49-F238E27FC236}">
                    <a16:creationId xmlns:a16="http://schemas.microsoft.com/office/drawing/2014/main" id="{2F23DF09-C45C-E1BA-4535-DCC4A6BF494B}"/>
                  </a:ext>
                </a:extLst>
              </p:cNvPr>
              <p:cNvSpPr/>
              <p:nvPr/>
            </p:nvSpPr>
            <p:spPr>
              <a:xfrm>
                <a:off x="1028699" y="3187472"/>
                <a:ext cx="1524000" cy="152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0">
                    <a:solidFill>
                      <a:schemeClr val="bg1"/>
                    </a:solidFill>
                    <a:effectLst/>
                    <a:latin typeface="Lora" pitchFamily="2" charset="0"/>
                  </a:rPr>
                  <a:t>1996</a:t>
                </a:r>
                <a:endParaRPr lang="en-US" sz="2800" b="1" dirty="0">
                  <a:solidFill>
                    <a:schemeClr val="bg1"/>
                  </a:solidFill>
                  <a:latin typeface="Lora" pitchFamily="2" charset="0"/>
                </a:endParaRPr>
              </a:p>
            </p:txBody>
          </p:sp>
          <p:sp>
            <p:nvSpPr>
              <p:cNvPr id="5" name="Oval 4">
                <a:extLst>
                  <a:ext uri="{FF2B5EF4-FFF2-40B4-BE49-F238E27FC236}">
                    <a16:creationId xmlns:a16="http://schemas.microsoft.com/office/drawing/2014/main" id="{D7217A27-48A5-879A-E853-6C63595F75A0}"/>
                  </a:ext>
                </a:extLst>
              </p:cNvPr>
              <p:cNvSpPr/>
              <p:nvPr/>
            </p:nvSpPr>
            <p:spPr>
              <a:xfrm>
                <a:off x="831396" y="2990169"/>
                <a:ext cx="1918607" cy="1918607"/>
              </a:xfrm>
              <a:prstGeom prst="ellipse">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BC158112-B691-053D-F278-71426E19574F}"/>
                </a:ext>
              </a:extLst>
            </p:cNvPr>
            <p:cNvGrpSpPr/>
            <p:nvPr/>
          </p:nvGrpSpPr>
          <p:grpSpPr>
            <a:xfrm>
              <a:off x="3716564" y="2990169"/>
              <a:ext cx="1918607" cy="1918607"/>
              <a:chOff x="3701596" y="2990169"/>
              <a:chExt cx="1918607" cy="1918607"/>
            </a:xfrm>
          </p:grpSpPr>
          <p:sp>
            <p:nvSpPr>
              <p:cNvPr id="6" name="Oval 5">
                <a:extLst>
                  <a:ext uri="{FF2B5EF4-FFF2-40B4-BE49-F238E27FC236}">
                    <a16:creationId xmlns:a16="http://schemas.microsoft.com/office/drawing/2014/main" id="{EDF4CC23-DA76-FC27-EA00-49F5A4E3BE00}"/>
                  </a:ext>
                </a:extLst>
              </p:cNvPr>
              <p:cNvSpPr/>
              <p:nvPr/>
            </p:nvSpPr>
            <p:spPr>
              <a:xfrm>
                <a:off x="3898899" y="3187472"/>
                <a:ext cx="1524000" cy="152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0">
                    <a:solidFill>
                      <a:schemeClr val="bg1"/>
                    </a:solidFill>
                    <a:effectLst/>
                    <a:latin typeface="Lora" pitchFamily="2" charset="0"/>
                  </a:rPr>
                  <a:t>1997</a:t>
                </a:r>
                <a:endParaRPr lang="en-US" sz="2800" b="1">
                  <a:solidFill>
                    <a:schemeClr val="bg1"/>
                  </a:solidFill>
                  <a:latin typeface="Lora" pitchFamily="2" charset="0"/>
                </a:endParaRPr>
              </a:p>
            </p:txBody>
          </p:sp>
          <p:sp>
            <p:nvSpPr>
              <p:cNvPr id="7" name="Oval 6">
                <a:extLst>
                  <a:ext uri="{FF2B5EF4-FFF2-40B4-BE49-F238E27FC236}">
                    <a16:creationId xmlns:a16="http://schemas.microsoft.com/office/drawing/2014/main" id="{C73CB187-7FDD-F409-220C-7CB70BAF3253}"/>
                  </a:ext>
                </a:extLst>
              </p:cNvPr>
              <p:cNvSpPr/>
              <p:nvPr/>
            </p:nvSpPr>
            <p:spPr>
              <a:xfrm>
                <a:off x="3701596" y="2990169"/>
                <a:ext cx="1918607" cy="1918607"/>
              </a:xfrm>
              <a:prstGeom prst="ellipse">
                <a:avLst/>
              </a:prstGeom>
              <a:noFill/>
              <a:ln w="3810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C0F9BC59-F69D-A661-D85A-9A3DA697AD32}"/>
                </a:ext>
              </a:extLst>
            </p:cNvPr>
            <p:cNvGrpSpPr/>
            <p:nvPr/>
          </p:nvGrpSpPr>
          <p:grpSpPr>
            <a:xfrm>
              <a:off x="6601732" y="2990169"/>
              <a:ext cx="1918607" cy="1918607"/>
              <a:chOff x="6571796" y="2990169"/>
              <a:chExt cx="1918607" cy="1918607"/>
            </a:xfrm>
          </p:grpSpPr>
          <p:sp>
            <p:nvSpPr>
              <p:cNvPr id="8" name="Oval 7">
                <a:extLst>
                  <a:ext uri="{FF2B5EF4-FFF2-40B4-BE49-F238E27FC236}">
                    <a16:creationId xmlns:a16="http://schemas.microsoft.com/office/drawing/2014/main" id="{84525B24-8EB0-94BD-1C7A-314AF8C80826}"/>
                  </a:ext>
                </a:extLst>
              </p:cNvPr>
              <p:cNvSpPr/>
              <p:nvPr/>
            </p:nvSpPr>
            <p:spPr>
              <a:xfrm>
                <a:off x="6769099" y="3187472"/>
                <a:ext cx="1524000" cy="152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Lora" pitchFamily="2" charset="0"/>
                  </a:rPr>
                  <a:t>2000</a:t>
                </a:r>
                <a:endParaRPr lang="en-US" sz="2800" b="1" dirty="0">
                  <a:solidFill>
                    <a:schemeClr val="bg1"/>
                  </a:solidFill>
                  <a:latin typeface="Lora" pitchFamily="2" charset="0"/>
                </a:endParaRPr>
              </a:p>
            </p:txBody>
          </p:sp>
          <p:sp>
            <p:nvSpPr>
              <p:cNvPr id="9" name="Oval 8">
                <a:extLst>
                  <a:ext uri="{FF2B5EF4-FFF2-40B4-BE49-F238E27FC236}">
                    <a16:creationId xmlns:a16="http://schemas.microsoft.com/office/drawing/2014/main" id="{E8A77F50-1CE2-64E6-0A75-04EC6483AFC0}"/>
                  </a:ext>
                </a:extLst>
              </p:cNvPr>
              <p:cNvSpPr/>
              <p:nvPr/>
            </p:nvSpPr>
            <p:spPr>
              <a:xfrm>
                <a:off x="6571796" y="2990169"/>
                <a:ext cx="1918607" cy="1918607"/>
              </a:xfrm>
              <a:prstGeom prst="ellipse">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00211143-E605-661D-4614-DFB813A6A2B0}"/>
                </a:ext>
              </a:extLst>
            </p:cNvPr>
            <p:cNvGrpSpPr/>
            <p:nvPr/>
          </p:nvGrpSpPr>
          <p:grpSpPr>
            <a:xfrm>
              <a:off x="9486900" y="2990169"/>
              <a:ext cx="1918607" cy="1918607"/>
              <a:chOff x="9441997" y="2990169"/>
              <a:chExt cx="1918607" cy="1918607"/>
            </a:xfrm>
          </p:grpSpPr>
          <p:sp>
            <p:nvSpPr>
              <p:cNvPr id="10" name="Oval 9">
                <a:extLst>
                  <a:ext uri="{FF2B5EF4-FFF2-40B4-BE49-F238E27FC236}">
                    <a16:creationId xmlns:a16="http://schemas.microsoft.com/office/drawing/2014/main" id="{FE50B790-25EF-7B2C-48E0-B4108A798A97}"/>
                  </a:ext>
                </a:extLst>
              </p:cNvPr>
              <p:cNvSpPr/>
              <p:nvPr/>
            </p:nvSpPr>
            <p:spPr>
              <a:xfrm>
                <a:off x="9639300" y="3187472"/>
                <a:ext cx="1524000" cy="152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0">
                    <a:solidFill>
                      <a:schemeClr val="bg1"/>
                    </a:solidFill>
                    <a:effectLst/>
                    <a:latin typeface="Lora" pitchFamily="2" charset="0"/>
                  </a:rPr>
                  <a:t>2006</a:t>
                </a:r>
                <a:endParaRPr lang="en-US" sz="2800" b="1">
                  <a:solidFill>
                    <a:schemeClr val="bg1"/>
                  </a:solidFill>
                  <a:latin typeface="Lora" pitchFamily="2" charset="0"/>
                </a:endParaRPr>
              </a:p>
            </p:txBody>
          </p:sp>
          <p:sp>
            <p:nvSpPr>
              <p:cNvPr id="11" name="Oval 10">
                <a:extLst>
                  <a:ext uri="{FF2B5EF4-FFF2-40B4-BE49-F238E27FC236}">
                    <a16:creationId xmlns:a16="http://schemas.microsoft.com/office/drawing/2014/main" id="{AA46B761-7D48-2F7B-7E4D-1C8720E148D2}"/>
                  </a:ext>
                </a:extLst>
              </p:cNvPr>
              <p:cNvSpPr/>
              <p:nvPr/>
            </p:nvSpPr>
            <p:spPr>
              <a:xfrm>
                <a:off x="9441997" y="2990169"/>
                <a:ext cx="1918607" cy="1918607"/>
              </a:xfrm>
              <a:prstGeom prst="ellipse">
                <a:avLst/>
              </a:prstGeom>
              <a:noFill/>
              <a:ln w="3810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29A97A02-0C06-CD9F-9ED4-8DE0C14EC8BC}"/>
                </a:ext>
              </a:extLst>
            </p:cNvPr>
            <p:cNvSpPr txBox="1"/>
            <p:nvPr/>
          </p:nvSpPr>
          <p:spPr>
            <a:xfrm>
              <a:off x="333147" y="5106079"/>
              <a:ext cx="2915104" cy="1015663"/>
            </a:xfrm>
            <a:prstGeom prst="rect">
              <a:avLst/>
            </a:prstGeom>
            <a:noFill/>
          </p:spPr>
          <p:txBody>
            <a:bodyPr wrap="square">
              <a:spAutoFit/>
            </a:bodyPr>
            <a:lstStyle/>
            <a:p>
              <a:pPr algn="ctr"/>
              <a:r>
                <a:rPr lang="en-US" sz="1200" b="0" i="0" dirty="0">
                  <a:solidFill>
                    <a:schemeClr val="tx1">
                      <a:lumMod val="75000"/>
                      <a:lumOff val="25000"/>
                    </a:schemeClr>
                  </a:solidFill>
                  <a:effectLst/>
                  <a:latin typeface="Lora" pitchFamily="2" charset="0"/>
                </a:rPr>
                <a:t>The first Provider Appreciation Day was observed in New Jersey as a way to honor and recognize child care providers for their hard work and dedication.</a:t>
              </a:r>
              <a:endParaRPr lang="en-US" sz="1200" dirty="0">
                <a:solidFill>
                  <a:schemeClr val="tx1">
                    <a:lumMod val="75000"/>
                    <a:lumOff val="25000"/>
                  </a:schemeClr>
                </a:solidFill>
                <a:latin typeface="Lora" pitchFamily="2" charset="0"/>
              </a:endParaRPr>
            </a:p>
          </p:txBody>
        </p:sp>
        <p:sp>
          <p:nvSpPr>
            <p:cNvPr id="19" name="TextBox 18">
              <a:extLst>
                <a:ext uri="{FF2B5EF4-FFF2-40B4-BE49-F238E27FC236}">
                  <a16:creationId xmlns:a16="http://schemas.microsoft.com/office/drawing/2014/main" id="{6C366778-44F0-E3AE-3553-3F42E6EA158D}"/>
                </a:ext>
              </a:extLst>
            </p:cNvPr>
            <p:cNvSpPr txBox="1"/>
            <p:nvPr/>
          </p:nvSpPr>
          <p:spPr>
            <a:xfrm>
              <a:off x="3218315" y="5106079"/>
              <a:ext cx="2915104" cy="646331"/>
            </a:xfrm>
            <a:prstGeom prst="rect">
              <a:avLst/>
            </a:prstGeom>
            <a:noFill/>
          </p:spPr>
          <p:txBody>
            <a:bodyPr wrap="square">
              <a:spAutoFit/>
            </a:bodyPr>
            <a:lstStyle/>
            <a:p>
              <a:pPr algn="ctr"/>
              <a:r>
                <a:rPr lang="en-US" sz="1200" b="0" i="0" dirty="0">
                  <a:solidFill>
                    <a:schemeClr val="tx1">
                      <a:lumMod val="75000"/>
                      <a:lumOff val="25000"/>
                    </a:schemeClr>
                  </a:solidFill>
                  <a:effectLst/>
                  <a:latin typeface="Lora" pitchFamily="2" charset="0"/>
                </a:rPr>
                <a:t>Provider Appreciation Day became a nationwide event, recognized on the Friday before Mother's Day.</a:t>
              </a:r>
              <a:endParaRPr lang="en-US" sz="1200" dirty="0">
                <a:solidFill>
                  <a:schemeClr val="tx1">
                    <a:lumMod val="75000"/>
                    <a:lumOff val="25000"/>
                  </a:schemeClr>
                </a:solidFill>
                <a:latin typeface="Lora" pitchFamily="2" charset="0"/>
              </a:endParaRPr>
            </a:p>
          </p:txBody>
        </p:sp>
        <p:sp>
          <p:nvSpPr>
            <p:cNvPr id="20" name="TextBox 19">
              <a:extLst>
                <a:ext uri="{FF2B5EF4-FFF2-40B4-BE49-F238E27FC236}">
                  <a16:creationId xmlns:a16="http://schemas.microsoft.com/office/drawing/2014/main" id="{A7BDC94E-01C2-4036-2561-84EF4D950F62}"/>
                </a:ext>
              </a:extLst>
            </p:cNvPr>
            <p:cNvSpPr txBox="1"/>
            <p:nvPr/>
          </p:nvSpPr>
          <p:spPr>
            <a:xfrm>
              <a:off x="6103483" y="5106079"/>
              <a:ext cx="2915104" cy="1015663"/>
            </a:xfrm>
            <a:prstGeom prst="rect">
              <a:avLst/>
            </a:prstGeom>
            <a:noFill/>
          </p:spPr>
          <p:txBody>
            <a:bodyPr wrap="square">
              <a:spAutoFit/>
            </a:bodyPr>
            <a:lstStyle/>
            <a:p>
              <a:pPr algn="ctr"/>
              <a:r>
                <a:rPr lang="en-US" sz="1200" b="0" i="0" dirty="0">
                  <a:solidFill>
                    <a:schemeClr val="tx1">
                      <a:lumMod val="75000"/>
                      <a:lumOff val="25000"/>
                    </a:schemeClr>
                  </a:solidFill>
                  <a:effectLst/>
                  <a:latin typeface="Lora" pitchFamily="2" charset="0"/>
                </a:rPr>
                <a:t>The National Association for Family Child Care (NAFCC) designated Provider Appreciation Day as an annual event to recognize the work of family child care providers.</a:t>
              </a:r>
              <a:endParaRPr lang="en-US" sz="1200" dirty="0">
                <a:solidFill>
                  <a:schemeClr val="tx1">
                    <a:lumMod val="75000"/>
                    <a:lumOff val="25000"/>
                  </a:schemeClr>
                </a:solidFill>
                <a:latin typeface="Lora" pitchFamily="2" charset="0"/>
              </a:endParaRPr>
            </a:p>
          </p:txBody>
        </p:sp>
        <p:sp>
          <p:nvSpPr>
            <p:cNvPr id="21" name="TextBox 20">
              <a:extLst>
                <a:ext uri="{FF2B5EF4-FFF2-40B4-BE49-F238E27FC236}">
                  <a16:creationId xmlns:a16="http://schemas.microsoft.com/office/drawing/2014/main" id="{621C8C40-4818-BB64-BF45-CF3554FBCB5C}"/>
                </a:ext>
              </a:extLst>
            </p:cNvPr>
            <p:cNvSpPr txBox="1"/>
            <p:nvPr/>
          </p:nvSpPr>
          <p:spPr>
            <a:xfrm>
              <a:off x="8988651" y="5106079"/>
              <a:ext cx="2915104" cy="1015663"/>
            </a:xfrm>
            <a:prstGeom prst="rect">
              <a:avLst/>
            </a:prstGeom>
            <a:noFill/>
          </p:spPr>
          <p:txBody>
            <a:bodyPr wrap="square">
              <a:spAutoFit/>
            </a:bodyPr>
            <a:lstStyle/>
            <a:p>
              <a:pPr algn="ctr"/>
              <a:r>
                <a:rPr lang="en-US" sz="1200" b="0" i="0" dirty="0">
                  <a:solidFill>
                    <a:schemeClr val="tx1">
                      <a:lumMod val="75000"/>
                      <a:lumOff val="25000"/>
                    </a:schemeClr>
                  </a:solidFill>
                  <a:effectLst/>
                  <a:latin typeface="Lora" pitchFamily="2" charset="0"/>
                </a:rPr>
                <a:t>The National Child Care Association (NCCA) joined NAFCC in recognizing Provider Appreciation Day and designated the Friday of the second full week in May as the official day.</a:t>
              </a:r>
              <a:endParaRPr lang="en-US" sz="1200" dirty="0">
                <a:solidFill>
                  <a:schemeClr val="tx1">
                    <a:lumMod val="75000"/>
                    <a:lumOff val="25000"/>
                  </a:schemeClr>
                </a:solidFill>
                <a:latin typeface="Lora" pitchFamily="2" charset="0"/>
              </a:endParaRPr>
            </a:p>
          </p:txBody>
        </p:sp>
      </p:grpSp>
    </p:spTree>
    <p:extLst>
      <p:ext uri="{BB962C8B-B14F-4D97-AF65-F5344CB8AC3E}">
        <p14:creationId xmlns:p14="http://schemas.microsoft.com/office/powerpoint/2010/main" val="1630018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180809-788F-D17F-689F-1C8839FCF483}"/>
              </a:ext>
            </a:extLst>
          </p:cNvPr>
          <p:cNvPicPr>
            <a:picLocks noChangeAspect="1"/>
          </p:cNvPicPr>
          <p:nvPr/>
        </p:nvPicPr>
        <p:blipFill rotWithShape="1">
          <a:blip r:embed="rId2">
            <a:extLst>
              <a:ext uri="{28A0092B-C50C-407E-A947-70E740481C1C}">
                <a14:useLocalDpi xmlns:a14="http://schemas.microsoft.com/office/drawing/2010/main" val="0"/>
              </a:ext>
            </a:extLst>
          </a:blip>
          <a:srcRect b="21"/>
          <a:stretch/>
        </p:blipFill>
        <p:spPr>
          <a:xfrm>
            <a:off x="0" y="0"/>
            <a:ext cx="12192000" cy="6858000"/>
          </a:xfrm>
          <a:prstGeom prst="rect">
            <a:avLst/>
          </a:prstGeom>
        </p:spPr>
      </p:pic>
      <p:sp>
        <p:nvSpPr>
          <p:cNvPr id="4" name="Rectangle 3">
            <a:extLst>
              <a:ext uri="{FF2B5EF4-FFF2-40B4-BE49-F238E27FC236}">
                <a16:creationId xmlns:a16="http://schemas.microsoft.com/office/drawing/2014/main" id="{B9EDB9D8-6E5A-624B-89A3-9489B5F2695C}"/>
              </a:ext>
            </a:extLst>
          </p:cNvPr>
          <p:cNvSpPr/>
          <p:nvPr/>
        </p:nvSpPr>
        <p:spPr>
          <a:xfrm>
            <a:off x="0" y="0"/>
            <a:ext cx="12192000" cy="6858000"/>
          </a:xfrm>
          <a:prstGeom prst="rect">
            <a:avLst/>
          </a:pr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123FF95-8948-0942-531B-7B5FEAE4760F}"/>
              </a:ext>
            </a:extLst>
          </p:cNvPr>
          <p:cNvSpPr txBox="1"/>
          <p:nvPr/>
        </p:nvSpPr>
        <p:spPr>
          <a:xfrm>
            <a:off x="2343150" y="2644170"/>
            <a:ext cx="7505700" cy="1569660"/>
          </a:xfrm>
          <a:prstGeom prst="rect">
            <a:avLst/>
          </a:prstGeom>
          <a:noFill/>
        </p:spPr>
        <p:txBody>
          <a:bodyPr wrap="square">
            <a:spAutoFit/>
          </a:bodyPr>
          <a:lstStyle/>
          <a:p>
            <a:pPr algn="ctr"/>
            <a:r>
              <a:rPr lang="en-US" sz="3200" b="1" i="0" dirty="0">
                <a:solidFill>
                  <a:schemeClr val="bg1"/>
                </a:solidFill>
                <a:effectLst/>
                <a:latin typeface="Lora" pitchFamily="2" charset="0"/>
              </a:rPr>
              <a:t>"A good teacher is like a candle – it consumes itself to light the way for others."</a:t>
            </a:r>
            <a:endParaRPr lang="en-US" sz="3200" b="1" dirty="0">
              <a:solidFill>
                <a:schemeClr val="bg1"/>
              </a:solidFill>
              <a:latin typeface="Lora" pitchFamily="2" charset="0"/>
            </a:endParaRPr>
          </a:p>
        </p:txBody>
      </p:sp>
    </p:spTree>
    <p:extLst>
      <p:ext uri="{BB962C8B-B14F-4D97-AF65-F5344CB8AC3E}">
        <p14:creationId xmlns:p14="http://schemas.microsoft.com/office/powerpoint/2010/main" val="3770375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4FE24AD-2702-390F-ABD5-95F0D891E169}"/>
              </a:ext>
            </a:extLst>
          </p:cNvPr>
          <p:cNvSpPr/>
          <p:nvPr/>
        </p:nvSpPr>
        <p:spPr>
          <a:xfrm rot="10800000">
            <a:off x="7277100" y="0"/>
            <a:ext cx="4419600" cy="6858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2" name="Freeform: Shape 1">
            <a:extLst>
              <a:ext uri="{FF2B5EF4-FFF2-40B4-BE49-F238E27FC236}">
                <a16:creationId xmlns:a16="http://schemas.microsoft.com/office/drawing/2014/main" id="{74FC6ADA-5D88-8765-AB75-3FA00D2B71D1}"/>
              </a:ext>
            </a:extLst>
          </p:cNvPr>
          <p:cNvSpPr/>
          <p:nvPr/>
        </p:nvSpPr>
        <p:spPr>
          <a:xfrm rot="10800000">
            <a:off x="7772400" y="0"/>
            <a:ext cx="4419600" cy="6858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grpSp>
        <p:nvGrpSpPr>
          <p:cNvPr id="4" name="Group 3">
            <a:extLst>
              <a:ext uri="{FF2B5EF4-FFF2-40B4-BE49-F238E27FC236}">
                <a16:creationId xmlns:a16="http://schemas.microsoft.com/office/drawing/2014/main" id="{B207DA4D-055A-D70F-9A45-8DD8A3D06BF6}"/>
              </a:ext>
            </a:extLst>
          </p:cNvPr>
          <p:cNvGrpSpPr/>
          <p:nvPr/>
        </p:nvGrpSpPr>
        <p:grpSpPr>
          <a:xfrm>
            <a:off x="5970530" y="1080265"/>
            <a:ext cx="4697470" cy="4697470"/>
            <a:chOff x="5970530" y="1029758"/>
            <a:chExt cx="4697470" cy="4697470"/>
          </a:xfrm>
        </p:grpSpPr>
        <p:pic>
          <p:nvPicPr>
            <p:cNvPr id="26626" name="Picture 2" descr="Free photo young mother and her little daughter at home at sunny morning.">
              <a:extLst>
                <a:ext uri="{FF2B5EF4-FFF2-40B4-BE49-F238E27FC236}">
                  <a16:creationId xmlns:a16="http://schemas.microsoft.com/office/drawing/2014/main" id="{75DC5FDD-E100-0986-82AE-CE1FBF0F3B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a:stretch/>
          </p:blipFill>
          <p:spPr bwMode="auto">
            <a:xfrm>
              <a:off x="6109465" y="1245422"/>
              <a:ext cx="4419600" cy="4266142"/>
            </a:xfrm>
            <a:prstGeom prst="ellipse">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341BC5B2-3CB8-36C5-1C8B-6838696E5E1F}"/>
                </a:ext>
              </a:extLst>
            </p:cNvPr>
            <p:cNvSpPr/>
            <p:nvPr/>
          </p:nvSpPr>
          <p:spPr>
            <a:xfrm>
              <a:off x="5970530" y="1029758"/>
              <a:ext cx="4697470" cy="4697470"/>
            </a:xfrm>
            <a:prstGeom prst="ellipse">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54402905-FD02-B81B-05A7-E7BD0DA0383D}"/>
              </a:ext>
            </a:extLst>
          </p:cNvPr>
          <p:cNvGrpSpPr/>
          <p:nvPr/>
        </p:nvGrpSpPr>
        <p:grpSpPr>
          <a:xfrm>
            <a:off x="1324553" y="1927068"/>
            <a:ext cx="3883977" cy="3003864"/>
            <a:chOff x="1067649" y="2705101"/>
            <a:chExt cx="3883977" cy="3003864"/>
          </a:xfrm>
        </p:grpSpPr>
        <p:sp>
          <p:nvSpPr>
            <p:cNvPr id="6" name="Rectangle: Rounded Corners 5">
              <a:extLst>
                <a:ext uri="{FF2B5EF4-FFF2-40B4-BE49-F238E27FC236}">
                  <a16:creationId xmlns:a16="http://schemas.microsoft.com/office/drawing/2014/main" id="{0A0DEDFE-0A86-A7AB-B58D-9B2930570785}"/>
                </a:ext>
              </a:extLst>
            </p:cNvPr>
            <p:cNvSpPr/>
            <p:nvPr/>
          </p:nvSpPr>
          <p:spPr>
            <a:xfrm>
              <a:off x="1067649" y="2705101"/>
              <a:ext cx="3883977" cy="3003864"/>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B98F5A5-A0E7-CE0B-003D-230363219306}"/>
                </a:ext>
              </a:extLst>
            </p:cNvPr>
            <p:cNvSpPr txBox="1"/>
            <p:nvPr/>
          </p:nvSpPr>
          <p:spPr>
            <a:xfrm>
              <a:off x="1352287" y="3853090"/>
              <a:ext cx="3314700" cy="707886"/>
            </a:xfrm>
            <a:prstGeom prst="rect">
              <a:avLst/>
            </a:prstGeom>
            <a:noFill/>
          </p:spPr>
          <p:txBody>
            <a:bodyPr wrap="square" rtlCol="0">
              <a:spAutoFit/>
            </a:bodyPr>
            <a:lstStyle/>
            <a:p>
              <a:pPr algn="ctr"/>
              <a:r>
                <a:rPr lang="en-US" sz="4000" b="1" dirty="0">
                  <a:solidFill>
                    <a:schemeClr val="tx1">
                      <a:lumMod val="75000"/>
                      <a:lumOff val="25000"/>
                    </a:schemeClr>
                  </a:solidFill>
                  <a:latin typeface="Lora" pitchFamily="2" charset="0"/>
                </a:rPr>
                <a:t>Conclusion</a:t>
              </a:r>
            </a:p>
          </p:txBody>
        </p:sp>
      </p:grpSp>
    </p:spTree>
    <p:extLst>
      <p:ext uri="{BB962C8B-B14F-4D97-AF65-F5344CB8AC3E}">
        <p14:creationId xmlns:p14="http://schemas.microsoft.com/office/powerpoint/2010/main" val="1717559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13BFF239-45EF-31E7-302F-DC94C08E746F}"/>
              </a:ext>
            </a:extLst>
          </p:cNvPr>
          <p:cNvSpPr/>
          <p:nvPr/>
        </p:nvSpPr>
        <p:spPr>
          <a:xfrm flipH="1">
            <a:off x="6686550" y="0"/>
            <a:ext cx="5505450" cy="6858000"/>
          </a:xfrm>
          <a:custGeom>
            <a:avLst/>
            <a:gdLst>
              <a:gd name="connsiteX0" fmla="*/ 0 w 4527254"/>
              <a:gd name="connsiteY0" fmla="*/ 0 h 6858000"/>
              <a:gd name="connsiteX1" fmla="*/ 3254681 w 4527254"/>
              <a:gd name="connsiteY1" fmla="*/ 0 h 6858000"/>
              <a:gd name="connsiteX2" fmla="*/ 3325712 w 4527254"/>
              <a:gd name="connsiteY2" fmla="*/ 82001 h 6858000"/>
              <a:gd name="connsiteX3" fmla="*/ 4527254 w 4527254"/>
              <a:gd name="connsiteY3" fmla="*/ 3429001 h 6858000"/>
              <a:gd name="connsiteX4" fmla="*/ 3325712 w 4527254"/>
              <a:gd name="connsiteY4" fmla="*/ 6776001 h 6858000"/>
              <a:gd name="connsiteX5" fmla="*/ 3254683 w 4527254"/>
              <a:gd name="connsiteY5" fmla="*/ 6858000 h 6858000"/>
              <a:gd name="connsiteX6" fmla="*/ 0 w 4527254"/>
              <a:gd name="connsiteY6" fmla="*/ 6858000 h 6858000"/>
              <a:gd name="connsiteX7" fmla="*/ 0 w 4527254"/>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7254" h="6858000">
                <a:moveTo>
                  <a:pt x="0" y="0"/>
                </a:moveTo>
                <a:lnTo>
                  <a:pt x="3254681" y="0"/>
                </a:lnTo>
                <a:lnTo>
                  <a:pt x="3325712" y="82001"/>
                </a:lnTo>
                <a:cubicBezTo>
                  <a:pt x="4076341" y="991552"/>
                  <a:pt x="4527254" y="2157618"/>
                  <a:pt x="4527254" y="3429001"/>
                </a:cubicBezTo>
                <a:cubicBezTo>
                  <a:pt x="4527254" y="4700384"/>
                  <a:pt x="4076341" y="5866450"/>
                  <a:pt x="3325712" y="6776001"/>
                </a:cubicBezTo>
                <a:lnTo>
                  <a:pt x="3254683"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grpSp>
        <p:nvGrpSpPr>
          <p:cNvPr id="11" name="Group 10">
            <a:extLst>
              <a:ext uri="{FF2B5EF4-FFF2-40B4-BE49-F238E27FC236}">
                <a16:creationId xmlns:a16="http://schemas.microsoft.com/office/drawing/2014/main" id="{7FD69C6D-039B-77DB-2448-777FC9DB3ED5}"/>
              </a:ext>
            </a:extLst>
          </p:cNvPr>
          <p:cNvGrpSpPr/>
          <p:nvPr/>
        </p:nvGrpSpPr>
        <p:grpSpPr>
          <a:xfrm>
            <a:off x="4591050" y="1000125"/>
            <a:ext cx="6524624" cy="4857749"/>
            <a:chOff x="3924300" y="914401"/>
            <a:chExt cx="6524624" cy="4857749"/>
          </a:xfrm>
        </p:grpSpPr>
        <p:pic>
          <p:nvPicPr>
            <p:cNvPr id="6" name="Picture 5">
              <a:extLst>
                <a:ext uri="{FF2B5EF4-FFF2-40B4-BE49-F238E27FC236}">
                  <a16:creationId xmlns:a16="http://schemas.microsoft.com/office/drawing/2014/main" id="{0395DB81-7C38-27FA-FED1-AF5431FFEB1A}"/>
                </a:ext>
              </a:extLst>
            </p:cNvPr>
            <p:cNvPicPr>
              <a:picLocks noChangeAspect="1"/>
            </p:cNvPicPr>
            <p:nvPr/>
          </p:nvPicPr>
          <p:blipFill rotWithShape="1">
            <a:blip r:embed="rId2">
              <a:extLst>
                <a:ext uri="{28A0092B-C50C-407E-A947-70E740481C1C}">
                  <a14:useLocalDpi xmlns:a14="http://schemas.microsoft.com/office/drawing/2010/main" val="0"/>
                </a:ext>
              </a:extLst>
            </a:blip>
            <a:srcRect b="42"/>
            <a:stretch/>
          </p:blipFill>
          <p:spPr>
            <a:xfrm>
              <a:off x="4124325" y="1112098"/>
              <a:ext cx="6115050" cy="1947756"/>
            </a:xfrm>
            <a:prstGeom prst="roundRect">
              <a:avLst/>
            </a:prstGeom>
          </p:spPr>
        </p:pic>
        <p:pic>
          <p:nvPicPr>
            <p:cNvPr id="8" name="Picture 7">
              <a:extLst>
                <a:ext uri="{FF2B5EF4-FFF2-40B4-BE49-F238E27FC236}">
                  <a16:creationId xmlns:a16="http://schemas.microsoft.com/office/drawing/2014/main" id="{F66C8B0A-C0C9-E9A4-8989-ABBB24D9E42E}"/>
                </a:ext>
              </a:extLst>
            </p:cNvPr>
            <p:cNvPicPr>
              <a:picLocks noChangeAspect="1"/>
            </p:cNvPicPr>
            <p:nvPr/>
          </p:nvPicPr>
          <p:blipFill rotWithShape="1">
            <a:blip r:embed="rId3">
              <a:extLst>
                <a:ext uri="{28A0092B-C50C-407E-A947-70E740481C1C}">
                  <a14:useLocalDpi xmlns:a14="http://schemas.microsoft.com/office/drawing/2010/main" val="0"/>
                </a:ext>
              </a:extLst>
            </a:blip>
            <a:srcRect b="-19"/>
            <a:stretch/>
          </p:blipFill>
          <p:spPr>
            <a:xfrm>
              <a:off x="4148137" y="3619976"/>
              <a:ext cx="6086475" cy="1961198"/>
            </a:xfrm>
            <a:prstGeom prst="roundRect">
              <a:avLst/>
            </a:prstGeom>
          </p:spPr>
        </p:pic>
        <p:sp>
          <p:nvSpPr>
            <p:cNvPr id="9" name="Rectangle: Rounded Corners 8">
              <a:extLst>
                <a:ext uri="{FF2B5EF4-FFF2-40B4-BE49-F238E27FC236}">
                  <a16:creationId xmlns:a16="http://schemas.microsoft.com/office/drawing/2014/main" id="{3BB1AD28-25F1-B955-8262-28F045E662C7}"/>
                </a:ext>
              </a:extLst>
            </p:cNvPr>
            <p:cNvSpPr/>
            <p:nvPr/>
          </p:nvSpPr>
          <p:spPr>
            <a:xfrm>
              <a:off x="3924300" y="914401"/>
              <a:ext cx="6515100" cy="234315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55187370-A340-16B8-1156-A2D415ED2EAB}"/>
                </a:ext>
              </a:extLst>
            </p:cNvPr>
            <p:cNvSpPr/>
            <p:nvPr/>
          </p:nvSpPr>
          <p:spPr>
            <a:xfrm>
              <a:off x="3933824" y="3429000"/>
              <a:ext cx="6515100" cy="2343150"/>
            </a:xfrm>
            <a:prstGeom prst="round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DB3B4536-9DD9-1CA6-DF41-BA4D81F39BE6}"/>
              </a:ext>
            </a:extLst>
          </p:cNvPr>
          <p:cNvGrpSpPr/>
          <p:nvPr/>
        </p:nvGrpSpPr>
        <p:grpSpPr>
          <a:xfrm>
            <a:off x="323848" y="1304707"/>
            <a:ext cx="3924301" cy="4248585"/>
            <a:chOff x="476248" y="1463814"/>
            <a:chExt cx="3924301" cy="4248585"/>
          </a:xfrm>
        </p:grpSpPr>
        <p:sp>
          <p:nvSpPr>
            <p:cNvPr id="14" name="TextBox 13">
              <a:extLst>
                <a:ext uri="{FF2B5EF4-FFF2-40B4-BE49-F238E27FC236}">
                  <a16:creationId xmlns:a16="http://schemas.microsoft.com/office/drawing/2014/main" id="{83A1DD8D-9C8E-1631-9644-D807D0FA2DD5}"/>
                </a:ext>
              </a:extLst>
            </p:cNvPr>
            <p:cNvSpPr txBox="1"/>
            <p:nvPr/>
          </p:nvSpPr>
          <p:spPr>
            <a:xfrm>
              <a:off x="476248" y="1463814"/>
              <a:ext cx="3274170" cy="707886"/>
            </a:xfrm>
            <a:prstGeom prst="rect">
              <a:avLst/>
            </a:prstGeom>
            <a:noFill/>
          </p:spPr>
          <p:txBody>
            <a:bodyPr wrap="square">
              <a:spAutoFit/>
            </a:bodyPr>
            <a:lstStyle/>
            <a:p>
              <a:r>
                <a:rPr lang="en-US" sz="4000" b="1" i="0" dirty="0">
                  <a:solidFill>
                    <a:schemeClr val="accent2"/>
                  </a:solidFill>
                  <a:effectLst/>
                  <a:latin typeface="Lora" pitchFamily="2" charset="0"/>
                </a:rPr>
                <a:t>Conclusion </a:t>
              </a:r>
              <a:endParaRPr lang="en-US" sz="4000" b="1" dirty="0">
                <a:solidFill>
                  <a:schemeClr val="accent2"/>
                </a:solidFill>
                <a:latin typeface="Lora" pitchFamily="2" charset="0"/>
              </a:endParaRPr>
            </a:p>
          </p:txBody>
        </p:sp>
        <p:sp>
          <p:nvSpPr>
            <p:cNvPr id="16" name="TextBox 15">
              <a:extLst>
                <a:ext uri="{FF2B5EF4-FFF2-40B4-BE49-F238E27FC236}">
                  <a16:creationId xmlns:a16="http://schemas.microsoft.com/office/drawing/2014/main" id="{F9E2C73B-D722-6B6A-819B-0CF592AE8203}"/>
                </a:ext>
              </a:extLst>
            </p:cNvPr>
            <p:cNvSpPr txBox="1"/>
            <p:nvPr/>
          </p:nvSpPr>
          <p:spPr>
            <a:xfrm>
              <a:off x="476248" y="2423101"/>
              <a:ext cx="3924301" cy="3289298"/>
            </a:xfrm>
            <a:prstGeom prst="rect">
              <a:avLst/>
            </a:prstGeom>
            <a:noFill/>
          </p:spPr>
          <p:txBody>
            <a:bodyPr wrap="square">
              <a:spAutoFit/>
            </a:bodyPr>
            <a:lstStyle/>
            <a:p>
              <a:pPr algn="just">
                <a:lnSpc>
                  <a:spcPct val="150000"/>
                </a:lnSpc>
              </a:pPr>
              <a:r>
                <a:rPr lang="en-US" sz="1400" b="0" i="0" dirty="0">
                  <a:solidFill>
                    <a:schemeClr val="tx1">
                      <a:lumMod val="75000"/>
                      <a:lumOff val="25000"/>
                    </a:schemeClr>
                  </a:solidFill>
                  <a:effectLst/>
                  <a:latin typeface="Lora" pitchFamily="2" charset="0"/>
                </a:rPr>
                <a:t>National Provider Appreciation Day is an annual observance that falls on the Friday before Mother's Day in the United States. This day aims to recognize the hard work and dedication of early childhood educators, caregivers, and other providers who work tirelessly to care for and educate children. It is a day to express gratitude and appreciation for their tireless efforts in shaping the lives of young children.</a:t>
              </a:r>
              <a:endParaRPr lang="en-US" sz="1400" dirty="0">
                <a:solidFill>
                  <a:schemeClr val="tx1">
                    <a:lumMod val="75000"/>
                    <a:lumOff val="25000"/>
                  </a:schemeClr>
                </a:solidFill>
                <a:latin typeface="Lora" pitchFamily="2" charset="0"/>
              </a:endParaRPr>
            </a:p>
          </p:txBody>
        </p:sp>
      </p:grpSp>
    </p:spTree>
    <p:extLst>
      <p:ext uri="{BB962C8B-B14F-4D97-AF65-F5344CB8AC3E}">
        <p14:creationId xmlns:p14="http://schemas.microsoft.com/office/powerpoint/2010/main" val="22624802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8A935-A2EC-29D8-95E4-19AD16C3F8EC}"/>
              </a:ext>
            </a:extLst>
          </p:cNvPr>
          <p:cNvPicPr>
            <a:picLocks noChangeAspect="1"/>
          </p:cNvPicPr>
          <p:nvPr/>
        </p:nvPicPr>
        <p:blipFill rotWithShape="1">
          <a:blip r:embed="rId2">
            <a:extLst>
              <a:ext uri="{28A0092B-C50C-407E-A947-70E740481C1C}">
                <a14:useLocalDpi xmlns:a14="http://schemas.microsoft.com/office/drawing/2010/main" val="0"/>
              </a:ext>
            </a:extLst>
          </a:blip>
          <a:srcRect b="6"/>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B4D60A3-2DF9-5A5E-D7D8-5E17046DC317}"/>
              </a:ext>
            </a:extLst>
          </p:cNvPr>
          <p:cNvSpPr/>
          <p:nvPr/>
        </p:nvSpPr>
        <p:spPr>
          <a:xfrm>
            <a:off x="0" y="0"/>
            <a:ext cx="12192000" cy="6858000"/>
          </a:xfrm>
          <a:prstGeom prst="rect">
            <a:avLst/>
          </a:prstGeom>
          <a:solidFill>
            <a:schemeClr val="tx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A5DCBF2-C56C-E3E8-BC9A-03E8A797A0C8}"/>
              </a:ext>
            </a:extLst>
          </p:cNvPr>
          <p:cNvSpPr txBox="1"/>
          <p:nvPr/>
        </p:nvSpPr>
        <p:spPr>
          <a:xfrm>
            <a:off x="2095500" y="2551837"/>
            <a:ext cx="8001000" cy="1754326"/>
          </a:xfrm>
          <a:prstGeom prst="rect">
            <a:avLst/>
          </a:prstGeom>
          <a:noFill/>
        </p:spPr>
        <p:txBody>
          <a:bodyPr wrap="square">
            <a:spAutoFit/>
          </a:bodyPr>
          <a:lstStyle/>
          <a:p>
            <a:pPr algn="ctr"/>
            <a:r>
              <a:rPr lang="en-US" sz="3600" b="1" i="0" dirty="0">
                <a:solidFill>
                  <a:schemeClr val="tx1">
                    <a:lumMod val="75000"/>
                    <a:lumOff val="25000"/>
                  </a:schemeClr>
                </a:solidFill>
                <a:effectLst/>
                <a:latin typeface="Lora" pitchFamily="2" charset="0"/>
              </a:rPr>
              <a:t>"A good teacher can inspire hope, ignite the imagination, and instill a love of learning." </a:t>
            </a:r>
            <a:endParaRPr lang="en-US" sz="3600" b="1" dirty="0">
              <a:solidFill>
                <a:schemeClr val="tx1">
                  <a:lumMod val="75000"/>
                  <a:lumOff val="25000"/>
                </a:schemeClr>
              </a:solidFill>
              <a:latin typeface="Lora" pitchFamily="2" charset="0"/>
            </a:endParaRPr>
          </a:p>
        </p:txBody>
      </p:sp>
    </p:spTree>
    <p:extLst>
      <p:ext uri="{BB962C8B-B14F-4D97-AF65-F5344CB8AC3E}">
        <p14:creationId xmlns:p14="http://schemas.microsoft.com/office/powerpoint/2010/main" val="3062568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8F7C6-B775-DA86-36F2-09AD733E0602}"/>
              </a:ext>
            </a:extLst>
          </p:cNvPr>
          <p:cNvGrpSpPr/>
          <p:nvPr/>
        </p:nvGrpSpPr>
        <p:grpSpPr>
          <a:xfrm>
            <a:off x="402162" y="1482969"/>
            <a:ext cx="11387676" cy="4481103"/>
            <a:chOff x="763919" y="1376091"/>
            <a:chExt cx="10664162" cy="4196397"/>
          </a:xfrm>
          <a:solidFill>
            <a:schemeClr val="tx1"/>
          </a:solidFill>
        </p:grpSpPr>
        <p:grpSp>
          <p:nvGrpSpPr>
            <p:cNvPr id="4" name="Group 3">
              <a:extLst>
                <a:ext uri="{FF2B5EF4-FFF2-40B4-BE49-F238E27FC236}">
                  <a16:creationId xmlns:a16="http://schemas.microsoft.com/office/drawing/2014/main" id="{6F0B38EB-F45E-5A3F-6FA6-D8D68FB2FC16}"/>
                </a:ext>
              </a:extLst>
            </p:cNvPr>
            <p:cNvGrpSpPr/>
            <p:nvPr/>
          </p:nvGrpSpPr>
          <p:grpSpPr>
            <a:xfrm>
              <a:off x="763919" y="1376091"/>
              <a:ext cx="10664162" cy="1739342"/>
              <a:chOff x="763919" y="1687222"/>
              <a:chExt cx="10664162" cy="1739342"/>
            </a:xfrm>
            <a:grpFill/>
          </p:grpSpPr>
          <p:grpSp>
            <p:nvGrpSpPr>
              <p:cNvPr id="17669" name="Google Shape;9147;p73">
                <a:extLst>
                  <a:ext uri="{FF2B5EF4-FFF2-40B4-BE49-F238E27FC236}">
                    <a16:creationId xmlns:a16="http://schemas.microsoft.com/office/drawing/2014/main" id="{62ACFF62-C108-172D-D498-C8475087D389}"/>
                  </a:ext>
                </a:extLst>
              </p:cNvPr>
              <p:cNvGrpSpPr/>
              <p:nvPr/>
            </p:nvGrpSpPr>
            <p:grpSpPr>
              <a:xfrm>
                <a:off x="763919" y="1689207"/>
                <a:ext cx="505937" cy="497951"/>
                <a:chOff x="683125" y="1955275"/>
                <a:chExt cx="299325" cy="294600"/>
              </a:xfrm>
              <a:grpFill/>
            </p:grpSpPr>
            <p:sp>
              <p:nvSpPr>
                <p:cNvPr id="17830" name="Google Shape;9148;p73">
                  <a:extLst>
                    <a:ext uri="{FF2B5EF4-FFF2-40B4-BE49-F238E27FC236}">
                      <a16:creationId xmlns:a16="http://schemas.microsoft.com/office/drawing/2014/main" id="{AA7285D6-92D3-19A1-7C47-B9CDE7B007ED}"/>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1" name="Google Shape;9149;p73">
                  <a:extLst>
                    <a:ext uri="{FF2B5EF4-FFF2-40B4-BE49-F238E27FC236}">
                      <a16:creationId xmlns:a16="http://schemas.microsoft.com/office/drawing/2014/main" id="{5452C3CE-0956-4E03-108F-CB018DAAB9F3}"/>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2" name="Google Shape;9150;p73">
                  <a:extLst>
                    <a:ext uri="{FF2B5EF4-FFF2-40B4-BE49-F238E27FC236}">
                      <a16:creationId xmlns:a16="http://schemas.microsoft.com/office/drawing/2014/main" id="{C2F94820-3E5F-0394-AB83-73638F8458C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3" name="Google Shape;9151;p73">
                  <a:extLst>
                    <a:ext uri="{FF2B5EF4-FFF2-40B4-BE49-F238E27FC236}">
                      <a16:creationId xmlns:a16="http://schemas.microsoft.com/office/drawing/2014/main" id="{8888BEF0-B93C-5A46-556B-3EAE5316A40B}"/>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70" name="Google Shape;9152;p73">
                <a:extLst>
                  <a:ext uri="{FF2B5EF4-FFF2-40B4-BE49-F238E27FC236}">
                    <a16:creationId xmlns:a16="http://schemas.microsoft.com/office/drawing/2014/main" id="{ADA50E07-873D-09F5-21FC-D586B60D4AED}"/>
                  </a:ext>
                </a:extLst>
              </p:cNvPr>
              <p:cNvGrpSpPr/>
              <p:nvPr/>
            </p:nvGrpSpPr>
            <p:grpSpPr>
              <a:xfrm>
                <a:off x="765251" y="2280947"/>
                <a:ext cx="503276" cy="500655"/>
                <a:chOff x="685475" y="2318350"/>
                <a:chExt cx="297750" cy="296200"/>
              </a:xfrm>
              <a:grpFill/>
            </p:grpSpPr>
            <p:sp>
              <p:nvSpPr>
                <p:cNvPr id="17827" name="Google Shape;9153;p73">
                  <a:extLst>
                    <a:ext uri="{FF2B5EF4-FFF2-40B4-BE49-F238E27FC236}">
                      <a16:creationId xmlns:a16="http://schemas.microsoft.com/office/drawing/2014/main" id="{AD08CB27-897B-278E-9D9B-B4DBB48462B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8" name="Google Shape;9154;p73">
                  <a:extLst>
                    <a:ext uri="{FF2B5EF4-FFF2-40B4-BE49-F238E27FC236}">
                      <a16:creationId xmlns:a16="http://schemas.microsoft.com/office/drawing/2014/main" id="{99EC79BC-A273-F927-1147-7EB9EE9A04D2}"/>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9" name="Google Shape;9155;p73">
                  <a:extLst>
                    <a:ext uri="{FF2B5EF4-FFF2-40B4-BE49-F238E27FC236}">
                      <a16:creationId xmlns:a16="http://schemas.microsoft.com/office/drawing/2014/main" id="{A481F08F-CBBE-2F0B-8722-AF2111AD10A4}"/>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1" name="Google Shape;9156;p73">
                <a:extLst>
                  <a:ext uri="{FF2B5EF4-FFF2-40B4-BE49-F238E27FC236}">
                    <a16:creationId xmlns:a16="http://schemas.microsoft.com/office/drawing/2014/main" id="{5F11252F-8BD4-926D-0585-A932B4A66C7D}"/>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72" name="Google Shape;9157;p73">
                <a:extLst>
                  <a:ext uri="{FF2B5EF4-FFF2-40B4-BE49-F238E27FC236}">
                    <a16:creationId xmlns:a16="http://schemas.microsoft.com/office/drawing/2014/main" id="{363F3E0D-5C97-F223-E256-2E3FB6F70ECE}"/>
                  </a:ext>
                </a:extLst>
              </p:cNvPr>
              <p:cNvGrpSpPr/>
              <p:nvPr/>
            </p:nvGrpSpPr>
            <p:grpSpPr>
              <a:xfrm>
                <a:off x="3957191" y="1688870"/>
                <a:ext cx="443398" cy="498627"/>
                <a:chOff x="2523000" y="1954875"/>
                <a:chExt cx="262325" cy="295000"/>
              </a:xfrm>
              <a:grpFill/>
            </p:grpSpPr>
            <p:sp>
              <p:nvSpPr>
                <p:cNvPr id="17825" name="Google Shape;9158;p73">
                  <a:extLst>
                    <a:ext uri="{FF2B5EF4-FFF2-40B4-BE49-F238E27FC236}">
                      <a16:creationId xmlns:a16="http://schemas.microsoft.com/office/drawing/2014/main" id="{58E6720D-2442-CD14-5A3C-60A1FEDBD4BA}"/>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6" name="Google Shape;9159;p73">
                  <a:extLst>
                    <a:ext uri="{FF2B5EF4-FFF2-40B4-BE49-F238E27FC236}">
                      <a16:creationId xmlns:a16="http://schemas.microsoft.com/office/drawing/2014/main" id="{56B41E84-E4AC-AC4E-59E4-598515AB9BE8}"/>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73" name="Google Shape;9160;p73">
                <a:extLst>
                  <a:ext uri="{FF2B5EF4-FFF2-40B4-BE49-F238E27FC236}">
                    <a16:creationId xmlns:a16="http://schemas.microsoft.com/office/drawing/2014/main" id="{DDDEC3AB-4DD6-28DD-5E1B-2FBA6C86583C}"/>
                  </a:ext>
                </a:extLst>
              </p:cNvPr>
              <p:cNvGrpSpPr/>
              <p:nvPr/>
            </p:nvGrpSpPr>
            <p:grpSpPr>
              <a:xfrm>
                <a:off x="3927252" y="2281623"/>
                <a:ext cx="503276" cy="499303"/>
                <a:chOff x="2508825" y="2318350"/>
                <a:chExt cx="297750" cy="295400"/>
              </a:xfrm>
              <a:grpFill/>
            </p:grpSpPr>
            <p:sp>
              <p:nvSpPr>
                <p:cNvPr id="17823" name="Google Shape;9161;p73">
                  <a:extLst>
                    <a:ext uri="{FF2B5EF4-FFF2-40B4-BE49-F238E27FC236}">
                      <a16:creationId xmlns:a16="http://schemas.microsoft.com/office/drawing/2014/main" id="{50128753-877F-2990-CD62-366FD6C43D4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4" name="Google Shape;9162;p73">
                  <a:extLst>
                    <a:ext uri="{FF2B5EF4-FFF2-40B4-BE49-F238E27FC236}">
                      <a16:creationId xmlns:a16="http://schemas.microsoft.com/office/drawing/2014/main" id="{199DD43B-4983-B300-3852-0F14FD959B25}"/>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4" name="Google Shape;9163;p73">
                <a:extLst>
                  <a:ext uri="{FF2B5EF4-FFF2-40B4-BE49-F238E27FC236}">
                    <a16:creationId xmlns:a16="http://schemas.microsoft.com/office/drawing/2014/main" id="{6CF9E815-79F8-4616-9D5D-FE86B76A0383}"/>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75" name="Google Shape;9164;p73">
                <a:extLst>
                  <a:ext uri="{FF2B5EF4-FFF2-40B4-BE49-F238E27FC236}">
                    <a16:creationId xmlns:a16="http://schemas.microsoft.com/office/drawing/2014/main" id="{632955CF-48E1-3C12-4D6E-5C181D5F83E0}"/>
                  </a:ext>
                </a:extLst>
              </p:cNvPr>
              <p:cNvGrpSpPr/>
              <p:nvPr/>
            </p:nvGrpSpPr>
            <p:grpSpPr>
              <a:xfrm>
                <a:off x="7113533" y="1688554"/>
                <a:ext cx="497951" cy="499261"/>
                <a:chOff x="4321150" y="1946600"/>
                <a:chExt cx="294600" cy="295375"/>
              </a:xfrm>
              <a:grpFill/>
            </p:grpSpPr>
            <p:sp>
              <p:nvSpPr>
                <p:cNvPr id="17820" name="Google Shape;9165;p73">
                  <a:extLst>
                    <a:ext uri="{FF2B5EF4-FFF2-40B4-BE49-F238E27FC236}">
                      <a16:creationId xmlns:a16="http://schemas.microsoft.com/office/drawing/2014/main" id="{FDE9F7E7-11D2-6171-07EF-1340AC89381B}"/>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1" name="Google Shape;9166;p73">
                  <a:extLst>
                    <a:ext uri="{FF2B5EF4-FFF2-40B4-BE49-F238E27FC236}">
                      <a16:creationId xmlns:a16="http://schemas.microsoft.com/office/drawing/2014/main" id="{60BC8646-A153-8FE6-985B-35ACB313EDEE}"/>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2" name="Google Shape;9167;p73">
                  <a:extLst>
                    <a:ext uri="{FF2B5EF4-FFF2-40B4-BE49-F238E27FC236}">
                      <a16:creationId xmlns:a16="http://schemas.microsoft.com/office/drawing/2014/main" id="{3C2FAD50-9CFB-C4B6-20FE-FD02ECED10CA}"/>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6" name="Google Shape;9168;p73">
                <a:extLst>
                  <a:ext uri="{FF2B5EF4-FFF2-40B4-BE49-F238E27FC236}">
                    <a16:creationId xmlns:a16="http://schemas.microsoft.com/office/drawing/2014/main" id="{C4B78967-F10C-A41C-3A2B-D0F2DA6C15D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7" name="Google Shape;9169;p73">
                <a:extLst>
                  <a:ext uri="{FF2B5EF4-FFF2-40B4-BE49-F238E27FC236}">
                    <a16:creationId xmlns:a16="http://schemas.microsoft.com/office/drawing/2014/main" id="{538D2A0E-FF94-8C60-10F3-247ED579D4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8" name="Google Shape;9170;p73">
                <a:extLst>
                  <a:ext uri="{FF2B5EF4-FFF2-40B4-BE49-F238E27FC236}">
                    <a16:creationId xmlns:a16="http://schemas.microsoft.com/office/drawing/2014/main" id="{49180716-CEA7-5E21-1801-E8F8985F956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9" name="Google Shape;9171;p73">
                <a:extLst>
                  <a:ext uri="{FF2B5EF4-FFF2-40B4-BE49-F238E27FC236}">
                    <a16:creationId xmlns:a16="http://schemas.microsoft.com/office/drawing/2014/main" id="{B7562C5E-05F1-AD25-6E20-B52B235BAF7B}"/>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0" name="Google Shape;9172;p73">
                <a:extLst>
                  <a:ext uri="{FF2B5EF4-FFF2-40B4-BE49-F238E27FC236}">
                    <a16:creationId xmlns:a16="http://schemas.microsoft.com/office/drawing/2014/main" id="{E7B7509D-C007-E594-CC03-2DC5EC58C591}"/>
                  </a:ext>
                </a:extLst>
              </p:cNvPr>
              <p:cNvGrpSpPr/>
              <p:nvPr/>
            </p:nvGrpSpPr>
            <p:grpSpPr>
              <a:xfrm>
                <a:off x="1400413" y="2281623"/>
                <a:ext cx="504585" cy="499303"/>
                <a:chOff x="1049375" y="2318350"/>
                <a:chExt cx="298525" cy="295400"/>
              </a:xfrm>
              <a:grpFill/>
            </p:grpSpPr>
            <p:sp>
              <p:nvSpPr>
                <p:cNvPr id="17816" name="Google Shape;9173;p73">
                  <a:extLst>
                    <a:ext uri="{FF2B5EF4-FFF2-40B4-BE49-F238E27FC236}">
                      <a16:creationId xmlns:a16="http://schemas.microsoft.com/office/drawing/2014/main" id="{D066B87F-BBD1-EEB8-4446-D6F701508A7F}"/>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7" name="Google Shape;9174;p73">
                  <a:extLst>
                    <a:ext uri="{FF2B5EF4-FFF2-40B4-BE49-F238E27FC236}">
                      <a16:creationId xmlns:a16="http://schemas.microsoft.com/office/drawing/2014/main" id="{9203B9CD-1F02-0C94-3E71-A1D56C5921EF}"/>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8" name="Google Shape;9175;p73">
                  <a:extLst>
                    <a:ext uri="{FF2B5EF4-FFF2-40B4-BE49-F238E27FC236}">
                      <a16:creationId xmlns:a16="http://schemas.microsoft.com/office/drawing/2014/main" id="{58D810BE-4F5C-28AB-E4B9-536B0F92AF8D}"/>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9" name="Google Shape;9176;p73">
                  <a:extLst>
                    <a:ext uri="{FF2B5EF4-FFF2-40B4-BE49-F238E27FC236}">
                      <a16:creationId xmlns:a16="http://schemas.microsoft.com/office/drawing/2014/main" id="{3E84E2D0-0638-5A88-98BE-CC51082D20C2}"/>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1" name="Google Shape;9177;p73">
                <a:extLst>
                  <a:ext uri="{FF2B5EF4-FFF2-40B4-BE49-F238E27FC236}">
                    <a16:creationId xmlns:a16="http://schemas.microsoft.com/office/drawing/2014/main" id="{9C392A5D-EDE3-F460-F38B-C2E0AC6A9B3F}"/>
                  </a:ext>
                </a:extLst>
              </p:cNvPr>
              <p:cNvGrpSpPr/>
              <p:nvPr/>
            </p:nvGrpSpPr>
            <p:grpSpPr>
              <a:xfrm>
                <a:off x="1401090" y="2923331"/>
                <a:ext cx="503233" cy="503233"/>
                <a:chOff x="1049375" y="2680675"/>
                <a:chExt cx="297725" cy="297725"/>
              </a:xfrm>
              <a:grpFill/>
            </p:grpSpPr>
            <p:sp>
              <p:nvSpPr>
                <p:cNvPr id="17814" name="Google Shape;9178;p73">
                  <a:extLst>
                    <a:ext uri="{FF2B5EF4-FFF2-40B4-BE49-F238E27FC236}">
                      <a16:creationId xmlns:a16="http://schemas.microsoft.com/office/drawing/2014/main" id="{22B28EC9-05C7-90F7-A476-E7AA62E66B4D}"/>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5" name="Google Shape;9179;p73">
                  <a:extLst>
                    <a:ext uri="{FF2B5EF4-FFF2-40B4-BE49-F238E27FC236}">
                      <a16:creationId xmlns:a16="http://schemas.microsoft.com/office/drawing/2014/main" id="{B50A64B9-8F4B-3A90-7B66-9878D6902722}"/>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2" name="Google Shape;9180;p73">
                <a:extLst>
                  <a:ext uri="{FF2B5EF4-FFF2-40B4-BE49-F238E27FC236}">
                    <a16:creationId xmlns:a16="http://schemas.microsoft.com/office/drawing/2014/main" id="{85825ABF-39E7-2034-3F46-2C6FC8EB5729}"/>
                  </a:ext>
                </a:extLst>
              </p:cNvPr>
              <p:cNvGrpSpPr/>
              <p:nvPr/>
            </p:nvGrpSpPr>
            <p:grpSpPr>
              <a:xfrm>
                <a:off x="4571962" y="1688532"/>
                <a:ext cx="499261" cy="499303"/>
                <a:chOff x="2872725" y="1954475"/>
                <a:chExt cx="295375" cy="295400"/>
              </a:xfrm>
              <a:grpFill/>
            </p:grpSpPr>
            <p:sp>
              <p:nvSpPr>
                <p:cNvPr id="17811" name="Google Shape;9181;p73">
                  <a:extLst>
                    <a:ext uri="{FF2B5EF4-FFF2-40B4-BE49-F238E27FC236}">
                      <a16:creationId xmlns:a16="http://schemas.microsoft.com/office/drawing/2014/main" id="{A6D438DA-2628-C80C-D206-3B12A4B68E5C}"/>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2" name="Google Shape;9182;p73">
                  <a:extLst>
                    <a:ext uri="{FF2B5EF4-FFF2-40B4-BE49-F238E27FC236}">
                      <a16:creationId xmlns:a16="http://schemas.microsoft.com/office/drawing/2014/main" id="{FE446367-D440-7C9D-8075-2ECD5390FA34}"/>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3" name="Google Shape;9183;p73">
                  <a:extLst>
                    <a:ext uri="{FF2B5EF4-FFF2-40B4-BE49-F238E27FC236}">
                      <a16:creationId xmlns:a16="http://schemas.microsoft.com/office/drawing/2014/main" id="{69A071B6-F865-959F-5756-9AAB03734A7D}"/>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3" name="Google Shape;9184;p73">
                <a:extLst>
                  <a:ext uri="{FF2B5EF4-FFF2-40B4-BE49-F238E27FC236}">
                    <a16:creationId xmlns:a16="http://schemas.microsoft.com/office/drawing/2014/main" id="{C8A50F2D-CF9F-8DB4-9678-E646D6A0D2DE}"/>
                  </a:ext>
                </a:extLst>
              </p:cNvPr>
              <p:cNvGrpSpPr/>
              <p:nvPr/>
            </p:nvGrpSpPr>
            <p:grpSpPr>
              <a:xfrm>
                <a:off x="4602577" y="2280292"/>
                <a:ext cx="438032" cy="501965"/>
                <a:chOff x="2890050" y="2318350"/>
                <a:chExt cx="259150" cy="296975"/>
              </a:xfrm>
              <a:grpFill/>
            </p:grpSpPr>
            <p:sp>
              <p:nvSpPr>
                <p:cNvPr id="17809" name="Google Shape;9185;p73">
                  <a:extLst>
                    <a:ext uri="{FF2B5EF4-FFF2-40B4-BE49-F238E27FC236}">
                      <a16:creationId xmlns:a16="http://schemas.microsoft.com/office/drawing/2014/main" id="{C421F685-F7E0-67EC-8F97-62B8C8D430A1}"/>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0" name="Google Shape;9186;p73">
                  <a:extLst>
                    <a:ext uri="{FF2B5EF4-FFF2-40B4-BE49-F238E27FC236}">
                      <a16:creationId xmlns:a16="http://schemas.microsoft.com/office/drawing/2014/main" id="{3C1663A0-D951-719B-BE2F-6A83A8E09B7A}"/>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84" name="Google Shape;9187;p73">
                <a:extLst>
                  <a:ext uri="{FF2B5EF4-FFF2-40B4-BE49-F238E27FC236}">
                    <a16:creationId xmlns:a16="http://schemas.microsoft.com/office/drawing/2014/main" id="{B3F317AC-55C1-DCA2-31E6-87062C0E776E}"/>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5" name="Google Shape;9188;p73">
                <a:extLst>
                  <a:ext uri="{FF2B5EF4-FFF2-40B4-BE49-F238E27FC236}">
                    <a16:creationId xmlns:a16="http://schemas.microsoft.com/office/drawing/2014/main" id="{4A041CA6-466D-A5DC-F156-8A1F69E6C097}"/>
                  </a:ext>
                </a:extLst>
              </p:cNvPr>
              <p:cNvGrpSpPr/>
              <p:nvPr/>
            </p:nvGrpSpPr>
            <p:grpSpPr>
              <a:xfrm>
                <a:off x="7744368" y="1689229"/>
                <a:ext cx="497908" cy="497908"/>
                <a:chOff x="4685050" y="1945825"/>
                <a:chExt cx="294575" cy="294575"/>
              </a:xfrm>
              <a:grpFill/>
            </p:grpSpPr>
            <p:sp>
              <p:nvSpPr>
                <p:cNvPr id="17804" name="Google Shape;9189;p73">
                  <a:extLst>
                    <a:ext uri="{FF2B5EF4-FFF2-40B4-BE49-F238E27FC236}">
                      <a16:creationId xmlns:a16="http://schemas.microsoft.com/office/drawing/2014/main" id="{23869CD7-5EBE-147C-B3BC-7015A85CA954}"/>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5" name="Google Shape;9190;p73">
                  <a:extLst>
                    <a:ext uri="{FF2B5EF4-FFF2-40B4-BE49-F238E27FC236}">
                      <a16:creationId xmlns:a16="http://schemas.microsoft.com/office/drawing/2014/main" id="{C0F8D9FE-21D7-7D40-EE5D-830D24E1C3B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6" name="Google Shape;9191;p73">
                  <a:extLst>
                    <a:ext uri="{FF2B5EF4-FFF2-40B4-BE49-F238E27FC236}">
                      <a16:creationId xmlns:a16="http://schemas.microsoft.com/office/drawing/2014/main" id="{DB8F0F58-24B7-E672-140B-C976BD876E0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7" name="Google Shape;9192;p73">
                  <a:extLst>
                    <a:ext uri="{FF2B5EF4-FFF2-40B4-BE49-F238E27FC236}">
                      <a16:creationId xmlns:a16="http://schemas.microsoft.com/office/drawing/2014/main" id="{D365CA78-01DE-0539-6937-068C281E9DB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8" name="Google Shape;9193;p73">
                  <a:extLst>
                    <a:ext uri="{FF2B5EF4-FFF2-40B4-BE49-F238E27FC236}">
                      <a16:creationId xmlns:a16="http://schemas.microsoft.com/office/drawing/2014/main" id="{92CAAA88-FAB1-0F47-8C02-5701AF71B020}"/>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86" name="Google Shape;9194;p73">
                <a:extLst>
                  <a:ext uri="{FF2B5EF4-FFF2-40B4-BE49-F238E27FC236}">
                    <a16:creationId xmlns:a16="http://schemas.microsoft.com/office/drawing/2014/main" id="{30B65611-99EA-10D9-D997-4C48DC3F10C2}"/>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87" name="Google Shape;9195;p73">
                <a:extLst>
                  <a:ext uri="{FF2B5EF4-FFF2-40B4-BE49-F238E27FC236}">
                    <a16:creationId xmlns:a16="http://schemas.microsoft.com/office/drawing/2014/main" id="{0913EBB4-4091-56EB-E986-AFCB8B39DE20}"/>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8" name="Google Shape;9196;p73">
                <a:extLst>
                  <a:ext uri="{FF2B5EF4-FFF2-40B4-BE49-F238E27FC236}">
                    <a16:creationId xmlns:a16="http://schemas.microsoft.com/office/drawing/2014/main" id="{7A830820-7BB6-0E77-AF78-ACCCEC6B3CE7}"/>
                  </a:ext>
                </a:extLst>
              </p:cNvPr>
              <p:cNvGrpSpPr/>
              <p:nvPr/>
            </p:nvGrpSpPr>
            <p:grpSpPr>
              <a:xfrm>
                <a:off x="10280367" y="2282300"/>
                <a:ext cx="499261" cy="497951"/>
                <a:chOff x="6131900" y="2301825"/>
                <a:chExt cx="295375" cy="294600"/>
              </a:xfrm>
              <a:grpFill/>
            </p:grpSpPr>
            <p:sp>
              <p:nvSpPr>
                <p:cNvPr id="17800" name="Google Shape;9197;p73">
                  <a:extLst>
                    <a:ext uri="{FF2B5EF4-FFF2-40B4-BE49-F238E27FC236}">
                      <a16:creationId xmlns:a16="http://schemas.microsoft.com/office/drawing/2014/main" id="{D605DBE8-2D91-4C05-148F-3BB36148708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1" name="Google Shape;9198;p73">
                  <a:extLst>
                    <a:ext uri="{FF2B5EF4-FFF2-40B4-BE49-F238E27FC236}">
                      <a16:creationId xmlns:a16="http://schemas.microsoft.com/office/drawing/2014/main" id="{9D0919B2-F457-A7D1-B1E8-885BFC2D8245}"/>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2" name="Google Shape;9199;p73">
                  <a:extLst>
                    <a:ext uri="{FF2B5EF4-FFF2-40B4-BE49-F238E27FC236}">
                      <a16:creationId xmlns:a16="http://schemas.microsoft.com/office/drawing/2014/main" id="{8401C5CE-1D05-4067-3756-C02C95CEACF3}"/>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3" name="Google Shape;9200;p73">
                  <a:extLst>
                    <a:ext uri="{FF2B5EF4-FFF2-40B4-BE49-F238E27FC236}">
                      <a16:creationId xmlns:a16="http://schemas.microsoft.com/office/drawing/2014/main" id="{857908A3-309F-6083-EC61-E82E8EE4DDE8}"/>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9" name="Google Shape;9201;p73">
                <a:extLst>
                  <a:ext uri="{FF2B5EF4-FFF2-40B4-BE49-F238E27FC236}">
                    <a16:creationId xmlns:a16="http://schemas.microsoft.com/office/drawing/2014/main" id="{1387A87B-73CA-352A-F258-948A7F29DBE4}"/>
                  </a:ext>
                </a:extLst>
              </p:cNvPr>
              <p:cNvGrpSpPr/>
              <p:nvPr/>
            </p:nvGrpSpPr>
            <p:grpSpPr>
              <a:xfrm>
                <a:off x="2036574" y="1687877"/>
                <a:ext cx="503276" cy="500612"/>
                <a:chOff x="1412450" y="1954475"/>
                <a:chExt cx="297750" cy="296175"/>
              </a:xfrm>
              <a:grpFill/>
            </p:grpSpPr>
            <p:sp>
              <p:nvSpPr>
                <p:cNvPr id="17798" name="Google Shape;9202;p73">
                  <a:extLst>
                    <a:ext uri="{FF2B5EF4-FFF2-40B4-BE49-F238E27FC236}">
                      <a16:creationId xmlns:a16="http://schemas.microsoft.com/office/drawing/2014/main" id="{F7E0F87E-81C1-811A-8898-60478222D4AA}"/>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9" name="Google Shape;9203;p73">
                  <a:extLst>
                    <a:ext uri="{FF2B5EF4-FFF2-40B4-BE49-F238E27FC236}">
                      <a16:creationId xmlns:a16="http://schemas.microsoft.com/office/drawing/2014/main" id="{C96C9B9A-ABD3-5E2A-FF8B-7DDB43400319}"/>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0" name="Google Shape;9204;p73">
                <a:extLst>
                  <a:ext uri="{FF2B5EF4-FFF2-40B4-BE49-F238E27FC236}">
                    <a16:creationId xmlns:a16="http://schemas.microsoft.com/office/drawing/2014/main" id="{900A24A2-F68C-BF82-E986-CDC53962C43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1" name="Google Shape;9205;p73">
                <a:extLst>
                  <a:ext uri="{FF2B5EF4-FFF2-40B4-BE49-F238E27FC236}">
                    <a16:creationId xmlns:a16="http://schemas.microsoft.com/office/drawing/2014/main" id="{7A9BFFDA-D51E-F8D4-97E6-6A807C828885}"/>
                  </a:ext>
                </a:extLst>
              </p:cNvPr>
              <p:cNvGrpSpPr/>
              <p:nvPr/>
            </p:nvGrpSpPr>
            <p:grpSpPr>
              <a:xfrm>
                <a:off x="2036574" y="2923500"/>
                <a:ext cx="503276" cy="502894"/>
                <a:chOff x="1413250" y="2680675"/>
                <a:chExt cx="297750" cy="297525"/>
              </a:xfrm>
              <a:grpFill/>
            </p:grpSpPr>
            <p:sp>
              <p:nvSpPr>
                <p:cNvPr id="17794" name="Google Shape;9206;p73">
                  <a:extLst>
                    <a:ext uri="{FF2B5EF4-FFF2-40B4-BE49-F238E27FC236}">
                      <a16:creationId xmlns:a16="http://schemas.microsoft.com/office/drawing/2014/main" id="{FB528597-CE47-7CA6-F636-974363AA271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5" name="Google Shape;9207;p73">
                  <a:extLst>
                    <a:ext uri="{FF2B5EF4-FFF2-40B4-BE49-F238E27FC236}">
                      <a16:creationId xmlns:a16="http://schemas.microsoft.com/office/drawing/2014/main" id="{41385DAC-2DB4-C9AA-D23A-E6C253E3C42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6" name="Google Shape;9208;p73">
                  <a:extLst>
                    <a:ext uri="{FF2B5EF4-FFF2-40B4-BE49-F238E27FC236}">
                      <a16:creationId xmlns:a16="http://schemas.microsoft.com/office/drawing/2014/main" id="{3C6F1576-E814-BBB8-3992-0505242023DB}"/>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7" name="Google Shape;9209;p73">
                  <a:extLst>
                    <a:ext uri="{FF2B5EF4-FFF2-40B4-BE49-F238E27FC236}">
                      <a16:creationId xmlns:a16="http://schemas.microsoft.com/office/drawing/2014/main" id="{794AF971-0298-C130-061E-275B0A1AA8D0}"/>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2" name="Google Shape;9210;p73">
                <a:extLst>
                  <a:ext uri="{FF2B5EF4-FFF2-40B4-BE49-F238E27FC236}">
                    <a16:creationId xmlns:a16="http://schemas.microsoft.com/office/drawing/2014/main" id="{3F6D89FD-0118-8D9F-74A9-072A424462B8}"/>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93" name="Google Shape;9211;p73">
                <a:extLst>
                  <a:ext uri="{FF2B5EF4-FFF2-40B4-BE49-F238E27FC236}">
                    <a16:creationId xmlns:a16="http://schemas.microsoft.com/office/drawing/2014/main" id="{4EBE5D62-1497-D1AC-526E-899658F9B699}"/>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94" name="Google Shape;9212;p73">
                <a:extLst>
                  <a:ext uri="{FF2B5EF4-FFF2-40B4-BE49-F238E27FC236}">
                    <a16:creationId xmlns:a16="http://schemas.microsoft.com/office/drawing/2014/main" id="{524BC655-5E30-FCAE-1E34-BDA836814A01}"/>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5" name="Google Shape;9213;p73">
                <a:extLst>
                  <a:ext uri="{FF2B5EF4-FFF2-40B4-BE49-F238E27FC236}">
                    <a16:creationId xmlns:a16="http://schemas.microsoft.com/office/drawing/2014/main" id="{0243FFC9-CC18-B7DE-07DE-B491A56C279B}"/>
                  </a:ext>
                </a:extLst>
              </p:cNvPr>
              <p:cNvGrpSpPr/>
              <p:nvPr/>
            </p:nvGrpSpPr>
            <p:grpSpPr>
              <a:xfrm>
                <a:off x="8378520" y="1688743"/>
                <a:ext cx="501923" cy="498881"/>
                <a:chOff x="5045775" y="1946400"/>
                <a:chExt cx="296950" cy="295150"/>
              </a:xfrm>
              <a:grpFill/>
            </p:grpSpPr>
            <p:sp>
              <p:nvSpPr>
                <p:cNvPr id="17792" name="Google Shape;9214;p73">
                  <a:extLst>
                    <a:ext uri="{FF2B5EF4-FFF2-40B4-BE49-F238E27FC236}">
                      <a16:creationId xmlns:a16="http://schemas.microsoft.com/office/drawing/2014/main" id="{3FAD330A-6EE5-5E17-24EB-B786D0D4B586}"/>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3" name="Google Shape;9215;p73">
                  <a:extLst>
                    <a:ext uri="{FF2B5EF4-FFF2-40B4-BE49-F238E27FC236}">
                      <a16:creationId xmlns:a16="http://schemas.microsoft.com/office/drawing/2014/main" id="{2647FD92-DCFF-A44E-E1FF-2BC65BA07B82}"/>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96" name="Google Shape;9216;p73">
                <a:extLst>
                  <a:ext uri="{FF2B5EF4-FFF2-40B4-BE49-F238E27FC236}">
                    <a16:creationId xmlns:a16="http://schemas.microsoft.com/office/drawing/2014/main" id="{2184BBC2-2E66-6800-1BE1-FBF5736FA4B6}"/>
                  </a:ext>
                </a:extLst>
              </p:cNvPr>
              <p:cNvGrpSpPr/>
              <p:nvPr/>
            </p:nvGrpSpPr>
            <p:grpSpPr>
              <a:xfrm>
                <a:off x="8376514" y="2310252"/>
                <a:ext cx="505937" cy="442045"/>
                <a:chOff x="5046550" y="2327025"/>
                <a:chExt cx="299325" cy="261525"/>
              </a:xfrm>
              <a:grpFill/>
            </p:grpSpPr>
            <p:sp>
              <p:nvSpPr>
                <p:cNvPr id="17789" name="Google Shape;9217;p73">
                  <a:extLst>
                    <a:ext uri="{FF2B5EF4-FFF2-40B4-BE49-F238E27FC236}">
                      <a16:creationId xmlns:a16="http://schemas.microsoft.com/office/drawing/2014/main" id="{B1BF8EF9-FB2E-786F-6B92-7399F010ECF2}"/>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0" name="Google Shape;9218;p73">
                  <a:extLst>
                    <a:ext uri="{FF2B5EF4-FFF2-40B4-BE49-F238E27FC236}">
                      <a16:creationId xmlns:a16="http://schemas.microsoft.com/office/drawing/2014/main" id="{209F29CC-AE7A-391F-A207-4A8564AA2EEA}"/>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1" name="Google Shape;9219;p73">
                  <a:extLst>
                    <a:ext uri="{FF2B5EF4-FFF2-40B4-BE49-F238E27FC236}">
                      <a16:creationId xmlns:a16="http://schemas.microsoft.com/office/drawing/2014/main" id="{BCDDE940-E93A-A393-A9DC-370D88DA584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7" name="Google Shape;9220;p73">
                <a:extLst>
                  <a:ext uri="{FF2B5EF4-FFF2-40B4-BE49-F238E27FC236}">
                    <a16:creationId xmlns:a16="http://schemas.microsoft.com/office/drawing/2014/main" id="{66E34820-7D1C-59F4-8B7B-47275F5EFEF1}"/>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8" name="Google Shape;9221;p73">
                <a:extLst>
                  <a:ext uri="{FF2B5EF4-FFF2-40B4-BE49-F238E27FC236}">
                    <a16:creationId xmlns:a16="http://schemas.microsoft.com/office/drawing/2014/main" id="{7037DE14-B328-BABE-31B2-568C5F277739}"/>
                  </a:ext>
                </a:extLst>
              </p:cNvPr>
              <p:cNvGrpSpPr/>
              <p:nvPr/>
            </p:nvGrpSpPr>
            <p:grpSpPr>
              <a:xfrm>
                <a:off x="10278360" y="2925316"/>
                <a:ext cx="503276" cy="499261"/>
                <a:chOff x="6167350" y="2672800"/>
                <a:chExt cx="297750" cy="295375"/>
              </a:xfrm>
              <a:grpFill/>
            </p:grpSpPr>
            <p:sp>
              <p:nvSpPr>
                <p:cNvPr id="17784" name="Google Shape;9222;p73">
                  <a:extLst>
                    <a:ext uri="{FF2B5EF4-FFF2-40B4-BE49-F238E27FC236}">
                      <a16:creationId xmlns:a16="http://schemas.microsoft.com/office/drawing/2014/main" id="{AC2146FD-05DC-B353-F937-3D358EBD334C}"/>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5" name="Google Shape;9223;p73">
                  <a:extLst>
                    <a:ext uri="{FF2B5EF4-FFF2-40B4-BE49-F238E27FC236}">
                      <a16:creationId xmlns:a16="http://schemas.microsoft.com/office/drawing/2014/main" id="{3E57F1F5-90DD-9D3E-405A-62D3C9E5218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6" name="Google Shape;9224;p73">
                  <a:extLst>
                    <a:ext uri="{FF2B5EF4-FFF2-40B4-BE49-F238E27FC236}">
                      <a16:creationId xmlns:a16="http://schemas.microsoft.com/office/drawing/2014/main" id="{BD647321-D9DF-0DFF-136C-5D433F42D45C}"/>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7" name="Google Shape;9225;p73">
                  <a:extLst>
                    <a:ext uri="{FF2B5EF4-FFF2-40B4-BE49-F238E27FC236}">
                      <a16:creationId xmlns:a16="http://schemas.microsoft.com/office/drawing/2014/main" id="{A9D91F3E-19A6-3941-85F3-65CFEEAD2E6D}"/>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8" name="Google Shape;9226;p73">
                  <a:extLst>
                    <a:ext uri="{FF2B5EF4-FFF2-40B4-BE49-F238E27FC236}">
                      <a16:creationId xmlns:a16="http://schemas.microsoft.com/office/drawing/2014/main" id="{19448EAF-840E-6962-70CC-96EAEE1F72A5}"/>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99" name="Google Shape;9227;p73">
                <a:extLst>
                  <a:ext uri="{FF2B5EF4-FFF2-40B4-BE49-F238E27FC236}">
                    <a16:creationId xmlns:a16="http://schemas.microsoft.com/office/drawing/2014/main" id="{73F0655E-6EDA-C5D1-ACDF-3DA89251BBEB}"/>
                  </a:ext>
                </a:extLst>
              </p:cNvPr>
              <p:cNvGrpSpPr/>
              <p:nvPr/>
            </p:nvGrpSpPr>
            <p:grpSpPr>
              <a:xfrm>
                <a:off x="2672056" y="1687222"/>
                <a:ext cx="497951" cy="501923"/>
                <a:chOff x="1777925" y="1953700"/>
                <a:chExt cx="294600" cy="296950"/>
              </a:xfrm>
              <a:grpFill/>
            </p:grpSpPr>
            <p:sp>
              <p:nvSpPr>
                <p:cNvPr id="17780" name="Google Shape;9228;p73">
                  <a:extLst>
                    <a:ext uri="{FF2B5EF4-FFF2-40B4-BE49-F238E27FC236}">
                      <a16:creationId xmlns:a16="http://schemas.microsoft.com/office/drawing/2014/main" id="{CE81207F-18F6-8D53-9E05-4E7BDD16ACA5}"/>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1" name="Google Shape;9229;p73">
                  <a:extLst>
                    <a:ext uri="{FF2B5EF4-FFF2-40B4-BE49-F238E27FC236}">
                      <a16:creationId xmlns:a16="http://schemas.microsoft.com/office/drawing/2014/main" id="{5A169894-ACAA-AADE-BEA3-3C3509894546}"/>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2" name="Google Shape;9230;p73">
                  <a:extLst>
                    <a:ext uri="{FF2B5EF4-FFF2-40B4-BE49-F238E27FC236}">
                      <a16:creationId xmlns:a16="http://schemas.microsoft.com/office/drawing/2014/main" id="{AAE829AE-78C8-64CC-997E-FB4516E9986B}"/>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3" name="Google Shape;9231;p73">
                  <a:extLst>
                    <a:ext uri="{FF2B5EF4-FFF2-40B4-BE49-F238E27FC236}">
                      <a16:creationId xmlns:a16="http://schemas.microsoft.com/office/drawing/2014/main" id="{8A9C0DB5-C053-0BDD-E88A-3242214C12A3}"/>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0" name="Google Shape;9232;p73">
                <a:extLst>
                  <a:ext uri="{FF2B5EF4-FFF2-40B4-BE49-F238E27FC236}">
                    <a16:creationId xmlns:a16="http://schemas.microsoft.com/office/drawing/2014/main" id="{BDDE475B-D6AD-2E2A-1710-20CF825C5067}"/>
                  </a:ext>
                </a:extLst>
              </p:cNvPr>
              <p:cNvGrpSpPr/>
              <p:nvPr/>
            </p:nvGrpSpPr>
            <p:grpSpPr>
              <a:xfrm>
                <a:off x="2694705" y="2282300"/>
                <a:ext cx="452652" cy="497951"/>
                <a:chOff x="1790525" y="2319150"/>
                <a:chExt cx="267800" cy="294600"/>
              </a:xfrm>
              <a:grpFill/>
            </p:grpSpPr>
            <p:sp>
              <p:nvSpPr>
                <p:cNvPr id="17778" name="Google Shape;9233;p73">
                  <a:extLst>
                    <a:ext uri="{FF2B5EF4-FFF2-40B4-BE49-F238E27FC236}">
                      <a16:creationId xmlns:a16="http://schemas.microsoft.com/office/drawing/2014/main" id="{FEA3D7CA-E8BF-5679-B13C-69BC8FF8B4AE}"/>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9" name="Google Shape;9234;p73">
                  <a:extLst>
                    <a:ext uri="{FF2B5EF4-FFF2-40B4-BE49-F238E27FC236}">
                      <a16:creationId xmlns:a16="http://schemas.microsoft.com/office/drawing/2014/main" id="{FFC9D3A1-5BD2-0EE4-B3EB-E01412A5B475}"/>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1" name="Google Shape;9235;p73">
                <a:extLst>
                  <a:ext uri="{FF2B5EF4-FFF2-40B4-BE49-F238E27FC236}">
                    <a16:creationId xmlns:a16="http://schemas.microsoft.com/office/drawing/2014/main" id="{32CA1CD2-9C53-A202-BAE4-8AC7C6E1B30D}"/>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2" name="Google Shape;9236;p73">
                <a:extLst>
                  <a:ext uri="{FF2B5EF4-FFF2-40B4-BE49-F238E27FC236}">
                    <a16:creationId xmlns:a16="http://schemas.microsoft.com/office/drawing/2014/main" id="{79098A00-3278-121A-53EE-CC7E00CEAC5B}"/>
                  </a:ext>
                </a:extLst>
              </p:cNvPr>
              <p:cNvGrpSpPr/>
              <p:nvPr/>
            </p:nvGrpSpPr>
            <p:grpSpPr>
              <a:xfrm>
                <a:off x="5851480" y="1688532"/>
                <a:ext cx="500612" cy="499303"/>
                <a:chOff x="3599700" y="1954475"/>
                <a:chExt cx="296175" cy="295400"/>
              </a:xfrm>
              <a:grpFill/>
            </p:grpSpPr>
            <p:sp>
              <p:nvSpPr>
                <p:cNvPr id="17775" name="Google Shape;9237;p73">
                  <a:extLst>
                    <a:ext uri="{FF2B5EF4-FFF2-40B4-BE49-F238E27FC236}">
                      <a16:creationId xmlns:a16="http://schemas.microsoft.com/office/drawing/2014/main" id="{984888A6-E6EF-CDCD-8CCB-4BFC800278C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6" name="Google Shape;9238;p73">
                  <a:extLst>
                    <a:ext uri="{FF2B5EF4-FFF2-40B4-BE49-F238E27FC236}">
                      <a16:creationId xmlns:a16="http://schemas.microsoft.com/office/drawing/2014/main" id="{17FB0CFF-E1A7-478C-C7CF-C2D860788CF7}"/>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7" name="Google Shape;9239;p73">
                  <a:extLst>
                    <a:ext uri="{FF2B5EF4-FFF2-40B4-BE49-F238E27FC236}">
                      <a16:creationId xmlns:a16="http://schemas.microsoft.com/office/drawing/2014/main" id="{FD3DB83D-EDA0-0BD2-9C35-AC434AE155E4}"/>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3" name="Google Shape;9240;p73">
                <a:extLst>
                  <a:ext uri="{FF2B5EF4-FFF2-40B4-BE49-F238E27FC236}">
                    <a16:creationId xmlns:a16="http://schemas.microsoft.com/office/drawing/2014/main" id="{EB6EF0CD-931A-4332-62C2-619A7F7340F1}"/>
                  </a:ext>
                </a:extLst>
              </p:cNvPr>
              <p:cNvGrpSpPr/>
              <p:nvPr/>
            </p:nvGrpSpPr>
            <p:grpSpPr>
              <a:xfrm>
                <a:off x="5852810" y="2282300"/>
                <a:ext cx="497951" cy="497951"/>
                <a:chOff x="3601275" y="2319150"/>
                <a:chExt cx="294600" cy="294600"/>
              </a:xfrm>
              <a:grpFill/>
            </p:grpSpPr>
            <p:sp>
              <p:nvSpPr>
                <p:cNvPr id="17773" name="Google Shape;9241;p73">
                  <a:extLst>
                    <a:ext uri="{FF2B5EF4-FFF2-40B4-BE49-F238E27FC236}">
                      <a16:creationId xmlns:a16="http://schemas.microsoft.com/office/drawing/2014/main" id="{986A50F0-1798-3DBE-3930-C771EA53FDBB}"/>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4" name="Google Shape;9242;p73">
                  <a:extLst>
                    <a:ext uri="{FF2B5EF4-FFF2-40B4-BE49-F238E27FC236}">
                      <a16:creationId xmlns:a16="http://schemas.microsoft.com/office/drawing/2014/main" id="{1772D930-7849-D50A-5D1B-87E8F315D01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4" name="Google Shape;9243;p73">
                <a:extLst>
                  <a:ext uri="{FF2B5EF4-FFF2-40B4-BE49-F238E27FC236}">
                    <a16:creationId xmlns:a16="http://schemas.microsoft.com/office/drawing/2014/main" id="{22256679-40BE-57CF-B73E-9DCB28F8B071}"/>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5" name="Google Shape;9244;p73">
                <a:extLst>
                  <a:ext uri="{FF2B5EF4-FFF2-40B4-BE49-F238E27FC236}">
                    <a16:creationId xmlns:a16="http://schemas.microsoft.com/office/drawing/2014/main" id="{7489D1CA-71B9-1897-D273-7DDAA29158ED}"/>
                  </a:ext>
                </a:extLst>
              </p:cNvPr>
              <p:cNvGrpSpPr/>
              <p:nvPr/>
            </p:nvGrpSpPr>
            <p:grpSpPr>
              <a:xfrm>
                <a:off x="9032639" y="1687898"/>
                <a:ext cx="469977" cy="500571"/>
                <a:chOff x="5421475" y="1945825"/>
                <a:chExt cx="278050" cy="296150"/>
              </a:xfrm>
              <a:grpFill/>
            </p:grpSpPr>
            <p:sp>
              <p:nvSpPr>
                <p:cNvPr id="17765" name="Google Shape;9245;p73">
                  <a:extLst>
                    <a:ext uri="{FF2B5EF4-FFF2-40B4-BE49-F238E27FC236}">
                      <a16:creationId xmlns:a16="http://schemas.microsoft.com/office/drawing/2014/main" id="{D31036E0-1490-215E-8B44-B2E8868F380C}"/>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6" name="Google Shape;9246;p73">
                  <a:extLst>
                    <a:ext uri="{FF2B5EF4-FFF2-40B4-BE49-F238E27FC236}">
                      <a16:creationId xmlns:a16="http://schemas.microsoft.com/office/drawing/2014/main" id="{529547DA-5E2B-FBB2-CDCC-B88F596E6303}"/>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7" name="Google Shape;9247;p73">
                  <a:extLst>
                    <a:ext uri="{FF2B5EF4-FFF2-40B4-BE49-F238E27FC236}">
                      <a16:creationId xmlns:a16="http://schemas.microsoft.com/office/drawing/2014/main" id="{A5E7FF3E-8926-4DCD-E327-952FE3F5566B}"/>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8" name="Google Shape;9248;p73">
                  <a:extLst>
                    <a:ext uri="{FF2B5EF4-FFF2-40B4-BE49-F238E27FC236}">
                      <a16:creationId xmlns:a16="http://schemas.microsoft.com/office/drawing/2014/main" id="{D17C568C-B18F-58B6-1D98-3AC6331E427C}"/>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9" name="Google Shape;9249;p73">
                  <a:extLst>
                    <a:ext uri="{FF2B5EF4-FFF2-40B4-BE49-F238E27FC236}">
                      <a16:creationId xmlns:a16="http://schemas.microsoft.com/office/drawing/2014/main" id="{3EBAAEE1-7168-D0DC-21F4-954BB0707B02}"/>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0" name="Google Shape;9250;p73">
                  <a:extLst>
                    <a:ext uri="{FF2B5EF4-FFF2-40B4-BE49-F238E27FC236}">
                      <a16:creationId xmlns:a16="http://schemas.microsoft.com/office/drawing/2014/main" id="{C1B3B1FF-2D1E-9DC5-EBF8-C8501F1447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1" name="Google Shape;9251;p73">
                  <a:extLst>
                    <a:ext uri="{FF2B5EF4-FFF2-40B4-BE49-F238E27FC236}">
                      <a16:creationId xmlns:a16="http://schemas.microsoft.com/office/drawing/2014/main" id="{EF670C8F-1918-0F24-4D0D-4660144E0182}"/>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2" name="Google Shape;9252;p73">
                  <a:extLst>
                    <a:ext uri="{FF2B5EF4-FFF2-40B4-BE49-F238E27FC236}">
                      <a16:creationId xmlns:a16="http://schemas.microsoft.com/office/drawing/2014/main" id="{0E01833B-3147-6802-176B-441DBCCFF6C5}"/>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6" name="Google Shape;9253;p73">
                <a:extLst>
                  <a:ext uri="{FF2B5EF4-FFF2-40B4-BE49-F238E27FC236}">
                    <a16:creationId xmlns:a16="http://schemas.microsoft.com/office/drawing/2014/main" id="{77A18426-313E-DF63-9AD8-CC0C67C8C16D}"/>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7" name="Google Shape;9254;p73">
                <a:extLst>
                  <a:ext uri="{FF2B5EF4-FFF2-40B4-BE49-F238E27FC236}">
                    <a16:creationId xmlns:a16="http://schemas.microsoft.com/office/drawing/2014/main" id="{72FB360D-7A90-9A4A-2A7E-E887E021CE9E}"/>
                  </a:ext>
                </a:extLst>
              </p:cNvPr>
              <p:cNvGrpSpPr/>
              <p:nvPr/>
            </p:nvGrpSpPr>
            <p:grpSpPr>
              <a:xfrm>
                <a:off x="9016666" y="3013844"/>
                <a:ext cx="501923" cy="322206"/>
                <a:chOff x="5411225" y="2726350"/>
                <a:chExt cx="296950" cy="190625"/>
              </a:xfrm>
              <a:grpFill/>
            </p:grpSpPr>
            <p:sp>
              <p:nvSpPr>
                <p:cNvPr id="17763" name="Google Shape;9255;p73">
                  <a:extLst>
                    <a:ext uri="{FF2B5EF4-FFF2-40B4-BE49-F238E27FC236}">
                      <a16:creationId xmlns:a16="http://schemas.microsoft.com/office/drawing/2014/main" id="{DE98A84E-4A61-74D3-3E50-57DF3490DC3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4" name="Google Shape;9256;p73">
                  <a:extLst>
                    <a:ext uri="{FF2B5EF4-FFF2-40B4-BE49-F238E27FC236}">
                      <a16:creationId xmlns:a16="http://schemas.microsoft.com/office/drawing/2014/main" id="{EE281632-F59E-F87D-52DA-DCC1C76AB9F0}"/>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8" name="Google Shape;9257;p73">
                <a:extLst>
                  <a:ext uri="{FF2B5EF4-FFF2-40B4-BE49-F238E27FC236}">
                    <a16:creationId xmlns:a16="http://schemas.microsoft.com/office/drawing/2014/main" id="{1CA83ABB-181B-17EB-9EA7-21E74327B3D4}"/>
                  </a:ext>
                </a:extLst>
              </p:cNvPr>
              <p:cNvGrpSpPr/>
              <p:nvPr/>
            </p:nvGrpSpPr>
            <p:grpSpPr>
              <a:xfrm>
                <a:off x="10924848" y="1704399"/>
                <a:ext cx="503233" cy="467568"/>
                <a:chOff x="6524150" y="1938725"/>
                <a:chExt cx="297725" cy="276625"/>
              </a:xfrm>
              <a:grpFill/>
            </p:grpSpPr>
            <p:sp>
              <p:nvSpPr>
                <p:cNvPr id="17759" name="Google Shape;9258;p73">
                  <a:extLst>
                    <a:ext uri="{FF2B5EF4-FFF2-40B4-BE49-F238E27FC236}">
                      <a16:creationId xmlns:a16="http://schemas.microsoft.com/office/drawing/2014/main" id="{A372C818-0BAD-158E-77D6-30389AF1480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0" name="Google Shape;9259;p73">
                  <a:extLst>
                    <a:ext uri="{FF2B5EF4-FFF2-40B4-BE49-F238E27FC236}">
                      <a16:creationId xmlns:a16="http://schemas.microsoft.com/office/drawing/2014/main" id="{90920DEE-E4A8-CAF0-2EEA-C98DCFB5EDB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1" name="Google Shape;9260;p73">
                  <a:extLst>
                    <a:ext uri="{FF2B5EF4-FFF2-40B4-BE49-F238E27FC236}">
                      <a16:creationId xmlns:a16="http://schemas.microsoft.com/office/drawing/2014/main" id="{CCFE58FF-ACD3-1192-0C89-93F58F12DD2B}"/>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2" name="Google Shape;9261;p73">
                  <a:extLst>
                    <a:ext uri="{FF2B5EF4-FFF2-40B4-BE49-F238E27FC236}">
                      <a16:creationId xmlns:a16="http://schemas.microsoft.com/office/drawing/2014/main" id="{DC0BB392-B6DC-7178-AE8B-E387F5ED17AC}"/>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9" name="Google Shape;9262;p73">
                <a:extLst>
                  <a:ext uri="{FF2B5EF4-FFF2-40B4-BE49-F238E27FC236}">
                    <a16:creationId xmlns:a16="http://schemas.microsoft.com/office/drawing/2014/main" id="{6BD0F023-DD6B-A666-8B65-A225D03CB8EC}"/>
                  </a:ext>
                </a:extLst>
              </p:cNvPr>
              <p:cNvGrpSpPr/>
              <p:nvPr/>
            </p:nvGrpSpPr>
            <p:grpSpPr>
              <a:xfrm>
                <a:off x="3302285" y="1687877"/>
                <a:ext cx="501965" cy="500612"/>
                <a:chOff x="2141000" y="1954475"/>
                <a:chExt cx="296975" cy="296175"/>
              </a:xfrm>
              <a:grpFill/>
            </p:grpSpPr>
            <p:sp>
              <p:nvSpPr>
                <p:cNvPr id="17755" name="Google Shape;9263;p73">
                  <a:extLst>
                    <a:ext uri="{FF2B5EF4-FFF2-40B4-BE49-F238E27FC236}">
                      <a16:creationId xmlns:a16="http://schemas.microsoft.com/office/drawing/2014/main" id="{5328BBAA-A125-F557-1A66-5E8C1FC3D36B}"/>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6" name="Google Shape;9264;p73">
                  <a:extLst>
                    <a:ext uri="{FF2B5EF4-FFF2-40B4-BE49-F238E27FC236}">
                      <a16:creationId xmlns:a16="http://schemas.microsoft.com/office/drawing/2014/main" id="{1A35B23E-30AC-7946-9E8D-F940732B8872}"/>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7" name="Google Shape;9265;p73">
                  <a:extLst>
                    <a:ext uri="{FF2B5EF4-FFF2-40B4-BE49-F238E27FC236}">
                      <a16:creationId xmlns:a16="http://schemas.microsoft.com/office/drawing/2014/main" id="{9CF27558-4ADD-1F3D-B2CA-BAF77FA09771}"/>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8" name="Google Shape;9266;p73">
                  <a:extLst>
                    <a:ext uri="{FF2B5EF4-FFF2-40B4-BE49-F238E27FC236}">
                      <a16:creationId xmlns:a16="http://schemas.microsoft.com/office/drawing/2014/main" id="{6804D34A-7F1D-4842-EFBA-D0E0D2E11F67}"/>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0" name="Google Shape;9267;p73">
                <a:extLst>
                  <a:ext uri="{FF2B5EF4-FFF2-40B4-BE49-F238E27FC236}">
                    <a16:creationId xmlns:a16="http://schemas.microsoft.com/office/drawing/2014/main" id="{DFD2809D-8EAD-C73F-9AF6-99BA631EFE8C}"/>
                  </a:ext>
                </a:extLst>
              </p:cNvPr>
              <p:cNvGrpSpPr/>
              <p:nvPr/>
            </p:nvGrpSpPr>
            <p:grpSpPr>
              <a:xfrm>
                <a:off x="3292988" y="2281454"/>
                <a:ext cx="520558" cy="499641"/>
                <a:chOff x="2140225" y="2318650"/>
                <a:chExt cx="307975" cy="295600"/>
              </a:xfrm>
              <a:grpFill/>
            </p:grpSpPr>
            <p:sp>
              <p:nvSpPr>
                <p:cNvPr id="17753" name="Google Shape;9268;p73">
                  <a:extLst>
                    <a:ext uri="{FF2B5EF4-FFF2-40B4-BE49-F238E27FC236}">
                      <a16:creationId xmlns:a16="http://schemas.microsoft.com/office/drawing/2014/main" id="{DB099571-9C97-27F3-E76F-70ADB5AF3A52}"/>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4" name="Google Shape;9269;p73">
                  <a:extLst>
                    <a:ext uri="{FF2B5EF4-FFF2-40B4-BE49-F238E27FC236}">
                      <a16:creationId xmlns:a16="http://schemas.microsoft.com/office/drawing/2014/main" id="{453F360D-9884-6CA0-B763-21D11776D236}"/>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1" name="Google Shape;9270;p73">
                <a:extLst>
                  <a:ext uri="{FF2B5EF4-FFF2-40B4-BE49-F238E27FC236}">
                    <a16:creationId xmlns:a16="http://schemas.microsoft.com/office/drawing/2014/main" id="{DB19A429-F021-5856-E522-33967F3996B5}"/>
                  </a:ext>
                </a:extLst>
              </p:cNvPr>
              <p:cNvGrpSpPr/>
              <p:nvPr/>
            </p:nvGrpSpPr>
            <p:grpSpPr>
              <a:xfrm>
                <a:off x="3300954" y="2924662"/>
                <a:ext cx="504627" cy="500571"/>
                <a:chOff x="2139425" y="2682250"/>
                <a:chExt cx="298550" cy="296150"/>
              </a:xfrm>
              <a:grpFill/>
            </p:grpSpPr>
            <p:sp>
              <p:nvSpPr>
                <p:cNvPr id="17749" name="Google Shape;9271;p73">
                  <a:extLst>
                    <a:ext uri="{FF2B5EF4-FFF2-40B4-BE49-F238E27FC236}">
                      <a16:creationId xmlns:a16="http://schemas.microsoft.com/office/drawing/2014/main" id="{CCA5FED2-7B32-27FB-737F-3DAE115C630B}"/>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0" name="Google Shape;9272;p73">
                  <a:extLst>
                    <a:ext uri="{FF2B5EF4-FFF2-40B4-BE49-F238E27FC236}">
                      <a16:creationId xmlns:a16="http://schemas.microsoft.com/office/drawing/2014/main" id="{FCE80E55-FB11-118F-CA88-AE654B298279}"/>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1" name="Google Shape;9273;p73">
                  <a:extLst>
                    <a:ext uri="{FF2B5EF4-FFF2-40B4-BE49-F238E27FC236}">
                      <a16:creationId xmlns:a16="http://schemas.microsoft.com/office/drawing/2014/main" id="{3473AA95-5743-6B43-1034-8CA9163B34AC}"/>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2" name="Google Shape;9274;p73">
                  <a:extLst>
                    <a:ext uri="{FF2B5EF4-FFF2-40B4-BE49-F238E27FC236}">
                      <a16:creationId xmlns:a16="http://schemas.microsoft.com/office/drawing/2014/main" id="{930EE990-9113-5D81-EF39-B4CA9E8DAAAA}"/>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2" name="Google Shape;9275;p73">
                <a:extLst>
                  <a:ext uri="{FF2B5EF4-FFF2-40B4-BE49-F238E27FC236}">
                    <a16:creationId xmlns:a16="http://schemas.microsoft.com/office/drawing/2014/main" id="{9992E002-32B7-0E30-6174-A4B5C360A5AD}"/>
                  </a:ext>
                </a:extLst>
              </p:cNvPr>
              <p:cNvGrpSpPr/>
              <p:nvPr/>
            </p:nvGrpSpPr>
            <p:grpSpPr>
              <a:xfrm>
                <a:off x="6474398" y="1748451"/>
                <a:ext cx="501965" cy="379464"/>
                <a:chOff x="3962775" y="1990700"/>
                <a:chExt cx="296975" cy="224500"/>
              </a:xfrm>
              <a:grpFill/>
            </p:grpSpPr>
            <p:sp>
              <p:nvSpPr>
                <p:cNvPr id="17745" name="Google Shape;9276;p73">
                  <a:extLst>
                    <a:ext uri="{FF2B5EF4-FFF2-40B4-BE49-F238E27FC236}">
                      <a16:creationId xmlns:a16="http://schemas.microsoft.com/office/drawing/2014/main" id="{9A6BE43D-6526-2C57-8AE3-491E6B04F395}"/>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6" name="Google Shape;9277;p73">
                  <a:extLst>
                    <a:ext uri="{FF2B5EF4-FFF2-40B4-BE49-F238E27FC236}">
                      <a16:creationId xmlns:a16="http://schemas.microsoft.com/office/drawing/2014/main" id="{236248FC-F985-6163-39F8-110A0FE78691}"/>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7" name="Google Shape;9278;p73">
                  <a:extLst>
                    <a:ext uri="{FF2B5EF4-FFF2-40B4-BE49-F238E27FC236}">
                      <a16:creationId xmlns:a16="http://schemas.microsoft.com/office/drawing/2014/main" id="{62771EB1-DF7A-AD96-9E55-49EE46E628E6}"/>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8" name="Google Shape;9279;p73">
                  <a:extLst>
                    <a:ext uri="{FF2B5EF4-FFF2-40B4-BE49-F238E27FC236}">
                      <a16:creationId xmlns:a16="http://schemas.microsoft.com/office/drawing/2014/main" id="{985E1139-1F37-473A-CE4D-6E92EBFD3D6E}"/>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3" name="Google Shape;9280;p73">
                <a:extLst>
                  <a:ext uri="{FF2B5EF4-FFF2-40B4-BE49-F238E27FC236}">
                    <a16:creationId xmlns:a16="http://schemas.microsoft.com/office/drawing/2014/main" id="{09BBC2A9-E7C4-93C2-F40E-AA512C8C5D79}"/>
                  </a:ext>
                </a:extLst>
              </p:cNvPr>
              <p:cNvGrpSpPr/>
              <p:nvPr/>
            </p:nvGrpSpPr>
            <p:grpSpPr>
              <a:xfrm>
                <a:off x="6475075" y="2280968"/>
                <a:ext cx="500612" cy="500612"/>
                <a:chOff x="3963575" y="2317575"/>
                <a:chExt cx="296175" cy="296175"/>
              </a:xfrm>
              <a:grpFill/>
            </p:grpSpPr>
            <p:sp>
              <p:nvSpPr>
                <p:cNvPr id="17729" name="Google Shape;9281;p73">
                  <a:extLst>
                    <a:ext uri="{FF2B5EF4-FFF2-40B4-BE49-F238E27FC236}">
                      <a16:creationId xmlns:a16="http://schemas.microsoft.com/office/drawing/2014/main" id="{4ACFAD76-47BB-4318-2B20-CB9E8240F179}"/>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0" name="Google Shape;9282;p73">
                  <a:extLst>
                    <a:ext uri="{FF2B5EF4-FFF2-40B4-BE49-F238E27FC236}">
                      <a16:creationId xmlns:a16="http://schemas.microsoft.com/office/drawing/2014/main" id="{F915654A-EB5E-1504-971D-A2EFD0EB4374}"/>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1" name="Google Shape;9283;p73">
                  <a:extLst>
                    <a:ext uri="{FF2B5EF4-FFF2-40B4-BE49-F238E27FC236}">
                      <a16:creationId xmlns:a16="http://schemas.microsoft.com/office/drawing/2014/main" id="{D9CCDAD3-7ACC-8A2B-DBD8-8794DBE7B00E}"/>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2" name="Google Shape;9284;p73">
                  <a:extLst>
                    <a:ext uri="{FF2B5EF4-FFF2-40B4-BE49-F238E27FC236}">
                      <a16:creationId xmlns:a16="http://schemas.microsoft.com/office/drawing/2014/main" id="{DC98ADCD-F984-75D7-0D34-4DCE5E9E2DEC}"/>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3" name="Google Shape;9285;p73">
                  <a:extLst>
                    <a:ext uri="{FF2B5EF4-FFF2-40B4-BE49-F238E27FC236}">
                      <a16:creationId xmlns:a16="http://schemas.microsoft.com/office/drawing/2014/main" id="{5F57DC27-1768-468A-FCC6-DA7377ED975D}"/>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4" name="Google Shape;9286;p73">
                  <a:extLst>
                    <a:ext uri="{FF2B5EF4-FFF2-40B4-BE49-F238E27FC236}">
                      <a16:creationId xmlns:a16="http://schemas.microsoft.com/office/drawing/2014/main" id="{0307012C-8DD4-A8EA-C7D9-C43E51FF320C}"/>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5" name="Google Shape;9287;p73">
                  <a:extLst>
                    <a:ext uri="{FF2B5EF4-FFF2-40B4-BE49-F238E27FC236}">
                      <a16:creationId xmlns:a16="http://schemas.microsoft.com/office/drawing/2014/main" id="{9887EE4A-DCD2-8B46-86C5-BBC99CCAF27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6" name="Google Shape;9288;p73">
                  <a:extLst>
                    <a:ext uri="{FF2B5EF4-FFF2-40B4-BE49-F238E27FC236}">
                      <a16:creationId xmlns:a16="http://schemas.microsoft.com/office/drawing/2014/main" id="{3EEE8EC4-6573-BE9A-8865-5AB0A4395BBB}"/>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7" name="Google Shape;9289;p73">
                  <a:extLst>
                    <a:ext uri="{FF2B5EF4-FFF2-40B4-BE49-F238E27FC236}">
                      <a16:creationId xmlns:a16="http://schemas.microsoft.com/office/drawing/2014/main" id="{E6A5328B-40C2-2107-F03A-C4E239F7D646}"/>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8" name="Google Shape;9290;p73">
                  <a:extLst>
                    <a:ext uri="{FF2B5EF4-FFF2-40B4-BE49-F238E27FC236}">
                      <a16:creationId xmlns:a16="http://schemas.microsoft.com/office/drawing/2014/main" id="{355276FD-ACB4-C4C3-8D86-553E6FC500D0}"/>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9" name="Google Shape;9291;p73">
                  <a:extLst>
                    <a:ext uri="{FF2B5EF4-FFF2-40B4-BE49-F238E27FC236}">
                      <a16:creationId xmlns:a16="http://schemas.microsoft.com/office/drawing/2014/main" id="{C78FFD35-DDAA-E582-B6AE-38ABEFE8A455}"/>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0" name="Google Shape;9292;p73">
                  <a:extLst>
                    <a:ext uri="{FF2B5EF4-FFF2-40B4-BE49-F238E27FC236}">
                      <a16:creationId xmlns:a16="http://schemas.microsoft.com/office/drawing/2014/main" id="{D2D28103-AC5B-C98D-CA3B-E0F28D5366C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1" name="Google Shape;9293;p73">
                  <a:extLst>
                    <a:ext uri="{FF2B5EF4-FFF2-40B4-BE49-F238E27FC236}">
                      <a16:creationId xmlns:a16="http://schemas.microsoft.com/office/drawing/2014/main" id="{14C4D3AF-FC19-D52A-6760-5AAB3A0334B8}"/>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2" name="Google Shape;9294;p73">
                  <a:extLst>
                    <a:ext uri="{FF2B5EF4-FFF2-40B4-BE49-F238E27FC236}">
                      <a16:creationId xmlns:a16="http://schemas.microsoft.com/office/drawing/2014/main" id="{7DF28D38-DBFC-EE2C-8B35-57748802FA17}"/>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3" name="Google Shape;9295;p73">
                  <a:extLst>
                    <a:ext uri="{FF2B5EF4-FFF2-40B4-BE49-F238E27FC236}">
                      <a16:creationId xmlns:a16="http://schemas.microsoft.com/office/drawing/2014/main" id="{B5582F63-8634-6F41-9AD0-701188A1D81B}"/>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4" name="Google Shape;9296;p73">
                  <a:extLst>
                    <a:ext uri="{FF2B5EF4-FFF2-40B4-BE49-F238E27FC236}">
                      <a16:creationId xmlns:a16="http://schemas.microsoft.com/office/drawing/2014/main" id="{F88CDD5B-38C4-74C6-E1F5-11424EE71FA1}"/>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4" name="Google Shape;9297;p73">
                <a:extLst>
                  <a:ext uri="{FF2B5EF4-FFF2-40B4-BE49-F238E27FC236}">
                    <a16:creationId xmlns:a16="http://schemas.microsoft.com/office/drawing/2014/main" id="{ADBBCCCF-F539-E234-B372-BEF7E91BE309}"/>
                  </a:ext>
                </a:extLst>
              </p:cNvPr>
              <p:cNvGrpSpPr/>
              <p:nvPr/>
            </p:nvGrpSpPr>
            <p:grpSpPr>
              <a:xfrm>
                <a:off x="6475075" y="2925316"/>
                <a:ext cx="500612" cy="499261"/>
                <a:chOff x="3962775" y="2683025"/>
                <a:chExt cx="296175" cy="295375"/>
              </a:xfrm>
              <a:grpFill/>
            </p:grpSpPr>
            <p:sp>
              <p:nvSpPr>
                <p:cNvPr id="17726" name="Google Shape;9298;p73">
                  <a:extLst>
                    <a:ext uri="{FF2B5EF4-FFF2-40B4-BE49-F238E27FC236}">
                      <a16:creationId xmlns:a16="http://schemas.microsoft.com/office/drawing/2014/main" id="{333D9696-6FDE-A3C6-FE69-0381D9019E8C}"/>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7" name="Google Shape;9299;p73">
                  <a:extLst>
                    <a:ext uri="{FF2B5EF4-FFF2-40B4-BE49-F238E27FC236}">
                      <a16:creationId xmlns:a16="http://schemas.microsoft.com/office/drawing/2014/main" id="{BD19671C-DEC7-A68F-2540-4184CC9D4166}"/>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8" name="Google Shape;9300;p73">
                  <a:extLst>
                    <a:ext uri="{FF2B5EF4-FFF2-40B4-BE49-F238E27FC236}">
                      <a16:creationId xmlns:a16="http://schemas.microsoft.com/office/drawing/2014/main" id="{FD1271EC-2AFC-FB89-6820-C759C1A3226B}"/>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15" name="Google Shape;9301;p73">
                <a:extLst>
                  <a:ext uri="{FF2B5EF4-FFF2-40B4-BE49-F238E27FC236}">
                    <a16:creationId xmlns:a16="http://schemas.microsoft.com/office/drawing/2014/main" id="{14DA1911-5FD4-7075-5C5A-8EB22ADBC316}"/>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16" name="Google Shape;9302;p73">
                <a:extLst>
                  <a:ext uri="{FF2B5EF4-FFF2-40B4-BE49-F238E27FC236}">
                    <a16:creationId xmlns:a16="http://schemas.microsoft.com/office/drawing/2014/main" id="{60881AC9-BD18-E5F0-7B17-5FB02523783E}"/>
                  </a:ext>
                </a:extLst>
              </p:cNvPr>
              <p:cNvGrpSpPr/>
              <p:nvPr/>
            </p:nvGrpSpPr>
            <p:grpSpPr>
              <a:xfrm>
                <a:off x="9647501" y="2281645"/>
                <a:ext cx="499261" cy="499261"/>
                <a:chOff x="5775900" y="2308125"/>
                <a:chExt cx="295375" cy="295375"/>
              </a:xfrm>
              <a:grpFill/>
            </p:grpSpPr>
            <p:sp>
              <p:nvSpPr>
                <p:cNvPr id="17721" name="Google Shape;9303;p73">
                  <a:extLst>
                    <a:ext uri="{FF2B5EF4-FFF2-40B4-BE49-F238E27FC236}">
                      <a16:creationId xmlns:a16="http://schemas.microsoft.com/office/drawing/2014/main" id="{C315BE69-2D51-3986-520F-2B3F46A5DBCE}"/>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2" name="Google Shape;9304;p73">
                  <a:extLst>
                    <a:ext uri="{FF2B5EF4-FFF2-40B4-BE49-F238E27FC236}">
                      <a16:creationId xmlns:a16="http://schemas.microsoft.com/office/drawing/2014/main" id="{8EA4FAFB-6124-ADED-0FCB-5127B860860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3" name="Google Shape;9305;p73">
                  <a:extLst>
                    <a:ext uri="{FF2B5EF4-FFF2-40B4-BE49-F238E27FC236}">
                      <a16:creationId xmlns:a16="http://schemas.microsoft.com/office/drawing/2014/main" id="{969F07C5-887C-FB3F-279F-7867412849D8}"/>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4" name="Google Shape;9306;p73">
                  <a:extLst>
                    <a:ext uri="{FF2B5EF4-FFF2-40B4-BE49-F238E27FC236}">
                      <a16:creationId xmlns:a16="http://schemas.microsoft.com/office/drawing/2014/main" id="{52646B94-04D6-D82D-2DEA-F89E0F52965E}"/>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5" name="Google Shape;9307;p73">
                  <a:extLst>
                    <a:ext uri="{FF2B5EF4-FFF2-40B4-BE49-F238E27FC236}">
                      <a16:creationId xmlns:a16="http://schemas.microsoft.com/office/drawing/2014/main" id="{278BE2AC-7EB9-3087-0EA6-0582E9A943CB}"/>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7" name="Google Shape;9308;p73">
                <a:extLst>
                  <a:ext uri="{FF2B5EF4-FFF2-40B4-BE49-F238E27FC236}">
                    <a16:creationId xmlns:a16="http://schemas.microsoft.com/office/drawing/2014/main" id="{C7B4293F-CFA1-CC0E-B1A1-63DF61C0214C}"/>
                  </a:ext>
                </a:extLst>
              </p:cNvPr>
              <p:cNvGrpSpPr/>
              <p:nvPr/>
            </p:nvGrpSpPr>
            <p:grpSpPr>
              <a:xfrm>
                <a:off x="9677461" y="2924641"/>
                <a:ext cx="439341" cy="500612"/>
                <a:chOff x="5794025" y="2673575"/>
                <a:chExt cx="259925" cy="296175"/>
              </a:xfrm>
              <a:grpFill/>
            </p:grpSpPr>
            <p:sp>
              <p:nvSpPr>
                <p:cNvPr id="17719" name="Google Shape;9309;p73">
                  <a:extLst>
                    <a:ext uri="{FF2B5EF4-FFF2-40B4-BE49-F238E27FC236}">
                      <a16:creationId xmlns:a16="http://schemas.microsoft.com/office/drawing/2014/main" id="{10C723F2-4B1A-FD8C-E163-53E7CFB1607D}"/>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0" name="Google Shape;9310;p73">
                  <a:extLst>
                    <a:ext uri="{FF2B5EF4-FFF2-40B4-BE49-F238E27FC236}">
                      <a16:creationId xmlns:a16="http://schemas.microsoft.com/office/drawing/2014/main" id="{B05CCFA3-48D8-7480-099E-A806562AF8A5}"/>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18" name="Google Shape;9311;p73">
                <a:extLst>
                  <a:ext uri="{FF2B5EF4-FFF2-40B4-BE49-F238E27FC236}">
                    <a16:creationId xmlns:a16="http://schemas.microsoft.com/office/drawing/2014/main" id="{BC503502-1B9A-5BE9-42B4-C1A2596CDF50}"/>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DBF28B2E-3C06-80D2-FDAE-323E72DBF284}"/>
                </a:ext>
              </a:extLst>
            </p:cNvPr>
            <p:cNvGrpSpPr/>
            <p:nvPr/>
          </p:nvGrpSpPr>
          <p:grpSpPr>
            <a:xfrm>
              <a:off x="764236" y="3833082"/>
              <a:ext cx="10663528" cy="1739406"/>
              <a:chOff x="763919" y="3746993"/>
              <a:chExt cx="10663528" cy="1739406"/>
            </a:xfrm>
            <a:grpFill/>
          </p:grpSpPr>
          <p:grpSp>
            <p:nvGrpSpPr>
              <p:cNvPr id="9" name="Google Shape;9312;p73">
                <a:extLst>
                  <a:ext uri="{FF2B5EF4-FFF2-40B4-BE49-F238E27FC236}">
                    <a16:creationId xmlns:a16="http://schemas.microsoft.com/office/drawing/2014/main" id="{9035EDF4-7054-B053-C953-078502A09BD0}"/>
                  </a:ext>
                </a:extLst>
              </p:cNvPr>
              <p:cNvGrpSpPr/>
              <p:nvPr/>
            </p:nvGrpSpPr>
            <p:grpSpPr>
              <a:xfrm>
                <a:off x="765249" y="3749233"/>
                <a:ext cx="503276" cy="497908"/>
                <a:chOff x="581525" y="3254850"/>
                <a:chExt cx="297750" cy="294575"/>
              </a:xfrm>
              <a:grpFill/>
            </p:grpSpPr>
            <p:sp>
              <p:nvSpPr>
                <p:cNvPr id="17666" name="Google Shape;9313;p73">
                  <a:extLst>
                    <a:ext uri="{FF2B5EF4-FFF2-40B4-BE49-F238E27FC236}">
                      <a16:creationId xmlns:a16="http://schemas.microsoft.com/office/drawing/2014/main" id="{2CA11248-D975-92CE-A611-6FAFDD9CBDCE}"/>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7" name="Google Shape;9314;p73">
                  <a:extLst>
                    <a:ext uri="{FF2B5EF4-FFF2-40B4-BE49-F238E27FC236}">
                      <a16:creationId xmlns:a16="http://schemas.microsoft.com/office/drawing/2014/main" id="{FDDB7711-8E0C-269C-CB8E-DDDBCA66BCB2}"/>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8" name="Google Shape;9315;p73">
                  <a:extLst>
                    <a:ext uri="{FF2B5EF4-FFF2-40B4-BE49-F238E27FC236}">
                      <a16:creationId xmlns:a16="http://schemas.microsoft.com/office/drawing/2014/main" id="{7D707936-5BC9-22F5-1282-A8C468BF59CA}"/>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0" name="Google Shape;9316;p73">
                <a:extLst>
                  <a:ext uri="{FF2B5EF4-FFF2-40B4-BE49-F238E27FC236}">
                    <a16:creationId xmlns:a16="http://schemas.microsoft.com/office/drawing/2014/main" id="{7D74966E-DF2B-B27A-60D5-0189C948950E}"/>
                  </a:ext>
                </a:extLst>
              </p:cNvPr>
              <p:cNvGrpSpPr/>
              <p:nvPr/>
            </p:nvGrpSpPr>
            <p:grpSpPr>
              <a:xfrm>
                <a:off x="763919" y="4376911"/>
                <a:ext cx="505937" cy="502642"/>
                <a:chOff x="580725" y="3617925"/>
                <a:chExt cx="299325" cy="297375"/>
              </a:xfrm>
              <a:grpFill/>
            </p:grpSpPr>
            <p:sp>
              <p:nvSpPr>
                <p:cNvPr id="17661" name="Google Shape;9317;p73">
                  <a:extLst>
                    <a:ext uri="{FF2B5EF4-FFF2-40B4-BE49-F238E27FC236}">
                      <a16:creationId xmlns:a16="http://schemas.microsoft.com/office/drawing/2014/main" id="{E130AB4B-8B5C-1FF4-FD60-3CC058A591DB}"/>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2" name="Google Shape;9318;p73">
                  <a:extLst>
                    <a:ext uri="{FF2B5EF4-FFF2-40B4-BE49-F238E27FC236}">
                      <a16:creationId xmlns:a16="http://schemas.microsoft.com/office/drawing/2014/main" id="{CE12A510-C724-2A3A-36F1-4744E5E3B14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3" name="Google Shape;9319;p73">
                  <a:extLst>
                    <a:ext uri="{FF2B5EF4-FFF2-40B4-BE49-F238E27FC236}">
                      <a16:creationId xmlns:a16="http://schemas.microsoft.com/office/drawing/2014/main" id="{678751C9-2789-5C90-187B-71940DAB10EC}"/>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4" name="Google Shape;9320;p73">
                  <a:extLst>
                    <a:ext uri="{FF2B5EF4-FFF2-40B4-BE49-F238E27FC236}">
                      <a16:creationId xmlns:a16="http://schemas.microsoft.com/office/drawing/2014/main" id="{DC2A95C0-1839-374A-E941-E2C887988CD5}"/>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5" name="Google Shape;9321;p73">
                  <a:extLst>
                    <a:ext uri="{FF2B5EF4-FFF2-40B4-BE49-F238E27FC236}">
                      <a16:creationId xmlns:a16="http://schemas.microsoft.com/office/drawing/2014/main" id="{0C969AFF-B2C6-B1DD-B57D-5339A8C908B3}"/>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1" name="Google Shape;9322;p73">
                <a:extLst>
                  <a:ext uri="{FF2B5EF4-FFF2-40B4-BE49-F238E27FC236}">
                    <a16:creationId xmlns:a16="http://schemas.microsoft.com/office/drawing/2014/main" id="{1689C636-6C28-A6ED-1600-69FF0CC1F4F9}"/>
                  </a:ext>
                </a:extLst>
              </p:cNvPr>
              <p:cNvGrpSpPr/>
              <p:nvPr/>
            </p:nvGrpSpPr>
            <p:grpSpPr>
              <a:xfrm>
                <a:off x="766581" y="4984646"/>
                <a:ext cx="500612" cy="500612"/>
                <a:chOff x="583100" y="3982600"/>
                <a:chExt cx="296175" cy="296175"/>
              </a:xfrm>
              <a:grpFill/>
            </p:grpSpPr>
            <p:sp>
              <p:nvSpPr>
                <p:cNvPr id="17654" name="Google Shape;9323;p73">
                  <a:extLst>
                    <a:ext uri="{FF2B5EF4-FFF2-40B4-BE49-F238E27FC236}">
                      <a16:creationId xmlns:a16="http://schemas.microsoft.com/office/drawing/2014/main" id="{2AF59FAA-0209-FA52-2946-1A97203F5BFD}"/>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5" name="Google Shape;9324;p73">
                  <a:extLst>
                    <a:ext uri="{FF2B5EF4-FFF2-40B4-BE49-F238E27FC236}">
                      <a16:creationId xmlns:a16="http://schemas.microsoft.com/office/drawing/2014/main" id="{1B144750-1306-6D0C-CAD0-D27A9E4A5767}"/>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6" name="Google Shape;9325;p73">
                  <a:extLst>
                    <a:ext uri="{FF2B5EF4-FFF2-40B4-BE49-F238E27FC236}">
                      <a16:creationId xmlns:a16="http://schemas.microsoft.com/office/drawing/2014/main" id="{AE2C3548-ACD7-0A79-080F-5011F755BC4C}"/>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7" name="Google Shape;9326;p73">
                  <a:extLst>
                    <a:ext uri="{FF2B5EF4-FFF2-40B4-BE49-F238E27FC236}">
                      <a16:creationId xmlns:a16="http://schemas.microsoft.com/office/drawing/2014/main" id="{13519CD9-B131-CEB8-CE71-A95FF7CAC066}"/>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8" name="Google Shape;9327;p73">
                  <a:extLst>
                    <a:ext uri="{FF2B5EF4-FFF2-40B4-BE49-F238E27FC236}">
                      <a16:creationId xmlns:a16="http://schemas.microsoft.com/office/drawing/2014/main" id="{0E8EFEC1-A68B-DFC5-5161-DC6567013227}"/>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9" name="Google Shape;9328;p73">
                  <a:extLst>
                    <a:ext uri="{FF2B5EF4-FFF2-40B4-BE49-F238E27FC236}">
                      <a16:creationId xmlns:a16="http://schemas.microsoft.com/office/drawing/2014/main" id="{8EA19CB0-C2AE-0790-79DF-C901CC7F51EE}"/>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0" name="Google Shape;9329;p73">
                  <a:extLst>
                    <a:ext uri="{FF2B5EF4-FFF2-40B4-BE49-F238E27FC236}">
                      <a16:creationId xmlns:a16="http://schemas.microsoft.com/office/drawing/2014/main" id="{5FA1CDDF-800D-CB1F-8DFA-60DD2EB7A61B}"/>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2" name="Google Shape;9330;p73">
                <a:extLst>
                  <a:ext uri="{FF2B5EF4-FFF2-40B4-BE49-F238E27FC236}">
                    <a16:creationId xmlns:a16="http://schemas.microsoft.com/office/drawing/2014/main" id="{0BCA5616-6E47-9969-49A4-1BDA2713DBAB}"/>
                  </a:ext>
                </a:extLst>
              </p:cNvPr>
              <p:cNvGrpSpPr/>
              <p:nvPr/>
            </p:nvGrpSpPr>
            <p:grpSpPr>
              <a:xfrm>
                <a:off x="3959219" y="3748874"/>
                <a:ext cx="439341" cy="498627"/>
                <a:chOff x="2423775" y="3226875"/>
                <a:chExt cx="259925" cy="295000"/>
              </a:xfrm>
              <a:grpFill/>
            </p:grpSpPr>
            <p:sp>
              <p:nvSpPr>
                <p:cNvPr id="17651" name="Google Shape;9331;p73">
                  <a:extLst>
                    <a:ext uri="{FF2B5EF4-FFF2-40B4-BE49-F238E27FC236}">
                      <a16:creationId xmlns:a16="http://schemas.microsoft.com/office/drawing/2014/main" id="{2C2355A4-7BD5-7AB9-74F7-0D05B76C279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2" name="Google Shape;9332;p73">
                  <a:extLst>
                    <a:ext uri="{FF2B5EF4-FFF2-40B4-BE49-F238E27FC236}">
                      <a16:creationId xmlns:a16="http://schemas.microsoft.com/office/drawing/2014/main" id="{57A65809-F218-F655-C8BA-EDF9A84E947D}"/>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3" name="Google Shape;9333;p73">
                  <a:extLst>
                    <a:ext uri="{FF2B5EF4-FFF2-40B4-BE49-F238E27FC236}">
                      <a16:creationId xmlns:a16="http://schemas.microsoft.com/office/drawing/2014/main" id="{BF3DD045-A38E-DAE3-21F2-AB8B208CF132}"/>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3" name="Google Shape;9334;p73">
                <a:extLst>
                  <a:ext uri="{FF2B5EF4-FFF2-40B4-BE49-F238E27FC236}">
                    <a16:creationId xmlns:a16="http://schemas.microsoft.com/office/drawing/2014/main" id="{2880A604-157A-D2BE-E633-08B27D768D98}"/>
                  </a:ext>
                </a:extLst>
              </p:cNvPr>
              <p:cNvGrpSpPr/>
              <p:nvPr/>
            </p:nvGrpSpPr>
            <p:grpSpPr>
              <a:xfrm>
                <a:off x="3926595" y="4379912"/>
                <a:ext cx="504585" cy="496642"/>
                <a:chOff x="2404875" y="3592725"/>
                <a:chExt cx="298525" cy="293825"/>
              </a:xfrm>
              <a:grpFill/>
            </p:grpSpPr>
            <p:sp>
              <p:nvSpPr>
                <p:cNvPr id="17648" name="Google Shape;9335;p73">
                  <a:extLst>
                    <a:ext uri="{FF2B5EF4-FFF2-40B4-BE49-F238E27FC236}">
                      <a16:creationId xmlns:a16="http://schemas.microsoft.com/office/drawing/2014/main" id="{D09A70D7-2CFC-6D99-B488-A9634603AF50}"/>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9" name="Google Shape;9336;p73">
                  <a:extLst>
                    <a:ext uri="{FF2B5EF4-FFF2-40B4-BE49-F238E27FC236}">
                      <a16:creationId xmlns:a16="http://schemas.microsoft.com/office/drawing/2014/main" id="{202861C0-0EB3-E3E7-C963-6010B6B6E0C4}"/>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0" name="Google Shape;9337;p73">
                  <a:extLst>
                    <a:ext uri="{FF2B5EF4-FFF2-40B4-BE49-F238E27FC236}">
                      <a16:creationId xmlns:a16="http://schemas.microsoft.com/office/drawing/2014/main" id="{0E484778-C7DC-3D31-B612-1C510BFD146C}"/>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4" name="Google Shape;9338;p73">
                <a:extLst>
                  <a:ext uri="{FF2B5EF4-FFF2-40B4-BE49-F238E27FC236}">
                    <a16:creationId xmlns:a16="http://schemas.microsoft.com/office/drawing/2014/main" id="{7BEE8D3E-02A2-68D1-2230-55E4906C95B5}"/>
                  </a:ext>
                </a:extLst>
              </p:cNvPr>
              <p:cNvGrpSpPr/>
              <p:nvPr/>
            </p:nvGrpSpPr>
            <p:grpSpPr>
              <a:xfrm>
                <a:off x="3927927" y="4985321"/>
                <a:ext cx="501923" cy="499261"/>
                <a:chOff x="2404875" y="3955825"/>
                <a:chExt cx="296950" cy="295375"/>
              </a:xfrm>
              <a:grpFill/>
            </p:grpSpPr>
            <p:sp>
              <p:nvSpPr>
                <p:cNvPr id="17644" name="Google Shape;9339;p73">
                  <a:extLst>
                    <a:ext uri="{FF2B5EF4-FFF2-40B4-BE49-F238E27FC236}">
                      <a16:creationId xmlns:a16="http://schemas.microsoft.com/office/drawing/2014/main" id="{7B9C8547-914E-9A98-EB96-6C42E0364FA0}"/>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5" name="Google Shape;9340;p73">
                  <a:extLst>
                    <a:ext uri="{FF2B5EF4-FFF2-40B4-BE49-F238E27FC236}">
                      <a16:creationId xmlns:a16="http://schemas.microsoft.com/office/drawing/2014/main" id="{79D32FA3-5FD1-3027-BD13-D4D05A9234C5}"/>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6" name="Google Shape;9341;p73">
                  <a:extLst>
                    <a:ext uri="{FF2B5EF4-FFF2-40B4-BE49-F238E27FC236}">
                      <a16:creationId xmlns:a16="http://schemas.microsoft.com/office/drawing/2014/main" id="{6B2F5F68-A0A0-31D1-E294-653B0079809A}"/>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7" name="Google Shape;9342;p73">
                  <a:extLst>
                    <a:ext uri="{FF2B5EF4-FFF2-40B4-BE49-F238E27FC236}">
                      <a16:creationId xmlns:a16="http://schemas.microsoft.com/office/drawing/2014/main" id="{6B852E53-75A7-33CD-1665-5411490CE9EA}"/>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5" name="Google Shape;9343;p73">
                <a:extLst>
                  <a:ext uri="{FF2B5EF4-FFF2-40B4-BE49-F238E27FC236}">
                    <a16:creationId xmlns:a16="http://schemas.microsoft.com/office/drawing/2014/main" id="{B5BF2ADC-839E-859A-C448-DAAA4EF9317B}"/>
                  </a:ext>
                </a:extLst>
              </p:cNvPr>
              <p:cNvGrpSpPr/>
              <p:nvPr/>
            </p:nvGrpSpPr>
            <p:grpSpPr>
              <a:xfrm>
                <a:off x="7112857" y="3747882"/>
                <a:ext cx="499303" cy="500612"/>
                <a:chOff x="4263650" y="3235150"/>
                <a:chExt cx="295400" cy="296175"/>
              </a:xfrm>
              <a:grpFill/>
            </p:grpSpPr>
            <p:sp>
              <p:nvSpPr>
                <p:cNvPr id="17639" name="Google Shape;9344;p73">
                  <a:extLst>
                    <a:ext uri="{FF2B5EF4-FFF2-40B4-BE49-F238E27FC236}">
                      <a16:creationId xmlns:a16="http://schemas.microsoft.com/office/drawing/2014/main" id="{C098E9C2-2384-1C97-B71B-3100C39912D0}"/>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0" name="Google Shape;9345;p73">
                  <a:extLst>
                    <a:ext uri="{FF2B5EF4-FFF2-40B4-BE49-F238E27FC236}">
                      <a16:creationId xmlns:a16="http://schemas.microsoft.com/office/drawing/2014/main" id="{806C3D01-27A4-6593-73B8-50B2AFB9FA1B}"/>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1" name="Google Shape;9346;p73">
                  <a:extLst>
                    <a:ext uri="{FF2B5EF4-FFF2-40B4-BE49-F238E27FC236}">
                      <a16:creationId xmlns:a16="http://schemas.microsoft.com/office/drawing/2014/main" id="{ACE04FB1-65EA-9D42-2EF6-F8F709F30A9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2" name="Google Shape;9347;p73">
                  <a:extLst>
                    <a:ext uri="{FF2B5EF4-FFF2-40B4-BE49-F238E27FC236}">
                      <a16:creationId xmlns:a16="http://schemas.microsoft.com/office/drawing/2014/main" id="{16E9D48B-FC26-F9F5-E912-FD5AE52A0D7A}"/>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3" name="Google Shape;9348;p73">
                  <a:extLst>
                    <a:ext uri="{FF2B5EF4-FFF2-40B4-BE49-F238E27FC236}">
                      <a16:creationId xmlns:a16="http://schemas.microsoft.com/office/drawing/2014/main" id="{E440A9DE-CB79-60A4-5A04-6C73795B3CA8}"/>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6" name="Google Shape;9349;p73">
                <a:extLst>
                  <a:ext uri="{FF2B5EF4-FFF2-40B4-BE49-F238E27FC236}">
                    <a16:creationId xmlns:a16="http://schemas.microsoft.com/office/drawing/2014/main" id="{A53DB0AD-C77F-C0A0-D8FD-E6EA4C56A750}"/>
                  </a:ext>
                </a:extLst>
              </p:cNvPr>
              <p:cNvGrpSpPr/>
              <p:nvPr/>
            </p:nvGrpSpPr>
            <p:grpSpPr>
              <a:xfrm>
                <a:off x="7109540" y="4393899"/>
                <a:ext cx="505937" cy="468667"/>
                <a:chOff x="4266025" y="3609275"/>
                <a:chExt cx="299325" cy="277275"/>
              </a:xfrm>
              <a:grpFill/>
            </p:grpSpPr>
            <p:sp>
              <p:nvSpPr>
                <p:cNvPr id="17637" name="Google Shape;9350;p73">
                  <a:extLst>
                    <a:ext uri="{FF2B5EF4-FFF2-40B4-BE49-F238E27FC236}">
                      <a16:creationId xmlns:a16="http://schemas.microsoft.com/office/drawing/2014/main" id="{FD628F08-F74C-1A1B-DCB9-FE4CF1CC98CC}"/>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8" name="Google Shape;9351;p73">
                  <a:extLst>
                    <a:ext uri="{FF2B5EF4-FFF2-40B4-BE49-F238E27FC236}">
                      <a16:creationId xmlns:a16="http://schemas.microsoft.com/office/drawing/2014/main" id="{FBB0ACE1-D13C-F133-FF0A-0467C8ECF9B6}"/>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 name="Google Shape;9352;p73">
                <a:extLst>
                  <a:ext uri="{FF2B5EF4-FFF2-40B4-BE49-F238E27FC236}">
                    <a16:creationId xmlns:a16="http://schemas.microsoft.com/office/drawing/2014/main" id="{22DF14BE-FCA8-5FE1-9C8D-7BCBAC18854B}"/>
                  </a:ext>
                </a:extLst>
              </p:cNvPr>
              <p:cNvGrpSpPr/>
              <p:nvPr/>
            </p:nvGrpSpPr>
            <p:grpSpPr>
              <a:xfrm>
                <a:off x="7110195" y="4985321"/>
                <a:ext cx="504627" cy="499261"/>
                <a:chOff x="4263650" y="3963700"/>
                <a:chExt cx="298550" cy="295375"/>
              </a:xfrm>
              <a:grpFill/>
            </p:grpSpPr>
            <p:sp>
              <p:nvSpPr>
                <p:cNvPr id="17630" name="Google Shape;9353;p73">
                  <a:extLst>
                    <a:ext uri="{FF2B5EF4-FFF2-40B4-BE49-F238E27FC236}">
                      <a16:creationId xmlns:a16="http://schemas.microsoft.com/office/drawing/2014/main" id="{CE12B7CC-42EB-7CD7-50F9-BCBDC197DC73}"/>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1" name="Google Shape;9354;p73">
                  <a:extLst>
                    <a:ext uri="{FF2B5EF4-FFF2-40B4-BE49-F238E27FC236}">
                      <a16:creationId xmlns:a16="http://schemas.microsoft.com/office/drawing/2014/main" id="{E85AE841-DF29-78CB-4CC8-EE8AA27A4051}"/>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2" name="Google Shape;9355;p73">
                  <a:extLst>
                    <a:ext uri="{FF2B5EF4-FFF2-40B4-BE49-F238E27FC236}">
                      <a16:creationId xmlns:a16="http://schemas.microsoft.com/office/drawing/2014/main" id="{EB6206C5-A6C6-D760-65F6-62EBC383F674}"/>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3" name="Google Shape;9356;p73">
                  <a:extLst>
                    <a:ext uri="{FF2B5EF4-FFF2-40B4-BE49-F238E27FC236}">
                      <a16:creationId xmlns:a16="http://schemas.microsoft.com/office/drawing/2014/main" id="{9493EE88-A472-9356-B7BC-4FD4EAB1D03A}"/>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4" name="Google Shape;9357;p73">
                  <a:extLst>
                    <a:ext uri="{FF2B5EF4-FFF2-40B4-BE49-F238E27FC236}">
                      <a16:creationId xmlns:a16="http://schemas.microsoft.com/office/drawing/2014/main" id="{C45D9313-DB7C-C43D-1E9B-5CEF847A27F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5" name="Google Shape;9358;p73">
                  <a:extLst>
                    <a:ext uri="{FF2B5EF4-FFF2-40B4-BE49-F238E27FC236}">
                      <a16:creationId xmlns:a16="http://schemas.microsoft.com/office/drawing/2014/main" id="{D4F3474D-C890-1A83-3A70-23E7A8C3A172}"/>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6" name="Google Shape;9359;p73">
                  <a:extLst>
                    <a:ext uri="{FF2B5EF4-FFF2-40B4-BE49-F238E27FC236}">
                      <a16:creationId xmlns:a16="http://schemas.microsoft.com/office/drawing/2014/main" id="{38E58DFF-7F27-C4DB-0ECD-1C449449B39F}"/>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6" name="Google Shape;9360;p73">
                <a:extLst>
                  <a:ext uri="{FF2B5EF4-FFF2-40B4-BE49-F238E27FC236}">
                    <a16:creationId xmlns:a16="http://schemas.microsoft.com/office/drawing/2014/main" id="{7B3C8F50-FCC3-ADDB-7ECE-B8D21341563A}"/>
                  </a:ext>
                </a:extLst>
              </p:cNvPr>
              <p:cNvGrpSpPr/>
              <p:nvPr/>
            </p:nvGrpSpPr>
            <p:grpSpPr>
              <a:xfrm>
                <a:off x="10368218" y="3747882"/>
                <a:ext cx="323559" cy="500612"/>
                <a:chOff x="6164975" y="3211525"/>
                <a:chExt cx="191425" cy="296175"/>
              </a:xfrm>
              <a:grpFill/>
            </p:grpSpPr>
            <p:sp>
              <p:nvSpPr>
                <p:cNvPr id="17623" name="Google Shape;9361;p73">
                  <a:extLst>
                    <a:ext uri="{FF2B5EF4-FFF2-40B4-BE49-F238E27FC236}">
                      <a16:creationId xmlns:a16="http://schemas.microsoft.com/office/drawing/2014/main" id="{E9B61830-08E5-DBDB-1FB0-AEF6ED29F1F2}"/>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4" name="Google Shape;9362;p73">
                  <a:extLst>
                    <a:ext uri="{FF2B5EF4-FFF2-40B4-BE49-F238E27FC236}">
                      <a16:creationId xmlns:a16="http://schemas.microsoft.com/office/drawing/2014/main" id="{95896AB9-CC59-DC51-453D-78FA0CEAA96D}"/>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5" name="Google Shape;9363;p73">
                  <a:extLst>
                    <a:ext uri="{FF2B5EF4-FFF2-40B4-BE49-F238E27FC236}">
                      <a16:creationId xmlns:a16="http://schemas.microsoft.com/office/drawing/2014/main" id="{6EA11231-E77C-AD7E-9223-F899A608E0DB}"/>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6" name="Google Shape;9364;p73">
                  <a:extLst>
                    <a:ext uri="{FF2B5EF4-FFF2-40B4-BE49-F238E27FC236}">
                      <a16:creationId xmlns:a16="http://schemas.microsoft.com/office/drawing/2014/main" id="{946A751B-3071-CC6E-49A6-3DD0C666A8BC}"/>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7" name="Google Shape;9365;p73">
                  <a:extLst>
                    <a:ext uri="{FF2B5EF4-FFF2-40B4-BE49-F238E27FC236}">
                      <a16:creationId xmlns:a16="http://schemas.microsoft.com/office/drawing/2014/main" id="{11E705B1-8D0F-BD1A-15CD-FFBD5794FB6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8" name="Google Shape;9366;p73">
                  <a:extLst>
                    <a:ext uri="{FF2B5EF4-FFF2-40B4-BE49-F238E27FC236}">
                      <a16:creationId xmlns:a16="http://schemas.microsoft.com/office/drawing/2014/main" id="{5040498E-F63D-9A14-3B46-15A6F3C9E136}"/>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9" name="Google Shape;9367;p73">
                  <a:extLst>
                    <a:ext uri="{FF2B5EF4-FFF2-40B4-BE49-F238E27FC236}">
                      <a16:creationId xmlns:a16="http://schemas.microsoft.com/office/drawing/2014/main" id="{B0858F6B-8EA1-D6F3-8AB3-76CB95FEC2BB}"/>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7" name="Google Shape;9368;p73">
                <a:extLst>
                  <a:ext uri="{FF2B5EF4-FFF2-40B4-BE49-F238E27FC236}">
                    <a16:creationId xmlns:a16="http://schemas.microsoft.com/office/drawing/2014/main" id="{0C918AD8-61B4-7C99-3D2C-56F7D691927D}"/>
                  </a:ext>
                </a:extLst>
              </p:cNvPr>
              <p:cNvGrpSpPr/>
              <p:nvPr/>
            </p:nvGrpSpPr>
            <p:grpSpPr>
              <a:xfrm>
                <a:off x="1400391" y="3747903"/>
                <a:ext cx="504627" cy="500571"/>
                <a:chOff x="946175" y="3253275"/>
                <a:chExt cx="298550" cy="296150"/>
              </a:xfrm>
              <a:grpFill/>
            </p:grpSpPr>
            <p:sp>
              <p:nvSpPr>
                <p:cNvPr id="17618" name="Google Shape;9369;p73">
                  <a:extLst>
                    <a:ext uri="{FF2B5EF4-FFF2-40B4-BE49-F238E27FC236}">
                      <a16:creationId xmlns:a16="http://schemas.microsoft.com/office/drawing/2014/main" id="{C0258E95-0A8B-A7BB-0640-2F7405AA407C}"/>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9" name="Google Shape;9370;p73">
                  <a:extLst>
                    <a:ext uri="{FF2B5EF4-FFF2-40B4-BE49-F238E27FC236}">
                      <a16:creationId xmlns:a16="http://schemas.microsoft.com/office/drawing/2014/main" id="{6E757580-B190-2DF0-F306-FB822FC0E757}"/>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0" name="Google Shape;9371;p73">
                  <a:extLst>
                    <a:ext uri="{FF2B5EF4-FFF2-40B4-BE49-F238E27FC236}">
                      <a16:creationId xmlns:a16="http://schemas.microsoft.com/office/drawing/2014/main" id="{8CD3E4A4-C9B3-A0CB-953C-9407F4A292EC}"/>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1" name="Google Shape;9372;p73">
                  <a:extLst>
                    <a:ext uri="{FF2B5EF4-FFF2-40B4-BE49-F238E27FC236}">
                      <a16:creationId xmlns:a16="http://schemas.microsoft.com/office/drawing/2014/main" id="{1B0E7B84-A2B2-6B55-1E71-555BC7FC988A}"/>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2" name="Google Shape;9373;p73">
                  <a:extLst>
                    <a:ext uri="{FF2B5EF4-FFF2-40B4-BE49-F238E27FC236}">
                      <a16:creationId xmlns:a16="http://schemas.microsoft.com/office/drawing/2014/main" id="{B19C946F-EA76-57F6-9342-93A30F1212A4}"/>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8" name="Google Shape;9374;p73">
                <a:extLst>
                  <a:ext uri="{FF2B5EF4-FFF2-40B4-BE49-F238E27FC236}">
                    <a16:creationId xmlns:a16="http://schemas.microsoft.com/office/drawing/2014/main" id="{A03939B5-1B4F-4864-0285-63A00761A0B9}"/>
                  </a:ext>
                </a:extLst>
              </p:cNvPr>
              <p:cNvGrpSpPr/>
              <p:nvPr/>
            </p:nvGrpSpPr>
            <p:grpSpPr>
              <a:xfrm>
                <a:off x="1401722" y="4379912"/>
                <a:ext cx="501965" cy="496642"/>
                <a:chOff x="946175" y="3619500"/>
                <a:chExt cx="296975" cy="293825"/>
              </a:xfrm>
              <a:grpFill/>
            </p:grpSpPr>
            <p:sp>
              <p:nvSpPr>
                <p:cNvPr id="17612" name="Google Shape;9375;p73">
                  <a:extLst>
                    <a:ext uri="{FF2B5EF4-FFF2-40B4-BE49-F238E27FC236}">
                      <a16:creationId xmlns:a16="http://schemas.microsoft.com/office/drawing/2014/main" id="{DF81B1FE-4969-2C09-1103-CAC977211DC5}"/>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3" name="Google Shape;9376;p73">
                  <a:extLst>
                    <a:ext uri="{FF2B5EF4-FFF2-40B4-BE49-F238E27FC236}">
                      <a16:creationId xmlns:a16="http://schemas.microsoft.com/office/drawing/2014/main" id="{CC3C7FFD-6BF5-B164-D73C-D00A23485A25}"/>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4" name="Google Shape;9377;p73">
                  <a:extLst>
                    <a:ext uri="{FF2B5EF4-FFF2-40B4-BE49-F238E27FC236}">
                      <a16:creationId xmlns:a16="http://schemas.microsoft.com/office/drawing/2014/main" id="{B36E0BAF-1EDF-1BA7-3065-8BEE528F7CEC}"/>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5" name="Google Shape;9378;p73">
                  <a:extLst>
                    <a:ext uri="{FF2B5EF4-FFF2-40B4-BE49-F238E27FC236}">
                      <a16:creationId xmlns:a16="http://schemas.microsoft.com/office/drawing/2014/main" id="{E8CA8052-313A-8A34-92D2-0AB933167262}"/>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6" name="Google Shape;9379;p73">
                  <a:extLst>
                    <a:ext uri="{FF2B5EF4-FFF2-40B4-BE49-F238E27FC236}">
                      <a16:creationId xmlns:a16="http://schemas.microsoft.com/office/drawing/2014/main" id="{D986B056-DD1D-89B2-11CD-A01E3EAC1C1C}"/>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7" name="Google Shape;9380;p73">
                  <a:extLst>
                    <a:ext uri="{FF2B5EF4-FFF2-40B4-BE49-F238E27FC236}">
                      <a16:creationId xmlns:a16="http://schemas.microsoft.com/office/drawing/2014/main" id="{2C44968C-6333-A6AE-6195-14AEA754B52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9" name="Google Shape;9381;p73">
                <a:extLst>
                  <a:ext uri="{FF2B5EF4-FFF2-40B4-BE49-F238E27FC236}">
                    <a16:creationId xmlns:a16="http://schemas.microsoft.com/office/drawing/2014/main" id="{F9DECB90-2218-E40A-BE04-87EB3188DC7A}"/>
                  </a:ext>
                </a:extLst>
              </p:cNvPr>
              <p:cNvGrpSpPr/>
              <p:nvPr/>
            </p:nvGrpSpPr>
            <p:grpSpPr>
              <a:xfrm>
                <a:off x="1401067" y="4983990"/>
                <a:ext cx="503276" cy="501923"/>
                <a:chOff x="944600" y="3981825"/>
                <a:chExt cx="297750" cy="296950"/>
              </a:xfrm>
              <a:grpFill/>
            </p:grpSpPr>
            <p:sp>
              <p:nvSpPr>
                <p:cNvPr id="17608" name="Google Shape;9382;p73">
                  <a:extLst>
                    <a:ext uri="{FF2B5EF4-FFF2-40B4-BE49-F238E27FC236}">
                      <a16:creationId xmlns:a16="http://schemas.microsoft.com/office/drawing/2014/main" id="{7508D665-116A-984D-276A-36FD9F3B5257}"/>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9" name="Google Shape;9383;p73">
                  <a:extLst>
                    <a:ext uri="{FF2B5EF4-FFF2-40B4-BE49-F238E27FC236}">
                      <a16:creationId xmlns:a16="http://schemas.microsoft.com/office/drawing/2014/main" id="{CBA4BCF6-63F3-DA4F-043B-CF5F4536F3CD}"/>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0" name="Google Shape;9384;p73">
                  <a:extLst>
                    <a:ext uri="{FF2B5EF4-FFF2-40B4-BE49-F238E27FC236}">
                      <a16:creationId xmlns:a16="http://schemas.microsoft.com/office/drawing/2014/main" id="{A0574817-49EC-2C65-AA3C-FE304C3D3326}"/>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1" name="Google Shape;9385;p73">
                  <a:extLst>
                    <a:ext uri="{FF2B5EF4-FFF2-40B4-BE49-F238E27FC236}">
                      <a16:creationId xmlns:a16="http://schemas.microsoft.com/office/drawing/2014/main" id="{63866283-49A4-0652-5C75-5CC7A3C66A0A}"/>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30" name="Google Shape;9386;p73">
                <a:extLst>
                  <a:ext uri="{FF2B5EF4-FFF2-40B4-BE49-F238E27FC236}">
                    <a16:creationId xmlns:a16="http://schemas.microsoft.com/office/drawing/2014/main" id="{DD4E5B80-BE1D-3240-D036-CCC909225059}"/>
                  </a:ext>
                </a:extLst>
              </p:cNvPr>
              <p:cNvGrpSpPr/>
              <p:nvPr/>
            </p:nvGrpSpPr>
            <p:grpSpPr>
              <a:xfrm>
                <a:off x="4571286" y="3748557"/>
                <a:ext cx="500612" cy="499261"/>
                <a:chOff x="2768750" y="3227275"/>
                <a:chExt cx="296175" cy="295375"/>
              </a:xfrm>
              <a:grpFill/>
            </p:grpSpPr>
            <p:sp>
              <p:nvSpPr>
                <p:cNvPr id="17600" name="Google Shape;9387;p73">
                  <a:extLst>
                    <a:ext uri="{FF2B5EF4-FFF2-40B4-BE49-F238E27FC236}">
                      <a16:creationId xmlns:a16="http://schemas.microsoft.com/office/drawing/2014/main" id="{4C192508-E7BA-BDE2-4BEC-BD0927BF2510}"/>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1" name="Google Shape;9388;p73">
                  <a:extLst>
                    <a:ext uri="{FF2B5EF4-FFF2-40B4-BE49-F238E27FC236}">
                      <a16:creationId xmlns:a16="http://schemas.microsoft.com/office/drawing/2014/main" id="{0C125F1A-7402-2231-A962-D783CA8FCCEE}"/>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2" name="Google Shape;9389;p73">
                  <a:extLst>
                    <a:ext uri="{FF2B5EF4-FFF2-40B4-BE49-F238E27FC236}">
                      <a16:creationId xmlns:a16="http://schemas.microsoft.com/office/drawing/2014/main" id="{E3DA08F3-5B84-0CFF-61F6-403C08F562F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3" name="Google Shape;9390;p73">
                  <a:extLst>
                    <a:ext uri="{FF2B5EF4-FFF2-40B4-BE49-F238E27FC236}">
                      <a16:creationId xmlns:a16="http://schemas.microsoft.com/office/drawing/2014/main" id="{EDCFA089-47CD-1CDD-1F70-5CD1C61B9D00}"/>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4" name="Google Shape;9391;p73">
                  <a:extLst>
                    <a:ext uri="{FF2B5EF4-FFF2-40B4-BE49-F238E27FC236}">
                      <a16:creationId xmlns:a16="http://schemas.microsoft.com/office/drawing/2014/main" id="{1F3993A8-8454-FA3C-383F-20AA654A5404}"/>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5" name="Google Shape;9392;p73">
                  <a:extLst>
                    <a:ext uri="{FF2B5EF4-FFF2-40B4-BE49-F238E27FC236}">
                      <a16:creationId xmlns:a16="http://schemas.microsoft.com/office/drawing/2014/main" id="{5C0C3367-1663-4813-95EF-1375E78C43E4}"/>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6" name="Google Shape;9393;p73">
                  <a:extLst>
                    <a:ext uri="{FF2B5EF4-FFF2-40B4-BE49-F238E27FC236}">
                      <a16:creationId xmlns:a16="http://schemas.microsoft.com/office/drawing/2014/main" id="{EF780235-DC18-F184-BFBB-1E7298C2B9CD}"/>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7" name="Google Shape;9394;p73">
                  <a:extLst>
                    <a:ext uri="{FF2B5EF4-FFF2-40B4-BE49-F238E27FC236}">
                      <a16:creationId xmlns:a16="http://schemas.microsoft.com/office/drawing/2014/main" id="{16D4B60E-6AAA-ACD7-DB26-1C25322CDCCA}"/>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31" name="Google Shape;9395;p73">
                <a:extLst>
                  <a:ext uri="{FF2B5EF4-FFF2-40B4-BE49-F238E27FC236}">
                    <a16:creationId xmlns:a16="http://schemas.microsoft.com/office/drawing/2014/main" id="{F346F73C-1795-248D-E992-B9A64255D805}"/>
                  </a:ext>
                </a:extLst>
              </p:cNvPr>
              <p:cNvGrpSpPr/>
              <p:nvPr/>
            </p:nvGrpSpPr>
            <p:grpSpPr>
              <a:xfrm>
                <a:off x="4601244" y="4379003"/>
                <a:ext cx="440694" cy="498458"/>
                <a:chOff x="2786075" y="3591800"/>
                <a:chExt cx="260725" cy="294900"/>
              </a:xfrm>
              <a:grpFill/>
            </p:grpSpPr>
            <p:sp>
              <p:nvSpPr>
                <p:cNvPr id="17595" name="Google Shape;9396;p73">
                  <a:extLst>
                    <a:ext uri="{FF2B5EF4-FFF2-40B4-BE49-F238E27FC236}">
                      <a16:creationId xmlns:a16="http://schemas.microsoft.com/office/drawing/2014/main" id="{717086EE-6990-BDF1-80C9-4B3600534B73}"/>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6" name="Google Shape;9397;p73">
                  <a:extLst>
                    <a:ext uri="{FF2B5EF4-FFF2-40B4-BE49-F238E27FC236}">
                      <a16:creationId xmlns:a16="http://schemas.microsoft.com/office/drawing/2014/main" id="{773F2217-EB6E-692F-9502-83192E232BF4}"/>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7" name="Google Shape;9398;p73">
                  <a:extLst>
                    <a:ext uri="{FF2B5EF4-FFF2-40B4-BE49-F238E27FC236}">
                      <a16:creationId xmlns:a16="http://schemas.microsoft.com/office/drawing/2014/main" id="{EB995277-A4E1-AF15-F0B6-F0320F9BB8CF}"/>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8" name="Google Shape;9399;p73">
                  <a:extLst>
                    <a:ext uri="{FF2B5EF4-FFF2-40B4-BE49-F238E27FC236}">
                      <a16:creationId xmlns:a16="http://schemas.microsoft.com/office/drawing/2014/main" id="{51E1ADE3-774A-EB1D-F26E-65F4112AB88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9" name="Google Shape;9400;p73">
                  <a:extLst>
                    <a:ext uri="{FF2B5EF4-FFF2-40B4-BE49-F238E27FC236}">
                      <a16:creationId xmlns:a16="http://schemas.microsoft.com/office/drawing/2014/main" id="{3728BF86-F4F5-6308-6AFA-16841B562390}"/>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08" name="Google Shape;9401;p73">
                <a:extLst>
                  <a:ext uri="{FF2B5EF4-FFF2-40B4-BE49-F238E27FC236}">
                    <a16:creationId xmlns:a16="http://schemas.microsoft.com/office/drawing/2014/main" id="{69B8C2F5-ECBA-5843-7856-6BE40B0E80F3}"/>
                  </a:ext>
                </a:extLst>
              </p:cNvPr>
              <p:cNvGrpSpPr/>
              <p:nvPr/>
            </p:nvGrpSpPr>
            <p:grpSpPr>
              <a:xfrm>
                <a:off x="4659158" y="4984646"/>
                <a:ext cx="324868" cy="500612"/>
                <a:chOff x="2819150" y="3955025"/>
                <a:chExt cx="192200" cy="296175"/>
              </a:xfrm>
              <a:grpFill/>
            </p:grpSpPr>
            <p:sp>
              <p:nvSpPr>
                <p:cNvPr id="17591" name="Google Shape;9402;p73">
                  <a:extLst>
                    <a:ext uri="{FF2B5EF4-FFF2-40B4-BE49-F238E27FC236}">
                      <a16:creationId xmlns:a16="http://schemas.microsoft.com/office/drawing/2014/main" id="{C7CCD5FC-6155-BEB5-8785-AE18A0FD0887}"/>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2" name="Google Shape;9403;p73">
                  <a:extLst>
                    <a:ext uri="{FF2B5EF4-FFF2-40B4-BE49-F238E27FC236}">
                      <a16:creationId xmlns:a16="http://schemas.microsoft.com/office/drawing/2014/main" id="{B0A99FA1-8B8D-6B48-113B-FB133EF1581C}"/>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3" name="Google Shape;9404;p73">
                  <a:extLst>
                    <a:ext uri="{FF2B5EF4-FFF2-40B4-BE49-F238E27FC236}">
                      <a16:creationId xmlns:a16="http://schemas.microsoft.com/office/drawing/2014/main" id="{CA318002-F839-B056-947C-BADBE9621506}"/>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4" name="Google Shape;9405;p73">
                  <a:extLst>
                    <a:ext uri="{FF2B5EF4-FFF2-40B4-BE49-F238E27FC236}">
                      <a16:creationId xmlns:a16="http://schemas.microsoft.com/office/drawing/2014/main" id="{0E5F19B2-8574-9229-DF45-19720659BCC7}"/>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09" name="Google Shape;9406;p73">
                <a:extLst>
                  <a:ext uri="{FF2B5EF4-FFF2-40B4-BE49-F238E27FC236}">
                    <a16:creationId xmlns:a16="http://schemas.microsoft.com/office/drawing/2014/main" id="{871CBE50-1A22-E037-B246-0BAF9DD1F9F4}"/>
                  </a:ext>
                </a:extLst>
              </p:cNvPr>
              <p:cNvGrpSpPr/>
              <p:nvPr/>
            </p:nvGrpSpPr>
            <p:grpSpPr>
              <a:xfrm>
                <a:off x="7743692" y="3749212"/>
                <a:ext cx="499261" cy="497951"/>
                <a:chOff x="4629125" y="3235150"/>
                <a:chExt cx="295375" cy="294600"/>
              </a:xfrm>
              <a:grpFill/>
            </p:grpSpPr>
            <p:sp>
              <p:nvSpPr>
                <p:cNvPr id="17586" name="Google Shape;9407;p73">
                  <a:extLst>
                    <a:ext uri="{FF2B5EF4-FFF2-40B4-BE49-F238E27FC236}">
                      <a16:creationId xmlns:a16="http://schemas.microsoft.com/office/drawing/2014/main" id="{3543AA37-583C-0CF0-4B49-AC685A3CC28C}"/>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7" name="Google Shape;9408;p73">
                  <a:extLst>
                    <a:ext uri="{FF2B5EF4-FFF2-40B4-BE49-F238E27FC236}">
                      <a16:creationId xmlns:a16="http://schemas.microsoft.com/office/drawing/2014/main" id="{751A7304-FB16-696C-88BB-2D8E7F01FC3D}"/>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8" name="Google Shape;9409;p73">
                  <a:extLst>
                    <a:ext uri="{FF2B5EF4-FFF2-40B4-BE49-F238E27FC236}">
                      <a16:creationId xmlns:a16="http://schemas.microsoft.com/office/drawing/2014/main" id="{3EEBF074-F609-A403-0A01-40E4FE895FE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9" name="Google Shape;9410;p73">
                  <a:extLst>
                    <a:ext uri="{FF2B5EF4-FFF2-40B4-BE49-F238E27FC236}">
                      <a16:creationId xmlns:a16="http://schemas.microsoft.com/office/drawing/2014/main" id="{45E78B23-702F-30BF-1F0D-A3726ACCB546}"/>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0" name="Google Shape;9411;p73">
                  <a:extLst>
                    <a:ext uri="{FF2B5EF4-FFF2-40B4-BE49-F238E27FC236}">
                      <a16:creationId xmlns:a16="http://schemas.microsoft.com/office/drawing/2014/main" id="{2F08716E-9465-D9F8-06A9-F0AA8252315A}"/>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2" name="Google Shape;9412;p73">
                <a:extLst>
                  <a:ext uri="{FF2B5EF4-FFF2-40B4-BE49-F238E27FC236}">
                    <a16:creationId xmlns:a16="http://schemas.microsoft.com/office/drawing/2014/main" id="{365451BA-E846-9934-BED2-8228672F590F}"/>
                  </a:ext>
                </a:extLst>
              </p:cNvPr>
              <p:cNvGrpSpPr/>
              <p:nvPr/>
            </p:nvGrpSpPr>
            <p:grpSpPr>
              <a:xfrm>
                <a:off x="7743671" y="4378602"/>
                <a:ext cx="499303" cy="499261"/>
                <a:chOff x="4628325" y="3599825"/>
                <a:chExt cx="295400" cy="295375"/>
              </a:xfrm>
              <a:grpFill/>
            </p:grpSpPr>
            <p:sp>
              <p:nvSpPr>
                <p:cNvPr id="17574" name="Google Shape;9413;p73">
                  <a:extLst>
                    <a:ext uri="{FF2B5EF4-FFF2-40B4-BE49-F238E27FC236}">
                      <a16:creationId xmlns:a16="http://schemas.microsoft.com/office/drawing/2014/main" id="{209BAE0A-2C99-93E4-3BD4-78C91E52276B}"/>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5" name="Google Shape;9414;p73">
                  <a:extLst>
                    <a:ext uri="{FF2B5EF4-FFF2-40B4-BE49-F238E27FC236}">
                      <a16:creationId xmlns:a16="http://schemas.microsoft.com/office/drawing/2014/main" id="{C68C2759-A659-4F2D-04E7-DE9720FDE9AF}"/>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6" name="Google Shape;9415;p73">
                  <a:extLst>
                    <a:ext uri="{FF2B5EF4-FFF2-40B4-BE49-F238E27FC236}">
                      <a16:creationId xmlns:a16="http://schemas.microsoft.com/office/drawing/2014/main" id="{6DAE875E-C6A8-5179-C47B-B695A9E52B48}"/>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7" name="Google Shape;9416;p73">
                  <a:extLst>
                    <a:ext uri="{FF2B5EF4-FFF2-40B4-BE49-F238E27FC236}">
                      <a16:creationId xmlns:a16="http://schemas.microsoft.com/office/drawing/2014/main" id="{75816142-384D-F899-058F-963DF4A3D6C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8" name="Google Shape;9417;p73">
                  <a:extLst>
                    <a:ext uri="{FF2B5EF4-FFF2-40B4-BE49-F238E27FC236}">
                      <a16:creationId xmlns:a16="http://schemas.microsoft.com/office/drawing/2014/main" id="{D3CB09C9-13C5-5968-C301-FB8A0C8A3AEE}"/>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9" name="Google Shape;9418;p73">
                  <a:extLst>
                    <a:ext uri="{FF2B5EF4-FFF2-40B4-BE49-F238E27FC236}">
                      <a16:creationId xmlns:a16="http://schemas.microsoft.com/office/drawing/2014/main" id="{4C408F22-2649-AD07-00AF-474CA64AC285}"/>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0" name="Google Shape;9419;p73">
                  <a:extLst>
                    <a:ext uri="{FF2B5EF4-FFF2-40B4-BE49-F238E27FC236}">
                      <a16:creationId xmlns:a16="http://schemas.microsoft.com/office/drawing/2014/main" id="{A909F068-FEB1-2DBB-58A4-1086B7FC9F2C}"/>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1" name="Google Shape;9420;p73">
                  <a:extLst>
                    <a:ext uri="{FF2B5EF4-FFF2-40B4-BE49-F238E27FC236}">
                      <a16:creationId xmlns:a16="http://schemas.microsoft.com/office/drawing/2014/main" id="{1D3BFB6C-70A8-2CC5-E779-C2F5F4C63D4C}"/>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2" name="Google Shape;9421;p73">
                  <a:extLst>
                    <a:ext uri="{FF2B5EF4-FFF2-40B4-BE49-F238E27FC236}">
                      <a16:creationId xmlns:a16="http://schemas.microsoft.com/office/drawing/2014/main" id="{A658E1BC-9DE2-27B8-C83F-B1706847E3E8}"/>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3" name="Google Shape;9422;p73">
                  <a:extLst>
                    <a:ext uri="{FF2B5EF4-FFF2-40B4-BE49-F238E27FC236}">
                      <a16:creationId xmlns:a16="http://schemas.microsoft.com/office/drawing/2014/main" id="{846A7FF2-ACB0-D400-1E5E-CC355664392D}"/>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4" name="Google Shape;9423;p73">
                  <a:extLst>
                    <a:ext uri="{FF2B5EF4-FFF2-40B4-BE49-F238E27FC236}">
                      <a16:creationId xmlns:a16="http://schemas.microsoft.com/office/drawing/2014/main" id="{E6DDD124-976D-1F6C-AF77-F6AF72684250}"/>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5" name="Google Shape;9424;p73">
                  <a:extLst>
                    <a:ext uri="{FF2B5EF4-FFF2-40B4-BE49-F238E27FC236}">
                      <a16:creationId xmlns:a16="http://schemas.microsoft.com/office/drawing/2014/main" id="{9882AE84-2CF9-3B86-5939-D3B4F16BC5C7}"/>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3" name="Google Shape;9425;p73">
                <a:extLst>
                  <a:ext uri="{FF2B5EF4-FFF2-40B4-BE49-F238E27FC236}">
                    <a16:creationId xmlns:a16="http://schemas.microsoft.com/office/drawing/2014/main" id="{CA9FF8C8-5FD8-CD69-D904-CB5DD56DA91D}"/>
                  </a:ext>
                </a:extLst>
              </p:cNvPr>
              <p:cNvGrpSpPr/>
              <p:nvPr/>
            </p:nvGrpSpPr>
            <p:grpSpPr>
              <a:xfrm>
                <a:off x="7773631" y="4984646"/>
                <a:ext cx="439383" cy="500612"/>
                <a:chOff x="4645650" y="3962900"/>
                <a:chExt cx="259950" cy="296175"/>
              </a:xfrm>
              <a:grpFill/>
            </p:grpSpPr>
            <p:sp>
              <p:nvSpPr>
                <p:cNvPr id="17568" name="Google Shape;9426;p73">
                  <a:extLst>
                    <a:ext uri="{FF2B5EF4-FFF2-40B4-BE49-F238E27FC236}">
                      <a16:creationId xmlns:a16="http://schemas.microsoft.com/office/drawing/2014/main" id="{5FCC2BB8-FE8E-D49F-6844-9563A945476D}"/>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9" name="Google Shape;9427;p73">
                  <a:extLst>
                    <a:ext uri="{FF2B5EF4-FFF2-40B4-BE49-F238E27FC236}">
                      <a16:creationId xmlns:a16="http://schemas.microsoft.com/office/drawing/2014/main" id="{909913F7-7A29-381D-BE3F-C7A8D813922E}"/>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0" name="Google Shape;9428;p73">
                  <a:extLst>
                    <a:ext uri="{FF2B5EF4-FFF2-40B4-BE49-F238E27FC236}">
                      <a16:creationId xmlns:a16="http://schemas.microsoft.com/office/drawing/2014/main" id="{51A808E4-A639-DA3D-A654-F23829E9B70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1" name="Google Shape;9429;p73">
                  <a:extLst>
                    <a:ext uri="{FF2B5EF4-FFF2-40B4-BE49-F238E27FC236}">
                      <a16:creationId xmlns:a16="http://schemas.microsoft.com/office/drawing/2014/main" id="{AAD9F809-EFB2-F088-BBEC-277661503745}"/>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2" name="Google Shape;9430;p73">
                  <a:extLst>
                    <a:ext uri="{FF2B5EF4-FFF2-40B4-BE49-F238E27FC236}">
                      <a16:creationId xmlns:a16="http://schemas.microsoft.com/office/drawing/2014/main" id="{F20FE083-6335-F04E-0FA3-3CA3D403483A}"/>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3" name="Google Shape;9431;p73">
                  <a:extLst>
                    <a:ext uri="{FF2B5EF4-FFF2-40B4-BE49-F238E27FC236}">
                      <a16:creationId xmlns:a16="http://schemas.microsoft.com/office/drawing/2014/main" id="{B74C58FC-8B62-A93C-3B11-AB80C294B175}"/>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4" name="Google Shape;9432;p73">
                <a:extLst>
                  <a:ext uri="{FF2B5EF4-FFF2-40B4-BE49-F238E27FC236}">
                    <a16:creationId xmlns:a16="http://schemas.microsoft.com/office/drawing/2014/main" id="{8FE7A288-1F55-37A0-DD67-99C1A7C90108}"/>
                  </a:ext>
                </a:extLst>
              </p:cNvPr>
              <p:cNvGrpSpPr/>
              <p:nvPr/>
            </p:nvGrpSpPr>
            <p:grpSpPr>
              <a:xfrm>
                <a:off x="10280367" y="4379278"/>
                <a:ext cx="499261" cy="497908"/>
                <a:chOff x="6143725" y="3582500"/>
                <a:chExt cx="295375" cy="294575"/>
              </a:xfrm>
              <a:grpFill/>
            </p:grpSpPr>
            <p:sp>
              <p:nvSpPr>
                <p:cNvPr id="17561" name="Google Shape;9433;p73">
                  <a:extLst>
                    <a:ext uri="{FF2B5EF4-FFF2-40B4-BE49-F238E27FC236}">
                      <a16:creationId xmlns:a16="http://schemas.microsoft.com/office/drawing/2014/main" id="{72C0D6E0-2DCB-AD7E-B5CD-3E07FE38565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2" name="Google Shape;9434;p73">
                  <a:extLst>
                    <a:ext uri="{FF2B5EF4-FFF2-40B4-BE49-F238E27FC236}">
                      <a16:creationId xmlns:a16="http://schemas.microsoft.com/office/drawing/2014/main" id="{33655F89-2388-42FB-2BFA-166A3AB855B4}"/>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3" name="Google Shape;9435;p73">
                  <a:extLst>
                    <a:ext uri="{FF2B5EF4-FFF2-40B4-BE49-F238E27FC236}">
                      <a16:creationId xmlns:a16="http://schemas.microsoft.com/office/drawing/2014/main" id="{52E6953E-BDCD-8431-F6DC-D7931CA3022E}"/>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4" name="Google Shape;9436;p73">
                  <a:extLst>
                    <a:ext uri="{FF2B5EF4-FFF2-40B4-BE49-F238E27FC236}">
                      <a16:creationId xmlns:a16="http://schemas.microsoft.com/office/drawing/2014/main" id="{AC78BBB0-39F8-99D3-9EDB-1DDC9DD4C409}"/>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5" name="Google Shape;9437;p73">
                  <a:extLst>
                    <a:ext uri="{FF2B5EF4-FFF2-40B4-BE49-F238E27FC236}">
                      <a16:creationId xmlns:a16="http://schemas.microsoft.com/office/drawing/2014/main" id="{F8B21E28-2094-9FE4-C580-E5A286240D6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6" name="Google Shape;9438;p73">
                  <a:extLst>
                    <a:ext uri="{FF2B5EF4-FFF2-40B4-BE49-F238E27FC236}">
                      <a16:creationId xmlns:a16="http://schemas.microsoft.com/office/drawing/2014/main" id="{D11781E8-C313-914B-E0E1-FA7EFC88CD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7" name="Google Shape;9439;p73">
                  <a:extLst>
                    <a:ext uri="{FF2B5EF4-FFF2-40B4-BE49-F238E27FC236}">
                      <a16:creationId xmlns:a16="http://schemas.microsoft.com/office/drawing/2014/main" id="{68D33169-8CDB-5828-08EF-4F808ADA229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5" name="Google Shape;9440;p73">
                <a:extLst>
                  <a:ext uri="{FF2B5EF4-FFF2-40B4-BE49-F238E27FC236}">
                    <a16:creationId xmlns:a16="http://schemas.microsoft.com/office/drawing/2014/main" id="{50CDE981-A05B-4B9A-9C03-91FA6F089CE8}"/>
                  </a:ext>
                </a:extLst>
              </p:cNvPr>
              <p:cNvGrpSpPr/>
              <p:nvPr/>
            </p:nvGrpSpPr>
            <p:grpSpPr>
              <a:xfrm>
                <a:off x="2037247" y="3747903"/>
                <a:ext cx="501923" cy="500571"/>
                <a:chOff x="1310075" y="3253275"/>
                <a:chExt cx="296950" cy="296150"/>
              </a:xfrm>
              <a:grpFill/>
            </p:grpSpPr>
            <p:sp>
              <p:nvSpPr>
                <p:cNvPr id="17558" name="Google Shape;9441;p73">
                  <a:extLst>
                    <a:ext uri="{FF2B5EF4-FFF2-40B4-BE49-F238E27FC236}">
                      <a16:creationId xmlns:a16="http://schemas.microsoft.com/office/drawing/2014/main" id="{7E72AA58-F23E-9C2F-6B4E-BDEAD3037002}"/>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9" name="Google Shape;9442;p73">
                  <a:extLst>
                    <a:ext uri="{FF2B5EF4-FFF2-40B4-BE49-F238E27FC236}">
                      <a16:creationId xmlns:a16="http://schemas.microsoft.com/office/drawing/2014/main" id="{62F007EA-4447-7922-F36F-841929C02451}"/>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0" name="Google Shape;9443;p73">
                  <a:extLst>
                    <a:ext uri="{FF2B5EF4-FFF2-40B4-BE49-F238E27FC236}">
                      <a16:creationId xmlns:a16="http://schemas.microsoft.com/office/drawing/2014/main" id="{5DC2AB05-1B56-FEA0-8BC0-B10CC05CCE4B}"/>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416" name="Google Shape;9444;p73">
                <a:extLst>
                  <a:ext uri="{FF2B5EF4-FFF2-40B4-BE49-F238E27FC236}">
                    <a16:creationId xmlns:a16="http://schemas.microsoft.com/office/drawing/2014/main" id="{1640DDD4-D4D4-E6DF-6B37-4329B975E335}"/>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417" name="Google Shape;9445;p73">
                <a:extLst>
                  <a:ext uri="{FF2B5EF4-FFF2-40B4-BE49-F238E27FC236}">
                    <a16:creationId xmlns:a16="http://schemas.microsoft.com/office/drawing/2014/main" id="{50062B59-8207-7100-5398-7543C221B95D}"/>
                  </a:ext>
                </a:extLst>
              </p:cNvPr>
              <p:cNvGrpSpPr/>
              <p:nvPr/>
            </p:nvGrpSpPr>
            <p:grpSpPr>
              <a:xfrm>
                <a:off x="2036572" y="4983505"/>
                <a:ext cx="503276" cy="502894"/>
                <a:chOff x="1310075" y="3980250"/>
                <a:chExt cx="297750" cy="297525"/>
              </a:xfrm>
              <a:grpFill/>
            </p:grpSpPr>
            <p:sp>
              <p:nvSpPr>
                <p:cNvPr id="17554" name="Google Shape;9446;p73">
                  <a:extLst>
                    <a:ext uri="{FF2B5EF4-FFF2-40B4-BE49-F238E27FC236}">
                      <a16:creationId xmlns:a16="http://schemas.microsoft.com/office/drawing/2014/main" id="{E7989AFD-6E6A-2002-19AD-1B821B152171}"/>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5" name="Google Shape;9447;p73">
                  <a:extLst>
                    <a:ext uri="{FF2B5EF4-FFF2-40B4-BE49-F238E27FC236}">
                      <a16:creationId xmlns:a16="http://schemas.microsoft.com/office/drawing/2014/main" id="{CBAC00B8-657D-2FF1-9E18-D2419B1B075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6" name="Google Shape;9448;p73">
                  <a:extLst>
                    <a:ext uri="{FF2B5EF4-FFF2-40B4-BE49-F238E27FC236}">
                      <a16:creationId xmlns:a16="http://schemas.microsoft.com/office/drawing/2014/main" id="{6BD7CC99-76BE-6C4A-87DB-A2447996DEAA}"/>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7" name="Google Shape;9449;p73">
                  <a:extLst>
                    <a:ext uri="{FF2B5EF4-FFF2-40B4-BE49-F238E27FC236}">
                      <a16:creationId xmlns:a16="http://schemas.microsoft.com/office/drawing/2014/main" id="{B49C7A6F-2437-888F-C977-AF9853C45148}"/>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8" name="Google Shape;9450;p73">
                <a:extLst>
                  <a:ext uri="{FF2B5EF4-FFF2-40B4-BE49-F238E27FC236}">
                    <a16:creationId xmlns:a16="http://schemas.microsoft.com/office/drawing/2014/main" id="{D524502A-B9FE-2776-E963-98D23817776B}"/>
                  </a:ext>
                </a:extLst>
              </p:cNvPr>
              <p:cNvGrpSpPr/>
              <p:nvPr/>
            </p:nvGrpSpPr>
            <p:grpSpPr>
              <a:xfrm>
                <a:off x="5275218" y="3748557"/>
                <a:ext cx="380816" cy="499261"/>
                <a:chOff x="3167275" y="3227275"/>
                <a:chExt cx="225300" cy="295375"/>
              </a:xfrm>
              <a:grpFill/>
            </p:grpSpPr>
            <p:sp>
              <p:nvSpPr>
                <p:cNvPr id="17549" name="Google Shape;9451;p73">
                  <a:extLst>
                    <a:ext uri="{FF2B5EF4-FFF2-40B4-BE49-F238E27FC236}">
                      <a16:creationId xmlns:a16="http://schemas.microsoft.com/office/drawing/2014/main" id="{F296B486-AC8B-58E9-8B10-FBB208094B5E}"/>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0" name="Google Shape;9452;p73">
                  <a:extLst>
                    <a:ext uri="{FF2B5EF4-FFF2-40B4-BE49-F238E27FC236}">
                      <a16:creationId xmlns:a16="http://schemas.microsoft.com/office/drawing/2014/main" id="{4746372A-60C7-AD2F-D91D-1CC5BEB13867}"/>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1" name="Google Shape;9453;p73">
                  <a:extLst>
                    <a:ext uri="{FF2B5EF4-FFF2-40B4-BE49-F238E27FC236}">
                      <a16:creationId xmlns:a16="http://schemas.microsoft.com/office/drawing/2014/main" id="{B85A67F4-8864-3121-8401-D992B08F1AD2}"/>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2" name="Google Shape;9454;p73">
                  <a:extLst>
                    <a:ext uri="{FF2B5EF4-FFF2-40B4-BE49-F238E27FC236}">
                      <a16:creationId xmlns:a16="http://schemas.microsoft.com/office/drawing/2014/main" id="{5C8CC359-1B65-A7BA-5653-0F741F706387}"/>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3" name="Google Shape;9455;p73">
                  <a:extLst>
                    <a:ext uri="{FF2B5EF4-FFF2-40B4-BE49-F238E27FC236}">
                      <a16:creationId xmlns:a16="http://schemas.microsoft.com/office/drawing/2014/main" id="{CAB09941-E853-A04C-D3FC-E41125E5E887}"/>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419" name="Google Shape;9456;p73">
                <a:extLst>
                  <a:ext uri="{FF2B5EF4-FFF2-40B4-BE49-F238E27FC236}">
                    <a16:creationId xmlns:a16="http://schemas.microsoft.com/office/drawing/2014/main" id="{F69B2378-0AE2-BC3E-FD29-2E716F623885}"/>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420" name="Google Shape;9457;p73">
                <a:extLst>
                  <a:ext uri="{FF2B5EF4-FFF2-40B4-BE49-F238E27FC236}">
                    <a16:creationId xmlns:a16="http://schemas.microsoft.com/office/drawing/2014/main" id="{28EC3719-B00B-AB18-1E7C-ADD81100BFEC}"/>
                  </a:ext>
                </a:extLst>
              </p:cNvPr>
              <p:cNvGrpSpPr/>
              <p:nvPr/>
            </p:nvGrpSpPr>
            <p:grpSpPr>
              <a:xfrm>
                <a:off x="5213987" y="4985299"/>
                <a:ext cx="503276" cy="499303"/>
                <a:chOff x="3133425" y="3955025"/>
                <a:chExt cx="297750" cy="295400"/>
              </a:xfrm>
              <a:grpFill/>
            </p:grpSpPr>
            <p:sp>
              <p:nvSpPr>
                <p:cNvPr id="17546" name="Google Shape;9458;p73">
                  <a:extLst>
                    <a:ext uri="{FF2B5EF4-FFF2-40B4-BE49-F238E27FC236}">
                      <a16:creationId xmlns:a16="http://schemas.microsoft.com/office/drawing/2014/main" id="{43F2E8D9-6484-438A-8499-ED54D76C78ED}"/>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7" name="Google Shape;9459;p73">
                  <a:extLst>
                    <a:ext uri="{FF2B5EF4-FFF2-40B4-BE49-F238E27FC236}">
                      <a16:creationId xmlns:a16="http://schemas.microsoft.com/office/drawing/2014/main" id="{EBE77CC2-A888-677D-BEC0-1663DE4E183A}"/>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8" name="Google Shape;9460;p73">
                  <a:extLst>
                    <a:ext uri="{FF2B5EF4-FFF2-40B4-BE49-F238E27FC236}">
                      <a16:creationId xmlns:a16="http://schemas.microsoft.com/office/drawing/2014/main" id="{6D55C2A5-D71B-64CF-5DAA-8DA768213113}"/>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1" name="Google Shape;9461;p73">
                <a:extLst>
                  <a:ext uri="{FF2B5EF4-FFF2-40B4-BE49-F238E27FC236}">
                    <a16:creationId xmlns:a16="http://schemas.microsoft.com/office/drawing/2014/main" id="{D13DAC0F-61B5-DB93-3052-24C5C14B1760}"/>
                  </a:ext>
                </a:extLst>
              </p:cNvPr>
              <p:cNvGrpSpPr/>
              <p:nvPr/>
            </p:nvGrpSpPr>
            <p:grpSpPr>
              <a:xfrm>
                <a:off x="8379176" y="3746993"/>
                <a:ext cx="500612" cy="502387"/>
                <a:chOff x="4991425" y="3234750"/>
                <a:chExt cx="296175" cy="297225"/>
              </a:xfrm>
              <a:grpFill/>
            </p:grpSpPr>
            <p:sp>
              <p:nvSpPr>
                <p:cNvPr id="17540" name="Google Shape;9462;p73">
                  <a:extLst>
                    <a:ext uri="{FF2B5EF4-FFF2-40B4-BE49-F238E27FC236}">
                      <a16:creationId xmlns:a16="http://schemas.microsoft.com/office/drawing/2014/main" id="{FA1209A9-0681-8DCA-EC5A-2FD8230C67AE}"/>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1" name="Google Shape;9463;p73">
                  <a:extLst>
                    <a:ext uri="{FF2B5EF4-FFF2-40B4-BE49-F238E27FC236}">
                      <a16:creationId xmlns:a16="http://schemas.microsoft.com/office/drawing/2014/main" id="{CAE176C9-D707-E52B-8DC2-417C3E521E77}"/>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2" name="Google Shape;9464;p73">
                  <a:extLst>
                    <a:ext uri="{FF2B5EF4-FFF2-40B4-BE49-F238E27FC236}">
                      <a16:creationId xmlns:a16="http://schemas.microsoft.com/office/drawing/2014/main" id="{27CB0D91-0D94-618E-94BF-AA43EB6157C5}"/>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3" name="Google Shape;9465;p73">
                  <a:extLst>
                    <a:ext uri="{FF2B5EF4-FFF2-40B4-BE49-F238E27FC236}">
                      <a16:creationId xmlns:a16="http://schemas.microsoft.com/office/drawing/2014/main" id="{0D53A7C0-8EB3-F416-922A-85FE6C9CC01B}"/>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4" name="Google Shape;9466;p73">
                  <a:extLst>
                    <a:ext uri="{FF2B5EF4-FFF2-40B4-BE49-F238E27FC236}">
                      <a16:creationId xmlns:a16="http://schemas.microsoft.com/office/drawing/2014/main" id="{0B59C257-B4EA-91F5-73A4-7A0716566738}"/>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5" name="Google Shape;9467;p73">
                  <a:extLst>
                    <a:ext uri="{FF2B5EF4-FFF2-40B4-BE49-F238E27FC236}">
                      <a16:creationId xmlns:a16="http://schemas.microsoft.com/office/drawing/2014/main" id="{9AA0EFC0-A8C3-22AD-6E7F-CBA320C805C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2" name="Google Shape;9468;p73">
                <a:extLst>
                  <a:ext uri="{FF2B5EF4-FFF2-40B4-BE49-F238E27FC236}">
                    <a16:creationId xmlns:a16="http://schemas.microsoft.com/office/drawing/2014/main" id="{2FA5463A-55CF-6803-BA84-49302C464277}"/>
                  </a:ext>
                </a:extLst>
              </p:cNvPr>
              <p:cNvGrpSpPr/>
              <p:nvPr/>
            </p:nvGrpSpPr>
            <p:grpSpPr>
              <a:xfrm>
                <a:off x="8379176" y="4407885"/>
                <a:ext cx="500612" cy="440694"/>
                <a:chOff x="4991425" y="3617150"/>
                <a:chExt cx="296175" cy="260725"/>
              </a:xfrm>
              <a:grpFill/>
            </p:grpSpPr>
            <p:sp>
              <p:nvSpPr>
                <p:cNvPr id="17533" name="Google Shape;9469;p73">
                  <a:extLst>
                    <a:ext uri="{FF2B5EF4-FFF2-40B4-BE49-F238E27FC236}">
                      <a16:creationId xmlns:a16="http://schemas.microsoft.com/office/drawing/2014/main" id="{BB304AF2-3EBC-1407-AA68-FE2E54AF26B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4" name="Google Shape;9470;p73">
                  <a:extLst>
                    <a:ext uri="{FF2B5EF4-FFF2-40B4-BE49-F238E27FC236}">
                      <a16:creationId xmlns:a16="http://schemas.microsoft.com/office/drawing/2014/main" id="{A1C0B796-F903-E2CD-1D5F-E60446A8788D}"/>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5" name="Google Shape;9471;p73">
                  <a:extLst>
                    <a:ext uri="{FF2B5EF4-FFF2-40B4-BE49-F238E27FC236}">
                      <a16:creationId xmlns:a16="http://schemas.microsoft.com/office/drawing/2014/main" id="{C3BAFDCF-90EA-8860-F823-024FA6EEB4F1}"/>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6" name="Google Shape;9472;p73">
                  <a:extLst>
                    <a:ext uri="{FF2B5EF4-FFF2-40B4-BE49-F238E27FC236}">
                      <a16:creationId xmlns:a16="http://schemas.microsoft.com/office/drawing/2014/main" id="{F703C58E-4DF3-42AD-DBAE-BF269AA1AC58}"/>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7" name="Google Shape;9473;p73">
                  <a:extLst>
                    <a:ext uri="{FF2B5EF4-FFF2-40B4-BE49-F238E27FC236}">
                      <a16:creationId xmlns:a16="http://schemas.microsoft.com/office/drawing/2014/main" id="{447A0F95-F988-D0A0-8EA3-3D58AECB06F2}"/>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8" name="Google Shape;9474;p73">
                  <a:extLst>
                    <a:ext uri="{FF2B5EF4-FFF2-40B4-BE49-F238E27FC236}">
                      <a16:creationId xmlns:a16="http://schemas.microsoft.com/office/drawing/2014/main" id="{5CED08A7-3C4C-D188-9420-82A5C7771187}"/>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9" name="Google Shape;9475;p73">
                  <a:extLst>
                    <a:ext uri="{FF2B5EF4-FFF2-40B4-BE49-F238E27FC236}">
                      <a16:creationId xmlns:a16="http://schemas.microsoft.com/office/drawing/2014/main" id="{0908F6F4-4246-4B67-D2AB-EC1090E59764}"/>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3" name="Google Shape;9476;p73">
                <a:extLst>
                  <a:ext uri="{FF2B5EF4-FFF2-40B4-BE49-F238E27FC236}">
                    <a16:creationId xmlns:a16="http://schemas.microsoft.com/office/drawing/2014/main" id="{FF6104C2-A367-8005-02BF-2AFF6A8EF15B}"/>
                  </a:ext>
                </a:extLst>
              </p:cNvPr>
              <p:cNvGrpSpPr/>
              <p:nvPr/>
            </p:nvGrpSpPr>
            <p:grpSpPr>
              <a:xfrm>
                <a:off x="8489677" y="4985299"/>
                <a:ext cx="279612" cy="499303"/>
                <a:chOff x="5056800" y="3962900"/>
                <a:chExt cx="165425" cy="295400"/>
              </a:xfrm>
              <a:grpFill/>
            </p:grpSpPr>
            <p:sp>
              <p:nvSpPr>
                <p:cNvPr id="17530" name="Google Shape;9477;p73">
                  <a:extLst>
                    <a:ext uri="{FF2B5EF4-FFF2-40B4-BE49-F238E27FC236}">
                      <a16:creationId xmlns:a16="http://schemas.microsoft.com/office/drawing/2014/main" id="{688AF427-559B-E661-E9C7-D1CA13233767}"/>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1" name="Google Shape;9478;p73">
                  <a:extLst>
                    <a:ext uri="{FF2B5EF4-FFF2-40B4-BE49-F238E27FC236}">
                      <a16:creationId xmlns:a16="http://schemas.microsoft.com/office/drawing/2014/main" id="{593E3FDA-AA80-3250-DF9A-3537C40B5209}"/>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2" name="Google Shape;9479;p73">
                  <a:extLst>
                    <a:ext uri="{FF2B5EF4-FFF2-40B4-BE49-F238E27FC236}">
                      <a16:creationId xmlns:a16="http://schemas.microsoft.com/office/drawing/2014/main" id="{A46D2A10-89D4-150E-65D3-371AF4E221AD}"/>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4" name="Google Shape;9480;p73">
                <a:extLst>
                  <a:ext uri="{FF2B5EF4-FFF2-40B4-BE49-F238E27FC236}">
                    <a16:creationId xmlns:a16="http://schemas.microsoft.com/office/drawing/2014/main" id="{8D5600BF-DB30-E42D-278A-BB94544FEE08}"/>
                  </a:ext>
                </a:extLst>
              </p:cNvPr>
              <p:cNvGrpSpPr/>
              <p:nvPr/>
            </p:nvGrpSpPr>
            <p:grpSpPr>
              <a:xfrm>
                <a:off x="10279035" y="4985321"/>
                <a:ext cx="501923" cy="499261"/>
                <a:chOff x="6168925" y="3936925"/>
                <a:chExt cx="296950" cy="295375"/>
              </a:xfrm>
              <a:grpFill/>
            </p:grpSpPr>
            <p:sp>
              <p:nvSpPr>
                <p:cNvPr id="17524" name="Google Shape;9481;p73">
                  <a:extLst>
                    <a:ext uri="{FF2B5EF4-FFF2-40B4-BE49-F238E27FC236}">
                      <a16:creationId xmlns:a16="http://schemas.microsoft.com/office/drawing/2014/main" id="{65260F20-2E42-F47D-4AE8-4FDD93D748B3}"/>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5" name="Google Shape;9482;p73">
                  <a:extLst>
                    <a:ext uri="{FF2B5EF4-FFF2-40B4-BE49-F238E27FC236}">
                      <a16:creationId xmlns:a16="http://schemas.microsoft.com/office/drawing/2014/main" id="{A0E1C9B5-0197-54AC-39AE-095DF44FEC66}"/>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6" name="Google Shape;9483;p73">
                  <a:extLst>
                    <a:ext uri="{FF2B5EF4-FFF2-40B4-BE49-F238E27FC236}">
                      <a16:creationId xmlns:a16="http://schemas.microsoft.com/office/drawing/2014/main" id="{B77F4A19-49C5-4AD5-707A-C786BEC553E5}"/>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7" name="Google Shape;9484;p73">
                  <a:extLst>
                    <a:ext uri="{FF2B5EF4-FFF2-40B4-BE49-F238E27FC236}">
                      <a16:creationId xmlns:a16="http://schemas.microsoft.com/office/drawing/2014/main" id="{582176A7-AEEB-A44B-3FF7-3210D446C8C2}"/>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8" name="Google Shape;9485;p73">
                  <a:extLst>
                    <a:ext uri="{FF2B5EF4-FFF2-40B4-BE49-F238E27FC236}">
                      <a16:creationId xmlns:a16="http://schemas.microsoft.com/office/drawing/2014/main" id="{CD4C2751-EBCA-9A2F-5644-5E492CF532AB}"/>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9" name="Google Shape;9486;p73">
                  <a:extLst>
                    <a:ext uri="{FF2B5EF4-FFF2-40B4-BE49-F238E27FC236}">
                      <a16:creationId xmlns:a16="http://schemas.microsoft.com/office/drawing/2014/main" id="{05717B48-6B56-6992-F7A8-08F6BEEB34AB}"/>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5" name="Google Shape;9487;p73">
                <a:extLst>
                  <a:ext uri="{FF2B5EF4-FFF2-40B4-BE49-F238E27FC236}">
                    <a16:creationId xmlns:a16="http://schemas.microsoft.com/office/drawing/2014/main" id="{9F44E99C-D019-D8B6-E4B4-E09107D9B320}"/>
                  </a:ext>
                </a:extLst>
              </p:cNvPr>
              <p:cNvGrpSpPr/>
              <p:nvPr/>
            </p:nvGrpSpPr>
            <p:grpSpPr>
              <a:xfrm>
                <a:off x="2672075" y="3748558"/>
                <a:ext cx="497908" cy="499261"/>
                <a:chOff x="1674750" y="3254050"/>
                <a:chExt cx="294575" cy="295375"/>
              </a:xfrm>
              <a:grpFill/>
            </p:grpSpPr>
            <p:sp>
              <p:nvSpPr>
                <p:cNvPr id="17521" name="Google Shape;9488;p73">
                  <a:extLst>
                    <a:ext uri="{FF2B5EF4-FFF2-40B4-BE49-F238E27FC236}">
                      <a16:creationId xmlns:a16="http://schemas.microsoft.com/office/drawing/2014/main" id="{C57E509E-4496-A7FF-25E6-B183A4F7F4DE}"/>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2" name="Google Shape;9489;p73">
                  <a:extLst>
                    <a:ext uri="{FF2B5EF4-FFF2-40B4-BE49-F238E27FC236}">
                      <a16:creationId xmlns:a16="http://schemas.microsoft.com/office/drawing/2014/main" id="{8D18D4B7-8499-97E3-00CE-C6875FDEC7F5}"/>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3" name="Google Shape;9490;p73">
                  <a:extLst>
                    <a:ext uri="{FF2B5EF4-FFF2-40B4-BE49-F238E27FC236}">
                      <a16:creationId xmlns:a16="http://schemas.microsoft.com/office/drawing/2014/main" id="{B1962EF9-D19C-CDA8-7FAB-178C9CB11481}"/>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6" name="Google Shape;9491;p73">
                <a:extLst>
                  <a:ext uri="{FF2B5EF4-FFF2-40B4-BE49-F238E27FC236}">
                    <a16:creationId xmlns:a16="http://schemas.microsoft.com/office/drawing/2014/main" id="{47A1DA6D-4F63-2B3F-5626-F2234BE8A939}"/>
                  </a:ext>
                </a:extLst>
              </p:cNvPr>
              <p:cNvGrpSpPr/>
              <p:nvPr/>
            </p:nvGrpSpPr>
            <p:grpSpPr>
              <a:xfrm>
                <a:off x="2692697" y="4378602"/>
                <a:ext cx="456666" cy="499261"/>
                <a:chOff x="1687350" y="3618725"/>
                <a:chExt cx="270175" cy="295375"/>
              </a:xfrm>
              <a:grpFill/>
            </p:grpSpPr>
            <p:sp>
              <p:nvSpPr>
                <p:cNvPr id="17518" name="Google Shape;9492;p73">
                  <a:extLst>
                    <a:ext uri="{FF2B5EF4-FFF2-40B4-BE49-F238E27FC236}">
                      <a16:creationId xmlns:a16="http://schemas.microsoft.com/office/drawing/2014/main" id="{451A25F2-EF0D-3687-9653-2AB76E08CD3A}"/>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9" name="Google Shape;9493;p73">
                  <a:extLst>
                    <a:ext uri="{FF2B5EF4-FFF2-40B4-BE49-F238E27FC236}">
                      <a16:creationId xmlns:a16="http://schemas.microsoft.com/office/drawing/2014/main" id="{9A9972FA-CBEB-F756-2685-146EC73A2F1D}"/>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0" name="Google Shape;9494;p73">
                  <a:extLst>
                    <a:ext uri="{FF2B5EF4-FFF2-40B4-BE49-F238E27FC236}">
                      <a16:creationId xmlns:a16="http://schemas.microsoft.com/office/drawing/2014/main" id="{86067495-3292-BCEF-DB86-71BD3E3E8F02}"/>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7" name="Google Shape;9495;p73">
                <a:extLst>
                  <a:ext uri="{FF2B5EF4-FFF2-40B4-BE49-F238E27FC236}">
                    <a16:creationId xmlns:a16="http://schemas.microsoft.com/office/drawing/2014/main" id="{4FC3B9D1-B26B-E965-F516-EA282A618DB9}"/>
                  </a:ext>
                </a:extLst>
              </p:cNvPr>
              <p:cNvGrpSpPr/>
              <p:nvPr/>
            </p:nvGrpSpPr>
            <p:grpSpPr>
              <a:xfrm>
                <a:off x="2669392" y="4985321"/>
                <a:ext cx="503276" cy="499261"/>
                <a:chOff x="1672375" y="3982600"/>
                <a:chExt cx="297750" cy="295375"/>
              </a:xfrm>
              <a:grpFill/>
            </p:grpSpPr>
            <p:sp>
              <p:nvSpPr>
                <p:cNvPr id="17515" name="Google Shape;9496;p73">
                  <a:extLst>
                    <a:ext uri="{FF2B5EF4-FFF2-40B4-BE49-F238E27FC236}">
                      <a16:creationId xmlns:a16="http://schemas.microsoft.com/office/drawing/2014/main" id="{A57F6FF9-F506-2DC3-EE4E-421A62FE7DF9}"/>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6" name="Google Shape;9497;p73">
                  <a:extLst>
                    <a:ext uri="{FF2B5EF4-FFF2-40B4-BE49-F238E27FC236}">
                      <a16:creationId xmlns:a16="http://schemas.microsoft.com/office/drawing/2014/main" id="{8D7DEA06-BEED-F1D7-495F-A8B719208197}"/>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7" name="Google Shape;9498;p73">
                  <a:extLst>
                    <a:ext uri="{FF2B5EF4-FFF2-40B4-BE49-F238E27FC236}">
                      <a16:creationId xmlns:a16="http://schemas.microsoft.com/office/drawing/2014/main" id="{5918EB2F-4EFF-F352-0A98-975B96563D55}"/>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8" name="Google Shape;9499;p73">
                <a:extLst>
                  <a:ext uri="{FF2B5EF4-FFF2-40B4-BE49-F238E27FC236}">
                    <a16:creationId xmlns:a16="http://schemas.microsoft.com/office/drawing/2014/main" id="{DDA52221-A32D-FA1D-9807-E9C663230BFA}"/>
                  </a:ext>
                </a:extLst>
              </p:cNvPr>
              <p:cNvGrpSpPr/>
              <p:nvPr/>
            </p:nvGrpSpPr>
            <p:grpSpPr>
              <a:xfrm>
                <a:off x="5851479" y="3747882"/>
                <a:ext cx="500612" cy="500612"/>
                <a:chOff x="3497300" y="3227275"/>
                <a:chExt cx="296175" cy="296175"/>
              </a:xfrm>
              <a:grpFill/>
            </p:grpSpPr>
            <p:sp>
              <p:nvSpPr>
                <p:cNvPr id="17507" name="Google Shape;9500;p73">
                  <a:extLst>
                    <a:ext uri="{FF2B5EF4-FFF2-40B4-BE49-F238E27FC236}">
                      <a16:creationId xmlns:a16="http://schemas.microsoft.com/office/drawing/2014/main" id="{1CAAA0AA-3C6B-A4F7-3ACC-F95C78F093CC}"/>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8" name="Google Shape;9501;p73">
                  <a:extLst>
                    <a:ext uri="{FF2B5EF4-FFF2-40B4-BE49-F238E27FC236}">
                      <a16:creationId xmlns:a16="http://schemas.microsoft.com/office/drawing/2014/main" id="{8491F67D-D392-14C3-6D28-87D86C44C220}"/>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9" name="Google Shape;9502;p73">
                  <a:extLst>
                    <a:ext uri="{FF2B5EF4-FFF2-40B4-BE49-F238E27FC236}">
                      <a16:creationId xmlns:a16="http://schemas.microsoft.com/office/drawing/2014/main" id="{A2504DC1-A72F-CE83-C2FA-8A3CC92443FF}"/>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0" name="Google Shape;9503;p73">
                  <a:extLst>
                    <a:ext uri="{FF2B5EF4-FFF2-40B4-BE49-F238E27FC236}">
                      <a16:creationId xmlns:a16="http://schemas.microsoft.com/office/drawing/2014/main" id="{0F19ECEE-2FB0-87AE-4172-EC20D5D2F848}"/>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1" name="Google Shape;9504;p73">
                  <a:extLst>
                    <a:ext uri="{FF2B5EF4-FFF2-40B4-BE49-F238E27FC236}">
                      <a16:creationId xmlns:a16="http://schemas.microsoft.com/office/drawing/2014/main" id="{5047A9C7-A5B0-785F-3534-F259F2320EBD}"/>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2" name="Google Shape;9505;p73">
                  <a:extLst>
                    <a:ext uri="{FF2B5EF4-FFF2-40B4-BE49-F238E27FC236}">
                      <a16:creationId xmlns:a16="http://schemas.microsoft.com/office/drawing/2014/main" id="{4A78EB67-75E1-B9D1-E13E-1510A20387FD}"/>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3" name="Google Shape;9506;p73">
                  <a:extLst>
                    <a:ext uri="{FF2B5EF4-FFF2-40B4-BE49-F238E27FC236}">
                      <a16:creationId xmlns:a16="http://schemas.microsoft.com/office/drawing/2014/main" id="{015AC72E-F1AD-3B17-2486-6CD024C2D4A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4" name="Google Shape;9507;p73">
                  <a:extLst>
                    <a:ext uri="{FF2B5EF4-FFF2-40B4-BE49-F238E27FC236}">
                      <a16:creationId xmlns:a16="http://schemas.microsoft.com/office/drawing/2014/main" id="{2D8F5426-AF9B-4D79-C735-B05C665F2959}"/>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9" name="Google Shape;9508;p73">
                <a:extLst>
                  <a:ext uri="{FF2B5EF4-FFF2-40B4-BE49-F238E27FC236}">
                    <a16:creationId xmlns:a16="http://schemas.microsoft.com/office/drawing/2014/main" id="{9DB71135-D972-9020-A8EF-072B2846D87E}"/>
                  </a:ext>
                </a:extLst>
              </p:cNvPr>
              <p:cNvGrpSpPr/>
              <p:nvPr/>
            </p:nvGrpSpPr>
            <p:grpSpPr>
              <a:xfrm>
                <a:off x="5852154" y="4379933"/>
                <a:ext cx="499261" cy="496599"/>
                <a:chOff x="3497300" y="3591950"/>
                <a:chExt cx="295375" cy="293800"/>
              </a:xfrm>
              <a:grpFill/>
            </p:grpSpPr>
            <p:sp>
              <p:nvSpPr>
                <p:cNvPr id="17499" name="Google Shape;9509;p73">
                  <a:extLst>
                    <a:ext uri="{FF2B5EF4-FFF2-40B4-BE49-F238E27FC236}">
                      <a16:creationId xmlns:a16="http://schemas.microsoft.com/office/drawing/2014/main" id="{634323F7-7D43-5B42-B393-99BFDCF777A8}"/>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0" name="Google Shape;9510;p73">
                  <a:extLst>
                    <a:ext uri="{FF2B5EF4-FFF2-40B4-BE49-F238E27FC236}">
                      <a16:creationId xmlns:a16="http://schemas.microsoft.com/office/drawing/2014/main" id="{0A2FC356-6031-07F2-BD15-81EEDB62862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1" name="Google Shape;9511;p73">
                  <a:extLst>
                    <a:ext uri="{FF2B5EF4-FFF2-40B4-BE49-F238E27FC236}">
                      <a16:creationId xmlns:a16="http://schemas.microsoft.com/office/drawing/2014/main" id="{78C605D1-AEC1-DD92-DEAA-79A00451B53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2" name="Google Shape;9512;p73">
                  <a:extLst>
                    <a:ext uri="{FF2B5EF4-FFF2-40B4-BE49-F238E27FC236}">
                      <a16:creationId xmlns:a16="http://schemas.microsoft.com/office/drawing/2014/main" id="{07DEA9B0-BECD-8315-1769-40C286544FBA}"/>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3" name="Google Shape;9513;p73">
                  <a:extLst>
                    <a:ext uri="{FF2B5EF4-FFF2-40B4-BE49-F238E27FC236}">
                      <a16:creationId xmlns:a16="http://schemas.microsoft.com/office/drawing/2014/main" id="{B894CE8F-F3D3-7EC9-6528-8AD73289A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4" name="Google Shape;9514;p73">
                  <a:extLst>
                    <a:ext uri="{FF2B5EF4-FFF2-40B4-BE49-F238E27FC236}">
                      <a16:creationId xmlns:a16="http://schemas.microsoft.com/office/drawing/2014/main" id="{920AE97A-4BDA-BDA4-DB2C-4F7B8CDC49A0}"/>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5" name="Google Shape;9515;p73">
                  <a:extLst>
                    <a:ext uri="{FF2B5EF4-FFF2-40B4-BE49-F238E27FC236}">
                      <a16:creationId xmlns:a16="http://schemas.microsoft.com/office/drawing/2014/main" id="{C89225CF-9960-3868-64C8-6ABF87220F7E}"/>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6" name="Google Shape;9516;p73">
                  <a:extLst>
                    <a:ext uri="{FF2B5EF4-FFF2-40B4-BE49-F238E27FC236}">
                      <a16:creationId xmlns:a16="http://schemas.microsoft.com/office/drawing/2014/main" id="{2C5B7D3C-8614-E2CB-347F-650453A9C3AA}"/>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0" name="Google Shape;9517;p73">
                <a:extLst>
                  <a:ext uri="{FF2B5EF4-FFF2-40B4-BE49-F238E27FC236}">
                    <a16:creationId xmlns:a16="http://schemas.microsoft.com/office/drawing/2014/main" id="{F4EB06D3-45ED-D6A7-9F38-3485AA046CDA}"/>
                  </a:ext>
                </a:extLst>
              </p:cNvPr>
              <p:cNvGrpSpPr/>
              <p:nvPr/>
            </p:nvGrpSpPr>
            <p:grpSpPr>
              <a:xfrm>
                <a:off x="5852154" y="4985299"/>
                <a:ext cx="499261" cy="499303"/>
                <a:chOff x="3497300" y="3955025"/>
                <a:chExt cx="295375" cy="295400"/>
              </a:xfrm>
              <a:grpFill/>
            </p:grpSpPr>
            <p:sp>
              <p:nvSpPr>
                <p:cNvPr id="17496" name="Google Shape;9518;p73">
                  <a:extLst>
                    <a:ext uri="{FF2B5EF4-FFF2-40B4-BE49-F238E27FC236}">
                      <a16:creationId xmlns:a16="http://schemas.microsoft.com/office/drawing/2014/main" id="{FF747517-6097-2376-34AE-B0493D829692}"/>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7" name="Google Shape;9519;p73">
                  <a:extLst>
                    <a:ext uri="{FF2B5EF4-FFF2-40B4-BE49-F238E27FC236}">
                      <a16:creationId xmlns:a16="http://schemas.microsoft.com/office/drawing/2014/main" id="{12873A53-F89B-2ECB-7440-1C7EF450A8C6}"/>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8" name="Google Shape;9520;p73">
                  <a:extLst>
                    <a:ext uri="{FF2B5EF4-FFF2-40B4-BE49-F238E27FC236}">
                      <a16:creationId xmlns:a16="http://schemas.microsoft.com/office/drawing/2014/main" id="{22EE14F0-35AA-1A41-BE13-8671F6C28C5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1" name="Google Shape;9521;p73">
                <a:extLst>
                  <a:ext uri="{FF2B5EF4-FFF2-40B4-BE49-F238E27FC236}">
                    <a16:creationId xmlns:a16="http://schemas.microsoft.com/office/drawing/2014/main" id="{73A575D0-257E-2905-187B-D13CBBC13E4D}"/>
                  </a:ext>
                </a:extLst>
              </p:cNvPr>
              <p:cNvGrpSpPr/>
              <p:nvPr/>
            </p:nvGrpSpPr>
            <p:grpSpPr>
              <a:xfrm>
                <a:off x="9033293" y="3748917"/>
                <a:ext cx="468667" cy="498542"/>
                <a:chOff x="5364750" y="3235150"/>
                <a:chExt cx="277275" cy="294950"/>
              </a:xfrm>
              <a:grpFill/>
            </p:grpSpPr>
            <p:sp>
              <p:nvSpPr>
                <p:cNvPr id="17488" name="Google Shape;9522;p73">
                  <a:extLst>
                    <a:ext uri="{FF2B5EF4-FFF2-40B4-BE49-F238E27FC236}">
                      <a16:creationId xmlns:a16="http://schemas.microsoft.com/office/drawing/2014/main" id="{00229278-29D9-19EB-985D-CCBC792623D6}"/>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9" name="Google Shape;9523;p73">
                  <a:extLst>
                    <a:ext uri="{FF2B5EF4-FFF2-40B4-BE49-F238E27FC236}">
                      <a16:creationId xmlns:a16="http://schemas.microsoft.com/office/drawing/2014/main" id="{8CCF3E55-AFD5-91D5-F492-749BB8B848F4}"/>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0" name="Google Shape;9524;p73">
                  <a:extLst>
                    <a:ext uri="{FF2B5EF4-FFF2-40B4-BE49-F238E27FC236}">
                      <a16:creationId xmlns:a16="http://schemas.microsoft.com/office/drawing/2014/main" id="{ABCFAA90-4A0E-0EC3-31D1-AD46447146E3}"/>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1" name="Google Shape;9525;p73">
                  <a:extLst>
                    <a:ext uri="{FF2B5EF4-FFF2-40B4-BE49-F238E27FC236}">
                      <a16:creationId xmlns:a16="http://schemas.microsoft.com/office/drawing/2014/main" id="{E590DB8D-DB1C-1B85-B6D6-1EB9CBDDEF40}"/>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2" name="Google Shape;9526;p73">
                  <a:extLst>
                    <a:ext uri="{FF2B5EF4-FFF2-40B4-BE49-F238E27FC236}">
                      <a16:creationId xmlns:a16="http://schemas.microsoft.com/office/drawing/2014/main" id="{B69103C3-6AFF-14F7-A94B-EC42C82E389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3" name="Google Shape;9527;p73">
                  <a:extLst>
                    <a:ext uri="{FF2B5EF4-FFF2-40B4-BE49-F238E27FC236}">
                      <a16:creationId xmlns:a16="http://schemas.microsoft.com/office/drawing/2014/main" id="{001BCC18-196C-83E6-FC6E-CFC3EA6FE4A9}"/>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4" name="Google Shape;9528;p73">
                  <a:extLst>
                    <a:ext uri="{FF2B5EF4-FFF2-40B4-BE49-F238E27FC236}">
                      <a16:creationId xmlns:a16="http://schemas.microsoft.com/office/drawing/2014/main" id="{B07CFAC4-005B-862A-EC79-60CCF55479FF}"/>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5" name="Google Shape;9529;p73">
                  <a:extLst>
                    <a:ext uri="{FF2B5EF4-FFF2-40B4-BE49-F238E27FC236}">
                      <a16:creationId xmlns:a16="http://schemas.microsoft.com/office/drawing/2014/main" id="{555126F2-2E06-B5F7-5930-0BF08843CBB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2" name="Google Shape;9530;p73">
                <a:extLst>
                  <a:ext uri="{FF2B5EF4-FFF2-40B4-BE49-F238E27FC236}">
                    <a16:creationId xmlns:a16="http://schemas.microsoft.com/office/drawing/2014/main" id="{EB755826-DE75-0DCC-BA96-072E6026329C}"/>
                  </a:ext>
                </a:extLst>
              </p:cNvPr>
              <p:cNvGrpSpPr/>
              <p:nvPr/>
            </p:nvGrpSpPr>
            <p:grpSpPr>
              <a:xfrm>
                <a:off x="9016645" y="4376595"/>
                <a:ext cx="501965" cy="503276"/>
                <a:chOff x="5355300" y="3598250"/>
                <a:chExt cx="296975" cy="297750"/>
              </a:xfrm>
              <a:grpFill/>
            </p:grpSpPr>
            <p:sp>
              <p:nvSpPr>
                <p:cNvPr id="17480" name="Google Shape;9531;p73">
                  <a:extLst>
                    <a:ext uri="{FF2B5EF4-FFF2-40B4-BE49-F238E27FC236}">
                      <a16:creationId xmlns:a16="http://schemas.microsoft.com/office/drawing/2014/main" id="{F64B3056-6846-7381-B32A-B599761CE6FD}"/>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1" name="Google Shape;9532;p73">
                  <a:extLst>
                    <a:ext uri="{FF2B5EF4-FFF2-40B4-BE49-F238E27FC236}">
                      <a16:creationId xmlns:a16="http://schemas.microsoft.com/office/drawing/2014/main" id="{66D6C507-B557-347E-EA7A-1AB26B087FF8}"/>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2" name="Google Shape;9533;p73">
                  <a:extLst>
                    <a:ext uri="{FF2B5EF4-FFF2-40B4-BE49-F238E27FC236}">
                      <a16:creationId xmlns:a16="http://schemas.microsoft.com/office/drawing/2014/main" id="{BFE75B35-31D0-854C-5AD2-ABC5DCDD5234}"/>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3" name="Google Shape;9534;p73">
                  <a:extLst>
                    <a:ext uri="{FF2B5EF4-FFF2-40B4-BE49-F238E27FC236}">
                      <a16:creationId xmlns:a16="http://schemas.microsoft.com/office/drawing/2014/main" id="{29D64B38-2A2A-7C4D-D1EB-F92AEA1B0586}"/>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4" name="Google Shape;9535;p73">
                  <a:extLst>
                    <a:ext uri="{FF2B5EF4-FFF2-40B4-BE49-F238E27FC236}">
                      <a16:creationId xmlns:a16="http://schemas.microsoft.com/office/drawing/2014/main" id="{5F71A9A7-8222-980F-66ED-9D28D5C1342B}"/>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5" name="Google Shape;9536;p73">
                  <a:extLst>
                    <a:ext uri="{FF2B5EF4-FFF2-40B4-BE49-F238E27FC236}">
                      <a16:creationId xmlns:a16="http://schemas.microsoft.com/office/drawing/2014/main" id="{8A23AE87-6772-DD39-C411-1F192C25F6A3}"/>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6" name="Google Shape;9537;p73">
                  <a:extLst>
                    <a:ext uri="{FF2B5EF4-FFF2-40B4-BE49-F238E27FC236}">
                      <a16:creationId xmlns:a16="http://schemas.microsoft.com/office/drawing/2014/main" id="{94D19844-16B6-5671-ACB6-0619EA8C3A5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7" name="Google Shape;9538;p73">
                  <a:extLst>
                    <a:ext uri="{FF2B5EF4-FFF2-40B4-BE49-F238E27FC236}">
                      <a16:creationId xmlns:a16="http://schemas.microsoft.com/office/drawing/2014/main" id="{126CF029-8DB6-FE2F-3BAE-E6FEE73B0D32}"/>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3" name="Google Shape;9539;p73">
                <a:extLst>
                  <a:ext uri="{FF2B5EF4-FFF2-40B4-BE49-F238E27FC236}">
                    <a16:creationId xmlns:a16="http://schemas.microsoft.com/office/drawing/2014/main" id="{14AE3BFC-5EF6-E87C-F12B-EC33C97F0A6D}"/>
                  </a:ext>
                </a:extLst>
              </p:cNvPr>
              <p:cNvGrpSpPr/>
              <p:nvPr/>
            </p:nvGrpSpPr>
            <p:grpSpPr>
              <a:xfrm>
                <a:off x="9022644" y="5073172"/>
                <a:ext cx="489964" cy="323559"/>
                <a:chOff x="5358450" y="4015675"/>
                <a:chExt cx="289875" cy="191425"/>
              </a:xfrm>
              <a:grpFill/>
            </p:grpSpPr>
            <p:sp>
              <p:nvSpPr>
                <p:cNvPr id="17476" name="Google Shape;9540;p73">
                  <a:extLst>
                    <a:ext uri="{FF2B5EF4-FFF2-40B4-BE49-F238E27FC236}">
                      <a16:creationId xmlns:a16="http://schemas.microsoft.com/office/drawing/2014/main" id="{B8D6CD4E-C137-DDB1-6ABC-CD43C5CEE725}"/>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7" name="Google Shape;9541;p73">
                  <a:extLst>
                    <a:ext uri="{FF2B5EF4-FFF2-40B4-BE49-F238E27FC236}">
                      <a16:creationId xmlns:a16="http://schemas.microsoft.com/office/drawing/2014/main" id="{D9B8DF72-94E6-A7D2-D455-EB85149DD990}"/>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8" name="Google Shape;9542;p73">
                  <a:extLst>
                    <a:ext uri="{FF2B5EF4-FFF2-40B4-BE49-F238E27FC236}">
                      <a16:creationId xmlns:a16="http://schemas.microsoft.com/office/drawing/2014/main" id="{C7CA6ED4-1775-4585-8C79-E572F251E2A3}"/>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9" name="Google Shape;9543;p73">
                  <a:extLst>
                    <a:ext uri="{FF2B5EF4-FFF2-40B4-BE49-F238E27FC236}">
                      <a16:creationId xmlns:a16="http://schemas.microsoft.com/office/drawing/2014/main" id="{BB33B190-9521-5B10-AB55-FB76C3B9364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4" name="Google Shape;9544;p73">
                <a:extLst>
                  <a:ext uri="{FF2B5EF4-FFF2-40B4-BE49-F238E27FC236}">
                    <a16:creationId xmlns:a16="http://schemas.microsoft.com/office/drawing/2014/main" id="{665AAED6-833C-731D-D50D-74C2A8844AC7}"/>
                  </a:ext>
                </a:extLst>
              </p:cNvPr>
              <p:cNvGrpSpPr/>
              <p:nvPr/>
            </p:nvGrpSpPr>
            <p:grpSpPr>
              <a:xfrm>
                <a:off x="10925482" y="3765480"/>
                <a:ext cx="501965" cy="465413"/>
                <a:chOff x="6543825" y="3202075"/>
                <a:chExt cx="296975" cy="275350"/>
              </a:xfrm>
              <a:grpFill/>
            </p:grpSpPr>
            <p:sp>
              <p:nvSpPr>
                <p:cNvPr id="17469" name="Google Shape;9545;p73">
                  <a:extLst>
                    <a:ext uri="{FF2B5EF4-FFF2-40B4-BE49-F238E27FC236}">
                      <a16:creationId xmlns:a16="http://schemas.microsoft.com/office/drawing/2014/main" id="{D1294509-78D0-25FD-593D-AE21FC70257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0" name="Google Shape;9546;p73">
                  <a:extLst>
                    <a:ext uri="{FF2B5EF4-FFF2-40B4-BE49-F238E27FC236}">
                      <a16:creationId xmlns:a16="http://schemas.microsoft.com/office/drawing/2014/main" id="{763D7B27-A542-CC10-1BB2-8CE806ED118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1" name="Google Shape;9547;p73">
                  <a:extLst>
                    <a:ext uri="{FF2B5EF4-FFF2-40B4-BE49-F238E27FC236}">
                      <a16:creationId xmlns:a16="http://schemas.microsoft.com/office/drawing/2014/main" id="{FD6A1A1D-1FF6-B37A-F516-A62ADBC181E2}"/>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2" name="Google Shape;9548;p73">
                  <a:extLst>
                    <a:ext uri="{FF2B5EF4-FFF2-40B4-BE49-F238E27FC236}">
                      <a16:creationId xmlns:a16="http://schemas.microsoft.com/office/drawing/2014/main" id="{EC0F4606-DAE9-C8EE-008C-FC3EDFE133D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3" name="Google Shape;9549;p73">
                  <a:extLst>
                    <a:ext uri="{FF2B5EF4-FFF2-40B4-BE49-F238E27FC236}">
                      <a16:creationId xmlns:a16="http://schemas.microsoft.com/office/drawing/2014/main" id="{2AEFAD47-58B3-88A2-96F5-205E66C2452B}"/>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4" name="Google Shape;9550;p73">
                  <a:extLst>
                    <a:ext uri="{FF2B5EF4-FFF2-40B4-BE49-F238E27FC236}">
                      <a16:creationId xmlns:a16="http://schemas.microsoft.com/office/drawing/2014/main" id="{6D4654E2-F4E5-CD24-0713-BFC3E46F8427}"/>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5" name="Google Shape;9551;p73">
                  <a:extLst>
                    <a:ext uri="{FF2B5EF4-FFF2-40B4-BE49-F238E27FC236}">
                      <a16:creationId xmlns:a16="http://schemas.microsoft.com/office/drawing/2014/main" id="{62879B1B-DC23-B1BF-03FA-154A93FA85F3}"/>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5" name="Google Shape;9552;p73">
                <a:extLst>
                  <a:ext uri="{FF2B5EF4-FFF2-40B4-BE49-F238E27FC236}">
                    <a16:creationId xmlns:a16="http://schemas.microsoft.com/office/drawing/2014/main" id="{57F7C9B7-8DA0-F527-CD79-0637F672945A}"/>
                  </a:ext>
                </a:extLst>
              </p:cNvPr>
              <p:cNvGrpSpPr/>
              <p:nvPr/>
            </p:nvGrpSpPr>
            <p:grpSpPr>
              <a:xfrm>
                <a:off x="3302959" y="3747882"/>
                <a:ext cx="500612" cy="500612"/>
                <a:chOff x="2037825" y="3254050"/>
                <a:chExt cx="296175" cy="296175"/>
              </a:xfrm>
              <a:grpFill/>
            </p:grpSpPr>
            <p:sp>
              <p:nvSpPr>
                <p:cNvPr id="17463" name="Google Shape;9553;p73">
                  <a:extLst>
                    <a:ext uri="{FF2B5EF4-FFF2-40B4-BE49-F238E27FC236}">
                      <a16:creationId xmlns:a16="http://schemas.microsoft.com/office/drawing/2014/main" id="{F99EACE2-7DD4-4B40-E928-B5B99286D3A9}"/>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4" name="Google Shape;9554;p73">
                  <a:extLst>
                    <a:ext uri="{FF2B5EF4-FFF2-40B4-BE49-F238E27FC236}">
                      <a16:creationId xmlns:a16="http://schemas.microsoft.com/office/drawing/2014/main" id="{5D326F3D-1BB7-55A9-5863-E880E0CC2073}"/>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5" name="Google Shape;9555;p73">
                  <a:extLst>
                    <a:ext uri="{FF2B5EF4-FFF2-40B4-BE49-F238E27FC236}">
                      <a16:creationId xmlns:a16="http://schemas.microsoft.com/office/drawing/2014/main" id="{072A0DF2-4AFB-9B8E-16CD-1D80157D8056}"/>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6" name="Google Shape;9556;p73">
                  <a:extLst>
                    <a:ext uri="{FF2B5EF4-FFF2-40B4-BE49-F238E27FC236}">
                      <a16:creationId xmlns:a16="http://schemas.microsoft.com/office/drawing/2014/main" id="{2AD32963-C187-68D6-3899-41E5ACE91964}"/>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7" name="Google Shape;9557;p73">
                  <a:extLst>
                    <a:ext uri="{FF2B5EF4-FFF2-40B4-BE49-F238E27FC236}">
                      <a16:creationId xmlns:a16="http://schemas.microsoft.com/office/drawing/2014/main" id="{F2A4E036-0C5D-7093-E277-3B068CCE3CAB}"/>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8" name="Google Shape;9558;p73">
                  <a:extLst>
                    <a:ext uri="{FF2B5EF4-FFF2-40B4-BE49-F238E27FC236}">
                      <a16:creationId xmlns:a16="http://schemas.microsoft.com/office/drawing/2014/main" id="{937D84EA-9877-17AB-DD5E-30159613491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6" name="Google Shape;9559;p73">
                <a:extLst>
                  <a:ext uri="{FF2B5EF4-FFF2-40B4-BE49-F238E27FC236}">
                    <a16:creationId xmlns:a16="http://schemas.microsoft.com/office/drawing/2014/main" id="{9ECD6877-D30E-5202-B5D5-3C9EE57A4F7C}"/>
                  </a:ext>
                </a:extLst>
              </p:cNvPr>
              <p:cNvGrpSpPr/>
              <p:nvPr/>
            </p:nvGrpSpPr>
            <p:grpSpPr>
              <a:xfrm>
                <a:off x="3300297" y="4378750"/>
                <a:ext cx="505937" cy="498964"/>
                <a:chOff x="2034675" y="3617925"/>
                <a:chExt cx="299325" cy="295200"/>
              </a:xfrm>
              <a:grpFill/>
            </p:grpSpPr>
            <p:sp>
              <p:nvSpPr>
                <p:cNvPr id="17458" name="Google Shape;9560;p73">
                  <a:extLst>
                    <a:ext uri="{FF2B5EF4-FFF2-40B4-BE49-F238E27FC236}">
                      <a16:creationId xmlns:a16="http://schemas.microsoft.com/office/drawing/2014/main" id="{D0617B81-5C55-5FCA-12A7-AE607CDAEE47}"/>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9" name="Google Shape;9561;p73">
                  <a:extLst>
                    <a:ext uri="{FF2B5EF4-FFF2-40B4-BE49-F238E27FC236}">
                      <a16:creationId xmlns:a16="http://schemas.microsoft.com/office/drawing/2014/main" id="{54A047F6-0585-117E-A0A2-21E5090C6C30}"/>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0" name="Google Shape;9562;p73">
                  <a:extLst>
                    <a:ext uri="{FF2B5EF4-FFF2-40B4-BE49-F238E27FC236}">
                      <a16:creationId xmlns:a16="http://schemas.microsoft.com/office/drawing/2014/main" id="{61B0AE6B-4A87-4211-4348-EE6ED2AA9C54}"/>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1" name="Google Shape;9563;p73">
                  <a:extLst>
                    <a:ext uri="{FF2B5EF4-FFF2-40B4-BE49-F238E27FC236}">
                      <a16:creationId xmlns:a16="http://schemas.microsoft.com/office/drawing/2014/main" id="{78BD484B-A381-DBFC-8BB0-D9ECD5728E3E}"/>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2" name="Google Shape;9564;p73">
                  <a:extLst>
                    <a:ext uri="{FF2B5EF4-FFF2-40B4-BE49-F238E27FC236}">
                      <a16:creationId xmlns:a16="http://schemas.microsoft.com/office/drawing/2014/main" id="{FAF4D61E-BA44-87B5-E41C-35E430BCBECB}"/>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7" name="Google Shape;9565;p73">
                <a:extLst>
                  <a:ext uri="{FF2B5EF4-FFF2-40B4-BE49-F238E27FC236}">
                    <a16:creationId xmlns:a16="http://schemas.microsoft.com/office/drawing/2014/main" id="{0109F354-0D06-C008-0C34-864EAA5EAF99}"/>
                  </a:ext>
                </a:extLst>
              </p:cNvPr>
              <p:cNvGrpSpPr/>
              <p:nvPr/>
            </p:nvGrpSpPr>
            <p:grpSpPr>
              <a:xfrm>
                <a:off x="3302959" y="4985321"/>
                <a:ext cx="500612" cy="499261"/>
                <a:chOff x="2037825" y="3981825"/>
                <a:chExt cx="296175" cy="295375"/>
              </a:xfrm>
              <a:grpFill/>
            </p:grpSpPr>
            <p:sp>
              <p:nvSpPr>
                <p:cNvPr id="17455" name="Google Shape;9566;p73">
                  <a:extLst>
                    <a:ext uri="{FF2B5EF4-FFF2-40B4-BE49-F238E27FC236}">
                      <a16:creationId xmlns:a16="http://schemas.microsoft.com/office/drawing/2014/main" id="{28F6CB92-27F4-4EB3-4503-1648087F0F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6" name="Google Shape;9567;p73">
                  <a:extLst>
                    <a:ext uri="{FF2B5EF4-FFF2-40B4-BE49-F238E27FC236}">
                      <a16:creationId xmlns:a16="http://schemas.microsoft.com/office/drawing/2014/main" id="{166F6111-CA9B-6034-1FDF-30D9C1B86579}"/>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7" name="Google Shape;9568;p73">
                  <a:extLst>
                    <a:ext uri="{FF2B5EF4-FFF2-40B4-BE49-F238E27FC236}">
                      <a16:creationId xmlns:a16="http://schemas.microsoft.com/office/drawing/2014/main" id="{C5C1D95E-0E14-C661-CA48-995F05F96852}"/>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8" name="Google Shape;9569;p73">
                <a:extLst>
                  <a:ext uri="{FF2B5EF4-FFF2-40B4-BE49-F238E27FC236}">
                    <a16:creationId xmlns:a16="http://schemas.microsoft.com/office/drawing/2014/main" id="{610D5E38-84E4-6C6A-0F20-DDB486D6E518}"/>
                  </a:ext>
                </a:extLst>
              </p:cNvPr>
              <p:cNvGrpSpPr/>
              <p:nvPr/>
            </p:nvGrpSpPr>
            <p:grpSpPr>
              <a:xfrm>
                <a:off x="6475073" y="3793814"/>
                <a:ext cx="500612" cy="408748"/>
                <a:chOff x="3860400" y="3254050"/>
                <a:chExt cx="296175" cy="241825"/>
              </a:xfrm>
              <a:grpFill/>
            </p:grpSpPr>
            <p:sp>
              <p:nvSpPr>
                <p:cNvPr id="17448" name="Google Shape;9570;p73">
                  <a:extLst>
                    <a:ext uri="{FF2B5EF4-FFF2-40B4-BE49-F238E27FC236}">
                      <a16:creationId xmlns:a16="http://schemas.microsoft.com/office/drawing/2014/main" id="{45344967-0142-7115-F751-1D2E946B8CA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9" name="Google Shape;9571;p73">
                  <a:extLst>
                    <a:ext uri="{FF2B5EF4-FFF2-40B4-BE49-F238E27FC236}">
                      <a16:creationId xmlns:a16="http://schemas.microsoft.com/office/drawing/2014/main" id="{D6B912F4-DFE5-7B9E-A2D9-AA3CBE7E9298}"/>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0" name="Google Shape;9572;p73">
                  <a:extLst>
                    <a:ext uri="{FF2B5EF4-FFF2-40B4-BE49-F238E27FC236}">
                      <a16:creationId xmlns:a16="http://schemas.microsoft.com/office/drawing/2014/main" id="{C67F2188-C1FB-2D4F-EE81-96302D56C860}"/>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1" name="Google Shape;9573;p73">
                  <a:extLst>
                    <a:ext uri="{FF2B5EF4-FFF2-40B4-BE49-F238E27FC236}">
                      <a16:creationId xmlns:a16="http://schemas.microsoft.com/office/drawing/2014/main" id="{0FB29202-4928-8EA2-7543-83E2FBAB019A}"/>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2" name="Google Shape;9574;p73">
                  <a:extLst>
                    <a:ext uri="{FF2B5EF4-FFF2-40B4-BE49-F238E27FC236}">
                      <a16:creationId xmlns:a16="http://schemas.microsoft.com/office/drawing/2014/main" id="{2168A58E-D6BA-859C-2544-C6BDCCA9AD30}"/>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3" name="Google Shape;9575;p73">
                  <a:extLst>
                    <a:ext uri="{FF2B5EF4-FFF2-40B4-BE49-F238E27FC236}">
                      <a16:creationId xmlns:a16="http://schemas.microsoft.com/office/drawing/2014/main" id="{1D360885-D1D6-FC61-E975-648F2E5AAC34}"/>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4" name="Google Shape;9576;p73">
                  <a:extLst>
                    <a:ext uri="{FF2B5EF4-FFF2-40B4-BE49-F238E27FC236}">
                      <a16:creationId xmlns:a16="http://schemas.microsoft.com/office/drawing/2014/main" id="{268F06D4-C9DA-61B7-C10B-7CB91E9160D6}"/>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9" name="Google Shape;9577;p73">
                <a:extLst>
                  <a:ext uri="{FF2B5EF4-FFF2-40B4-BE49-F238E27FC236}">
                    <a16:creationId xmlns:a16="http://schemas.microsoft.com/office/drawing/2014/main" id="{B7CBB925-F9A1-BCB8-0DEE-AB3259A0A411}"/>
                  </a:ext>
                </a:extLst>
              </p:cNvPr>
              <p:cNvGrpSpPr/>
              <p:nvPr/>
            </p:nvGrpSpPr>
            <p:grpSpPr>
              <a:xfrm>
                <a:off x="6474397" y="4377925"/>
                <a:ext cx="501965" cy="500612"/>
                <a:chOff x="3859600" y="3591950"/>
                <a:chExt cx="296975" cy="296175"/>
              </a:xfrm>
              <a:grpFill/>
            </p:grpSpPr>
            <p:sp>
              <p:nvSpPr>
                <p:cNvPr id="17445" name="Google Shape;9578;p73">
                  <a:extLst>
                    <a:ext uri="{FF2B5EF4-FFF2-40B4-BE49-F238E27FC236}">
                      <a16:creationId xmlns:a16="http://schemas.microsoft.com/office/drawing/2014/main" id="{B6600A9F-561D-C193-7A31-026EAB7F7B36}"/>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6" name="Google Shape;9579;p73">
                  <a:extLst>
                    <a:ext uri="{FF2B5EF4-FFF2-40B4-BE49-F238E27FC236}">
                      <a16:creationId xmlns:a16="http://schemas.microsoft.com/office/drawing/2014/main" id="{BDA409DC-B596-0B04-18C7-F52246FF36A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7" name="Google Shape;9580;p73">
                  <a:extLst>
                    <a:ext uri="{FF2B5EF4-FFF2-40B4-BE49-F238E27FC236}">
                      <a16:creationId xmlns:a16="http://schemas.microsoft.com/office/drawing/2014/main" id="{9770E3E5-3B9F-8360-D5D6-ED802A133C2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2" name="Google Shape;9581;p73">
                <a:extLst>
                  <a:ext uri="{FF2B5EF4-FFF2-40B4-BE49-F238E27FC236}">
                    <a16:creationId xmlns:a16="http://schemas.microsoft.com/office/drawing/2014/main" id="{84C74058-7D7B-F0F2-B002-23BD0C89892A}"/>
                  </a:ext>
                </a:extLst>
              </p:cNvPr>
              <p:cNvGrpSpPr/>
              <p:nvPr/>
            </p:nvGrpSpPr>
            <p:grpSpPr>
              <a:xfrm>
                <a:off x="6475073" y="4984646"/>
                <a:ext cx="500612" cy="500612"/>
                <a:chOff x="3860400" y="3955025"/>
                <a:chExt cx="296175" cy="296175"/>
              </a:xfrm>
              <a:grpFill/>
            </p:grpSpPr>
            <p:sp>
              <p:nvSpPr>
                <p:cNvPr id="17440" name="Google Shape;9582;p73">
                  <a:extLst>
                    <a:ext uri="{FF2B5EF4-FFF2-40B4-BE49-F238E27FC236}">
                      <a16:creationId xmlns:a16="http://schemas.microsoft.com/office/drawing/2014/main" id="{8010354F-F06D-F9A0-E9C6-E856951E1278}"/>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1" name="Google Shape;9583;p73">
                  <a:extLst>
                    <a:ext uri="{FF2B5EF4-FFF2-40B4-BE49-F238E27FC236}">
                      <a16:creationId xmlns:a16="http://schemas.microsoft.com/office/drawing/2014/main" id="{58401B3C-739C-EA76-4908-5F9A15B270E2}"/>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2" name="Google Shape;9584;p73">
                  <a:extLst>
                    <a:ext uri="{FF2B5EF4-FFF2-40B4-BE49-F238E27FC236}">
                      <a16:creationId xmlns:a16="http://schemas.microsoft.com/office/drawing/2014/main" id="{742BDA9C-ACDE-70AD-7C82-595AB1231A81}"/>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3" name="Google Shape;9585;p73">
                  <a:extLst>
                    <a:ext uri="{FF2B5EF4-FFF2-40B4-BE49-F238E27FC236}">
                      <a16:creationId xmlns:a16="http://schemas.microsoft.com/office/drawing/2014/main" id="{832070B4-D6BC-4EB2-AF33-6DD95B2A9EA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4" name="Google Shape;9586;p73">
                  <a:extLst>
                    <a:ext uri="{FF2B5EF4-FFF2-40B4-BE49-F238E27FC236}">
                      <a16:creationId xmlns:a16="http://schemas.microsoft.com/office/drawing/2014/main" id="{2BADB560-B07B-56AC-C1D4-E9E6B253426C}"/>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3" name="Google Shape;9587;p73">
                <a:extLst>
                  <a:ext uri="{FF2B5EF4-FFF2-40B4-BE49-F238E27FC236}">
                    <a16:creationId xmlns:a16="http://schemas.microsoft.com/office/drawing/2014/main" id="{3C7CB3A3-FD9E-D005-DCC3-EBD9B5B1D1AC}"/>
                  </a:ext>
                </a:extLst>
              </p:cNvPr>
              <p:cNvGrpSpPr/>
              <p:nvPr/>
            </p:nvGrpSpPr>
            <p:grpSpPr>
              <a:xfrm>
                <a:off x="9642831" y="3748557"/>
                <a:ext cx="508599" cy="499261"/>
                <a:chOff x="5716825" y="3235950"/>
                <a:chExt cx="300900" cy="295375"/>
              </a:xfrm>
              <a:grpFill/>
            </p:grpSpPr>
            <p:sp>
              <p:nvSpPr>
                <p:cNvPr id="220" name="Google Shape;9588;p73">
                  <a:extLst>
                    <a:ext uri="{FF2B5EF4-FFF2-40B4-BE49-F238E27FC236}">
                      <a16:creationId xmlns:a16="http://schemas.microsoft.com/office/drawing/2014/main" id="{2C30F6E9-CCA4-D61F-855F-5582737EF866}"/>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1" name="Google Shape;9589;p73">
                  <a:extLst>
                    <a:ext uri="{FF2B5EF4-FFF2-40B4-BE49-F238E27FC236}">
                      <a16:creationId xmlns:a16="http://schemas.microsoft.com/office/drawing/2014/main" id="{9D874D8C-7231-BEF0-5509-B69C71948FAE}"/>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2" name="Google Shape;9590;p73">
                  <a:extLst>
                    <a:ext uri="{FF2B5EF4-FFF2-40B4-BE49-F238E27FC236}">
                      <a16:creationId xmlns:a16="http://schemas.microsoft.com/office/drawing/2014/main" id="{5779D0CB-FA23-772B-2228-2176DC1605EB}"/>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3" name="Google Shape;9591;p73">
                  <a:extLst>
                    <a:ext uri="{FF2B5EF4-FFF2-40B4-BE49-F238E27FC236}">
                      <a16:creationId xmlns:a16="http://schemas.microsoft.com/office/drawing/2014/main" id="{1C4B7C79-889F-BCBD-0AAD-E8635E196AA7}"/>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4" name="Google Shape;9592;p73">
                <a:extLst>
                  <a:ext uri="{FF2B5EF4-FFF2-40B4-BE49-F238E27FC236}">
                    <a16:creationId xmlns:a16="http://schemas.microsoft.com/office/drawing/2014/main" id="{590310F4-29A2-59CF-3A64-3E276F7426F8}"/>
                  </a:ext>
                </a:extLst>
              </p:cNvPr>
              <p:cNvGrpSpPr/>
              <p:nvPr/>
            </p:nvGrpSpPr>
            <p:grpSpPr>
              <a:xfrm>
                <a:off x="9661466" y="4393899"/>
                <a:ext cx="471329" cy="468667"/>
                <a:chOff x="5727850" y="3609275"/>
                <a:chExt cx="278850" cy="277275"/>
              </a:xfrm>
              <a:grpFill/>
            </p:grpSpPr>
            <p:sp>
              <p:nvSpPr>
                <p:cNvPr id="210" name="Google Shape;9593;p73">
                  <a:extLst>
                    <a:ext uri="{FF2B5EF4-FFF2-40B4-BE49-F238E27FC236}">
                      <a16:creationId xmlns:a16="http://schemas.microsoft.com/office/drawing/2014/main" id="{AB0207E7-B2D5-8098-FDEF-A06A220B1A0E}"/>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1" name="Google Shape;9594;p73">
                  <a:extLst>
                    <a:ext uri="{FF2B5EF4-FFF2-40B4-BE49-F238E27FC236}">
                      <a16:creationId xmlns:a16="http://schemas.microsoft.com/office/drawing/2014/main" id="{B590856B-17CD-396A-D9B1-CF93A07427AE}"/>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2" name="Google Shape;9595;p73">
                  <a:extLst>
                    <a:ext uri="{FF2B5EF4-FFF2-40B4-BE49-F238E27FC236}">
                      <a16:creationId xmlns:a16="http://schemas.microsoft.com/office/drawing/2014/main" id="{43FE57BD-8CE7-B5DC-E815-1B5F3A45B769}"/>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3" name="Google Shape;9596;p73">
                  <a:extLst>
                    <a:ext uri="{FF2B5EF4-FFF2-40B4-BE49-F238E27FC236}">
                      <a16:creationId xmlns:a16="http://schemas.microsoft.com/office/drawing/2014/main" id="{A2B58CDB-2D8D-FF16-5713-F82BA0F9EDA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9" name="Google Shape;9597;p73">
                  <a:extLst>
                    <a:ext uri="{FF2B5EF4-FFF2-40B4-BE49-F238E27FC236}">
                      <a16:creationId xmlns:a16="http://schemas.microsoft.com/office/drawing/2014/main" id="{4EB9D4F8-0744-A53B-D6E4-8AE947889291}"/>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5" name="Google Shape;9598;p73">
                <a:extLst>
                  <a:ext uri="{FF2B5EF4-FFF2-40B4-BE49-F238E27FC236}">
                    <a16:creationId xmlns:a16="http://schemas.microsoft.com/office/drawing/2014/main" id="{1F99D43B-E1EF-2C58-D360-579A70FCCB05}"/>
                  </a:ext>
                </a:extLst>
              </p:cNvPr>
              <p:cNvGrpSpPr/>
              <p:nvPr/>
            </p:nvGrpSpPr>
            <p:grpSpPr>
              <a:xfrm>
                <a:off x="9677461" y="4985321"/>
                <a:ext cx="439341" cy="499261"/>
                <a:chOff x="5736525" y="3963700"/>
                <a:chExt cx="259925" cy="295375"/>
              </a:xfrm>
              <a:grpFill/>
            </p:grpSpPr>
            <p:sp>
              <p:nvSpPr>
                <p:cNvPr id="203" name="Google Shape;9599;p73">
                  <a:extLst>
                    <a:ext uri="{FF2B5EF4-FFF2-40B4-BE49-F238E27FC236}">
                      <a16:creationId xmlns:a16="http://schemas.microsoft.com/office/drawing/2014/main" id="{CC95C0FD-2CAA-7F60-589B-587719179ADA}"/>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4" name="Google Shape;9600;p73">
                  <a:extLst>
                    <a:ext uri="{FF2B5EF4-FFF2-40B4-BE49-F238E27FC236}">
                      <a16:creationId xmlns:a16="http://schemas.microsoft.com/office/drawing/2014/main" id="{CEF62F2E-10EB-5C97-BEE3-C783CC595881}"/>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5" name="Google Shape;9601;p73">
                  <a:extLst>
                    <a:ext uri="{FF2B5EF4-FFF2-40B4-BE49-F238E27FC236}">
                      <a16:creationId xmlns:a16="http://schemas.microsoft.com/office/drawing/2014/main" id="{94FE924A-2ECE-D624-A911-060E5BB28546}"/>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6" name="Google Shape;9602;p73">
                  <a:extLst>
                    <a:ext uri="{FF2B5EF4-FFF2-40B4-BE49-F238E27FC236}">
                      <a16:creationId xmlns:a16="http://schemas.microsoft.com/office/drawing/2014/main" id="{DA08378F-0ADB-BAC9-BC87-3D27A44AEA57}"/>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7" name="Google Shape;9603;p73">
                  <a:extLst>
                    <a:ext uri="{FF2B5EF4-FFF2-40B4-BE49-F238E27FC236}">
                      <a16:creationId xmlns:a16="http://schemas.microsoft.com/office/drawing/2014/main" id="{D06A2799-E6C2-FBB5-A3F7-3ECA9C28DCC2}"/>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8" name="Google Shape;9604;p73">
                  <a:extLst>
                    <a:ext uri="{FF2B5EF4-FFF2-40B4-BE49-F238E27FC236}">
                      <a16:creationId xmlns:a16="http://schemas.microsoft.com/office/drawing/2014/main" id="{302F0DFC-1AA1-954A-7951-1E49902C16AF}"/>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9" name="Google Shape;9605;p73">
                  <a:extLst>
                    <a:ext uri="{FF2B5EF4-FFF2-40B4-BE49-F238E27FC236}">
                      <a16:creationId xmlns:a16="http://schemas.microsoft.com/office/drawing/2014/main" id="{D4A1F93D-ACD3-017C-59C9-D041D3E0B53E}"/>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6" name="Google Shape;9606;p73">
                <a:extLst>
                  <a:ext uri="{FF2B5EF4-FFF2-40B4-BE49-F238E27FC236}">
                    <a16:creationId xmlns:a16="http://schemas.microsoft.com/office/drawing/2014/main" id="{CAD86A38-7B71-79A1-8332-07AD365E77B3}"/>
                  </a:ext>
                </a:extLst>
              </p:cNvPr>
              <p:cNvGrpSpPr/>
              <p:nvPr/>
            </p:nvGrpSpPr>
            <p:grpSpPr>
              <a:xfrm>
                <a:off x="10925482" y="4377925"/>
                <a:ext cx="501965" cy="500612"/>
                <a:chOff x="6553275" y="3604550"/>
                <a:chExt cx="296975" cy="296175"/>
              </a:xfrm>
              <a:grpFill/>
            </p:grpSpPr>
            <p:sp>
              <p:nvSpPr>
                <p:cNvPr id="197" name="Google Shape;9607;p73">
                  <a:extLst>
                    <a:ext uri="{FF2B5EF4-FFF2-40B4-BE49-F238E27FC236}">
                      <a16:creationId xmlns:a16="http://schemas.microsoft.com/office/drawing/2014/main" id="{1733F7A6-6FCD-F5F5-47FC-051C6B69EE21}"/>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8" name="Google Shape;9608;p73">
                  <a:extLst>
                    <a:ext uri="{FF2B5EF4-FFF2-40B4-BE49-F238E27FC236}">
                      <a16:creationId xmlns:a16="http://schemas.microsoft.com/office/drawing/2014/main" id="{0B1A0D9C-6DC1-E7B4-3048-2E6F8C741E4C}"/>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9" name="Google Shape;9609;p73">
                  <a:extLst>
                    <a:ext uri="{FF2B5EF4-FFF2-40B4-BE49-F238E27FC236}">
                      <a16:creationId xmlns:a16="http://schemas.microsoft.com/office/drawing/2014/main" id="{0B1165AD-2D3D-5173-601A-0859F79D0659}"/>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0" name="Google Shape;9610;p73">
                  <a:extLst>
                    <a:ext uri="{FF2B5EF4-FFF2-40B4-BE49-F238E27FC236}">
                      <a16:creationId xmlns:a16="http://schemas.microsoft.com/office/drawing/2014/main" id="{1949162F-FA86-A66F-A5F1-71DE55439AA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1" name="Google Shape;9611;p73">
                  <a:extLst>
                    <a:ext uri="{FF2B5EF4-FFF2-40B4-BE49-F238E27FC236}">
                      <a16:creationId xmlns:a16="http://schemas.microsoft.com/office/drawing/2014/main" id="{E5EA8356-CF01-6645-B9EC-DD0A793EEF50}"/>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2" name="Google Shape;9612;p73">
                  <a:extLst>
                    <a:ext uri="{FF2B5EF4-FFF2-40B4-BE49-F238E27FC236}">
                      <a16:creationId xmlns:a16="http://schemas.microsoft.com/office/drawing/2014/main" id="{5A40A9B1-4C2F-3FE3-F31D-6155E10222B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grpSp>
      <p:sp>
        <p:nvSpPr>
          <p:cNvPr id="17834" name="TextBox 17833">
            <a:extLst>
              <a:ext uri="{FF2B5EF4-FFF2-40B4-BE49-F238E27FC236}">
                <a16:creationId xmlns:a16="http://schemas.microsoft.com/office/drawing/2014/main" id="{C2D33961-80B6-A009-7B65-FD5B6CB3820D}"/>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1"/>
                </a:solidFill>
                <a:effectLst/>
                <a:uLnTx/>
                <a:uFillTx/>
                <a:latin typeface="LORA" pitchFamily="2" charset="0"/>
                <a:ea typeface="Cambria" panose="02040503050406030204" pitchFamily="18" charset="0"/>
                <a:cs typeface="+mn-cs"/>
              </a:rPr>
              <a:t>Icons</a:t>
            </a:r>
          </a:p>
        </p:txBody>
      </p:sp>
    </p:spTree>
    <p:extLst>
      <p:ext uri="{BB962C8B-B14F-4D97-AF65-F5344CB8AC3E}">
        <p14:creationId xmlns:p14="http://schemas.microsoft.com/office/powerpoint/2010/main" val="6810132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4" name="TextBox 17833">
            <a:extLst>
              <a:ext uri="{FF2B5EF4-FFF2-40B4-BE49-F238E27FC236}">
                <a16:creationId xmlns:a16="http://schemas.microsoft.com/office/drawing/2014/main" id="{C2D33961-80B6-A009-7B65-FD5B6CB3820D}"/>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1"/>
                </a:solidFill>
                <a:effectLst/>
                <a:uLnTx/>
                <a:uFillTx/>
                <a:latin typeface="LORA" pitchFamily="2" charset="0"/>
                <a:ea typeface="Cambria" panose="02040503050406030204" pitchFamily="18" charset="0"/>
                <a:cs typeface="+mn-cs"/>
              </a:rPr>
              <a:t>Icons</a:t>
            </a:r>
          </a:p>
        </p:txBody>
      </p:sp>
      <p:grpSp>
        <p:nvGrpSpPr>
          <p:cNvPr id="3" name="Group 2">
            <a:extLst>
              <a:ext uri="{FF2B5EF4-FFF2-40B4-BE49-F238E27FC236}">
                <a16:creationId xmlns:a16="http://schemas.microsoft.com/office/drawing/2014/main" id="{E5E0D878-C180-3421-6E4C-EC4403F50108}"/>
              </a:ext>
            </a:extLst>
          </p:cNvPr>
          <p:cNvGrpSpPr/>
          <p:nvPr/>
        </p:nvGrpSpPr>
        <p:grpSpPr>
          <a:xfrm>
            <a:off x="397192" y="1476392"/>
            <a:ext cx="11397616" cy="4614289"/>
            <a:chOff x="397192" y="1548962"/>
            <a:chExt cx="11397616" cy="4614289"/>
          </a:xfrm>
          <a:solidFill>
            <a:schemeClr val="tx1"/>
          </a:solidFill>
        </p:grpSpPr>
        <p:grpSp>
          <p:nvGrpSpPr>
            <p:cNvPr id="5" name="Group 4">
              <a:extLst>
                <a:ext uri="{FF2B5EF4-FFF2-40B4-BE49-F238E27FC236}">
                  <a16:creationId xmlns:a16="http://schemas.microsoft.com/office/drawing/2014/main" id="{262BF839-C42C-F9C7-25E5-5E23EB9145DD}"/>
                </a:ext>
              </a:extLst>
            </p:cNvPr>
            <p:cNvGrpSpPr/>
            <p:nvPr/>
          </p:nvGrpSpPr>
          <p:grpSpPr>
            <a:xfrm>
              <a:off x="420547" y="3548838"/>
              <a:ext cx="11373408" cy="644982"/>
              <a:chOff x="420547" y="3453239"/>
              <a:chExt cx="11373408" cy="644982"/>
            </a:xfrm>
            <a:grpFill/>
          </p:grpSpPr>
          <p:sp>
            <p:nvSpPr>
              <p:cNvPr id="18004" name="Google Shape;12426;p89">
                <a:extLst>
                  <a:ext uri="{FF2B5EF4-FFF2-40B4-BE49-F238E27FC236}">
                    <a16:creationId xmlns:a16="http://schemas.microsoft.com/office/drawing/2014/main" id="{FBAD5839-800F-CD81-60D8-F557E27D74B8}"/>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05" name="Google Shape;12431;p89">
                <a:extLst>
                  <a:ext uri="{FF2B5EF4-FFF2-40B4-BE49-F238E27FC236}">
                    <a16:creationId xmlns:a16="http://schemas.microsoft.com/office/drawing/2014/main" id="{9A10DD3B-8A4D-509F-3013-8E9D74CCF30A}"/>
                  </a:ext>
                </a:extLst>
              </p:cNvPr>
              <p:cNvGrpSpPr/>
              <p:nvPr/>
            </p:nvGrpSpPr>
            <p:grpSpPr>
              <a:xfrm>
                <a:off x="4541947" y="3455229"/>
                <a:ext cx="644752" cy="641288"/>
                <a:chOff x="-4931075" y="2765725"/>
                <a:chExt cx="293025" cy="291450"/>
              </a:xfrm>
              <a:grpFill/>
            </p:grpSpPr>
            <p:sp>
              <p:nvSpPr>
                <p:cNvPr id="18060" name="Google Shape;12432;p89">
                  <a:extLst>
                    <a:ext uri="{FF2B5EF4-FFF2-40B4-BE49-F238E27FC236}">
                      <a16:creationId xmlns:a16="http://schemas.microsoft.com/office/drawing/2014/main" id="{3C460379-0A0F-3010-87EF-518B9514B6AC}"/>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61" name="Google Shape;12433;p89">
                  <a:extLst>
                    <a:ext uri="{FF2B5EF4-FFF2-40B4-BE49-F238E27FC236}">
                      <a16:creationId xmlns:a16="http://schemas.microsoft.com/office/drawing/2014/main" id="{57172864-8473-2BA2-5B77-C3C364C81FE7}"/>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6" name="Google Shape;12444;p89">
                <a:extLst>
                  <a:ext uri="{FF2B5EF4-FFF2-40B4-BE49-F238E27FC236}">
                    <a16:creationId xmlns:a16="http://schemas.microsoft.com/office/drawing/2014/main" id="{C53AC2AF-4780-868E-88CF-1A8DBED798E5}"/>
                  </a:ext>
                </a:extLst>
              </p:cNvPr>
              <p:cNvGrpSpPr/>
              <p:nvPr/>
            </p:nvGrpSpPr>
            <p:grpSpPr>
              <a:xfrm>
                <a:off x="8683385" y="3492498"/>
                <a:ext cx="641288" cy="566751"/>
                <a:chOff x="-3137650" y="2787000"/>
                <a:chExt cx="291450" cy="257575"/>
              </a:xfrm>
              <a:grpFill/>
            </p:grpSpPr>
            <p:sp>
              <p:nvSpPr>
                <p:cNvPr id="18052" name="Google Shape;12445;p89">
                  <a:extLst>
                    <a:ext uri="{FF2B5EF4-FFF2-40B4-BE49-F238E27FC236}">
                      <a16:creationId xmlns:a16="http://schemas.microsoft.com/office/drawing/2014/main" id="{6F3FED06-EE94-94F5-01D1-7B077FEF1B7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3" name="Google Shape;12446;p89">
                  <a:extLst>
                    <a:ext uri="{FF2B5EF4-FFF2-40B4-BE49-F238E27FC236}">
                      <a16:creationId xmlns:a16="http://schemas.microsoft.com/office/drawing/2014/main" id="{8913422F-594D-A2DA-B4C7-1611B5349B23}"/>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4" name="Google Shape;12447;p89">
                  <a:extLst>
                    <a:ext uri="{FF2B5EF4-FFF2-40B4-BE49-F238E27FC236}">
                      <a16:creationId xmlns:a16="http://schemas.microsoft.com/office/drawing/2014/main" id="{F2502AD4-6DCB-1DF0-22AE-7D07D27BBA3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5" name="Google Shape;12448;p89">
                  <a:extLst>
                    <a:ext uri="{FF2B5EF4-FFF2-40B4-BE49-F238E27FC236}">
                      <a16:creationId xmlns:a16="http://schemas.microsoft.com/office/drawing/2014/main" id="{B994D15C-5A30-89E5-763C-1A63EAC789E9}"/>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6" name="Google Shape;12449;p89">
                  <a:extLst>
                    <a:ext uri="{FF2B5EF4-FFF2-40B4-BE49-F238E27FC236}">
                      <a16:creationId xmlns:a16="http://schemas.microsoft.com/office/drawing/2014/main" id="{6268C75C-C03C-84C7-67C5-60357EE7A949}"/>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7" name="Google Shape;12450;p89">
                  <a:extLst>
                    <a:ext uri="{FF2B5EF4-FFF2-40B4-BE49-F238E27FC236}">
                      <a16:creationId xmlns:a16="http://schemas.microsoft.com/office/drawing/2014/main" id="{78C49049-4CBB-B176-7676-FABEE681C75A}"/>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8" name="Google Shape;12451;p89">
                  <a:extLst>
                    <a:ext uri="{FF2B5EF4-FFF2-40B4-BE49-F238E27FC236}">
                      <a16:creationId xmlns:a16="http://schemas.microsoft.com/office/drawing/2014/main" id="{B5E5D2EF-362E-36D2-0121-A36426AD26A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9" name="Google Shape;12452;p89">
                  <a:extLst>
                    <a:ext uri="{FF2B5EF4-FFF2-40B4-BE49-F238E27FC236}">
                      <a16:creationId xmlns:a16="http://schemas.microsoft.com/office/drawing/2014/main" id="{03D027CD-0572-70F8-BD7A-2EA28AC61116}"/>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7" name="Google Shape;12456;p89">
                <a:extLst>
                  <a:ext uri="{FF2B5EF4-FFF2-40B4-BE49-F238E27FC236}">
                    <a16:creationId xmlns:a16="http://schemas.microsoft.com/office/drawing/2014/main" id="{801ACCAD-EB53-3406-C169-7BBC07AC642B}"/>
                  </a:ext>
                </a:extLst>
              </p:cNvPr>
              <p:cNvGrpSpPr/>
              <p:nvPr/>
            </p:nvGrpSpPr>
            <p:grpSpPr>
              <a:xfrm>
                <a:off x="1243541" y="3454375"/>
                <a:ext cx="642992" cy="642992"/>
                <a:chOff x="-6354300" y="2757075"/>
                <a:chExt cx="292225" cy="292225"/>
              </a:xfrm>
              <a:grpFill/>
            </p:grpSpPr>
            <p:sp>
              <p:nvSpPr>
                <p:cNvPr id="18048" name="Google Shape;12457;p89">
                  <a:extLst>
                    <a:ext uri="{FF2B5EF4-FFF2-40B4-BE49-F238E27FC236}">
                      <a16:creationId xmlns:a16="http://schemas.microsoft.com/office/drawing/2014/main" id="{AE141DBC-F85C-578E-BC6C-2B17768125DF}"/>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9" name="Google Shape;12458;p89">
                  <a:extLst>
                    <a:ext uri="{FF2B5EF4-FFF2-40B4-BE49-F238E27FC236}">
                      <a16:creationId xmlns:a16="http://schemas.microsoft.com/office/drawing/2014/main" id="{DF2AF500-55D4-D5AD-ED02-0F94CA73037F}"/>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0" name="Google Shape;12459;p89">
                  <a:extLst>
                    <a:ext uri="{FF2B5EF4-FFF2-40B4-BE49-F238E27FC236}">
                      <a16:creationId xmlns:a16="http://schemas.microsoft.com/office/drawing/2014/main" id="{D685856E-AE70-CCFC-0028-F8307B1CA3D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1" name="Google Shape;12460;p89">
                  <a:extLst>
                    <a:ext uri="{FF2B5EF4-FFF2-40B4-BE49-F238E27FC236}">
                      <a16:creationId xmlns:a16="http://schemas.microsoft.com/office/drawing/2014/main" id="{CE0EC2FB-2FBD-7E82-653B-319554437645}"/>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8" name="Google Shape;12467;p89">
                <a:extLst>
                  <a:ext uri="{FF2B5EF4-FFF2-40B4-BE49-F238E27FC236}">
                    <a16:creationId xmlns:a16="http://schemas.microsoft.com/office/drawing/2014/main" id="{D287448A-74BE-5165-203B-B1DB25E98BEE}"/>
                  </a:ext>
                </a:extLst>
              </p:cNvPr>
              <p:cNvGrpSpPr/>
              <p:nvPr/>
            </p:nvGrpSpPr>
            <p:grpSpPr>
              <a:xfrm>
                <a:off x="5368208" y="3453523"/>
                <a:ext cx="644752" cy="644698"/>
                <a:chOff x="-4572700" y="2764950"/>
                <a:chExt cx="293025" cy="293000"/>
              </a:xfrm>
              <a:grpFill/>
            </p:grpSpPr>
            <p:sp>
              <p:nvSpPr>
                <p:cNvPr id="18043" name="Google Shape;12468;p89">
                  <a:extLst>
                    <a:ext uri="{FF2B5EF4-FFF2-40B4-BE49-F238E27FC236}">
                      <a16:creationId xmlns:a16="http://schemas.microsoft.com/office/drawing/2014/main" id="{9776A23D-2068-894F-3343-18F6CF1A1C13}"/>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4" name="Google Shape;12469;p89">
                  <a:extLst>
                    <a:ext uri="{FF2B5EF4-FFF2-40B4-BE49-F238E27FC236}">
                      <a16:creationId xmlns:a16="http://schemas.microsoft.com/office/drawing/2014/main" id="{58777053-5600-3A2E-120B-EE5A72C71E96}"/>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5" name="Google Shape;12470;p89">
                  <a:extLst>
                    <a:ext uri="{FF2B5EF4-FFF2-40B4-BE49-F238E27FC236}">
                      <a16:creationId xmlns:a16="http://schemas.microsoft.com/office/drawing/2014/main" id="{FBC17679-609A-DC03-17FB-CC73E7CCF477}"/>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6" name="Google Shape;12471;p89">
                  <a:extLst>
                    <a:ext uri="{FF2B5EF4-FFF2-40B4-BE49-F238E27FC236}">
                      <a16:creationId xmlns:a16="http://schemas.microsoft.com/office/drawing/2014/main" id="{6F440B8C-F614-C982-DB0B-C5198D83DA81}"/>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7" name="Google Shape;12472;p89">
                  <a:extLst>
                    <a:ext uri="{FF2B5EF4-FFF2-40B4-BE49-F238E27FC236}">
                      <a16:creationId xmlns:a16="http://schemas.microsoft.com/office/drawing/2014/main" id="{D29FB425-102A-9DB2-47F1-006A0316FA0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9" name="Google Shape;12485;p89">
                <a:extLst>
                  <a:ext uri="{FF2B5EF4-FFF2-40B4-BE49-F238E27FC236}">
                    <a16:creationId xmlns:a16="http://schemas.microsoft.com/office/drawing/2014/main" id="{FA955663-D422-DBAF-0C48-79115B7285D5}"/>
                  </a:ext>
                </a:extLst>
              </p:cNvPr>
              <p:cNvGrpSpPr/>
              <p:nvPr/>
            </p:nvGrpSpPr>
            <p:grpSpPr>
              <a:xfrm>
                <a:off x="9506180" y="3456108"/>
                <a:ext cx="642992" cy="639527"/>
                <a:chOff x="-2571737" y="2764550"/>
                <a:chExt cx="292225" cy="290650"/>
              </a:xfrm>
              <a:grpFill/>
            </p:grpSpPr>
            <p:sp>
              <p:nvSpPr>
                <p:cNvPr id="18040" name="Google Shape;12486;p89">
                  <a:extLst>
                    <a:ext uri="{FF2B5EF4-FFF2-40B4-BE49-F238E27FC236}">
                      <a16:creationId xmlns:a16="http://schemas.microsoft.com/office/drawing/2014/main" id="{60D4B959-9272-E25D-9C72-35AE47A17A9A}"/>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1" name="Google Shape;12487;p89">
                  <a:extLst>
                    <a:ext uri="{FF2B5EF4-FFF2-40B4-BE49-F238E27FC236}">
                      <a16:creationId xmlns:a16="http://schemas.microsoft.com/office/drawing/2014/main" id="{539E9D48-4215-75B5-E23B-E133CAF03E22}"/>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2" name="Google Shape;12488;p89">
                  <a:extLst>
                    <a:ext uri="{FF2B5EF4-FFF2-40B4-BE49-F238E27FC236}">
                      <a16:creationId xmlns:a16="http://schemas.microsoft.com/office/drawing/2014/main" id="{1D1EB8A5-30D3-344C-7C04-DF53DF5EA338}"/>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0" name="Google Shape;12498;p89">
                <a:extLst>
                  <a:ext uri="{FF2B5EF4-FFF2-40B4-BE49-F238E27FC236}">
                    <a16:creationId xmlns:a16="http://schemas.microsoft.com/office/drawing/2014/main" id="{AFCD1A12-D626-50C1-528E-795ECDB2B04F}"/>
                  </a:ext>
                </a:extLst>
              </p:cNvPr>
              <p:cNvGrpSpPr/>
              <p:nvPr/>
            </p:nvGrpSpPr>
            <p:grpSpPr>
              <a:xfrm>
                <a:off x="2088889" y="3454375"/>
                <a:ext cx="606578" cy="642992"/>
                <a:chOff x="-5995925" y="2757850"/>
                <a:chExt cx="275675" cy="292225"/>
              </a:xfrm>
              <a:grpFill/>
            </p:grpSpPr>
            <p:sp>
              <p:nvSpPr>
                <p:cNvPr id="18031" name="Google Shape;12499;p89">
                  <a:extLst>
                    <a:ext uri="{FF2B5EF4-FFF2-40B4-BE49-F238E27FC236}">
                      <a16:creationId xmlns:a16="http://schemas.microsoft.com/office/drawing/2014/main" id="{3792EEF3-2849-B1C6-51E4-CCEB3E68A020}"/>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2" name="Google Shape;12500;p89">
                  <a:extLst>
                    <a:ext uri="{FF2B5EF4-FFF2-40B4-BE49-F238E27FC236}">
                      <a16:creationId xmlns:a16="http://schemas.microsoft.com/office/drawing/2014/main" id="{CD8D84CF-462D-0188-E38C-B86686965D81}"/>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3" name="Google Shape;12501;p89">
                  <a:extLst>
                    <a:ext uri="{FF2B5EF4-FFF2-40B4-BE49-F238E27FC236}">
                      <a16:creationId xmlns:a16="http://schemas.microsoft.com/office/drawing/2014/main" id="{909693CD-86AA-98EB-279C-8F91C672EE31}"/>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4" name="Google Shape;12502;p89">
                  <a:extLst>
                    <a:ext uri="{FF2B5EF4-FFF2-40B4-BE49-F238E27FC236}">
                      <a16:creationId xmlns:a16="http://schemas.microsoft.com/office/drawing/2014/main" id="{F4D0850F-0F60-DFAB-4AF4-A1EE3208ABF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5" name="Google Shape;12503;p89">
                  <a:extLst>
                    <a:ext uri="{FF2B5EF4-FFF2-40B4-BE49-F238E27FC236}">
                      <a16:creationId xmlns:a16="http://schemas.microsoft.com/office/drawing/2014/main" id="{B3E39510-F5A5-EE71-8894-6299105B0920}"/>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6" name="Google Shape;12504;p89">
                  <a:extLst>
                    <a:ext uri="{FF2B5EF4-FFF2-40B4-BE49-F238E27FC236}">
                      <a16:creationId xmlns:a16="http://schemas.microsoft.com/office/drawing/2014/main" id="{29EB52F9-D6B8-4868-5191-EEF30E6FE417}"/>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7" name="Google Shape;12505;p89">
                  <a:extLst>
                    <a:ext uri="{FF2B5EF4-FFF2-40B4-BE49-F238E27FC236}">
                      <a16:creationId xmlns:a16="http://schemas.microsoft.com/office/drawing/2014/main" id="{5A44455B-D8C5-E459-65DD-C7DB9A3086FC}"/>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8" name="Google Shape;12506;p89">
                  <a:extLst>
                    <a:ext uri="{FF2B5EF4-FFF2-40B4-BE49-F238E27FC236}">
                      <a16:creationId xmlns:a16="http://schemas.microsoft.com/office/drawing/2014/main" id="{C1936708-2D20-2659-A105-E74DC17EF46F}"/>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9" name="Google Shape;12507;p89">
                  <a:extLst>
                    <a:ext uri="{FF2B5EF4-FFF2-40B4-BE49-F238E27FC236}">
                      <a16:creationId xmlns:a16="http://schemas.microsoft.com/office/drawing/2014/main" id="{E05FB2D4-AEC3-5DBD-64AC-CF59865DABC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1" name="Google Shape;12515;p89">
                <a:extLst>
                  <a:ext uri="{FF2B5EF4-FFF2-40B4-BE49-F238E27FC236}">
                    <a16:creationId xmlns:a16="http://schemas.microsoft.com/office/drawing/2014/main" id="{1C444CAD-E63B-C194-63DE-DC0AAB211E2F}"/>
                  </a:ext>
                </a:extLst>
              </p:cNvPr>
              <p:cNvGrpSpPr/>
              <p:nvPr/>
            </p:nvGrpSpPr>
            <p:grpSpPr>
              <a:xfrm>
                <a:off x="6192681" y="3474318"/>
                <a:ext cx="641288" cy="603112"/>
                <a:chOff x="-4211975" y="2783850"/>
                <a:chExt cx="291450" cy="274100"/>
              </a:xfrm>
              <a:grpFill/>
            </p:grpSpPr>
            <p:sp>
              <p:nvSpPr>
                <p:cNvPr id="18028" name="Google Shape;12516;p89">
                  <a:extLst>
                    <a:ext uri="{FF2B5EF4-FFF2-40B4-BE49-F238E27FC236}">
                      <a16:creationId xmlns:a16="http://schemas.microsoft.com/office/drawing/2014/main" id="{69B44957-36EC-DD9C-283E-67A1B4588940}"/>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9" name="Google Shape;12517;p89">
                  <a:extLst>
                    <a:ext uri="{FF2B5EF4-FFF2-40B4-BE49-F238E27FC236}">
                      <a16:creationId xmlns:a16="http://schemas.microsoft.com/office/drawing/2014/main" id="{E01AB9F0-2FD3-297B-CE41-28D9EF7472BF}"/>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0" name="Google Shape;12518;p89">
                  <a:extLst>
                    <a:ext uri="{FF2B5EF4-FFF2-40B4-BE49-F238E27FC236}">
                      <a16:creationId xmlns:a16="http://schemas.microsoft.com/office/drawing/2014/main" id="{B49803BC-F25E-640E-4A53-CCD6CEDDAB9E}"/>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8012" name="Google Shape;12528;p89">
                <a:extLst>
                  <a:ext uri="{FF2B5EF4-FFF2-40B4-BE49-F238E27FC236}">
                    <a16:creationId xmlns:a16="http://schemas.microsoft.com/office/drawing/2014/main" id="{530A5EDA-2D6C-09EE-C247-952E050EA08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13" name="Google Shape;12540;p89">
                <a:extLst>
                  <a:ext uri="{FF2B5EF4-FFF2-40B4-BE49-F238E27FC236}">
                    <a16:creationId xmlns:a16="http://schemas.microsoft.com/office/drawing/2014/main" id="{272E07E7-FF04-EBC4-1D60-4330B66D158F}"/>
                  </a:ext>
                </a:extLst>
              </p:cNvPr>
              <p:cNvGrpSpPr/>
              <p:nvPr/>
            </p:nvGrpSpPr>
            <p:grpSpPr>
              <a:xfrm>
                <a:off x="2893270" y="3454375"/>
                <a:ext cx="644698" cy="642992"/>
                <a:chOff x="-5635975" y="2757075"/>
                <a:chExt cx="293000" cy="292225"/>
              </a:xfrm>
              <a:grpFill/>
            </p:grpSpPr>
            <p:sp>
              <p:nvSpPr>
                <p:cNvPr id="18026" name="Google Shape;12541;p89">
                  <a:extLst>
                    <a:ext uri="{FF2B5EF4-FFF2-40B4-BE49-F238E27FC236}">
                      <a16:creationId xmlns:a16="http://schemas.microsoft.com/office/drawing/2014/main" id="{A8A4FC3C-B000-24DF-2802-AF4A12A784DD}"/>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7" name="Google Shape;12542;p89">
                  <a:extLst>
                    <a:ext uri="{FF2B5EF4-FFF2-40B4-BE49-F238E27FC236}">
                      <a16:creationId xmlns:a16="http://schemas.microsoft.com/office/drawing/2014/main" id="{78A0C69D-D358-2464-9BA0-2280C2B2EA40}"/>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4" name="Google Shape;12549;p89">
                <a:extLst>
                  <a:ext uri="{FF2B5EF4-FFF2-40B4-BE49-F238E27FC236}">
                    <a16:creationId xmlns:a16="http://schemas.microsoft.com/office/drawing/2014/main" id="{51FECA6B-CD43-0A57-762B-7ABAB35B6AFA}"/>
                  </a:ext>
                </a:extLst>
              </p:cNvPr>
              <p:cNvGrpSpPr/>
              <p:nvPr/>
            </p:nvGrpSpPr>
            <p:grpSpPr>
              <a:xfrm>
                <a:off x="7003473" y="3453523"/>
                <a:ext cx="641288" cy="644698"/>
                <a:chOff x="-3852025" y="2764950"/>
                <a:chExt cx="291450" cy="293000"/>
              </a:xfrm>
              <a:grpFill/>
            </p:grpSpPr>
            <p:sp>
              <p:nvSpPr>
                <p:cNvPr id="18024" name="Google Shape;12550;p89">
                  <a:extLst>
                    <a:ext uri="{FF2B5EF4-FFF2-40B4-BE49-F238E27FC236}">
                      <a16:creationId xmlns:a16="http://schemas.microsoft.com/office/drawing/2014/main" id="{37876BF7-0AF3-6B2E-C6AD-6030104121F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5" name="Google Shape;12551;p89">
                  <a:extLst>
                    <a:ext uri="{FF2B5EF4-FFF2-40B4-BE49-F238E27FC236}">
                      <a16:creationId xmlns:a16="http://schemas.microsoft.com/office/drawing/2014/main" id="{4BCA15B5-7D38-E691-3C74-B5EE94093389}"/>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5" name="Google Shape;12554;p89">
                <a:extLst>
                  <a:ext uri="{FF2B5EF4-FFF2-40B4-BE49-F238E27FC236}">
                    <a16:creationId xmlns:a16="http://schemas.microsoft.com/office/drawing/2014/main" id="{91ED65F1-DB79-C82F-5C13-D5EBA7C7D0C8}"/>
                  </a:ext>
                </a:extLst>
              </p:cNvPr>
              <p:cNvGrpSpPr/>
              <p:nvPr/>
            </p:nvGrpSpPr>
            <p:grpSpPr>
              <a:xfrm>
                <a:off x="11152667" y="3454376"/>
                <a:ext cx="641288" cy="642992"/>
                <a:chOff x="-2060175" y="2768875"/>
                <a:chExt cx="291450" cy="292225"/>
              </a:xfrm>
              <a:grpFill/>
            </p:grpSpPr>
            <p:sp>
              <p:nvSpPr>
                <p:cNvPr id="18022" name="Google Shape;12555;p89">
                  <a:extLst>
                    <a:ext uri="{FF2B5EF4-FFF2-40B4-BE49-F238E27FC236}">
                      <a16:creationId xmlns:a16="http://schemas.microsoft.com/office/drawing/2014/main" id="{FEE895C4-0BDA-A479-18C6-8CA91E3DAF2D}"/>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3" name="Google Shape;12556;p89">
                  <a:extLst>
                    <a:ext uri="{FF2B5EF4-FFF2-40B4-BE49-F238E27FC236}">
                      <a16:creationId xmlns:a16="http://schemas.microsoft.com/office/drawing/2014/main" id="{ED642E8A-B009-EA15-067A-338517CBF719}"/>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8016" name="Google Shape;12566;p89">
                <a:extLst>
                  <a:ext uri="{FF2B5EF4-FFF2-40B4-BE49-F238E27FC236}">
                    <a16:creationId xmlns:a16="http://schemas.microsoft.com/office/drawing/2014/main" id="{ADB5BE7C-71C7-CEAD-74BE-A216916C6B80}"/>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17" name="Google Shape;12580;p89">
                <a:extLst>
                  <a:ext uri="{FF2B5EF4-FFF2-40B4-BE49-F238E27FC236}">
                    <a16:creationId xmlns:a16="http://schemas.microsoft.com/office/drawing/2014/main" id="{E237E88E-10C2-C5C1-F910-EEAC28D2EA77}"/>
                  </a:ext>
                </a:extLst>
              </p:cNvPr>
              <p:cNvGrpSpPr/>
              <p:nvPr/>
            </p:nvGrpSpPr>
            <p:grpSpPr>
              <a:xfrm>
                <a:off x="7973122" y="3454376"/>
                <a:ext cx="414267" cy="642992"/>
                <a:chOff x="-3443250" y="2765725"/>
                <a:chExt cx="188275" cy="292225"/>
              </a:xfrm>
              <a:grpFill/>
            </p:grpSpPr>
            <p:sp>
              <p:nvSpPr>
                <p:cNvPr id="18018" name="Google Shape;12581;p89">
                  <a:extLst>
                    <a:ext uri="{FF2B5EF4-FFF2-40B4-BE49-F238E27FC236}">
                      <a16:creationId xmlns:a16="http://schemas.microsoft.com/office/drawing/2014/main" id="{FFBA6400-A6DD-E966-C7A1-70CE2B4AA8C7}"/>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19" name="Google Shape;12582;p89">
                  <a:extLst>
                    <a:ext uri="{FF2B5EF4-FFF2-40B4-BE49-F238E27FC236}">
                      <a16:creationId xmlns:a16="http://schemas.microsoft.com/office/drawing/2014/main" id="{7F6E0AEA-DDC7-1B87-0D26-266E64857D46}"/>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0" name="Google Shape;12583;p89">
                  <a:extLst>
                    <a:ext uri="{FF2B5EF4-FFF2-40B4-BE49-F238E27FC236}">
                      <a16:creationId xmlns:a16="http://schemas.microsoft.com/office/drawing/2014/main" id="{13F50F80-E548-EC15-FE52-1FA4CAA0B01B}"/>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1" name="Google Shape;12584;p89">
                  <a:extLst>
                    <a:ext uri="{FF2B5EF4-FFF2-40B4-BE49-F238E27FC236}">
                      <a16:creationId xmlns:a16="http://schemas.microsoft.com/office/drawing/2014/main" id="{5B48A40C-A1C0-572C-B7DF-8505611F765B}"/>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00A99978-D673-3A96-50A8-C251DC983E50}"/>
                </a:ext>
              </a:extLst>
            </p:cNvPr>
            <p:cNvGrpSpPr/>
            <p:nvPr/>
          </p:nvGrpSpPr>
          <p:grpSpPr>
            <a:xfrm>
              <a:off x="397192" y="1548962"/>
              <a:ext cx="11397616" cy="650754"/>
              <a:chOff x="397192" y="1883391"/>
              <a:chExt cx="11397616" cy="650754"/>
            </a:xfrm>
            <a:grpFill/>
          </p:grpSpPr>
          <p:sp>
            <p:nvSpPr>
              <p:cNvPr id="17962" name="Google Shape;12422;p89">
                <a:extLst>
                  <a:ext uri="{FF2B5EF4-FFF2-40B4-BE49-F238E27FC236}">
                    <a16:creationId xmlns:a16="http://schemas.microsoft.com/office/drawing/2014/main" id="{9636D8FA-1C7F-6C07-01DF-D25295DD78F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63" name="Google Shape;12427;p89">
                <a:extLst>
                  <a:ext uri="{FF2B5EF4-FFF2-40B4-BE49-F238E27FC236}">
                    <a16:creationId xmlns:a16="http://schemas.microsoft.com/office/drawing/2014/main" id="{0619430C-B5A8-493B-CFF5-7596EFB33DEE}"/>
                  </a:ext>
                </a:extLst>
              </p:cNvPr>
              <p:cNvGrpSpPr/>
              <p:nvPr/>
            </p:nvGrpSpPr>
            <p:grpSpPr>
              <a:xfrm>
                <a:off x="4523765" y="1886197"/>
                <a:ext cx="644752" cy="640848"/>
                <a:chOff x="-4932650" y="2046625"/>
                <a:chExt cx="293025" cy="291250"/>
              </a:xfrm>
              <a:grpFill/>
            </p:grpSpPr>
            <p:sp>
              <p:nvSpPr>
                <p:cNvPr id="18002" name="Google Shape;12428;p89">
                  <a:extLst>
                    <a:ext uri="{FF2B5EF4-FFF2-40B4-BE49-F238E27FC236}">
                      <a16:creationId xmlns:a16="http://schemas.microsoft.com/office/drawing/2014/main" id="{63D810C6-38C2-435C-F3A9-622C5793C54F}"/>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3" name="Google Shape;12429;p89">
                  <a:extLst>
                    <a:ext uri="{FF2B5EF4-FFF2-40B4-BE49-F238E27FC236}">
                      <a16:creationId xmlns:a16="http://schemas.microsoft.com/office/drawing/2014/main" id="{EC5FB6FC-1AA1-236A-6098-4C930B905704}"/>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4" name="Google Shape;12434;p89">
                <a:extLst>
                  <a:ext uri="{FF2B5EF4-FFF2-40B4-BE49-F238E27FC236}">
                    <a16:creationId xmlns:a16="http://schemas.microsoft.com/office/drawing/2014/main" id="{E78FBC4E-F3F4-2471-A124-01831244C7EC}"/>
                  </a:ext>
                </a:extLst>
              </p:cNvPr>
              <p:cNvGrpSpPr/>
              <p:nvPr/>
            </p:nvGrpSpPr>
            <p:grpSpPr>
              <a:xfrm>
                <a:off x="8665202" y="1924126"/>
                <a:ext cx="641288" cy="564991"/>
                <a:chOff x="-3137650" y="2067900"/>
                <a:chExt cx="291450" cy="256775"/>
              </a:xfrm>
              <a:grpFill/>
            </p:grpSpPr>
            <p:sp>
              <p:nvSpPr>
                <p:cNvPr id="17999" name="Google Shape;12435;p89">
                  <a:extLst>
                    <a:ext uri="{FF2B5EF4-FFF2-40B4-BE49-F238E27FC236}">
                      <a16:creationId xmlns:a16="http://schemas.microsoft.com/office/drawing/2014/main" id="{8942F43C-B2F0-5FE8-2427-F9B9FDB9B29D}"/>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0" name="Google Shape;12436;p89">
                  <a:extLst>
                    <a:ext uri="{FF2B5EF4-FFF2-40B4-BE49-F238E27FC236}">
                      <a16:creationId xmlns:a16="http://schemas.microsoft.com/office/drawing/2014/main" id="{5E5238B5-0666-2EDE-D466-108CDA42A73B}"/>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1" name="Google Shape;12437;p89">
                  <a:extLst>
                    <a:ext uri="{FF2B5EF4-FFF2-40B4-BE49-F238E27FC236}">
                      <a16:creationId xmlns:a16="http://schemas.microsoft.com/office/drawing/2014/main" id="{B740A7CB-B335-728F-C77D-E89B3B5E0F3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65" name="Google Shape;12454;p89">
                <a:extLst>
                  <a:ext uri="{FF2B5EF4-FFF2-40B4-BE49-F238E27FC236}">
                    <a16:creationId xmlns:a16="http://schemas.microsoft.com/office/drawing/2014/main" id="{124B4D58-9924-AAFC-2F31-CB2234489B5A}"/>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66" name="Google Shape;12461;p89">
                <a:extLst>
                  <a:ext uri="{FF2B5EF4-FFF2-40B4-BE49-F238E27FC236}">
                    <a16:creationId xmlns:a16="http://schemas.microsoft.com/office/drawing/2014/main" id="{89BF3148-715D-DDBB-3A44-930833B9BB57}"/>
                  </a:ext>
                </a:extLst>
              </p:cNvPr>
              <p:cNvGrpSpPr/>
              <p:nvPr/>
            </p:nvGrpSpPr>
            <p:grpSpPr>
              <a:xfrm>
                <a:off x="5349172" y="1883391"/>
                <a:ext cx="646458" cy="646458"/>
                <a:chOff x="-4573475" y="2045850"/>
                <a:chExt cx="293800" cy="293800"/>
              </a:xfrm>
              <a:grpFill/>
            </p:grpSpPr>
            <p:sp>
              <p:nvSpPr>
                <p:cNvPr id="17997" name="Google Shape;12462;p89">
                  <a:extLst>
                    <a:ext uri="{FF2B5EF4-FFF2-40B4-BE49-F238E27FC236}">
                      <a16:creationId xmlns:a16="http://schemas.microsoft.com/office/drawing/2014/main" id="{EB7F5B95-3715-280C-398C-F0955EA6B8C7}"/>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8" name="Google Shape;12463;p89">
                  <a:extLst>
                    <a:ext uri="{FF2B5EF4-FFF2-40B4-BE49-F238E27FC236}">
                      <a16:creationId xmlns:a16="http://schemas.microsoft.com/office/drawing/2014/main" id="{885C0094-404D-3996-9CDD-0A2C1B7C6A73}"/>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7" name="Google Shape;12473;p89">
                <a:extLst>
                  <a:ext uri="{FF2B5EF4-FFF2-40B4-BE49-F238E27FC236}">
                    <a16:creationId xmlns:a16="http://schemas.microsoft.com/office/drawing/2014/main" id="{DA894677-7B87-9FC3-C1F6-BCE105E09FD7}"/>
                  </a:ext>
                </a:extLst>
              </p:cNvPr>
              <p:cNvGrpSpPr/>
              <p:nvPr/>
            </p:nvGrpSpPr>
            <p:grpSpPr>
              <a:xfrm>
                <a:off x="9511570" y="1885950"/>
                <a:ext cx="632212" cy="641343"/>
                <a:chOff x="-2777700" y="2049775"/>
                <a:chExt cx="287325" cy="291475"/>
              </a:xfrm>
              <a:grpFill/>
            </p:grpSpPr>
            <p:sp>
              <p:nvSpPr>
                <p:cNvPr id="17994" name="Google Shape;12474;p89">
                  <a:extLst>
                    <a:ext uri="{FF2B5EF4-FFF2-40B4-BE49-F238E27FC236}">
                      <a16:creationId xmlns:a16="http://schemas.microsoft.com/office/drawing/2014/main" id="{EBB53317-8F2B-C961-8167-A3D69F91001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5" name="Google Shape;12475;p89">
                  <a:extLst>
                    <a:ext uri="{FF2B5EF4-FFF2-40B4-BE49-F238E27FC236}">
                      <a16:creationId xmlns:a16="http://schemas.microsoft.com/office/drawing/2014/main" id="{4F9C2A7A-93BB-AA19-0812-64B5CFEBC3F4}"/>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6" name="Google Shape;12476;p89">
                  <a:extLst>
                    <a:ext uri="{FF2B5EF4-FFF2-40B4-BE49-F238E27FC236}">
                      <a16:creationId xmlns:a16="http://schemas.microsoft.com/office/drawing/2014/main" id="{86DF9ECB-8FF4-2B82-B30E-5A97A1CA4FA1}"/>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8" name="Google Shape;12508;p89">
                <a:extLst>
                  <a:ext uri="{FF2B5EF4-FFF2-40B4-BE49-F238E27FC236}">
                    <a16:creationId xmlns:a16="http://schemas.microsoft.com/office/drawing/2014/main" id="{0F44B8FD-FB2F-D2D3-8F5A-D3E9B0DB723F}"/>
                  </a:ext>
                </a:extLst>
              </p:cNvPr>
              <p:cNvGrpSpPr/>
              <p:nvPr/>
            </p:nvGrpSpPr>
            <p:grpSpPr>
              <a:xfrm>
                <a:off x="6173618" y="1886830"/>
                <a:ext cx="643048" cy="639583"/>
                <a:chOff x="-4211975" y="2046625"/>
                <a:chExt cx="292250" cy="290675"/>
              </a:xfrm>
              <a:grpFill/>
            </p:grpSpPr>
            <p:sp>
              <p:nvSpPr>
                <p:cNvPr id="17992" name="Google Shape;12509;p89">
                  <a:extLst>
                    <a:ext uri="{FF2B5EF4-FFF2-40B4-BE49-F238E27FC236}">
                      <a16:creationId xmlns:a16="http://schemas.microsoft.com/office/drawing/2014/main" id="{AE89C19B-810A-5A63-83FF-619012D0CB1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3" name="Google Shape;12510;p89">
                  <a:extLst>
                    <a:ext uri="{FF2B5EF4-FFF2-40B4-BE49-F238E27FC236}">
                      <a16:creationId xmlns:a16="http://schemas.microsoft.com/office/drawing/2014/main" id="{7B5680EF-2AD7-2C69-8AD4-58C2ACB72F1C}"/>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69" name="Google Shape;12519;p89">
                <a:extLst>
                  <a:ext uri="{FF2B5EF4-FFF2-40B4-BE49-F238E27FC236}">
                    <a16:creationId xmlns:a16="http://schemas.microsoft.com/office/drawing/2014/main" id="{478C0741-70E8-9CBC-1EB2-3D78E0187C82}"/>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70" name="Google Shape;12532;p89">
                <a:extLst>
                  <a:ext uri="{FF2B5EF4-FFF2-40B4-BE49-F238E27FC236}">
                    <a16:creationId xmlns:a16="http://schemas.microsoft.com/office/drawing/2014/main" id="{36202708-71AF-A3B2-CE09-064DBF19A87D}"/>
                  </a:ext>
                </a:extLst>
              </p:cNvPr>
              <p:cNvGrpSpPr/>
              <p:nvPr/>
            </p:nvGrpSpPr>
            <p:grpSpPr>
              <a:xfrm>
                <a:off x="2875060" y="1885975"/>
                <a:ext cx="644752" cy="641288"/>
                <a:chOff x="-5635200" y="2037975"/>
                <a:chExt cx="293025" cy="291450"/>
              </a:xfrm>
              <a:grpFill/>
            </p:grpSpPr>
            <p:sp>
              <p:nvSpPr>
                <p:cNvPr id="17990" name="Google Shape;12533;p89">
                  <a:extLst>
                    <a:ext uri="{FF2B5EF4-FFF2-40B4-BE49-F238E27FC236}">
                      <a16:creationId xmlns:a16="http://schemas.microsoft.com/office/drawing/2014/main" id="{BB80D8B9-5322-8798-EDCE-84FD391D3C7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1" name="Google Shape;12534;p89">
                  <a:extLst>
                    <a:ext uri="{FF2B5EF4-FFF2-40B4-BE49-F238E27FC236}">
                      <a16:creationId xmlns:a16="http://schemas.microsoft.com/office/drawing/2014/main" id="{C04E249A-478F-DF47-01B2-CE31CB8EB43F}"/>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1" name="Google Shape;12543;p89">
                <a:extLst>
                  <a:ext uri="{FF2B5EF4-FFF2-40B4-BE49-F238E27FC236}">
                    <a16:creationId xmlns:a16="http://schemas.microsoft.com/office/drawing/2014/main" id="{7909E575-4799-3F40-682C-01B96AF230A5}"/>
                  </a:ext>
                </a:extLst>
              </p:cNvPr>
              <p:cNvGrpSpPr/>
              <p:nvPr/>
            </p:nvGrpSpPr>
            <p:grpSpPr>
              <a:xfrm>
                <a:off x="6983557" y="1885975"/>
                <a:ext cx="644752" cy="641288"/>
                <a:chOff x="-3854375" y="2046625"/>
                <a:chExt cx="293025" cy="291450"/>
              </a:xfrm>
              <a:grpFill/>
            </p:grpSpPr>
            <p:sp>
              <p:nvSpPr>
                <p:cNvPr id="17988" name="Google Shape;12544;p89">
                  <a:extLst>
                    <a:ext uri="{FF2B5EF4-FFF2-40B4-BE49-F238E27FC236}">
                      <a16:creationId xmlns:a16="http://schemas.microsoft.com/office/drawing/2014/main" id="{E4689601-FA05-9A75-62AE-059F64414DDA}"/>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9" name="Google Shape;12545;p89">
                  <a:extLst>
                    <a:ext uri="{FF2B5EF4-FFF2-40B4-BE49-F238E27FC236}">
                      <a16:creationId xmlns:a16="http://schemas.microsoft.com/office/drawing/2014/main" id="{BE449B4E-D4AE-CAEE-1812-CE7A9C9B30B9}"/>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72" name="Google Shape;12552;p89">
                <a:extLst>
                  <a:ext uri="{FF2B5EF4-FFF2-40B4-BE49-F238E27FC236}">
                    <a16:creationId xmlns:a16="http://schemas.microsoft.com/office/drawing/2014/main" id="{13886317-5D42-3B97-8676-54241CB954F7}"/>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73" name="Google Shape;12561;p89">
                <a:extLst>
                  <a:ext uri="{FF2B5EF4-FFF2-40B4-BE49-F238E27FC236}">
                    <a16:creationId xmlns:a16="http://schemas.microsoft.com/office/drawing/2014/main" id="{C00FDAAE-69D3-E24C-E469-6CD49F8C387C}"/>
                  </a:ext>
                </a:extLst>
              </p:cNvPr>
              <p:cNvGrpSpPr/>
              <p:nvPr/>
            </p:nvGrpSpPr>
            <p:grpSpPr>
              <a:xfrm>
                <a:off x="3710685" y="1885124"/>
                <a:ext cx="643048" cy="642992"/>
                <a:chOff x="-5276050" y="2037975"/>
                <a:chExt cx="292250" cy="292225"/>
              </a:xfrm>
              <a:grpFill/>
            </p:grpSpPr>
            <p:sp>
              <p:nvSpPr>
                <p:cNvPr id="17985" name="Google Shape;12562;p89">
                  <a:extLst>
                    <a:ext uri="{FF2B5EF4-FFF2-40B4-BE49-F238E27FC236}">
                      <a16:creationId xmlns:a16="http://schemas.microsoft.com/office/drawing/2014/main" id="{A5DD58D6-EABE-20F5-E8C5-D2838623B304}"/>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6" name="Google Shape;12563;p89">
                  <a:extLst>
                    <a:ext uri="{FF2B5EF4-FFF2-40B4-BE49-F238E27FC236}">
                      <a16:creationId xmlns:a16="http://schemas.microsoft.com/office/drawing/2014/main" id="{CEF76C97-E780-392A-60A8-F452C2A66250}"/>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7" name="Google Shape;12564;p89">
                  <a:extLst>
                    <a:ext uri="{FF2B5EF4-FFF2-40B4-BE49-F238E27FC236}">
                      <a16:creationId xmlns:a16="http://schemas.microsoft.com/office/drawing/2014/main" id="{8532E8DF-0A44-FE37-CC51-737ACDC46DF6}"/>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4" name="Google Shape;12567;p89">
                <a:extLst>
                  <a:ext uri="{FF2B5EF4-FFF2-40B4-BE49-F238E27FC236}">
                    <a16:creationId xmlns:a16="http://schemas.microsoft.com/office/drawing/2014/main" id="{FEBA73E1-421A-E645-DA44-228FBD0AF023}"/>
                  </a:ext>
                </a:extLst>
              </p:cNvPr>
              <p:cNvGrpSpPr/>
              <p:nvPr/>
            </p:nvGrpSpPr>
            <p:grpSpPr>
              <a:xfrm>
                <a:off x="7915085" y="1885975"/>
                <a:ext cx="493975" cy="641288"/>
                <a:chOff x="-3462150" y="2046625"/>
                <a:chExt cx="224500" cy="291450"/>
              </a:xfrm>
              <a:grpFill/>
            </p:grpSpPr>
            <p:sp>
              <p:nvSpPr>
                <p:cNvPr id="17978" name="Google Shape;12568;p89">
                  <a:extLst>
                    <a:ext uri="{FF2B5EF4-FFF2-40B4-BE49-F238E27FC236}">
                      <a16:creationId xmlns:a16="http://schemas.microsoft.com/office/drawing/2014/main" id="{89EE24A4-82FC-2BCF-0164-FDDB7844DFE3}"/>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79" name="Google Shape;12569;p89">
                  <a:extLst>
                    <a:ext uri="{FF2B5EF4-FFF2-40B4-BE49-F238E27FC236}">
                      <a16:creationId xmlns:a16="http://schemas.microsoft.com/office/drawing/2014/main" id="{98D8E98C-6B4F-09E9-B0E1-0C8A6E15025C}"/>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0" name="Google Shape;12570;p89">
                  <a:extLst>
                    <a:ext uri="{FF2B5EF4-FFF2-40B4-BE49-F238E27FC236}">
                      <a16:creationId xmlns:a16="http://schemas.microsoft.com/office/drawing/2014/main" id="{6D922561-6533-8C0B-5611-3A45BE171933}"/>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1" name="Google Shape;12571;p89">
                  <a:extLst>
                    <a:ext uri="{FF2B5EF4-FFF2-40B4-BE49-F238E27FC236}">
                      <a16:creationId xmlns:a16="http://schemas.microsoft.com/office/drawing/2014/main" id="{E07FDB09-4E0B-0648-7916-18E6884C6D9C}"/>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2" name="Google Shape;12572;p89">
                  <a:extLst>
                    <a:ext uri="{FF2B5EF4-FFF2-40B4-BE49-F238E27FC236}">
                      <a16:creationId xmlns:a16="http://schemas.microsoft.com/office/drawing/2014/main" id="{DA0D56EE-8759-DB4C-49E4-E1B624EFB76C}"/>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3" name="Google Shape;12573;p89">
                  <a:extLst>
                    <a:ext uri="{FF2B5EF4-FFF2-40B4-BE49-F238E27FC236}">
                      <a16:creationId xmlns:a16="http://schemas.microsoft.com/office/drawing/2014/main" id="{FEE225A2-9D99-83C3-A3B2-FEDD51D5B88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4" name="Google Shape;12574;p89">
                  <a:extLst>
                    <a:ext uri="{FF2B5EF4-FFF2-40B4-BE49-F238E27FC236}">
                      <a16:creationId xmlns:a16="http://schemas.microsoft.com/office/drawing/2014/main" id="{1A241D4B-4C83-8348-5179-DC4AFB3DB8A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5" name="Google Shape;12602;p89">
                <a:extLst>
                  <a:ext uri="{FF2B5EF4-FFF2-40B4-BE49-F238E27FC236}">
                    <a16:creationId xmlns:a16="http://schemas.microsoft.com/office/drawing/2014/main" id="{256AE27E-D89D-E2DF-0EF9-5C708167F5A2}"/>
                  </a:ext>
                </a:extLst>
              </p:cNvPr>
              <p:cNvGrpSpPr/>
              <p:nvPr/>
            </p:nvGrpSpPr>
            <p:grpSpPr>
              <a:xfrm>
                <a:off x="2063594" y="1908370"/>
                <a:ext cx="624120" cy="625775"/>
                <a:chOff x="6679825" y="2693700"/>
                <a:chExt cx="257875" cy="258575"/>
              </a:xfrm>
              <a:grpFill/>
            </p:grpSpPr>
            <p:sp>
              <p:nvSpPr>
                <p:cNvPr id="17976" name="Google Shape;12603;p89">
                  <a:extLst>
                    <a:ext uri="{FF2B5EF4-FFF2-40B4-BE49-F238E27FC236}">
                      <a16:creationId xmlns:a16="http://schemas.microsoft.com/office/drawing/2014/main" id="{78082250-4658-47A0-1E4E-DE548BB3223E}"/>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77" name="Google Shape;12604;p89">
                  <a:extLst>
                    <a:ext uri="{FF2B5EF4-FFF2-40B4-BE49-F238E27FC236}">
                      <a16:creationId xmlns:a16="http://schemas.microsoft.com/office/drawing/2014/main" id="{776BBE0F-C223-19BB-39DD-9478263B0E64}"/>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53965333-89C9-7913-C510-ED06EEBC28B9}"/>
                </a:ext>
              </a:extLst>
            </p:cNvPr>
            <p:cNvGrpSpPr/>
            <p:nvPr/>
          </p:nvGrpSpPr>
          <p:grpSpPr>
            <a:xfrm>
              <a:off x="401737" y="2551020"/>
              <a:ext cx="11393071" cy="646514"/>
              <a:chOff x="401737" y="2659314"/>
              <a:chExt cx="11393071" cy="646514"/>
            </a:xfrm>
            <a:grpFill/>
          </p:grpSpPr>
          <p:grpSp>
            <p:nvGrpSpPr>
              <p:cNvPr id="17910" name="Google Shape;12423;p89">
                <a:extLst>
                  <a:ext uri="{FF2B5EF4-FFF2-40B4-BE49-F238E27FC236}">
                    <a16:creationId xmlns:a16="http://schemas.microsoft.com/office/drawing/2014/main" id="{235070D5-7167-FE33-1ED0-81DE0A6EA5DF}"/>
                  </a:ext>
                </a:extLst>
              </p:cNvPr>
              <p:cNvGrpSpPr/>
              <p:nvPr/>
            </p:nvGrpSpPr>
            <p:grpSpPr>
              <a:xfrm>
                <a:off x="401737" y="2661924"/>
                <a:ext cx="649923" cy="641288"/>
                <a:chOff x="-6713450" y="2397900"/>
                <a:chExt cx="295375" cy="291450"/>
              </a:xfrm>
              <a:grpFill/>
            </p:grpSpPr>
            <p:sp>
              <p:nvSpPr>
                <p:cNvPr id="17960" name="Google Shape;12424;p89">
                  <a:extLst>
                    <a:ext uri="{FF2B5EF4-FFF2-40B4-BE49-F238E27FC236}">
                      <a16:creationId xmlns:a16="http://schemas.microsoft.com/office/drawing/2014/main" id="{D926DD64-0F13-4258-CBB9-925E0B544AB7}"/>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61" name="Google Shape;12425;p89">
                  <a:extLst>
                    <a:ext uri="{FF2B5EF4-FFF2-40B4-BE49-F238E27FC236}">
                      <a16:creationId xmlns:a16="http://schemas.microsoft.com/office/drawing/2014/main" id="{59DA1AC1-35B8-5B90-9D27-232D6E6C0F9A}"/>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11" name="Google Shape;12430;p89">
                <a:extLst>
                  <a:ext uri="{FF2B5EF4-FFF2-40B4-BE49-F238E27FC236}">
                    <a16:creationId xmlns:a16="http://schemas.microsoft.com/office/drawing/2014/main" id="{4943C284-2F6A-A0AE-E30C-F09A4079110D}"/>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12" name="Google Shape;12438;p89">
                <a:extLst>
                  <a:ext uri="{FF2B5EF4-FFF2-40B4-BE49-F238E27FC236}">
                    <a16:creationId xmlns:a16="http://schemas.microsoft.com/office/drawing/2014/main" id="{B2123A64-A04E-082B-E9EB-D788C84BC4A8}"/>
                  </a:ext>
                </a:extLst>
              </p:cNvPr>
              <p:cNvGrpSpPr/>
              <p:nvPr/>
            </p:nvGrpSpPr>
            <p:grpSpPr>
              <a:xfrm>
                <a:off x="8665202" y="2661183"/>
                <a:ext cx="641288" cy="642773"/>
                <a:chOff x="-3137650" y="2408950"/>
                <a:chExt cx="291450" cy="292125"/>
              </a:xfrm>
              <a:grpFill/>
            </p:grpSpPr>
            <p:sp>
              <p:nvSpPr>
                <p:cNvPr id="17955" name="Google Shape;12439;p89">
                  <a:extLst>
                    <a:ext uri="{FF2B5EF4-FFF2-40B4-BE49-F238E27FC236}">
                      <a16:creationId xmlns:a16="http://schemas.microsoft.com/office/drawing/2014/main" id="{DE7E6BAD-B2C5-EA9E-CDCF-F36245FF52DB}"/>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6" name="Google Shape;12440;p89">
                  <a:extLst>
                    <a:ext uri="{FF2B5EF4-FFF2-40B4-BE49-F238E27FC236}">
                      <a16:creationId xmlns:a16="http://schemas.microsoft.com/office/drawing/2014/main" id="{EB87A8EB-B2D1-02C0-328D-B73DF8C8686A}"/>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7" name="Google Shape;12441;p89">
                  <a:extLst>
                    <a:ext uri="{FF2B5EF4-FFF2-40B4-BE49-F238E27FC236}">
                      <a16:creationId xmlns:a16="http://schemas.microsoft.com/office/drawing/2014/main" id="{9D4BD96B-A1AF-0F63-AEC3-2D8E04F3826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8" name="Google Shape;12442;p89">
                  <a:extLst>
                    <a:ext uri="{FF2B5EF4-FFF2-40B4-BE49-F238E27FC236}">
                      <a16:creationId xmlns:a16="http://schemas.microsoft.com/office/drawing/2014/main" id="{80944169-8515-6BEF-7FF7-74E0C2DB6FF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9" name="Google Shape;12443;p89">
                  <a:extLst>
                    <a:ext uri="{FF2B5EF4-FFF2-40B4-BE49-F238E27FC236}">
                      <a16:creationId xmlns:a16="http://schemas.microsoft.com/office/drawing/2014/main" id="{974F1ED1-2271-0CA1-17E0-19BA09B76310}"/>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13" name="Google Shape;12455;p89">
                <a:extLst>
                  <a:ext uri="{FF2B5EF4-FFF2-40B4-BE49-F238E27FC236}">
                    <a16:creationId xmlns:a16="http://schemas.microsoft.com/office/drawing/2014/main" id="{DA10476B-BAE2-59D0-A85D-C45105BACB6A}"/>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14" name="Google Shape;12464;p89">
                <a:extLst>
                  <a:ext uri="{FF2B5EF4-FFF2-40B4-BE49-F238E27FC236}">
                    <a16:creationId xmlns:a16="http://schemas.microsoft.com/office/drawing/2014/main" id="{8F88F0EC-7613-AE49-DDFE-6DB0225E87C3}"/>
                  </a:ext>
                </a:extLst>
              </p:cNvPr>
              <p:cNvGrpSpPr/>
              <p:nvPr/>
            </p:nvGrpSpPr>
            <p:grpSpPr>
              <a:xfrm>
                <a:off x="5348293" y="2659314"/>
                <a:ext cx="648218" cy="646514"/>
                <a:chOff x="-4570325" y="2405775"/>
                <a:chExt cx="294600" cy="293825"/>
              </a:xfrm>
              <a:grpFill/>
            </p:grpSpPr>
            <p:sp>
              <p:nvSpPr>
                <p:cNvPr id="17953" name="Google Shape;12465;p89">
                  <a:extLst>
                    <a:ext uri="{FF2B5EF4-FFF2-40B4-BE49-F238E27FC236}">
                      <a16:creationId xmlns:a16="http://schemas.microsoft.com/office/drawing/2014/main" id="{F3E858C9-E5AE-FDFE-85A8-52936780A604}"/>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4" name="Google Shape;12466;p89">
                  <a:extLst>
                    <a:ext uri="{FF2B5EF4-FFF2-40B4-BE49-F238E27FC236}">
                      <a16:creationId xmlns:a16="http://schemas.microsoft.com/office/drawing/2014/main" id="{EBDB175D-931E-0B7D-33EE-EB41F064C384}"/>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5" name="Google Shape;12477;p89">
                <a:extLst>
                  <a:ext uri="{FF2B5EF4-FFF2-40B4-BE49-F238E27FC236}">
                    <a16:creationId xmlns:a16="http://schemas.microsoft.com/office/drawing/2014/main" id="{6AFF3CB8-423E-09B0-D949-E18BA5A99A54}"/>
                  </a:ext>
                </a:extLst>
              </p:cNvPr>
              <p:cNvGrpSpPr/>
              <p:nvPr/>
            </p:nvGrpSpPr>
            <p:grpSpPr>
              <a:xfrm>
                <a:off x="9506180" y="2661954"/>
                <a:ext cx="642992" cy="641232"/>
                <a:chOff x="-2571737" y="2403625"/>
                <a:chExt cx="292225" cy="291425"/>
              </a:xfrm>
              <a:grpFill/>
            </p:grpSpPr>
            <p:sp>
              <p:nvSpPr>
                <p:cNvPr id="17946" name="Google Shape;12478;p89">
                  <a:extLst>
                    <a:ext uri="{FF2B5EF4-FFF2-40B4-BE49-F238E27FC236}">
                      <a16:creationId xmlns:a16="http://schemas.microsoft.com/office/drawing/2014/main" id="{921B997F-BF35-FD71-95E0-CA667DD8167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7" name="Google Shape;12479;p89">
                  <a:extLst>
                    <a:ext uri="{FF2B5EF4-FFF2-40B4-BE49-F238E27FC236}">
                      <a16:creationId xmlns:a16="http://schemas.microsoft.com/office/drawing/2014/main" id="{DA31558F-C9C0-711C-12F6-89C3486DC946}"/>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8" name="Google Shape;12480;p89">
                  <a:extLst>
                    <a:ext uri="{FF2B5EF4-FFF2-40B4-BE49-F238E27FC236}">
                      <a16:creationId xmlns:a16="http://schemas.microsoft.com/office/drawing/2014/main" id="{865D2A7C-061E-B673-07A7-01B5BF587C07}"/>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9" name="Google Shape;12481;p89">
                  <a:extLst>
                    <a:ext uri="{FF2B5EF4-FFF2-40B4-BE49-F238E27FC236}">
                      <a16:creationId xmlns:a16="http://schemas.microsoft.com/office/drawing/2014/main" id="{A7F437E1-1D76-22E7-740D-9C0A1C53EC03}"/>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0" name="Google Shape;12482;p89">
                  <a:extLst>
                    <a:ext uri="{FF2B5EF4-FFF2-40B4-BE49-F238E27FC236}">
                      <a16:creationId xmlns:a16="http://schemas.microsoft.com/office/drawing/2014/main" id="{5D03F988-B22F-D11C-D816-7B43CA186117}"/>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1" name="Google Shape;12483;p89">
                  <a:extLst>
                    <a:ext uri="{FF2B5EF4-FFF2-40B4-BE49-F238E27FC236}">
                      <a16:creationId xmlns:a16="http://schemas.microsoft.com/office/drawing/2014/main" id="{55CCAF49-0EA5-E651-74F6-642DFE58B183}"/>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2" name="Google Shape;12484;p89">
                  <a:extLst>
                    <a:ext uri="{FF2B5EF4-FFF2-40B4-BE49-F238E27FC236}">
                      <a16:creationId xmlns:a16="http://schemas.microsoft.com/office/drawing/2014/main" id="{1953CE53-D970-ABFB-61AC-E11656D8EAD3}"/>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6" name="Google Shape;12511;p89">
                <a:extLst>
                  <a:ext uri="{FF2B5EF4-FFF2-40B4-BE49-F238E27FC236}">
                    <a16:creationId xmlns:a16="http://schemas.microsoft.com/office/drawing/2014/main" id="{C18DD444-575E-5890-ED73-B9D53083201D}"/>
                  </a:ext>
                </a:extLst>
              </p:cNvPr>
              <p:cNvGrpSpPr/>
              <p:nvPr/>
            </p:nvGrpSpPr>
            <p:grpSpPr>
              <a:xfrm>
                <a:off x="6249888" y="2659314"/>
                <a:ext cx="490509" cy="646514"/>
                <a:chOff x="-4178875" y="2405775"/>
                <a:chExt cx="222925" cy="293825"/>
              </a:xfrm>
              <a:grpFill/>
            </p:grpSpPr>
            <p:sp>
              <p:nvSpPr>
                <p:cNvPr id="17943" name="Google Shape;12512;p89">
                  <a:extLst>
                    <a:ext uri="{FF2B5EF4-FFF2-40B4-BE49-F238E27FC236}">
                      <a16:creationId xmlns:a16="http://schemas.microsoft.com/office/drawing/2014/main" id="{E296B638-B224-E3C2-3EFC-EABC6D2DE2C6}"/>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4" name="Google Shape;12513;p89">
                  <a:extLst>
                    <a:ext uri="{FF2B5EF4-FFF2-40B4-BE49-F238E27FC236}">
                      <a16:creationId xmlns:a16="http://schemas.microsoft.com/office/drawing/2014/main" id="{38BFB5F0-4FE6-C17E-1E45-D61408AC5B9F}"/>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5" name="Google Shape;12514;p89">
                  <a:extLst>
                    <a:ext uri="{FF2B5EF4-FFF2-40B4-BE49-F238E27FC236}">
                      <a16:creationId xmlns:a16="http://schemas.microsoft.com/office/drawing/2014/main" id="{F21535A2-49CB-A77D-AD20-062AE3B0FB08}"/>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7" name="Google Shape;12520;p89">
                <a:extLst>
                  <a:ext uri="{FF2B5EF4-FFF2-40B4-BE49-F238E27FC236}">
                    <a16:creationId xmlns:a16="http://schemas.microsoft.com/office/drawing/2014/main" id="{CBE1D596-53C2-62CB-5CE5-1C24CA6B0F0D}"/>
                  </a:ext>
                </a:extLst>
              </p:cNvPr>
              <p:cNvGrpSpPr/>
              <p:nvPr/>
            </p:nvGrpSpPr>
            <p:grpSpPr>
              <a:xfrm>
                <a:off x="10314963" y="2661925"/>
                <a:ext cx="641288" cy="641288"/>
                <a:chOff x="-2419325" y="2408150"/>
                <a:chExt cx="291450" cy="291450"/>
              </a:xfrm>
              <a:grpFill/>
            </p:grpSpPr>
            <p:sp>
              <p:nvSpPr>
                <p:cNvPr id="17936" name="Google Shape;12521;p89">
                  <a:extLst>
                    <a:ext uri="{FF2B5EF4-FFF2-40B4-BE49-F238E27FC236}">
                      <a16:creationId xmlns:a16="http://schemas.microsoft.com/office/drawing/2014/main" id="{31F545B9-DF46-87AC-FF1B-65E055502B2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7" name="Google Shape;12522;p89">
                  <a:extLst>
                    <a:ext uri="{FF2B5EF4-FFF2-40B4-BE49-F238E27FC236}">
                      <a16:creationId xmlns:a16="http://schemas.microsoft.com/office/drawing/2014/main" id="{2A3506A7-D906-2548-13A5-D69DED6E19F9}"/>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8" name="Google Shape;12523;p89">
                  <a:extLst>
                    <a:ext uri="{FF2B5EF4-FFF2-40B4-BE49-F238E27FC236}">
                      <a16:creationId xmlns:a16="http://schemas.microsoft.com/office/drawing/2014/main" id="{D4289652-BC4E-6B63-6141-2A42468FC51D}"/>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9" name="Google Shape;12524;p89">
                  <a:extLst>
                    <a:ext uri="{FF2B5EF4-FFF2-40B4-BE49-F238E27FC236}">
                      <a16:creationId xmlns:a16="http://schemas.microsoft.com/office/drawing/2014/main" id="{4899E015-8B2A-A5C7-E822-449A4C40A70F}"/>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0" name="Google Shape;12525;p89">
                  <a:extLst>
                    <a:ext uri="{FF2B5EF4-FFF2-40B4-BE49-F238E27FC236}">
                      <a16:creationId xmlns:a16="http://schemas.microsoft.com/office/drawing/2014/main" id="{40A262F1-8F59-FEFA-1ECB-0148BF09822F}"/>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1" name="Google Shape;12526;p89">
                  <a:extLst>
                    <a:ext uri="{FF2B5EF4-FFF2-40B4-BE49-F238E27FC236}">
                      <a16:creationId xmlns:a16="http://schemas.microsoft.com/office/drawing/2014/main" id="{616FDFE0-8124-3813-8625-394D90B03D40}"/>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2" name="Google Shape;12527;p89">
                  <a:extLst>
                    <a:ext uri="{FF2B5EF4-FFF2-40B4-BE49-F238E27FC236}">
                      <a16:creationId xmlns:a16="http://schemas.microsoft.com/office/drawing/2014/main" id="{B2D90093-D4C2-436D-AEE2-E97DD3D2E44A}"/>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8" name="Google Shape;12535;p89">
                <a:extLst>
                  <a:ext uri="{FF2B5EF4-FFF2-40B4-BE49-F238E27FC236}">
                    <a16:creationId xmlns:a16="http://schemas.microsoft.com/office/drawing/2014/main" id="{24C4B461-37E4-32CA-43EA-2006F7AA39C6}"/>
                  </a:ext>
                </a:extLst>
              </p:cNvPr>
              <p:cNvGrpSpPr/>
              <p:nvPr/>
            </p:nvGrpSpPr>
            <p:grpSpPr>
              <a:xfrm>
                <a:off x="2872448" y="2661924"/>
                <a:ext cx="649979" cy="641288"/>
                <a:chOff x="-5637575" y="2397900"/>
                <a:chExt cx="295400" cy="291450"/>
              </a:xfrm>
              <a:grpFill/>
            </p:grpSpPr>
            <p:sp>
              <p:nvSpPr>
                <p:cNvPr id="17932" name="Google Shape;12536;p89">
                  <a:extLst>
                    <a:ext uri="{FF2B5EF4-FFF2-40B4-BE49-F238E27FC236}">
                      <a16:creationId xmlns:a16="http://schemas.microsoft.com/office/drawing/2014/main" id="{24372630-B038-9420-2836-DE731CAB85D9}"/>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3" name="Google Shape;12537;p89">
                  <a:extLst>
                    <a:ext uri="{FF2B5EF4-FFF2-40B4-BE49-F238E27FC236}">
                      <a16:creationId xmlns:a16="http://schemas.microsoft.com/office/drawing/2014/main" id="{01E43FCF-63C5-51F2-9B86-C07C9F9BC7FD}"/>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4" name="Google Shape;12538;p89">
                  <a:extLst>
                    <a:ext uri="{FF2B5EF4-FFF2-40B4-BE49-F238E27FC236}">
                      <a16:creationId xmlns:a16="http://schemas.microsoft.com/office/drawing/2014/main" id="{8A6D95F0-C143-3B8D-0916-FC908A6EB3E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5" name="Google Shape;12539;p89">
                  <a:extLst>
                    <a:ext uri="{FF2B5EF4-FFF2-40B4-BE49-F238E27FC236}">
                      <a16:creationId xmlns:a16="http://schemas.microsoft.com/office/drawing/2014/main" id="{009E0E45-7417-52F0-696C-2491A44194F7}"/>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9" name="Google Shape;12546;p89">
                <a:extLst>
                  <a:ext uri="{FF2B5EF4-FFF2-40B4-BE49-F238E27FC236}">
                    <a16:creationId xmlns:a16="http://schemas.microsoft.com/office/drawing/2014/main" id="{9FC9ED1C-9C23-AA5D-345B-B162C8B5DF84}"/>
                  </a:ext>
                </a:extLst>
              </p:cNvPr>
              <p:cNvGrpSpPr/>
              <p:nvPr/>
            </p:nvGrpSpPr>
            <p:grpSpPr>
              <a:xfrm>
                <a:off x="6981824" y="2659341"/>
                <a:ext cx="648218" cy="646458"/>
                <a:chOff x="-3854375" y="2405000"/>
                <a:chExt cx="294600" cy="293800"/>
              </a:xfrm>
              <a:grpFill/>
            </p:grpSpPr>
            <p:sp>
              <p:nvSpPr>
                <p:cNvPr id="17930" name="Google Shape;12547;p89">
                  <a:extLst>
                    <a:ext uri="{FF2B5EF4-FFF2-40B4-BE49-F238E27FC236}">
                      <a16:creationId xmlns:a16="http://schemas.microsoft.com/office/drawing/2014/main" id="{CF4A9842-FA89-D11D-FB35-CD221623D43A}"/>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1" name="Google Shape;12548;p89">
                  <a:extLst>
                    <a:ext uri="{FF2B5EF4-FFF2-40B4-BE49-F238E27FC236}">
                      <a16:creationId xmlns:a16="http://schemas.microsoft.com/office/drawing/2014/main" id="{6EB5A4D6-B014-8D53-01AF-705A47F2E3AF}"/>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20" name="Google Shape;12553;p89">
                <a:extLst>
                  <a:ext uri="{FF2B5EF4-FFF2-40B4-BE49-F238E27FC236}">
                    <a16:creationId xmlns:a16="http://schemas.microsoft.com/office/drawing/2014/main" id="{4D890F3F-F373-DF0E-09C8-B09329338EDA}"/>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1" name="Google Shape;12565;p89">
                <a:extLst>
                  <a:ext uri="{FF2B5EF4-FFF2-40B4-BE49-F238E27FC236}">
                    <a16:creationId xmlns:a16="http://schemas.microsoft.com/office/drawing/2014/main" id="{B8441954-3CBD-BA88-144B-9BB99E064BFF}"/>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22" name="Google Shape;12575;p89">
                <a:extLst>
                  <a:ext uri="{FF2B5EF4-FFF2-40B4-BE49-F238E27FC236}">
                    <a16:creationId xmlns:a16="http://schemas.microsoft.com/office/drawing/2014/main" id="{AEAC7F7A-EBF5-D34C-103F-35436B5BFD98}"/>
                  </a:ext>
                </a:extLst>
              </p:cNvPr>
              <p:cNvGrpSpPr/>
              <p:nvPr/>
            </p:nvGrpSpPr>
            <p:grpSpPr>
              <a:xfrm>
                <a:off x="7877844" y="2660193"/>
                <a:ext cx="568457" cy="644753"/>
                <a:chOff x="-3478675" y="2405775"/>
                <a:chExt cx="258350" cy="293025"/>
              </a:xfrm>
              <a:grpFill/>
            </p:grpSpPr>
            <p:sp>
              <p:nvSpPr>
                <p:cNvPr id="17926" name="Google Shape;12576;p89">
                  <a:extLst>
                    <a:ext uri="{FF2B5EF4-FFF2-40B4-BE49-F238E27FC236}">
                      <a16:creationId xmlns:a16="http://schemas.microsoft.com/office/drawing/2014/main" id="{AAE4F2EB-9A22-0C38-F29B-01B3C31EB726}"/>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7" name="Google Shape;12577;p89">
                  <a:extLst>
                    <a:ext uri="{FF2B5EF4-FFF2-40B4-BE49-F238E27FC236}">
                      <a16:creationId xmlns:a16="http://schemas.microsoft.com/office/drawing/2014/main" id="{494E8645-E081-0788-19D6-822F7E1D64B1}"/>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8" name="Google Shape;12578;p89">
                  <a:extLst>
                    <a:ext uri="{FF2B5EF4-FFF2-40B4-BE49-F238E27FC236}">
                      <a16:creationId xmlns:a16="http://schemas.microsoft.com/office/drawing/2014/main" id="{609F482E-69DE-AE29-6A6E-833D6C58DADA}"/>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9" name="Google Shape;12579;p89">
                  <a:extLst>
                    <a:ext uri="{FF2B5EF4-FFF2-40B4-BE49-F238E27FC236}">
                      <a16:creationId xmlns:a16="http://schemas.microsoft.com/office/drawing/2014/main" id="{EC43C7A9-C292-414E-8050-0E7AAF666C6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23" name="Google Shape;12605;p89">
                <a:extLst>
                  <a:ext uri="{FF2B5EF4-FFF2-40B4-BE49-F238E27FC236}">
                    <a16:creationId xmlns:a16="http://schemas.microsoft.com/office/drawing/2014/main" id="{45581EF9-4E84-89A4-3B13-AAE6BBAC4ABE}"/>
                  </a:ext>
                </a:extLst>
              </p:cNvPr>
              <p:cNvGrpSpPr/>
              <p:nvPr/>
            </p:nvGrpSpPr>
            <p:grpSpPr>
              <a:xfrm>
                <a:off x="2047704" y="2664512"/>
                <a:ext cx="640885" cy="635902"/>
                <a:chOff x="6790450" y="3119050"/>
                <a:chExt cx="262750" cy="260675"/>
              </a:xfrm>
              <a:grpFill/>
            </p:grpSpPr>
            <p:sp>
              <p:nvSpPr>
                <p:cNvPr id="17924" name="Google Shape;12606;p89">
                  <a:extLst>
                    <a:ext uri="{FF2B5EF4-FFF2-40B4-BE49-F238E27FC236}">
                      <a16:creationId xmlns:a16="http://schemas.microsoft.com/office/drawing/2014/main" id="{063F5ED9-20CA-52E2-BEBC-95B3AB105629}"/>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5" name="Google Shape;12607;p89">
                  <a:extLst>
                    <a:ext uri="{FF2B5EF4-FFF2-40B4-BE49-F238E27FC236}">
                      <a16:creationId xmlns:a16="http://schemas.microsoft.com/office/drawing/2014/main" id="{CC635ADE-EA37-BDCD-4710-9758FCC6D602}"/>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18" name="Group 17">
              <a:extLst>
                <a:ext uri="{FF2B5EF4-FFF2-40B4-BE49-F238E27FC236}">
                  <a16:creationId xmlns:a16="http://schemas.microsoft.com/office/drawing/2014/main" id="{A3CAEF48-5827-5631-440B-0278565EDFB4}"/>
                </a:ext>
              </a:extLst>
            </p:cNvPr>
            <p:cNvGrpSpPr/>
            <p:nvPr/>
          </p:nvGrpSpPr>
          <p:grpSpPr>
            <a:xfrm>
              <a:off x="2040531" y="5542392"/>
              <a:ext cx="8060013" cy="620859"/>
              <a:chOff x="2040531" y="5123204"/>
              <a:chExt cx="8060013" cy="620859"/>
            </a:xfrm>
            <a:grpFill/>
          </p:grpSpPr>
          <p:grpSp>
            <p:nvGrpSpPr>
              <p:cNvPr id="17876" name="Google Shape;12608;p89">
                <a:extLst>
                  <a:ext uri="{FF2B5EF4-FFF2-40B4-BE49-F238E27FC236}">
                    <a16:creationId xmlns:a16="http://schemas.microsoft.com/office/drawing/2014/main" id="{5E829A20-4BE8-4DA8-EF61-41AE5ADBB6D6}"/>
                  </a:ext>
                </a:extLst>
              </p:cNvPr>
              <p:cNvGrpSpPr/>
              <p:nvPr/>
            </p:nvGrpSpPr>
            <p:grpSpPr>
              <a:xfrm>
                <a:off x="9554815" y="5123204"/>
                <a:ext cx="545729" cy="620859"/>
                <a:chOff x="7660859" y="2571753"/>
                <a:chExt cx="366561" cy="417024"/>
              </a:xfrm>
              <a:grpFill/>
            </p:grpSpPr>
            <p:sp>
              <p:nvSpPr>
                <p:cNvPr id="17907" name="Google Shape;12609;p89">
                  <a:extLst>
                    <a:ext uri="{FF2B5EF4-FFF2-40B4-BE49-F238E27FC236}">
                      <a16:creationId xmlns:a16="http://schemas.microsoft.com/office/drawing/2014/main" id="{780885ED-E489-CA3E-EE82-0FAFAE082E66}"/>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8" name="Google Shape;12610;p89">
                  <a:extLst>
                    <a:ext uri="{FF2B5EF4-FFF2-40B4-BE49-F238E27FC236}">
                      <a16:creationId xmlns:a16="http://schemas.microsoft.com/office/drawing/2014/main" id="{B4A7FEC0-1EF8-AFD9-DE12-11C74DC4170F}"/>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9" name="Google Shape;12611;p89">
                  <a:extLst>
                    <a:ext uri="{FF2B5EF4-FFF2-40B4-BE49-F238E27FC236}">
                      <a16:creationId xmlns:a16="http://schemas.microsoft.com/office/drawing/2014/main" id="{CE887360-307F-FEE6-24CD-D8685D761850}"/>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7" name="Google Shape;12612;p89">
                <a:extLst>
                  <a:ext uri="{FF2B5EF4-FFF2-40B4-BE49-F238E27FC236}">
                    <a16:creationId xmlns:a16="http://schemas.microsoft.com/office/drawing/2014/main" id="{31FC8DB2-3665-A165-A32E-141430B2B25C}"/>
                  </a:ext>
                </a:extLst>
              </p:cNvPr>
              <p:cNvGrpSpPr/>
              <p:nvPr/>
            </p:nvGrpSpPr>
            <p:grpSpPr>
              <a:xfrm>
                <a:off x="5797695" y="5123204"/>
                <a:ext cx="620859" cy="620859"/>
                <a:chOff x="5566722" y="2571753"/>
                <a:chExt cx="417024" cy="417024"/>
              </a:xfrm>
              <a:grpFill/>
            </p:grpSpPr>
            <p:sp>
              <p:nvSpPr>
                <p:cNvPr id="17905" name="Google Shape;12613;p89">
                  <a:extLst>
                    <a:ext uri="{FF2B5EF4-FFF2-40B4-BE49-F238E27FC236}">
                      <a16:creationId xmlns:a16="http://schemas.microsoft.com/office/drawing/2014/main" id="{38D1FB29-3EEA-FA2D-40C5-5023096A1BD0}"/>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6" name="Google Shape;12614;p89">
                  <a:extLst>
                    <a:ext uri="{FF2B5EF4-FFF2-40B4-BE49-F238E27FC236}">
                      <a16:creationId xmlns:a16="http://schemas.microsoft.com/office/drawing/2014/main" id="{B0DA1753-BD21-DD31-05FA-A48114F93B24}"/>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8" name="Google Shape;12615;p89">
                <a:extLst>
                  <a:ext uri="{FF2B5EF4-FFF2-40B4-BE49-F238E27FC236}">
                    <a16:creationId xmlns:a16="http://schemas.microsoft.com/office/drawing/2014/main" id="{D2920CB1-8CBE-3472-487C-E56B579A1845}"/>
                  </a:ext>
                </a:extLst>
              </p:cNvPr>
              <p:cNvGrpSpPr/>
              <p:nvPr/>
            </p:nvGrpSpPr>
            <p:grpSpPr>
              <a:xfrm>
                <a:off x="6736981" y="5279039"/>
                <a:ext cx="620845" cy="309187"/>
                <a:chOff x="6090251" y="2676413"/>
                <a:chExt cx="417014" cy="207677"/>
              </a:xfrm>
              <a:grpFill/>
            </p:grpSpPr>
            <p:sp>
              <p:nvSpPr>
                <p:cNvPr id="17901" name="Google Shape;12616;p89">
                  <a:extLst>
                    <a:ext uri="{FF2B5EF4-FFF2-40B4-BE49-F238E27FC236}">
                      <a16:creationId xmlns:a16="http://schemas.microsoft.com/office/drawing/2014/main" id="{6A4D2E0A-E109-3CD6-368C-2F407FF059C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2" name="Google Shape;12617;p89">
                  <a:extLst>
                    <a:ext uri="{FF2B5EF4-FFF2-40B4-BE49-F238E27FC236}">
                      <a16:creationId xmlns:a16="http://schemas.microsoft.com/office/drawing/2014/main" id="{298612D4-7839-24F5-F8AC-73C8CE1327D6}"/>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3" name="Google Shape;12618;p89">
                  <a:extLst>
                    <a:ext uri="{FF2B5EF4-FFF2-40B4-BE49-F238E27FC236}">
                      <a16:creationId xmlns:a16="http://schemas.microsoft.com/office/drawing/2014/main" id="{E5527D6C-7812-E399-23D9-74507ADDD0C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4" name="Google Shape;12619;p89">
                  <a:extLst>
                    <a:ext uri="{FF2B5EF4-FFF2-40B4-BE49-F238E27FC236}">
                      <a16:creationId xmlns:a16="http://schemas.microsoft.com/office/drawing/2014/main" id="{A1232FB5-8FA1-6B57-3960-DB7CA8545A36}"/>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9" name="Google Shape;12620;p89">
                <a:extLst>
                  <a:ext uri="{FF2B5EF4-FFF2-40B4-BE49-F238E27FC236}">
                    <a16:creationId xmlns:a16="http://schemas.microsoft.com/office/drawing/2014/main" id="{E418116E-D09A-13ED-8772-000FE3CC00B5}"/>
                  </a:ext>
                </a:extLst>
              </p:cNvPr>
              <p:cNvGrpSpPr/>
              <p:nvPr/>
            </p:nvGrpSpPr>
            <p:grpSpPr>
              <a:xfrm>
                <a:off x="8615531" y="5123204"/>
                <a:ext cx="620859" cy="620859"/>
                <a:chOff x="7137330" y="2571753"/>
                <a:chExt cx="417024" cy="417024"/>
              </a:xfrm>
              <a:grpFill/>
            </p:grpSpPr>
            <p:sp>
              <p:nvSpPr>
                <p:cNvPr id="17898" name="Google Shape;12621;p89">
                  <a:extLst>
                    <a:ext uri="{FF2B5EF4-FFF2-40B4-BE49-F238E27FC236}">
                      <a16:creationId xmlns:a16="http://schemas.microsoft.com/office/drawing/2014/main" id="{551D968D-C1F1-199F-9914-223FDDDA2A84}"/>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9" name="Google Shape;12622;p89">
                  <a:extLst>
                    <a:ext uri="{FF2B5EF4-FFF2-40B4-BE49-F238E27FC236}">
                      <a16:creationId xmlns:a16="http://schemas.microsoft.com/office/drawing/2014/main" id="{0E2133C6-4EC0-89B7-3326-D9A206776458}"/>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0" name="Google Shape;12623;p89">
                  <a:extLst>
                    <a:ext uri="{FF2B5EF4-FFF2-40B4-BE49-F238E27FC236}">
                      <a16:creationId xmlns:a16="http://schemas.microsoft.com/office/drawing/2014/main" id="{71D4B100-3A1E-A98D-DB2A-BFF7A689607C}"/>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0" name="Google Shape;12624;p89">
                <a:extLst>
                  <a:ext uri="{FF2B5EF4-FFF2-40B4-BE49-F238E27FC236}">
                    <a16:creationId xmlns:a16="http://schemas.microsoft.com/office/drawing/2014/main" id="{54FA834C-4297-DAE2-D641-02DF4B6DCCDE}"/>
                  </a:ext>
                </a:extLst>
              </p:cNvPr>
              <p:cNvGrpSpPr/>
              <p:nvPr/>
            </p:nvGrpSpPr>
            <p:grpSpPr>
              <a:xfrm>
                <a:off x="7676248" y="5123204"/>
                <a:ext cx="620859" cy="620859"/>
                <a:chOff x="6613801" y="2571753"/>
                <a:chExt cx="417024" cy="417024"/>
              </a:xfrm>
              <a:grpFill/>
            </p:grpSpPr>
            <p:sp>
              <p:nvSpPr>
                <p:cNvPr id="17893" name="Google Shape;12625;p89">
                  <a:extLst>
                    <a:ext uri="{FF2B5EF4-FFF2-40B4-BE49-F238E27FC236}">
                      <a16:creationId xmlns:a16="http://schemas.microsoft.com/office/drawing/2014/main" id="{9A7EB355-9A95-FA94-3120-257CC2FD55B6}"/>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4" name="Google Shape;12626;p89">
                  <a:extLst>
                    <a:ext uri="{FF2B5EF4-FFF2-40B4-BE49-F238E27FC236}">
                      <a16:creationId xmlns:a16="http://schemas.microsoft.com/office/drawing/2014/main" id="{201B9AF8-6837-90D0-FADB-153C46A7EDA2}"/>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5" name="Google Shape;12627;p89">
                  <a:extLst>
                    <a:ext uri="{FF2B5EF4-FFF2-40B4-BE49-F238E27FC236}">
                      <a16:creationId xmlns:a16="http://schemas.microsoft.com/office/drawing/2014/main" id="{B5D5CFEE-C521-83E0-5217-C3D55553D160}"/>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6" name="Google Shape;12628;p89">
                  <a:extLst>
                    <a:ext uri="{FF2B5EF4-FFF2-40B4-BE49-F238E27FC236}">
                      <a16:creationId xmlns:a16="http://schemas.microsoft.com/office/drawing/2014/main" id="{28607794-0528-0700-67C2-AA3B1A0C4289}"/>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7" name="Google Shape;12629;p89">
                  <a:extLst>
                    <a:ext uri="{FF2B5EF4-FFF2-40B4-BE49-F238E27FC236}">
                      <a16:creationId xmlns:a16="http://schemas.microsoft.com/office/drawing/2014/main" id="{38857BA2-8FB1-5845-059C-F1D013A07F64}"/>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1" name="Google Shape;12633;p89">
                <a:extLst>
                  <a:ext uri="{FF2B5EF4-FFF2-40B4-BE49-F238E27FC236}">
                    <a16:creationId xmlns:a16="http://schemas.microsoft.com/office/drawing/2014/main" id="{E56297D4-0C23-E9FA-8043-404BBD4F2468}"/>
                  </a:ext>
                </a:extLst>
              </p:cNvPr>
              <p:cNvGrpSpPr/>
              <p:nvPr/>
            </p:nvGrpSpPr>
            <p:grpSpPr>
              <a:xfrm>
                <a:off x="2040531" y="5215345"/>
                <a:ext cx="620859" cy="436577"/>
                <a:chOff x="3476576" y="2633631"/>
                <a:chExt cx="417024" cy="293244"/>
              </a:xfrm>
              <a:grpFill/>
            </p:grpSpPr>
            <p:sp>
              <p:nvSpPr>
                <p:cNvPr id="17891" name="Google Shape;12634;p89">
                  <a:extLst>
                    <a:ext uri="{FF2B5EF4-FFF2-40B4-BE49-F238E27FC236}">
                      <a16:creationId xmlns:a16="http://schemas.microsoft.com/office/drawing/2014/main" id="{90B2BA93-BA05-4F39-5AAB-49DC3788B82A}"/>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2" name="Google Shape;12635;p89">
                  <a:extLst>
                    <a:ext uri="{FF2B5EF4-FFF2-40B4-BE49-F238E27FC236}">
                      <a16:creationId xmlns:a16="http://schemas.microsoft.com/office/drawing/2014/main" id="{106A5BB6-E765-974A-1A93-CECEE7256D40}"/>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2" name="Google Shape;12636;p89">
                <a:extLst>
                  <a:ext uri="{FF2B5EF4-FFF2-40B4-BE49-F238E27FC236}">
                    <a16:creationId xmlns:a16="http://schemas.microsoft.com/office/drawing/2014/main" id="{5DDB6928-8141-4D4D-0F30-73748DC8D559}"/>
                  </a:ext>
                </a:extLst>
              </p:cNvPr>
              <p:cNvGrpSpPr/>
              <p:nvPr/>
            </p:nvGrpSpPr>
            <p:grpSpPr>
              <a:xfrm>
                <a:off x="2979814" y="5123312"/>
                <a:ext cx="620890" cy="620641"/>
                <a:chOff x="3988564" y="2571836"/>
                <a:chExt cx="417045" cy="416878"/>
              </a:xfrm>
              <a:grpFill/>
            </p:grpSpPr>
            <p:sp>
              <p:nvSpPr>
                <p:cNvPr id="17889" name="Google Shape;12637;p89">
                  <a:extLst>
                    <a:ext uri="{FF2B5EF4-FFF2-40B4-BE49-F238E27FC236}">
                      <a16:creationId xmlns:a16="http://schemas.microsoft.com/office/drawing/2014/main" id="{E4D03CFD-3DBB-E450-677A-075D921F682F}"/>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0" name="Google Shape;12638;p89">
                  <a:extLst>
                    <a:ext uri="{FF2B5EF4-FFF2-40B4-BE49-F238E27FC236}">
                      <a16:creationId xmlns:a16="http://schemas.microsoft.com/office/drawing/2014/main" id="{A9B9E3BE-6A17-5112-84DA-09DF3FE7824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3" name="Google Shape;12639;p89">
                <a:extLst>
                  <a:ext uri="{FF2B5EF4-FFF2-40B4-BE49-F238E27FC236}">
                    <a16:creationId xmlns:a16="http://schemas.microsoft.com/office/drawing/2014/main" id="{C08134E7-8436-2D26-45A3-13850CB8A1FD}"/>
                  </a:ext>
                </a:extLst>
              </p:cNvPr>
              <p:cNvGrpSpPr/>
              <p:nvPr/>
            </p:nvGrpSpPr>
            <p:grpSpPr>
              <a:xfrm>
                <a:off x="3919129" y="5123204"/>
                <a:ext cx="620859" cy="620859"/>
                <a:chOff x="4500573" y="2571753"/>
                <a:chExt cx="417024" cy="417024"/>
              </a:xfrm>
              <a:grpFill/>
            </p:grpSpPr>
            <p:sp>
              <p:nvSpPr>
                <p:cNvPr id="17887" name="Google Shape;12640;p89">
                  <a:extLst>
                    <a:ext uri="{FF2B5EF4-FFF2-40B4-BE49-F238E27FC236}">
                      <a16:creationId xmlns:a16="http://schemas.microsoft.com/office/drawing/2014/main" id="{A1BF9F49-1ADC-E0C8-55E4-E1916C89C107}"/>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88" name="Google Shape;12641;p89">
                  <a:extLst>
                    <a:ext uri="{FF2B5EF4-FFF2-40B4-BE49-F238E27FC236}">
                      <a16:creationId xmlns:a16="http://schemas.microsoft.com/office/drawing/2014/main" id="{F8D89D29-DB7A-8CCE-3378-43A5A4BDD3AB}"/>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4" name="Google Shape;12642;p89">
                <a:extLst>
                  <a:ext uri="{FF2B5EF4-FFF2-40B4-BE49-F238E27FC236}">
                    <a16:creationId xmlns:a16="http://schemas.microsoft.com/office/drawing/2014/main" id="{52515A0E-9C35-D2A6-005E-A5E923D8F10B}"/>
                  </a:ext>
                </a:extLst>
              </p:cNvPr>
              <p:cNvGrpSpPr/>
              <p:nvPr/>
            </p:nvGrpSpPr>
            <p:grpSpPr>
              <a:xfrm>
                <a:off x="4858412" y="5123204"/>
                <a:ext cx="620859" cy="620859"/>
                <a:chOff x="5012603" y="2571753"/>
                <a:chExt cx="417024" cy="417024"/>
              </a:xfrm>
              <a:grpFill/>
            </p:grpSpPr>
            <p:sp>
              <p:nvSpPr>
                <p:cNvPr id="17885" name="Google Shape;12643;p89">
                  <a:extLst>
                    <a:ext uri="{FF2B5EF4-FFF2-40B4-BE49-F238E27FC236}">
                      <a16:creationId xmlns:a16="http://schemas.microsoft.com/office/drawing/2014/main" id="{210C4FB1-7CF4-EEDE-7929-1A616ABAE718}"/>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86" name="Google Shape;12644;p89">
                  <a:extLst>
                    <a:ext uri="{FF2B5EF4-FFF2-40B4-BE49-F238E27FC236}">
                      <a16:creationId xmlns:a16="http://schemas.microsoft.com/office/drawing/2014/main" id="{05F075FA-12D0-7D3D-6FA8-2B5CCE1B7A14}"/>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19" name="Group 18">
              <a:extLst>
                <a:ext uri="{FF2B5EF4-FFF2-40B4-BE49-F238E27FC236}">
                  <a16:creationId xmlns:a16="http://schemas.microsoft.com/office/drawing/2014/main" id="{5F780929-FDFB-0A67-0837-47F527BD4F08}"/>
                </a:ext>
              </a:extLst>
            </p:cNvPr>
            <p:cNvGrpSpPr/>
            <p:nvPr/>
          </p:nvGrpSpPr>
          <p:grpSpPr>
            <a:xfrm>
              <a:off x="397214" y="4545124"/>
              <a:ext cx="11386542" cy="645964"/>
              <a:chOff x="397214" y="4323264"/>
              <a:chExt cx="11386542" cy="645964"/>
            </a:xfrm>
            <a:grpFill/>
          </p:grpSpPr>
          <p:sp>
            <p:nvSpPr>
              <p:cNvPr id="20" name="Google Shape;12453;p89">
                <a:extLst>
                  <a:ext uri="{FF2B5EF4-FFF2-40B4-BE49-F238E27FC236}">
                    <a16:creationId xmlns:a16="http://schemas.microsoft.com/office/drawing/2014/main" id="{D0566766-7E28-A03E-E0CC-D78CD21A574D}"/>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1" name="Google Shape;12489;p89">
                <a:extLst>
                  <a:ext uri="{FF2B5EF4-FFF2-40B4-BE49-F238E27FC236}">
                    <a16:creationId xmlns:a16="http://schemas.microsoft.com/office/drawing/2014/main" id="{73D59A2D-DE5A-CF55-CFE4-E4CF5730F0AE}"/>
                  </a:ext>
                </a:extLst>
              </p:cNvPr>
              <p:cNvGrpSpPr/>
              <p:nvPr/>
            </p:nvGrpSpPr>
            <p:grpSpPr>
              <a:xfrm>
                <a:off x="3714261" y="4323264"/>
                <a:ext cx="642992" cy="645964"/>
                <a:chOff x="-1333975" y="2365850"/>
                <a:chExt cx="292225" cy="293575"/>
              </a:xfrm>
              <a:grpFill/>
            </p:grpSpPr>
            <p:sp>
              <p:nvSpPr>
                <p:cNvPr id="17868" name="Google Shape;12490;p89">
                  <a:extLst>
                    <a:ext uri="{FF2B5EF4-FFF2-40B4-BE49-F238E27FC236}">
                      <a16:creationId xmlns:a16="http://schemas.microsoft.com/office/drawing/2014/main" id="{0EF22C7C-390F-BD1F-0900-95AE22CA8B10}"/>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9" name="Google Shape;12491;p89">
                  <a:extLst>
                    <a:ext uri="{FF2B5EF4-FFF2-40B4-BE49-F238E27FC236}">
                      <a16:creationId xmlns:a16="http://schemas.microsoft.com/office/drawing/2014/main" id="{813788F0-7BD9-3777-5085-3F74C85986FA}"/>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0" name="Google Shape;12492;p89">
                  <a:extLst>
                    <a:ext uri="{FF2B5EF4-FFF2-40B4-BE49-F238E27FC236}">
                      <a16:creationId xmlns:a16="http://schemas.microsoft.com/office/drawing/2014/main" id="{62959E64-94D6-837B-71DC-793CCC6E7C39}"/>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1" name="Google Shape;12493;p89">
                  <a:extLst>
                    <a:ext uri="{FF2B5EF4-FFF2-40B4-BE49-F238E27FC236}">
                      <a16:creationId xmlns:a16="http://schemas.microsoft.com/office/drawing/2014/main" id="{C22CE84A-DBD4-1905-7A83-A3DE06944B0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2" name="Google Shape;12494;p89">
                  <a:extLst>
                    <a:ext uri="{FF2B5EF4-FFF2-40B4-BE49-F238E27FC236}">
                      <a16:creationId xmlns:a16="http://schemas.microsoft.com/office/drawing/2014/main" id="{8F5ED82A-5D0C-3CE8-EC94-F69E2517A76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3" name="Google Shape;12495;p89">
                  <a:extLst>
                    <a:ext uri="{FF2B5EF4-FFF2-40B4-BE49-F238E27FC236}">
                      <a16:creationId xmlns:a16="http://schemas.microsoft.com/office/drawing/2014/main" id="{E252755B-5E25-7C78-0BAD-9BF5D21A0838}"/>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4" name="Google Shape;12496;p89">
                  <a:extLst>
                    <a:ext uri="{FF2B5EF4-FFF2-40B4-BE49-F238E27FC236}">
                      <a16:creationId xmlns:a16="http://schemas.microsoft.com/office/drawing/2014/main" id="{F0874F67-C836-C2B5-356B-0181A80F800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5" name="Google Shape;12497;p89">
                  <a:extLst>
                    <a:ext uri="{FF2B5EF4-FFF2-40B4-BE49-F238E27FC236}">
                      <a16:creationId xmlns:a16="http://schemas.microsoft.com/office/drawing/2014/main" id="{85479C3B-3BC9-CAD4-B2F2-81FC049E106C}"/>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2" name="Google Shape;12529;p89">
                <a:extLst>
                  <a:ext uri="{FF2B5EF4-FFF2-40B4-BE49-F238E27FC236}">
                    <a16:creationId xmlns:a16="http://schemas.microsoft.com/office/drawing/2014/main" id="{BB625AC3-63F9-F1A8-5C91-C340BC8F42F6}"/>
                  </a:ext>
                </a:extLst>
              </p:cNvPr>
              <p:cNvGrpSpPr/>
              <p:nvPr/>
            </p:nvGrpSpPr>
            <p:grpSpPr>
              <a:xfrm>
                <a:off x="6232997" y="4324751"/>
                <a:ext cx="641288" cy="642992"/>
                <a:chOff x="-1333200" y="2770450"/>
                <a:chExt cx="291450" cy="292225"/>
              </a:xfrm>
              <a:grpFill/>
            </p:grpSpPr>
            <p:sp>
              <p:nvSpPr>
                <p:cNvPr id="17866" name="Google Shape;12530;p89">
                  <a:extLst>
                    <a:ext uri="{FF2B5EF4-FFF2-40B4-BE49-F238E27FC236}">
                      <a16:creationId xmlns:a16="http://schemas.microsoft.com/office/drawing/2014/main" id="{84EFEBC0-896D-70C2-AEA6-222881BFA965}"/>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7" name="Google Shape;12531;p89">
                  <a:extLst>
                    <a:ext uri="{FF2B5EF4-FFF2-40B4-BE49-F238E27FC236}">
                      <a16:creationId xmlns:a16="http://schemas.microsoft.com/office/drawing/2014/main" id="{0FAF8CD6-442D-FEFF-392D-FC911F0DCCB8}"/>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3" name="Google Shape;12557;p89">
                <a:extLst>
                  <a:ext uri="{FF2B5EF4-FFF2-40B4-BE49-F238E27FC236}">
                    <a16:creationId xmlns:a16="http://schemas.microsoft.com/office/drawing/2014/main" id="{0A44BA94-9DBF-EBB4-33B6-EE9E309017F4}"/>
                  </a:ext>
                </a:extLst>
              </p:cNvPr>
              <p:cNvGrpSpPr/>
              <p:nvPr/>
            </p:nvGrpSpPr>
            <p:grpSpPr>
              <a:xfrm>
                <a:off x="2029476" y="4325600"/>
                <a:ext cx="642992" cy="641288"/>
                <a:chOff x="-937025" y="2064750"/>
                <a:chExt cx="292225" cy="291450"/>
              </a:xfrm>
              <a:grpFill/>
            </p:grpSpPr>
            <p:sp>
              <p:nvSpPr>
                <p:cNvPr id="17863" name="Google Shape;12558;p89">
                  <a:extLst>
                    <a:ext uri="{FF2B5EF4-FFF2-40B4-BE49-F238E27FC236}">
                      <a16:creationId xmlns:a16="http://schemas.microsoft.com/office/drawing/2014/main" id="{626814F0-C6DB-833B-0F44-CF9701C15AEB}"/>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4" name="Google Shape;12559;p89">
                  <a:extLst>
                    <a:ext uri="{FF2B5EF4-FFF2-40B4-BE49-F238E27FC236}">
                      <a16:creationId xmlns:a16="http://schemas.microsoft.com/office/drawing/2014/main" id="{C05BE8DB-BB7D-FC63-4309-70F0768C97E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5" name="Google Shape;12560;p89">
                  <a:extLst>
                    <a:ext uri="{FF2B5EF4-FFF2-40B4-BE49-F238E27FC236}">
                      <a16:creationId xmlns:a16="http://schemas.microsoft.com/office/drawing/2014/main" id="{FFFB346A-C125-F447-096B-2842074AF17E}"/>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4" name="Google Shape;12585;p89">
                <a:extLst>
                  <a:ext uri="{FF2B5EF4-FFF2-40B4-BE49-F238E27FC236}">
                    <a16:creationId xmlns:a16="http://schemas.microsoft.com/office/drawing/2014/main" id="{0B196436-1781-3733-C2BE-27BE749FD6FF}"/>
                  </a:ext>
                </a:extLst>
              </p:cNvPr>
              <p:cNvGrpSpPr/>
              <p:nvPr/>
            </p:nvGrpSpPr>
            <p:grpSpPr>
              <a:xfrm>
                <a:off x="397214" y="4323868"/>
                <a:ext cx="566751" cy="644753"/>
                <a:chOff x="-1684475" y="2049000"/>
                <a:chExt cx="257575" cy="293025"/>
              </a:xfrm>
              <a:grpFill/>
            </p:grpSpPr>
            <p:sp>
              <p:nvSpPr>
                <p:cNvPr id="17859" name="Google Shape;12586;p89">
                  <a:extLst>
                    <a:ext uri="{FF2B5EF4-FFF2-40B4-BE49-F238E27FC236}">
                      <a16:creationId xmlns:a16="http://schemas.microsoft.com/office/drawing/2014/main" id="{6CB98A66-027D-01BE-818E-AC9CB1C1681C}"/>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0" name="Google Shape;12587;p89">
                  <a:extLst>
                    <a:ext uri="{FF2B5EF4-FFF2-40B4-BE49-F238E27FC236}">
                      <a16:creationId xmlns:a16="http://schemas.microsoft.com/office/drawing/2014/main" id="{7C511145-5491-4A3F-28E1-4E32DA7B9A6A}"/>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1" name="Google Shape;12588;p89">
                  <a:extLst>
                    <a:ext uri="{FF2B5EF4-FFF2-40B4-BE49-F238E27FC236}">
                      <a16:creationId xmlns:a16="http://schemas.microsoft.com/office/drawing/2014/main" id="{E60D1903-F926-E04B-E0CB-49CF5904CDDF}"/>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2" name="Google Shape;12589;p89">
                  <a:extLst>
                    <a:ext uri="{FF2B5EF4-FFF2-40B4-BE49-F238E27FC236}">
                      <a16:creationId xmlns:a16="http://schemas.microsoft.com/office/drawing/2014/main" id="{0E1EDA0A-2703-82BE-BEE8-BCAE3B4E11AE}"/>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5" name="Google Shape;12590;p89">
                <a:extLst>
                  <a:ext uri="{FF2B5EF4-FFF2-40B4-BE49-F238E27FC236}">
                    <a16:creationId xmlns:a16="http://schemas.microsoft.com/office/drawing/2014/main" id="{D97AF597-9228-0764-DEC1-50CD3B455652}"/>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5" name="Google Shape;12592;p89">
                <a:extLst>
                  <a:ext uri="{FF2B5EF4-FFF2-40B4-BE49-F238E27FC236}">
                    <a16:creationId xmlns:a16="http://schemas.microsoft.com/office/drawing/2014/main" id="{5AC96942-A32E-84B1-4D11-D379EAE5AD4E}"/>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6" name="Google Shape;12593;p89">
                <a:extLst>
                  <a:ext uri="{FF2B5EF4-FFF2-40B4-BE49-F238E27FC236}">
                    <a16:creationId xmlns:a16="http://schemas.microsoft.com/office/drawing/2014/main" id="{5D96D3BA-90B4-9E50-6C79-4C24D6AE79B0}"/>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7" name="Google Shape;12594;p89">
                <a:extLst>
                  <a:ext uri="{FF2B5EF4-FFF2-40B4-BE49-F238E27FC236}">
                    <a16:creationId xmlns:a16="http://schemas.microsoft.com/office/drawing/2014/main" id="{8CB9DED4-A1AA-0051-F8C5-E375113F7749}"/>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8" name="Google Shape;12595;p89">
                <a:extLst>
                  <a:ext uri="{FF2B5EF4-FFF2-40B4-BE49-F238E27FC236}">
                    <a16:creationId xmlns:a16="http://schemas.microsoft.com/office/drawing/2014/main" id="{9E4E290D-57BF-C9B9-F559-C5A8A9DD810D}"/>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9" name="Google Shape;12596;p89">
                <a:extLst>
                  <a:ext uri="{FF2B5EF4-FFF2-40B4-BE49-F238E27FC236}">
                    <a16:creationId xmlns:a16="http://schemas.microsoft.com/office/drawing/2014/main" id="{B4837DE1-78DB-329B-CB38-49AC981F046A}"/>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40" name="Google Shape;12597;p89">
                <a:extLst>
                  <a:ext uri="{FF2B5EF4-FFF2-40B4-BE49-F238E27FC236}">
                    <a16:creationId xmlns:a16="http://schemas.microsoft.com/office/drawing/2014/main" id="{CAD405B5-BF96-18C5-BF37-21CCFF4AAA46}"/>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1" name="Google Shape;12598;p89">
                <a:extLst>
                  <a:ext uri="{FF2B5EF4-FFF2-40B4-BE49-F238E27FC236}">
                    <a16:creationId xmlns:a16="http://schemas.microsoft.com/office/drawing/2014/main" id="{7827E165-B35D-31ED-9C7D-08B468976187}"/>
                  </a:ext>
                </a:extLst>
              </p:cNvPr>
              <p:cNvGrpSpPr/>
              <p:nvPr/>
            </p:nvGrpSpPr>
            <p:grpSpPr>
              <a:xfrm>
                <a:off x="4600743" y="4323869"/>
                <a:ext cx="566751" cy="644753"/>
                <a:chOff x="-919700" y="2420750"/>
                <a:chExt cx="257575" cy="293025"/>
              </a:xfrm>
              <a:grpFill/>
            </p:grpSpPr>
            <p:sp>
              <p:nvSpPr>
                <p:cNvPr id="17856" name="Google Shape;12599;p89">
                  <a:extLst>
                    <a:ext uri="{FF2B5EF4-FFF2-40B4-BE49-F238E27FC236}">
                      <a16:creationId xmlns:a16="http://schemas.microsoft.com/office/drawing/2014/main" id="{2DBC9F94-97F2-185C-3095-C894AE5135D6}"/>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7" name="Google Shape;12600;p89">
                  <a:extLst>
                    <a:ext uri="{FF2B5EF4-FFF2-40B4-BE49-F238E27FC236}">
                      <a16:creationId xmlns:a16="http://schemas.microsoft.com/office/drawing/2014/main" id="{0F7A8D91-3E0F-4B2A-9D4F-5839B91498FA}"/>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8" name="Google Shape;12601;p89">
                  <a:extLst>
                    <a:ext uri="{FF2B5EF4-FFF2-40B4-BE49-F238E27FC236}">
                      <a16:creationId xmlns:a16="http://schemas.microsoft.com/office/drawing/2014/main" id="{38C23DE3-5D3E-B893-D809-1530D8943ECF}"/>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42" name="Google Shape;12630;p89">
                <a:extLst>
                  <a:ext uri="{FF2B5EF4-FFF2-40B4-BE49-F238E27FC236}">
                    <a16:creationId xmlns:a16="http://schemas.microsoft.com/office/drawing/2014/main" id="{E6EE32B0-161F-35BF-8C24-64242AE330B7}"/>
                  </a:ext>
                </a:extLst>
              </p:cNvPr>
              <p:cNvGrpSpPr/>
              <p:nvPr/>
            </p:nvGrpSpPr>
            <p:grpSpPr>
              <a:xfrm>
                <a:off x="11162866" y="4335825"/>
                <a:ext cx="620890" cy="620890"/>
                <a:chOff x="2964567" y="2571753"/>
                <a:chExt cx="417045" cy="417045"/>
              </a:xfrm>
              <a:grpFill/>
            </p:grpSpPr>
            <p:sp>
              <p:nvSpPr>
                <p:cNvPr id="17410" name="Google Shape;12631;p89">
                  <a:extLst>
                    <a:ext uri="{FF2B5EF4-FFF2-40B4-BE49-F238E27FC236}">
                      <a16:creationId xmlns:a16="http://schemas.microsoft.com/office/drawing/2014/main" id="{A0607795-C21B-A19B-F4BE-9AC5995C9B8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411" name="Google Shape;12632;p89">
                  <a:extLst>
                    <a:ext uri="{FF2B5EF4-FFF2-40B4-BE49-F238E27FC236}">
                      <a16:creationId xmlns:a16="http://schemas.microsoft.com/office/drawing/2014/main" id="{B851F998-7271-0225-B0BE-5791A4A65003}"/>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843" name="Google Shape;12645;p89">
                <a:extLst>
                  <a:ext uri="{FF2B5EF4-FFF2-40B4-BE49-F238E27FC236}">
                    <a16:creationId xmlns:a16="http://schemas.microsoft.com/office/drawing/2014/main" id="{720A99E7-AF17-3054-7456-8D2082664863}"/>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4" name="Google Shape;12646;p89">
                <a:extLst>
                  <a:ext uri="{FF2B5EF4-FFF2-40B4-BE49-F238E27FC236}">
                    <a16:creationId xmlns:a16="http://schemas.microsoft.com/office/drawing/2014/main" id="{47CB91EC-CD88-70FE-BD6B-D7BB660B0543}"/>
                  </a:ext>
                </a:extLst>
              </p:cNvPr>
              <p:cNvGrpSpPr/>
              <p:nvPr/>
            </p:nvGrpSpPr>
            <p:grpSpPr>
              <a:xfrm>
                <a:off x="7848323" y="4335840"/>
                <a:ext cx="620922" cy="620859"/>
                <a:chOff x="812101" y="2571761"/>
                <a:chExt cx="417066" cy="417024"/>
              </a:xfrm>
              <a:grpFill/>
            </p:grpSpPr>
            <p:sp>
              <p:nvSpPr>
                <p:cNvPr id="17854" name="Google Shape;12647;p89">
                  <a:extLst>
                    <a:ext uri="{FF2B5EF4-FFF2-40B4-BE49-F238E27FC236}">
                      <a16:creationId xmlns:a16="http://schemas.microsoft.com/office/drawing/2014/main" id="{EB698513-B026-4C5F-6C5F-15739A1AD9F0}"/>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5" name="Google Shape;12648;p89">
                  <a:extLst>
                    <a:ext uri="{FF2B5EF4-FFF2-40B4-BE49-F238E27FC236}">
                      <a16:creationId xmlns:a16="http://schemas.microsoft.com/office/drawing/2014/main" id="{F27F0778-749B-3C80-C836-4B6F07C745F4}"/>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4" name="Google Shape;12649;p89">
                  <a:extLst>
                    <a:ext uri="{FF2B5EF4-FFF2-40B4-BE49-F238E27FC236}">
                      <a16:creationId xmlns:a16="http://schemas.microsoft.com/office/drawing/2014/main" id="{BB553CA2-3836-D6BB-14DB-1C4E89D4E249}"/>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5" name="Google Shape;12650;p89">
                  <a:extLst>
                    <a:ext uri="{FF2B5EF4-FFF2-40B4-BE49-F238E27FC236}">
                      <a16:creationId xmlns:a16="http://schemas.microsoft.com/office/drawing/2014/main" id="{0383D499-8FAF-32C7-6303-831EC8978E20}"/>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45" name="Google Shape;12651;p89">
                <a:extLst>
                  <a:ext uri="{FF2B5EF4-FFF2-40B4-BE49-F238E27FC236}">
                    <a16:creationId xmlns:a16="http://schemas.microsoft.com/office/drawing/2014/main" id="{5E57822D-CAA9-2114-147D-61A7E6C7A253}"/>
                  </a:ext>
                </a:extLst>
              </p:cNvPr>
              <p:cNvGrpSpPr/>
              <p:nvPr/>
            </p:nvGrpSpPr>
            <p:grpSpPr>
              <a:xfrm>
                <a:off x="8641703" y="4335840"/>
                <a:ext cx="620859" cy="620859"/>
                <a:chOff x="1323129" y="2571761"/>
                <a:chExt cx="417024" cy="417024"/>
              </a:xfrm>
              <a:grpFill/>
            </p:grpSpPr>
            <p:sp>
              <p:nvSpPr>
                <p:cNvPr id="17850" name="Google Shape;12652;p89">
                  <a:extLst>
                    <a:ext uri="{FF2B5EF4-FFF2-40B4-BE49-F238E27FC236}">
                      <a16:creationId xmlns:a16="http://schemas.microsoft.com/office/drawing/2014/main" id="{113F1335-5EBD-A18B-8BFC-B966EB2DCA9A}"/>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1" name="Google Shape;12653;p89">
                  <a:extLst>
                    <a:ext uri="{FF2B5EF4-FFF2-40B4-BE49-F238E27FC236}">
                      <a16:creationId xmlns:a16="http://schemas.microsoft.com/office/drawing/2014/main" id="{5E385E77-1FE7-E8C1-7198-3DFCC3A9C66A}"/>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2" name="Google Shape;12654;p89">
                  <a:extLst>
                    <a:ext uri="{FF2B5EF4-FFF2-40B4-BE49-F238E27FC236}">
                      <a16:creationId xmlns:a16="http://schemas.microsoft.com/office/drawing/2014/main" id="{872CA83E-7FD2-77EC-D2F7-14F0BA720A19}"/>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3" name="Google Shape;12655;p89">
                  <a:extLst>
                    <a:ext uri="{FF2B5EF4-FFF2-40B4-BE49-F238E27FC236}">
                      <a16:creationId xmlns:a16="http://schemas.microsoft.com/office/drawing/2014/main" id="{97388C47-10A7-028A-28CB-3CF9D7E9B05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846" name="Google Shape;12656;p89">
                <a:extLst>
                  <a:ext uri="{FF2B5EF4-FFF2-40B4-BE49-F238E27FC236}">
                    <a16:creationId xmlns:a16="http://schemas.microsoft.com/office/drawing/2014/main" id="{AB0FF3D2-82DF-973D-A1C7-189D4B01D5B8}"/>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7" name="Google Shape;12657;p89">
                <a:extLst>
                  <a:ext uri="{FF2B5EF4-FFF2-40B4-BE49-F238E27FC236}">
                    <a16:creationId xmlns:a16="http://schemas.microsoft.com/office/drawing/2014/main" id="{0A794548-1959-8476-05B2-103AC24B2108}"/>
                  </a:ext>
                </a:extLst>
              </p:cNvPr>
              <p:cNvGrpSpPr/>
              <p:nvPr/>
            </p:nvGrpSpPr>
            <p:grpSpPr>
              <a:xfrm>
                <a:off x="10373678" y="4335921"/>
                <a:ext cx="621823" cy="620890"/>
                <a:chOff x="2344476" y="2571761"/>
                <a:chExt cx="417671" cy="417045"/>
              </a:xfrm>
              <a:grpFill/>
            </p:grpSpPr>
            <p:sp>
              <p:nvSpPr>
                <p:cNvPr id="17848" name="Google Shape;12658;p89">
                  <a:extLst>
                    <a:ext uri="{FF2B5EF4-FFF2-40B4-BE49-F238E27FC236}">
                      <a16:creationId xmlns:a16="http://schemas.microsoft.com/office/drawing/2014/main" id="{4F5A5103-FECD-9595-4C3D-E946DD2775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49" name="Google Shape;12659;p89">
                  <a:extLst>
                    <a:ext uri="{FF2B5EF4-FFF2-40B4-BE49-F238E27FC236}">
                      <a16:creationId xmlns:a16="http://schemas.microsoft.com/office/drawing/2014/main" id="{A56614EA-A5ED-2F50-550D-E29E8BB5CD11}"/>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spTree>
    <p:extLst>
      <p:ext uri="{BB962C8B-B14F-4D97-AF65-F5344CB8AC3E}">
        <p14:creationId xmlns:p14="http://schemas.microsoft.com/office/powerpoint/2010/main" val="209137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
                <a:srgbClr val="000000"/>
              </a:buClr>
              <a:buSzPts val="1100"/>
            </a:pPr>
            <a:r>
              <a:rPr lang="en-US" sz="4000" b="1" dirty="0">
                <a:solidFill>
                  <a:schemeClr val="accent1"/>
                </a:solidFill>
                <a:latin typeface="Lora" pitchFamily="2" charset="0"/>
                <a:ea typeface="Cambria" panose="02040503050406030204" pitchFamily="18" charset="0"/>
                <a:sym typeface="Arial"/>
              </a:rPr>
              <a:t>How To Edit Shapes</a:t>
            </a:r>
          </a:p>
        </p:txBody>
      </p:sp>
      <p:grpSp>
        <p:nvGrpSpPr>
          <p:cNvPr id="6" name="Group 5">
            <a:extLst>
              <a:ext uri="{FF2B5EF4-FFF2-40B4-BE49-F238E27FC236}">
                <a16:creationId xmlns:a16="http://schemas.microsoft.com/office/drawing/2014/main" id="{CAD4234C-A372-C4B9-0546-1D910B72B927}"/>
              </a:ext>
            </a:extLst>
          </p:cNvPr>
          <p:cNvGrpSpPr/>
          <p:nvPr/>
        </p:nvGrpSpPr>
        <p:grpSpPr>
          <a:xfrm>
            <a:off x="932957" y="1290638"/>
            <a:ext cx="10326086" cy="4905190"/>
            <a:chOff x="932957" y="1290638"/>
            <a:chExt cx="10326086" cy="4905190"/>
          </a:xfrm>
        </p:grpSpPr>
        <p:sp>
          <p:nvSpPr>
            <p:cNvPr id="3" name="Google Shape;2858;p60">
              <a:extLst>
                <a:ext uri="{FF2B5EF4-FFF2-40B4-BE49-F238E27FC236}">
                  <a16:creationId xmlns:a16="http://schemas.microsoft.com/office/drawing/2014/main" id="{A39CEAFD-6FEB-7199-BEA1-7663C0209E88}"/>
                </a:ext>
              </a:extLst>
            </p:cNvPr>
            <p:cNvSpPr txBox="1">
              <a:spLocks/>
            </p:cNvSpPr>
            <p:nvPr/>
          </p:nvSpPr>
          <p:spPr>
            <a:xfrm>
              <a:off x="932957" y="1290638"/>
              <a:ext cx="10325100" cy="800100"/>
            </a:xfrm>
            <a:prstGeom prst="rect">
              <a:avLst/>
            </a:prstGeom>
            <a:noFill/>
          </p:spPr>
          <p:txBody>
            <a:bodyPr spcFirstLastPara="1" vert="horz" wrap="square"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indent="0">
                <a:buFont typeface="Arial" panose="020B0604020202020204" pitchFamily="34" charset="0"/>
                <a:buNone/>
              </a:pPr>
              <a:r>
                <a:rPr lang="en-US" sz="1800" dirty="0">
                  <a:latin typeface="Lora" pitchFamily="2" charset="0"/>
                  <a:ea typeface="Arial"/>
                  <a:cs typeface="Helvetica" panose="020B0604020202020204" pitchFamily="34" charset="0"/>
                  <a:sym typeface="Arial"/>
                </a:rPr>
                <a:t>You can add and edit some </a:t>
              </a:r>
              <a:r>
                <a:rPr lang="en-US" sz="1800" b="1" dirty="0">
                  <a:solidFill>
                    <a:schemeClr val="accent1"/>
                  </a:solidFill>
                  <a:uFill>
                    <a:noFill/>
                  </a:uFill>
                  <a:latin typeface="Lora" pitchFamily="2" charset="0"/>
                  <a:ea typeface="Arial"/>
                  <a:cs typeface="Helvetica" panose="020B0604020202020204" pitchFamily="34" charset="0"/>
                  <a:sym typeface="Arial"/>
                </a:rPr>
                <a:t>shapes</a:t>
              </a:r>
              <a:r>
                <a:rPr lang="en-US" sz="1800" dirty="0">
                  <a:latin typeface="Lora" pitchFamily="2" charset="0"/>
                  <a:ea typeface="Arial"/>
                  <a:cs typeface="Helvetica" panose="020B0604020202020204" pitchFamily="34" charset="0"/>
                  <a:sym typeface="Arial"/>
                </a:rPr>
                <a:t> to your presentation to present your data in a visual way.</a:t>
              </a:r>
            </a:p>
          </p:txBody>
        </p:sp>
        <p:sp>
          <p:nvSpPr>
            <p:cNvPr id="4" name="Google Shape;2859;p60">
              <a:extLst>
                <a:ext uri="{FF2B5EF4-FFF2-40B4-BE49-F238E27FC236}">
                  <a16:creationId xmlns:a16="http://schemas.microsoft.com/office/drawing/2014/main" id="{80214AB7-A773-2C78-4FBC-E7CC1F7F6F6D}"/>
                </a:ext>
              </a:extLst>
            </p:cNvPr>
            <p:cNvSpPr txBox="1"/>
            <p:nvPr/>
          </p:nvSpPr>
          <p:spPr>
            <a:xfrm>
              <a:off x="932957" y="2286628"/>
              <a:ext cx="10326086" cy="3909200"/>
            </a:xfrm>
            <a:prstGeom prst="rect">
              <a:avLst/>
            </a:prstGeom>
            <a:noFill/>
            <a:ln>
              <a:noFill/>
            </a:ln>
          </p:spPr>
          <p:txBody>
            <a:bodyPr spcFirstLastPara="1" wrap="square" lIns="0" tIns="0" rIns="0" bIns="0" anchor="ctr" anchorCtr="0">
              <a:noAutofit/>
            </a:bodyPr>
            <a:lstStyle/>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Select one of the parts and </a:t>
              </a:r>
              <a:r>
                <a:rPr kumimoji="0" lang="en" sz="1800" b="1"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ungroup</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Change the color</a:t>
              </a:r>
              <a:r>
                <a:rPr kumimoji="0" lang="en" sz="1800" b="0"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 </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by clicking on the paint bucket. </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Then </a:t>
              </a:r>
              <a:r>
                <a:rPr kumimoji="0" lang="en" sz="1800" b="1"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resize</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Group</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rgbClr val="000000"/>
                </a:buClr>
                <a:buSzPct val="100000"/>
                <a:buFont typeface="Arial" panose="020B0604020202020204" pitchFamily="34" charset="0"/>
                <a:buChar char="•"/>
                <a:tabLst/>
                <a:defRPr/>
              </a:pP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Remember to choose the </a:t>
              </a:r>
              <a:r>
                <a:rPr kumimoji="0" lang="en" sz="1800" b="0"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a:t>
              </a:r>
              <a:r>
                <a:rPr kumimoji="0" lang="en" sz="1800" b="1"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Keep source formatting</a:t>
              </a:r>
              <a:r>
                <a:rPr kumimoji="0" lang="en" sz="1800" b="0"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 </a:t>
              </a:r>
              <a:r>
                <a:rPr kumimoji="0" lang="en" sz="1800" b="0" i="0" u="none" strike="noStrike" kern="0" cap="none" spc="0" normalizeH="0" baseline="0" noProof="0" dirty="0">
                  <a:ln>
                    <a:noFill/>
                  </a:ln>
                  <a:solidFill>
                    <a:srgbClr val="000000"/>
                  </a:solidFill>
                  <a:effectLst/>
                  <a:uLnTx/>
                  <a:uFillTx/>
                  <a:latin typeface="Lora" pitchFamily="2" charset="0"/>
                  <a:cs typeface="Helvetica" panose="020B0604020202020204" pitchFamily="34" charset="0"/>
                  <a:sym typeface="Arial"/>
                </a:rPr>
                <a:t>option so that it keeps the design. For more info, please visit </a:t>
              </a:r>
              <a:r>
                <a:rPr kumimoji="0" lang="en-US" sz="1800" b="1" i="0" u="none" strike="noStrike" kern="0" cap="none" spc="0" normalizeH="0" baseline="0" noProof="0" dirty="0" err="1">
                  <a:ln>
                    <a:noFill/>
                  </a:ln>
                  <a:solidFill>
                    <a:schemeClr val="accent1"/>
                  </a:solidFill>
                  <a:effectLst/>
                  <a:uLnTx/>
                  <a:uFill>
                    <a:noFill/>
                  </a:uFill>
                  <a:latin typeface="Lora" pitchFamily="2" charset="0"/>
                  <a:cs typeface="Helvetica" panose="020B0604020202020204" pitchFamily="34" charset="0"/>
                  <a:sym typeface="Arial"/>
                  <a:hlinkClick r:id="rId2">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chemeClr val="accent1"/>
                  </a:solidFill>
                  <a:effectLst/>
                  <a:uLnTx/>
                  <a:uFill>
                    <a:noFill/>
                  </a:uFill>
                  <a:latin typeface="Lora" pitchFamily="2" charset="0"/>
                  <a:cs typeface="Helvetica" panose="020B0604020202020204" pitchFamily="34" charset="0"/>
                  <a:sym typeface="Arial"/>
                  <a:hlinkClick r:id="rId2">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rPr>
                <a:t>.</a:t>
              </a:r>
              <a:endParaRPr kumimoji="0" sz="1800" b="0" i="0" u="none" strike="noStrike" kern="0" cap="none" spc="0" normalizeH="0" baseline="0" noProof="0" dirty="0">
                <a:ln>
                  <a:noFill/>
                </a:ln>
                <a:solidFill>
                  <a:schemeClr val="accent1"/>
                </a:solidFill>
                <a:effectLst/>
                <a:uLnTx/>
                <a:uFillTx/>
                <a:latin typeface="Lora" pitchFamily="2" charset="0"/>
                <a:cs typeface="Helvetica" panose="020B0604020202020204" pitchFamily="34" charset="0"/>
                <a:sym typeface="Arial"/>
              </a:endParaRPr>
            </a:p>
          </p:txBody>
        </p:sp>
      </p:grpSp>
    </p:spTree>
    <p:extLst>
      <p:ext uri="{BB962C8B-B14F-4D97-AF65-F5344CB8AC3E}">
        <p14:creationId xmlns:p14="http://schemas.microsoft.com/office/powerpoint/2010/main" val="1847142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1"/>
                </a:solidFill>
                <a:effectLst/>
                <a:uLnTx/>
                <a:uFillTx/>
                <a:latin typeface="Lora" pitchFamily="2" charset="0"/>
                <a:ea typeface="Cambria" panose="02040503050406030204" pitchFamily="18" charset="0"/>
                <a:cs typeface="+mn-cs"/>
              </a:rPr>
              <a:t>Terms Of Use (Free Users)</a:t>
            </a:r>
          </a:p>
        </p:txBody>
      </p:sp>
      <p:grpSp>
        <p:nvGrpSpPr>
          <p:cNvPr id="6" name="Group 5">
            <a:extLst>
              <a:ext uri="{FF2B5EF4-FFF2-40B4-BE49-F238E27FC236}">
                <a16:creationId xmlns:a16="http://schemas.microsoft.com/office/drawing/2014/main" id="{CA942558-2E9D-0DC7-288B-8F539D279057}"/>
              </a:ext>
            </a:extLst>
          </p:cNvPr>
          <p:cNvGrpSpPr/>
          <p:nvPr/>
        </p:nvGrpSpPr>
        <p:grpSpPr>
          <a:xfrm>
            <a:off x="965834" y="1541595"/>
            <a:ext cx="9967461" cy="4524315"/>
            <a:chOff x="1524000" y="1838157"/>
            <a:chExt cx="9029700" cy="4524315"/>
          </a:xfrm>
        </p:grpSpPr>
        <p:sp>
          <p:nvSpPr>
            <p:cNvPr id="7" name="Rectangle 6">
              <a:extLst>
                <a:ext uri="{FF2B5EF4-FFF2-40B4-BE49-F238E27FC236}">
                  <a16:creationId xmlns:a16="http://schemas.microsoft.com/office/drawing/2014/main" id="{EF02BDB2-35C6-50BB-196E-5564E0DDA336}"/>
                </a:ext>
              </a:extLst>
            </p:cNvPr>
            <p:cNvSpPr/>
            <p:nvPr/>
          </p:nvSpPr>
          <p:spPr>
            <a:xfrm>
              <a:off x="1524000" y="1838157"/>
              <a:ext cx="9029700" cy="452431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a:t>
              </a:r>
              <a:r>
                <a:rPr kumimoji="0" lang="en-US" sz="1800" b="1" i="0" u="sng" strike="noStrike" kern="1200" cap="none" spc="0" normalizeH="0" baseline="0" noProof="0" dirty="0" err="1">
                  <a:ln>
                    <a:noFill/>
                  </a:ln>
                  <a:solidFill>
                    <a:schemeClr val="accent1"/>
                  </a:solidFill>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by keeping the </a:t>
              </a:r>
              <a:r>
                <a:rPr kumimoji="0" lang="en-US" sz="1800" b="0" i="0" u="none" strike="noStrike" kern="1200" cap="none" spc="0" normalizeH="0" baseline="0" noProof="0" dirty="0">
                  <a:ln>
                    <a:noFill/>
                  </a:ln>
                  <a:solidFill>
                    <a:schemeClr val="accent1"/>
                  </a:solidFill>
                  <a:effectLst/>
                  <a:uLnTx/>
                  <a:uFillTx/>
                  <a:latin typeface="Lora" pitchFamily="2" charset="0"/>
                  <a:cs typeface="Segoe UI" panose="020B0502040204020203" pitchFamily="34" charset="0"/>
                </a:rPr>
                <a:t>“</a:t>
              </a:r>
              <a:r>
                <a:rPr kumimoji="0" lang="en-US" sz="1800" b="1" i="0" u="none" strike="noStrike" kern="1200" cap="none" spc="0" normalizeH="0" baseline="0" noProof="0" dirty="0">
                  <a:ln>
                    <a:noFill/>
                  </a:ln>
                  <a:solidFill>
                    <a:schemeClr val="accent1"/>
                  </a:solidFill>
                  <a:effectLst/>
                  <a:uLnTx/>
                  <a:uFillTx/>
                  <a:latin typeface="Lora" pitchFamily="2" charset="0"/>
                  <a:cs typeface="Segoe UI" panose="020B0502040204020203" pitchFamily="34" charset="0"/>
                </a:rPr>
                <a:t>Thank You”</a:t>
              </a:r>
              <a:r>
                <a:rPr kumimoji="0" lang="en-US" sz="1800" b="0" i="0" u="none" strike="noStrike" kern="1200" cap="none" spc="0" normalizeH="0" baseline="0" noProof="0" dirty="0">
                  <a:ln>
                    <a:noFill/>
                  </a:ln>
                  <a:solidFill>
                    <a:schemeClr val="accent1"/>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b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rPr>
                <a:t>You can:</a:t>
              </a:r>
              <a:endParaRPr kumimoji="0" lang="en-US" sz="18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Sell, rent, or second-license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 or its altered version.</a:t>
              </a:r>
              <a:b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b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Promulgate, unless explicitly permitted,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 by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Incorporate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Obtain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content’s copyright.</a:t>
              </a:r>
            </a:p>
            <a:p>
              <a:pPr>
                <a:defRPr/>
              </a:pPr>
              <a:endPar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a:p>
              <a:pPr>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Kindly refer to our </a:t>
              </a:r>
              <a:r>
                <a:rPr kumimoji="0" lang="en-US" sz="18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rgbClr val="1A3139"/>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page or </a:t>
              </a:r>
              <a:r>
                <a:rPr kumimoji="0" lang="en-US" sz="18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for advanced slide modification guidelines.</a:t>
              </a:r>
            </a:p>
          </p:txBody>
        </p:sp>
        <p:sp>
          <p:nvSpPr>
            <p:cNvPr id="8" name="Rectangle 7">
              <a:extLst>
                <a:ext uri="{FF2B5EF4-FFF2-40B4-BE49-F238E27FC236}">
                  <a16:creationId xmlns:a16="http://schemas.microsoft.com/office/drawing/2014/main" id="{FA78C161-7561-66EF-955F-9F7EA36DDAB8}"/>
                </a:ext>
              </a:extLst>
            </p:cNvPr>
            <p:cNvSpPr/>
            <p:nvPr/>
          </p:nvSpPr>
          <p:spPr>
            <a:xfrm>
              <a:off x="1524000" y="6027356"/>
              <a:ext cx="59" cy="3077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p:txBody>
        </p:sp>
      </p:grpSp>
    </p:spTree>
    <p:extLst>
      <p:ext uri="{BB962C8B-B14F-4D97-AF65-F5344CB8AC3E}">
        <p14:creationId xmlns:p14="http://schemas.microsoft.com/office/powerpoint/2010/main" val="2881170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1"/>
                </a:solidFill>
                <a:effectLst/>
                <a:uLnTx/>
                <a:uFillTx/>
                <a:latin typeface="Lora" pitchFamily="2" charset="0"/>
                <a:ea typeface="Cambria" panose="02040503050406030204" pitchFamily="18" charset="0"/>
                <a:cs typeface="+mn-cs"/>
              </a:rPr>
              <a:t>Terms Of Use (Premium Users)</a:t>
            </a:r>
          </a:p>
        </p:txBody>
      </p:sp>
      <p:sp>
        <p:nvSpPr>
          <p:cNvPr id="7" name="Rectangle 6">
            <a:extLst>
              <a:ext uri="{FF2B5EF4-FFF2-40B4-BE49-F238E27FC236}">
                <a16:creationId xmlns:a16="http://schemas.microsoft.com/office/drawing/2014/main" id="{EF02BDB2-35C6-50BB-196E-5564E0DDA336}"/>
              </a:ext>
            </a:extLst>
          </p:cNvPr>
          <p:cNvSpPr/>
          <p:nvPr/>
        </p:nvSpPr>
        <p:spPr>
          <a:xfrm>
            <a:off x="854399" y="1541595"/>
            <a:ext cx="10483203" cy="473975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without giving attribution to </a:t>
            </a:r>
            <a:r>
              <a:rPr kumimoji="0" lang="en-US" sz="1800" b="1" i="0" u="sng" strike="noStrike" kern="1200" cap="none" spc="0" normalizeH="0" baseline="0" noProof="0" dirty="0" err="1">
                <a:ln>
                  <a:noFill/>
                </a:ln>
                <a:solidFill>
                  <a:schemeClr val="accent1"/>
                </a:solidFill>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sng" strike="noStrike" kern="1200" cap="none" spc="0" normalizeH="0" baseline="0" noProof="0" dirty="0">
                <a:ln>
                  <a:noFill/>
                </a:ln>
                <a:solidFill>
                  <a:srgbClr val="161B61"/>
                </a:solidFill>
                <a:effectLst/>
                <a:uLnTx/>
                <a:uFillTx/>
                <a:latin typeface="Lora" pitchFamily="2" charset="0"/>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or keeping the </a:t>
            </a:r>
            <a:r>
              <a:rPr kumimoji="0" lang="en-US" sz="1800" b="1" i="0" u="none" strike="noStrike" kern="1200" cap="none" spc="0" normalizeH="0" baseline="0" noProof="0" dirty="0">
                <a:ln>
                  <a:noFill/>
                </a:ln>
                <a:solidFill>
                  <a:schemeClr val="accent1"/>
                </a:solidFill>
                <a:effectLst/>
                <a:uLnTx/>
                <a:uFillTx/>
                <a:latin typeface="Lora" pitchFamily="2" charset="0"/>
                <a:cs typeface="Segoe UI" panose="020B0502040204020203" pitchFamily="34" charset="0"/>
              </a:rPr>
              <a:t>“Thank You”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Sell, rent or second-license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content or the altered version of it.</a:t>
            </a:r>
            <a:b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b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that performs as distribution or resale platform, unless explicitly permitted, by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Incorporate the elements used in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iTalkedtech’s</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Obtain </a:t>
            </a:r>
            <a:r>
              <a:rPr kumimoji="0" lang="en-US" sz="1800" b="0" i="0" u="none" strike="noStrike" kern="1200" cap="none" spc="0" normalizeH="0" baseline="0" noProof="0" dirty="0" err="1">
                <a:ln>
                  <a:noFill/>
                </a:ln>
                <a:solidFill>
                  <a:srgbClr val="000000"/>
                </a:solidFill>
                <a:effectLst/>
                <a:uLnTx/>
                <a:uFillTx/>
                <a:latin typeface="Lora" pitchFamily="2" charset="0"/>
                <a:cs typeface="Segoe UI" panose="020B0502040204020203" pitchFamily="34" charset="0"/>
              </a:rPr>
              <a:t>iTalkedtech’s</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 copyright for the elements used in this template as a logo or trademark.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srgbClr val="000000"/>
              </a:solidFill>
              <a:latin typeface="Lora" pitchFamily="2" charset="0"/>
              <a:cs typeface="Segoe UI" panose="020B0502040204020203" pitchFamily="34" charset="0"/>
            </a:endParaRPr>
          </a:p>
          <a:p>
            <a:pPr>
              <a:defRPr/>
            </a:pP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Kindly refer to our</a:t>
            </a:r>
            <a:r>
              <a:rPr kumimoji="0" lang="en-US" sz="1800" b="0" i="0" u="none" strike="noStrike" kern="1200" cap="none" spc="0" normalizeH="0" baseline="0" noProof="0" dirty="0">
                <a:ln>
                  <a:noFill/>
                </a:ln>
                <a:solidFill>
                  <a:srgbClr val="161B61"/>
                </a:solidFill>
                <a:effectLst/>
                <a:uLnTx/>
                <a:uFillTx/>
                <a:latin typeface="Lora" pitchFamily="2" charset="0"/>
                <a:cs typeface="Segoe UI" panose="020B0502040204020203" pitchFamily="34" charset="0"/>
              </a:rPr>
              <a:t> </a:t>
            </a:r>
            <a:r>
              <a:rPr kumimoji="0" lang="en-US" sz="18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rgbClr val="3E45A2">
                    <a:lumMod val="75000"/>
                  </a:srgbClr>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page or </a:t>
            </a:r>
            <a:r>
              <a:rPr kumimoji="0" lang="en-US" sz="1800" b="1" i="0" u="sng" strike="noStrike" kern="1200" cap="none" spc="0" normalizeH="0" baseline="0" noProof="0" dirty="0">
                <a:ln>
                  <a:noFill/>
                </a:ln>
                <a:solidFill>
                  <a:schemeClr val="accent1"/>
                </a:solidFill>
                <a:effectLst/>
                <a:uLnTx/>
                <a:uFillTx/>
                <a:latin typeface="Lora"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rgbClr val="1A3139"/>
                </a:solidFill>
                <a:effectLst/>
                <a:uLnTx/>
                <a:uFillTx/>
                <a:latin typeface="Lora" pitchFamily="2" charset="0"/>
                <a:cs typeface="Segoe UI" panose="020B0502040204020203" pitchFamily="34" charset="0"/>
              </a:rPr>
              <a:t> </a:t>
            </a:r>
            <a:r>
              <a:rPr kumimoji="0" lang="en-US" sz="1800" b="0" i="0" u="none" strike="noStrike" kern="1200" cap="none" spc="0" normalizeH="0" baseline="0" noProof="0" dirty="0">
                <a:ln>
                  <a:noFill/>
                </a:ln>
                <a:solidFill>
                  <a:srgbClr val="000000"/>
                </a:solidFill>
                <a:effectLst/>
                <a:uLnTx/>
                <a:uFillTx/>
                <a:latin typeface="Lora" pitchFamily="2" charset="0"/>
                <a:cs typeface="Segoe UI" panose="020B0502040204020203" pitchFamily="34" charset="0"/>
              </a:rPr>
              <a:t>for advanced slide modification guidelines.</a:t>
            </a:r>
          </a:p>
        </p:txBody>
      </p:sp>
    </p:spTree>
    <p:extLst>
      <p:ext uri="{BB962C8B-B14F-4D97-AF65-F5344CB8AC3E}">
        <p14:creationId xmlns:p14="http://schemas.microsoft.com/office/powerpoint/2010/main" val="4819360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0BD22A6-456A-83D3-BFBC-702DA738E93B}"/>
              </a:ext>
            </a:extLst>
          </p:cNvPr>
          <p:cNvSpPr/>
          <p:nvPr/>
        </p:nvSpPr>
        <p:spPr>
          <a:xfrm>
            <a:off x="5186184" y="-1061"/>
            <a:ext cx="7009212" cy="6865895"/>
          </a:xfrm>
          <a:custGeom>
            <a:avLst/>
            <a:gdLst>
              <a:gd name="connsiteX0" fmla="*/ 7009213 w 7009212"/>
              <a:gd name="connsiteY0" fmla="*/ 0 h 6865895"/>
              <a:gd name="connsiteX1" fmla="*/ 7009213 w 7009212"/>
              <a:gd name="connsiteY1" fmla="*/ 3760841 h 6865895"/>
              <a:gd name="connsiteX2" fmla="*/ 5666734 w 7009212"/>
              <a:gd name="connsiteY2" fmla="*/ 6865896 h 6865895"/>
              <a:gd name="connsiteX3" fmla="*/ 0 w 7009212"/>
              <a:gd name="connsiteY3" fmla="*/ 6865896 h 6865895"/>
              <a:gd name="connsiteX4" fmla="*/ 3261955 w 7009212"/>
              <a:gd name="connsiteY4" fmla="*/ 0 h 6865895"/>
              <a:gd name="connsiteX5" fmla="*/ 7009213 w 7009212"/>
              <a:gd name="connsiteY5" fmla="*/ 0 h 686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9212" h="6865895">
                <a:moveTo>
                  <a:pt x="7009213" y="0"/>
                </a:moveTo>
                <a:lnTo>
                  <a:pt x="7009213" y="3760841"/>
                </a:lnTo>
                <a:lnTo>
                  <a:pt x="5666734" y="6865896"/>
                </a:lnTo>
                <a:lnTo>
                  <a:pt x="0" y="6865896"/>
                </a:lnTo>
                <a:lnTo>
                  <a:pt x="3261955" y="0"/>
                </a:lnTo>
                <a:lnTo>
                  <a:pt x="7009213" y="0"/>
                </a:lnTo>
                <a:close/>
              </a:path>
            </a:pathLst>
          </a:custGeom>
          <a:no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3FB384A-6576-7B11-D3DB-C5F3461EB078}"/>
              </a:ext>
            </a:extLst>
          </p:cNvPr>
          <p:cNvSpPr/>
          <p:nvPr/>
        </p:nvSpPr>
        <p:spPr>
          <a:xfrm rot="17661601">
            <a:off x="4485948" y="4908753"/>
            <a:ext cx="4273315" cy="16980"/>
          </a:xfrm>
          <a:custGeom>
            <a:avLst/>
            <a:gdLst>
              <a:gd name="connsiteX0" fmla="*/ -1569 w 4273315"/>
              <a:gd name="connsiteY0" fmla="*/ -718 h 16980"/>
              <a:gd name="connsiteX1" fmla="*/ 4271745 w 4273315"/>
              <a:gd name="connsiteY1" fmla="*/ -718 h 16980"/>
              <a:gd name="connsiteX2" fmla="*/ 4271745 w 4273315"/>
              <a:gd name="connsiteY2" fmla="*/ 16263 h 16980"/>
              <a:gd name="connsiteX3" fmla="*/ -1569 w 4273315"/>
              <a:gd name="connsiteY3" fmla="*/ 16263 h 16980"/>
            </a:gdLst>
            <a:ahLst/>
            <a:cxnLst>
              <a:cxn ang="0">
                <a:pos x="connsiteX0" y="connsiteY0"/>
              </a:cxn>
              <a:cxn ang="0">
                <a:pos x="connsiteX1" y="connsiteY1"/>
              </a:cxn>
              <a:cxn ang="0">
                <a:pos x="connsiteX2" y="connsiteY2"/>
              </a:cxn>
              <a:cxn ang="0">
                <a:pos x="connsiteX3" y="connsiteY3"/>
              </a:cxn>
            </a:cxnLst>
            <a:rect l="l" t="t" r="r" b="b"/>
            <a:pathLst>
              <a:path w="4273315" h="16980">
                <a:moveTo>
                  <a:pt x="-1569" y="-718"/>
                </a:moveTo>
                <a:lnTo>
                  <a:pt x="4271745" y="-718"/>
                </a:lnTo>
                <a:lnTo>
                  <a:pt x="4271745" y="16263"/>
                </a:lnTo>
                <a:lnTo>
                  <a:pt x="-1569" y="16263"/>
                </a:lnTo>
                <a:close/>
              </a:path>
            </a:pathLst>
          </a:custGeom>
          <a:solidFill>
            <a:srgbClr val="FFFFFF"/>
          </a:solid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982938F5-65B8-9E0A-F4B7-8F1DC6214600}"/>
              </a:ext>
            </a:extLst>
          </p:cNvPr>
          <p:cNvSpPr txBox="1"/>
          <p:nvPr/>
        </p:nvSpPr>
        <p:spPr>
          <a:xfrm>
            <a:off x="5712366" y="4473878"/>
            <a:ext cx="318724" cy="2952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3" b="0" i="0" u="none" strike="noStrike" kern="1200" cap="none" spc="0" normalizeH="0" baseline="0" noProof="0">
                <a:ln/>
                <a:solidFill>
                  <a:srgbClr val="282828"/>
                </a:solidFill>
                <a:effectLst/>
                <a:uLnTx/>
                <a:uFillTx/>
                <a:latin typeface="Arial"/>
                <a:ea typeface="+mn-ea"/>
                <a:cs typeface="Arial"/>
                <a:sym typeface="Arial"/>
                <a:rtl val="0"/>
              </a:rPr>
              <a:t>, </a:t>
            </a:r>
          </a:p>
        </p:txBody>
      </p:sp>
      <p:sp>
        <p:nvSpPr>
          <p:cNvPr id="2" name="TextBox 1">
            <a:extLst>
              <a:ext uri="{FF2B5EF4-FFF2-40B4-BE49-F238E27FC236}">
                <a16:creationId xmlns:a16="http://schemas.microsoft.com/office/drawing/2014/main" id="{BEDF0B63-858B-65AA-0C49-85100F52ACB1}"/>
              </a:ext>
            </a:extLst>
          </p:cNvPr>
          <p:cNvSpPr txBox="1"/>
          <p:nvPr/>
        </p:nvSpPr>
        <p:spPr>
          <a:xfrm>
            <a:off x="2444983" y="6276029"/>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71800" algn="l"/>
              </a:tabLst>
              <a:defRPr/>
            </a:pPr>
            <a:r>
              <a:rPr kumimoji="0" lang="en-US" sz="1600" b="0"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658134A1-1C2E-0AF9-6A92-732CFC913868}"/>
              </a:ext>
            </a:extLst>
          </p:cNvPr>
          <p:cNvSpPr txBox="1"/>
          <p:nvPr/>
        </p:nvSpPr>
        <p:spPr>
          <a:xfrm>
            <a:off x="2242446" y="2350186"/>
            <a:ext cx="6503132"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We respect your valuable time with </a:t>
            </a:r>
            <a:r>
              <a:rPr kumimoji="0" lang="en-US" sz="16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If you have any questions, please reach us</a:t>
            </a:r>
          </a:p>
        </p:txBody>
      </p:sp>
      <p:grpSp>
        <p:nvGrpSpPr>
          <p:cNvPr id="7" name="Group 6">
            <a:extLst>
              <a:ext uri="{FF2B5EF4-FFF2-40B4-BE49-F238E27FC236}">
                <a16:creationId xmlns:a16="http://schemas.microsoft.com/office/drawing/2014/main" id="{A6EB6932-0A73-80DE-595D-712B4D850874}"/>
              </a:ext>
            </a:extLst>
          </p:cNvPr>
          <p:cNvGrpSpPr/>
          <p:nvPr/>
        </p:nvGrpSpPr>
        <p:grpSpPr>
          <a:xfrm>
            <a:off x="4657690" y="3981368"/>
            <a:ext cx="1699094" cy="460814"/>
            <a:chOff x="3889500" y="3338261"/>
            <a:chExt cx="2814220" cy="763249"/>
          </a:xfrm>
        </p:grpSpPr>
        <p:pic>
          <p:nvPicPr>
            <p:cNvPr id="14" name="Picture 4" descr="Facebook icon circle Logo PNG Vector (EPS) Free Download">
              <a:hlinkClick r:id="rId3"/>
              <a:extLst>
                <a:ext uri="{FF2B5EF4-FFF2-40B4-BE49-F238E27FC236}">
                  <a16:creationId xmlns:a16="http://schemas.microsoft.com/office/drawing/2014/main" id="{427F4E0F-53C5-C8DB-22A7-778723EE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Youtube PNG images free download">
              <a:hlinkClick r:id="rId5"/>
              <a:extLst>
                <a:ext uri="{FF2B5EF4-FFF2-40B4-BE49-F238E27FC236}">
                  <a16:creationId xmlns:a16="http://schemas.microsoft.com/office/drawing/2014/main" id="{64B451FA-0051-978D-B606-597DB1D9A9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3173" y="3370498"/>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inkedIn Logo – Free PNG format download (2022)">
              <a:hlinkClick r:id="rId7"/>
              <a:extLst>
                <a:ext uri="{FF2B5EF4-FFF2-40B4-BE49-F238E27FC236}">
                  <a16:creationId xmlns:a16="http://schemas.microsoft.com/office/drawing/2014/main" id="{AF94A4E7-3300-CA86-EF5F-E702C1D84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89" y="3373956"/>
              <a:ext cx="1293431"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7EC2B98A-951A-514C-6A46-5AA1CBA9AF9B}"/>
              </a:ext>
            </a:extLst>
          </p:cNvPr>
          <p:cNvSpPr/>
          <p:nvPr/>
        </p:nvSpPr>
        <p:spPr>
          <a:xfrm>
            <a:off x="2981977" y="5564113"/>
            <a:ext cx="502407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CREDIT:</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a:t>
            </a:r>
            <a:r>
              <a:rPr kumimoji="0" lang="en-US" sz="12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Let this slide be kept for attribution.</a:t>
            </a:r>
          </a:p>
        </p:txBody>
      </p:sp>
      <p:sp>
        <p:nvSpPr>
          <p:cNvPr id="13" name="Rectangle 12">
            <a:extLst>
              <a:ext uri="{FF2B5EF4-FFF2-40B4-BE49-F238E27FC236}">
                <a16:creationId xmlns:a16="http://schemas.microsoft.com/office/drawing/2014/main" id="{3344CD4C-D14D-3B12-D2DF-8A842A11AD6B}"/>
              </a:ext>
            </a:extLst>
          </p:cNvPr>
          <p:cNvSpPr/>
          <p:nvPr/>
        </p:nvSpPr>
        <p:spPr>
          <a:xfrm>
            <a:off x="2981977" y="4826645"/>
            <a:ext cx="502407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Do you have a design request, please visit our </a:t>
            </a:r>
            <a:r>
              <a:rPr kumimoji="0" lang="en-US" sz="1600" b="1"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9">
                  <a:extLst>
                    <a:ext uri="{A12FA001-AC4F-418D-AE19-62706E023703}">
                      <ahyp:hlinkClr xmlns:ahyp="http://schemas.microsoft.com/office/drawing/2018/hyperlinkcolor" val="tx"/>
                    </a:ext>
                  </a:extLst>
                </a:hlinkClick>
              </a:rPr>
              <a:t>redesign</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page.</a:t>
            </a:r>
          </a:p>
        </p:txBody>
      </p:sp>
      <p:pic>
        <p:nvPicPr>
          <p:cNvPr id="4" name="Picture 3" descr="A person with a beard smiling&#10;&#10;Description automatically generated">
            <a:extLst>
              <a:ext uri="{FF2B5EF4-FFF2-40B4-BE49-F238E27FC236}">
                <a16:creationId xmlns:a16="http://schemas.microsoft.com/office/drawing/2014/main" id="{DF86675F-6A3A-44B3-446D-7FC90551CF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75871" y="403384"/>
            <a:ext cx="1264414" cy="1686699"/>
          </a:xfrm>
          <a:prstGeom prst="rect">
            <a:avLst/>
          </a:prstGeom>
        </p:spPr>
      </p:pic>
      <p:pic>
        <p:nvPicPr>
          <p:cNvPr id="10" name="Picture 9" descr="A blue and yellow logo&#10;&#10;Description automatically generated">
            <a:extLst>
              <a:ext uri="{FF2B5EF4-FFF2-40B4-BE49-F238E27FC236}">
                <a16:creationId xmlns:a16="http://schemas.microsoft.com/office/drawing/2014/main" id="{C175A64B-C05A-557E-D349-7BF6500A57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98208" y="126661"/>
            <a:ext cx="2095804" cy="2095804"/>
          </a:xfrm>
          <a:prstGeom prst="rect">
            <a:avLst/>
          </a:prstGeom>
        </p:spPr>
      </p:pic>
    </p:spTree>
    <p:extLst>
      <p:ext uri="{BB962C8B-B14F-4D97-AF65-F5344CB8AC3E}">
        <p14:creationId xmlns:p14="http://schemas.microsoft.com/office/powerpoint/2010/main" val="3149324679"/>
      </p:ext>
    </p:extLst>
  </p:cSld>
  <p:clrMapOvr>
    <a:masterClrMapping/>
  </p:clrMapOvr>
</p:sld>
</file>

<file path=ppt/theme/theme1.xml><?xml version="1.0" encoding="utf-8"?>
<a:theme xmlns:a="http://schemas.openxmlformats.org/drawingml/2006/main" name="Office Theme">
  <a:themeElements>
    <a:clrScheme name="Custom 49">
      <a:dk1>
        <a:srgbClr val="000000"/>
      </a:dk1>
      <a:lt1>
        <a:srgbClr val="FFFFFF"/>
      </a:lt1>
      <a:dk2>
        <a:srgbClr val="FBCD0B"/>
      </a:dk2>
      <a:lt2>
        <a:srgbClr val="EA9600"/>
      </a:lt2>
      <a:accent1>
        <a:srgbClr val="E51000"/>
      </a:accent1>
      <a:accent2>
        <a:srgbClr val="C10500"/>
      </a:accent2>
      <a:accent3>
        <a:srgbClr val="9BB2AF"/>
      </a:accent3>
      <a:accent4>
        <a:srgbClr val="C1D3D0"/>
      </a:accent4>
      <a:accent5>
        <a:srgbClr val="6C7F7C"/>
      </a:accent5>
      <a:accent6>
        <a:srgbClr val="252626"/>
      </a:accent6>
      <a:hlink>
        <a:srgbClr val="000000"/>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40">
      <a:dk1>
        <a:srgbClr val="000000"/>
      </a:dk1>
      <a:lt1>
        <a:srgbClr val="FFFFFF"/>
      </a:lt1>
      <a:dk2>
        <a:srgbClr val="595959"/>
      </a:dk2>
      <a:lt2>
        <a:srgbClr val="EFEFEF"/>
      </a:lt2>
      <a:accent1>
        <a:srgbClr val="033B3D"/>
      </a:accent1>
      <a:accent2>
        <a:srgbClr val="0D4A3A"/>
      </a:accent2>
      <a:accent3>
        <a:srgbClr val="2D5731"/>
      </a:accent3>
      <a:accent4>
        <a:srgbClr val="526126"/>
      </a:accent4>
      <a:accent5>
        <a:srgbClr val="7B6823"/>
      </a:accent5>
      <a:accent6>
        <a:srgbClr val="024668"/>
      </a:accent6>
      <a:hlink>
        <a:srgbClr val="00354C"/>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TotalTime>
  <Words>2544</Words>
  <Application>Microsoft Office PowerPoint</Application>
  <PresentationFormat>Widescreen</PresentationFormat>
  <Paragraphs>182</Paragraphs>
  <Slides>36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36</vt:i4>
      </vt:variant>
    </vt:vector>
  </HeadingPairs>
  <TitlesOfParts>
    <vt:vector size="45" baseType="lpstr">
      <vt:lpstr>Arial</vt:lpstr>
      <vt:lpstr>Calibri</vt:lpstr>
      <vt:lpstr>Calibri Light</vt:lpstr>
      <vt:lpstr>Lora</vt:lpstr>
      <vt:lpstr>Lora</vt:lpstr>
      <vt:lpstr>Montserrat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Soliman</cp:lastModifiedBy>
  <cp:revision>40</cp:revision>
  <dcterms:created xsi:type="dcterms:W3CDTF">2023-03-22T04:50:01Z</dcterms:created>
  <dcterms:modified xsi:type="dcterms:W3CDTF">2023-09-08T16:44:23Z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1894411</vt:lpwstr>
  </property>
  <property fmtid="{D5CDD505-2E9C-101B-9397-08002B2CF9AE}" pid="3" name="NXPowerLiteSettings">
    <vt:lpwstr>E700052003A000</vt:lpwstr>
  </property>
  <property fmtid="{D5CDD505-2E9C-101B-9397-08002B2CF9AE}" pid="4" name="NXPowerLiteVersion">
    <vt:lpwstr>D9.1.7</vt:lpwstr>
  </property>
</Properties>
</file>