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1" r:id="rId2"/>
    <p:sldId id="257" r:id="rId3"/>
    <p:sldId id="268" r:id="rId4"/>
    <p:sldId id="258" r:id="rId5"/>
    <p:sldId id="262" r:id="rId6"/>
    <p:sldId id="266" r:id="rId7"/>
    <p:sldId id="261" r:id="rId8"/>
    <p:sldId id="269" r:id="rId9"/>
    <p:sldId id="263" r:id="rId10"/>
    <p:sldId id="267" r:id="rId11"/>
    <p:sldId id="264" r:id="rId12"/>
    <p:sldId id="270" r:id="rId13"/>
    <p:sldId id="259" r:id="rId14"/>
    <p:sldId id="260" r:id="rId15"/>
    <p:sldId id="265" r:id="rId16"/>
    <p:sldId id="301" r:id="rId17"/>
    <p:sldId id="1049" r:id="rId18"/>
    <p:sldId id="1050" r:id="rId19"/>
    <p:sldId id="1044" r:id="rId20"/>
    <p:sldId id="1045" r:id="rId21"/>
    <p:sldId id="104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12" autoAdjust="0"/>
    <p:restoredTop sz="94660"/>
  </p:normalViewPr>
  <p:slideViewPr>
    <p:cSldViewPr snapToGrid="0">
      <p:cViewPr varScale="1">
        <p:scale>
          <a:sx n="69" d="100"/>
          <a:sy n="69" d="100"/>
        </p:scale>
        <p:origin x="7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BC40E-FD0F-4A12-AA90-D481718D45C4}" type="datetimeFigureOut">
              <a:rPr lang="en-GB" smtClean="0"/>
              <a:t>21/10/2023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F696D9-9483-4FF7-AFFB-AA53959A9C50}" type="slidenum">
              <a:rPr lang="en-GB" smtClean="0"/>
              <a:t>‹#›</a:t>
            </a:fld>
            <a:endParaRPr lang="en-GB"/>
          </a:p>
        </p:txBody>
      </p:sp>
    </p:spTree>
    <p:extLst>
      <p:ext uri="{BB962C8B-B14F-4D97-AF65-F5344CB8AC3E}">
        <p14:creationId xmlns:p14="http://schemas.microsoft.com/office/powerpoint/2010/main" val="54884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F4E6-52A3-1C5F-B3C1-0F49AF752B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43EB82C-693B-149E-7CE7-FC4812D393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1CD2B1-A662-EE67-59FB-73D7B76A4DFD}"/>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4F889974-15D6-6925-16C7-66BE3EF8F6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7F3B04-7147-2A51-39E8-B254C2A68370}"/>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160073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E89D-4EAD-364C-1C39-5920AEB3B9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E5FF81-D90D-A00D-6298-9B5B5CEDDF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3A7162-9E2A-E01C-8FC6-7B4EB0D121DE}"/>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4D3B2A85-4B67-F2D2-ACFE-552728053C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2802CC-E05F-259F-D25F-672F8053FB14}"/>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245743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83D4-21D2-CD53-4CB6-83B034D63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47AC69-A19B-2CB6-106B-00D0A34433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E2925B-618E-9FF4-DDD4-E103B7953742}"/>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8E3F29EF-9743-C517-FE70-E88F679987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CC5678-07B0-6B2F-4599-DEDAEB007E47}"/>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1215105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7EBD4-BB81-0CE8-EDF3-B327A94388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6E3315-035E-5F5C-1B0B-C76AD5C489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485E8EA-C834-1407-F807-B7B6E27FC7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6C52833-41B6-C455-D87D-4E9457365F95}"/>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6" name="Footer Placeholder 5">
            <a:extLst>
              <a:ext uri="{FF2B5EF4-FFF2-40B4-BE49-F238E27FC236}">
                <a16:creationId xmlns:a16="http://schemas.microsoft.com/office/drawing/2014/main" id="{7AD4960F-DB80-7E74-EADA-4815CB9F25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089CE1-02C5-6B2D-7BED-F171A47D911C}"/>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250271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0B6D3-9460-E139-433A-81759D2F83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935D75-9EEA-477D-8F8E-0B74D980D2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28A451-750C-D2DA-6E32-A4043E7B1A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2CD2571-021C-2C51-ED51-EB586CEBD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641BED-2A21-4D9D-EC2F-BCD4D0BA03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FCE39E-7BD7-DFFF-6354-27DDDF7E5E40}"/>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8" name="Footer Placeholder 7">
            <a:extLst>
              <a:ext uri="{FF2B5EF4-FFF2-40B4-BE49-F238E27FC236}">
                <a16:creationId xmlns:a16="http://schemas.microsoft.com/office/drawing/2014/main" id="{263C0307-DC36-1BA3-67CB-6B3B9A5653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152555-3DE3-ABBC-95BB-B72171A47D84}"/>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3478683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D3E7B-90F6-C9EE-9BCF-71CDACE1CE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79F3BF-199F-5EB7-CFEF-3726C56EC98D}"/>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4" name="Footer Placeholder 3">
            <a:extLst>
              <a:ext uri="{FF2B5EF4-FFF2-40B4-BE49-F238E27FC236}">
                <a16:creationId xmlns:a16="http://schemas.microsoft.com/office/drawing/2014/main" id="{957F66B4-4F4D-4430-0E71-0D937EDF973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CA1330-BE2C-8BB0-CD95-1B3A227E9B44}"/>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314841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B9711-A8EB-0E2A-4E93-EF0DD38246D2}"/>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3" name="Footer Placeholder 2">
            <a:extLst>
              <a:ext uri="{FF2B5EF4-FFF2-40B4-BE49-F238E27FC236}">
                <a16:creationId xmlns:a16="http://schemas.microsoft.com/office/drawing/2014/main" id="{7AB4108A-108D-8CF4-1CF4-83AEA396AB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5A2E0D-679E-DE8C-36F0-DC7DA56E492A}"/>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305818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BB8E-CCB1-A141-87F6-2895732D8D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A19499-7BE7-F70C-5330-461FEFFF0F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97529F-D726-745C-9BE4-0BC6E8A52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C45C0C-E5E5-46A1-9DF2-7AAD0E5A1538}"/>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6" name="Footer Placeholder 5">
            <a:extLst>
              <a:ext uri="{FF2B5EF4-FFF2-40B4-BE49-F238E27FC236}">
                <a16:creationId xmlns:a16="http://schemas.microsoft.com/office/drawing/2014/main" id="{DD248DFA-B23E-F0D4-88CD-910B4A670D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517D13-8EDC-542F-28B1-53DCAA86B920}"/>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128758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4F40B-F460-8D28-7145-4DC0F1EC2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9E4D8D-CD5A-D80A-67C5-DB3A36B763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D8D95EC-7375-27E1-6044-204B7F9F32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8ADCB-21B9-C3FF-2696-E93616DD7A59}"/>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6" name="Footer Placeholder 5">
            <a:extLst>
              <a:ext uri="{FF2B5EF4-FFF2-40B4-BE49-F238E27FC236}">
                <a16:creationId xmlns:a16="http://schemas.microsoft.com/office/drawing/2014/main" id="{B70597E8-8CFD-C532-D8C8-96EF82AFF2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7B9F91-32CD-92C1-A877-528EA05431BD}"/>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3546063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BD91-D9A2-E584-D2F3-651A43527F3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443473-AA99-096E-1028-35D04573DA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4B6E17-8F09-59A8-E484-E7705F23E11D}"/>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4ACE98C6-A57B-9292-8784-DB5D66B440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5D0EEC-94A5-6965-D0BA-91ADF1095838}"/>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2099052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371596-6745-CB01-4FA4-43F44815B1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0AE191-F651-2B2E-D5EF-62E9DD41C2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7EE377-A2A7-4DC1-21DF-20D9339BAD95}"/>
              </a:ext>
            </a:extLst>
          </p:cNvPr>
          <p:cNvSpPr>
            <a:spLocks noGrp="1"/>
          </p:cNvSpPr>
          <p:nvPr>
            <p:ph type="dt" sz="half" idx="10"/>
          </p:nvPr>
        </p:nvSpPr>
        <p:spPr/>
        <p:txBody>
          <a:body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0D8EE7DC-5C03-D9F1-542B-F8B850ADA6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798030-8D9F-0445-EC08-AD4C4BAF8EEE}"/>
              </a:ext>
            </a:extLst>
          </p:cNvPr>
          <p:cNvSpPr>
            <a:spLocks noGrp="1"/>
          </p:cNvSpPr>
          <p:nvPr>
            <p:ph type="sldNum" sz="quarter" idx="12"/>
          </p:nvPr>
        </p:nvSpPr>
        <p:spPr/>
        <p:txBody>
          <a:bodyPr/>
          <a:lstStyle/>
          <a:p>
            <a:fld id="{0CD03CA7-E287-4ADB-A1E9-29193840357A}" type="slidenum">
              <a:rPr lang="en-GB" smtClean="0"/>
              <a:t>‹#›</a:t>
            </a:fld>
            <a:endParaRPr lang="en-GB"/>
          </a:p>
        </p:txBody>
      </p:sp>
    </p:spTree>
    <p:extLst>
      <p:ext uri="{BB962C8B-B14F-4D97-AF65-F5344CB8AC3E}">
        <p14:creationId xmlns:p14="http://schemas.microsoft.com/office/powerpoint/2010/main" val="931506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4715C-0D2F-60CA-C676-CA77FA08D0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DD9E17-4B43-C6CA-7EFE-8382DE5698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4C5E58-15CF-9ABA-0414-7694962172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C4E4DF-DFDD-4573-A7F2-A0AE74AD80B7}" type="datetimeFigureOut">
              <a:rPr lang="en-GB" smtClean="0"/>
              <a:t>21/10/2023</a:t>
            </a:fld>
            <a:endParaRPr lang="en-GB"/>
          </a:p>
        </p:txBody>
      </p:sp>
      <p:sp>
        <p:nvSpPr>
          <p:cNvPr id="5" name="Footer Placeholder 4">
            <a:extLst>
              <a:ext uri="{FF2B5EF4-FFF2-40B4-BE49-F238E27FC236}">
                <a16:creationId xmlns:a16="http://schemas.microsoft.com/office/drawing/2014/main" id="{4FAE650C-CC0B-35FC-993F-39069E16F4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A33AB71-D65E-7A4D-6FC4-145FDAEF28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03CA7-E287-4ADB-A1E9-29193840357A}" type="slidenum">
              <a:rPr lang="en-GB" smtClean="0"/>
              <a:t>‹#›</a:t>
            </a:fld>
            <a:endParaRPr lang="en-GB"/>
          </a:p>
        </p:txBody>
      </p:sp>
    </p:spTree>
    <p:extLst>
      <p:ext uri="{BB962C8B-B14F-4D97-AF65-F5344CB8AC3E}">
        <p14:creationId xmlns:p14="http://schemas.microsoft.com/office/powerpoint/2010/main" val="1066298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7.xml"/><Relationship Id="rId4" Type="http://schemas.openxmlformats.org/officeDocument/2006/relationships/hyperlink" Target="https://slideegg.tawk.help/"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lideegg.com/redesign" TargetMode="External"/><Relationship Id="rId2" Type="http://schemas.openxmlformats.org/officeDocument/2006/relationships/hyperlink" Target="http://www.slideeg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65CAB9-201B-DD02-A907-E8C51754E422}"/>
              </a:ext>
            </a:extLst>
          </p:cNvPr>
          <p:cNvPicPr>
            <a:picLocks noChangeAspect="1"/>
          </p:cNvPicPr>
          <p:nvPr/>
        </p:nvPicPr>
        <p:blipFill rotWithShape="1">
          <a:blip r:embed="rId2">
            <a:extLst>
              <a:ext uri="{28A0092B-C50C-407E-A947-70E740481C1C}">
                <a14:useLocalDpi xmlns:a14="http://schemas.microsoft.com/office/drawing/2010/main" val="0"/>
              </a:ext>
            </a:extLst>
          </a:blip>
          <a:srcRect l="11111"/>
          <a:stretch/>
        </p:blipFill>
        <p:spPr>
          <a:xfrm>
            <a:off x="0" y="0"/>
            <a:ext cx="12192000" cy="6858000"/>
          </a:xfrm>
          <a:prstGeom prst="rect">
            <a:avLst/>
          </a:prstGeom>
        </p:spPr>
      </p:pic>
      <p:grpSp>
        <p:nvGrpSpPr>
          <p:cNvPr id="7" name="Group 6">
            <a:extLst>
              <a:ext uri="{FF2B5EF4-FFF2-40B4-BE49-F238E27FC236}">
                <a16:creationId xmlns:a16="http://schemas.microsoft.com/office/drawing/2014/main" id="{63540E37-0E17-79C2-FA08-52FDE2FC3471}"/>
              </a:ext>
            </a:extLst>
          </p:cNvPr>
          <p:cNvGrpSpPr/>
          <p:nvPr/>
        </p:nvGrpSpPr>
        <p:grpSpPr>
          <a:xfrm>
            <a:off x="400050" y="1476372"/>
            <a:ext cx="4857750" cy="3631967"/>
            <a:chOff x="400050" y="1720840"/>
            <a:chExt cx="4857750" cy="3631967"/>
          </a:xfrm>
        </p:grpSpPr>
        <p:sp>
          <p:nvSpPr>
            <p:cNvPr id="4" name="TextBox 3">
              <a:extLst>
                <a:ext uri="{FF2B5EF4-FFF2-40B4-BE49-F238E27FC236}">
                  <a16:creationId xmlns:a16="http://schemas.microsoft.com/office/drawing/2014/main" id="{A5EC475B-529A-9563-A950-F0A5F40EF6D9}"/>
                </a:ext>
              </a:extLst>
            </p:cNvPr>
            <p:cNvSpPr txBox="1"/>
            <p:nvPr/>
          </p:nvSpPr>
          <p:spPr>
            <a:xfrm>
              <a:off x="400050" y="1720840"/>
              <a:ext cx="4857750" cy="3416320"/>
            </a:xfrm>
            <a:prstGeom prst="rect">
              <a:avLst/>
            </a:prstGeom>
            <a:noFill/>
          </p:spPr>
          <p:txBody>
            <a:bodyPr wrap="square" rtlCol="0">
              <a:spAutoFit/>
            </a:bodyPr>
            <a:lstStyle/>
            <a:p>
              <a:pPr algn="ctr"/>
              <a:r>
                <a:rPr lang="en-IN" sz="7200" b="1" dirty="0">
                  <a:solidFill>
                    <a:schemeClr val="accent3"/>
                  </a:solidFill>
                  <a:effectLst>
                    <a:outerShdw blurRad="38100" dist="38100" dir="2700000" algn="tl">
                      <a:srgbClr val="000000">
                        <a:alpha val="43137"/>
                      </a:srgbClr>
                    </a:outerShdw>
                  </a:effectLst>
                  <a:latin typeface="Lora" pitchFamily="2" charset="0"/>
                </a:rPr>
                <a:t>US Mothers Day</a:t>
              </a:r>
              <a:endParaRPr lang="en-GB" sz="7200" b="1" dirty="0">
                <a:solidFill>
                  <a:schemeClr val="accent3"/>
                </a:solidFill>
                <a:effectLst>
                  <a:outerShdw blurRad="38100" dist="38100" dir="2700000" algn="tl">
                    <a:srgbClr val="000000">
                      <a:alpha val="43137"/>
                    </a:srgbClr>
                  </a:outerShdw>
                </a:effectLst>
                <a:latin typeface="Lora" pitchFamily="2" charset="0"/>
              </a:endParaRPr>
            </a:p>
          </p:txBody>
        </p:sp>
        <p:grpSp>
          <p:nvGrpSpPr>
            <p:cNvPr id="6" name="Group 5">
              <a:extLst>
                <a:ext uri="{FF2B5EF4-FFF2-40B4-BE49-F238E27FC236}">
                  <a16:creationId xmlns:a16="http://schemas.microsoft.com/office/drawing/2014/main" id="{76106D78-EC2B-A668-254E-819F8F7E721B}"/>
                </a:ext>
              </a:extLst>
            </p:cNvPr>
            <p:cNvGrpSpPr/>
            <p:nvPr/>
          </p:nvGrpSpPr>
          <p:grpSpPr>
            <a:xfrm>
              <a:off x="4036393" y="4380269"/>
              <a:ext cx="1174515" cy="972538"/>
              <a:chOff x="4036393" y="4380269"/>
              <a:chExt cx="1174515" cy="972538"/>
            </a:xfrm>
          </p:grpSpPr>
          <p:pic>
            <p:nvPicPr>
              <p:cNvPr id="12290" name="Picture 2" descr="Heart icon font - Free like icon fonts">
                <a:extLst>
                  <a:ext uri="{FF2B5EF4-FFF2-40B4-BE49-F238E27FC236}">
                    <a16:creationId xmlns:a16="http://schemas.microsoft.com/office/drawing/2014/main" id="{3E1726AE-FCBA-0405-6830-47A2459AC28E}"/>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36393" y="4380269"/>
                <a:ext cx="811832" cy="8118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eart icon font - Free like icon fonts">
                <a:extLst>
                  <a:ext uri="{FF2B5EF4-FFF2-40B4-BE49-F238E27FC236}">
                    <a16:creationId xmlns:a16="http://schemas.microsoft.com/office/drawing/2014/main" id="{3203398C-C115-77DB-76CA-B2EF0A9723C8}"/>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51476" y="4693375"/>
                <a:ext cx="659432" cy="659432"/>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66169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04B8DB5F-76ED-266C-4BB0-FDEF09FE1C7A}"/>
              </a:ext>
            </a:extLst>
          </p:cNvPr>
          <p:cNvGrpSpPr/>
          <p:nvPr/>
        </p:nvGrpSpPr>
        <p:grpSpPr>
          <a:xfrm>
            <a:off x="0" y="1136337"/>
            <a:ext cx="7675549" cy="4585327"/>
            <a:chOff x="0" y="1475282"/>
            <a:chExt cx="7675549" cy="4585327"/>
          </a:xfrm>
        </p:grpSpPr>
        <p:sp>
          <p:nvSpPr>
            <p:cNvPr id="24" name="TextBox 23">
              <a:extLst>
                <a:ext uri="{FF2B5EF4-FFF2-40B4-BE49-F238E27FC236}">
                  <a16:creationId xmlns:a16="http://schemas.microsoft.com/office/drawing/2014/main" id="{EAEFF494-6836-32DC-16E4-09A127B4D868}"/>
                </a:ext>
              </a:extLst>
            </p:cNvPr>
            <p:cNvSpPr txBox="1"/>
            <p:nvPr/>
          </p:nvSpPr>
          <p:spPr>
            <a:xfrm>
              <a:off x="0" y="1475282"/>
              <a:ext cx="7675549" cy="584775"/>
            </a:xfrm>
            <a:prstGeom prst="rect">
              <a:avLst/>
            </a:prstGeom>
            <a:noFill/>
            <a:effectLst/>
          </p:spPr>
          <p:txBody>
            <a:bodyPr wrap="square" rtlCol="0">
              <a:spAutoFit/>
            </a:bodyPr>
            <a:lstStyle/>
            <a:p>
              <a:pPr algn="ctr"/>
              <a:r>
                <a:rPr lang="en-IN" sz="3200" b="1" dirty="0">
                  <a:solidFill>
                    <a:schemeClr val="accent3"/>
                  </a:solidFill>
                  <a:latin typeface="Lora" pitchFamily="2" charset="0"/>
                </a:rPr>
                <a:t>Table Of Content</a:t>
              </a:r>
              <a:endParaRPr lang="en-GB" sz="3200" b="1" dirty="0">
                <a:solidFill>
                  <a:schemeClr val="accent3"/>
                </a:solidFill>
                <a:latin typeface="Lora" pitchFamily="2" charset="0"/>
              </a:endParaRPr>
            </a:p>
          </p:txBody>
        </p:sp>
        <p:grpSp>
          <p:nvGrpSpPr>
            <p:cNvPr id="55" name="Group 54">
              <a:extLst>
                <a:ext uri="{FF2B5EF4-FFF2-40B4-BE49-F238E27FC236}">
                  <a16:creationId xmlns:a16="http://schemas.microsoft.com/office/drawing/2014/main" id="{B27C34B9-B9B0-992B-830F-2607B1B3A62D}"/>
                </a:ext>
              </a:extLst>
            </p:cNvPr>
            <p:cNvGrpSpPr/>
            <p:nvPr/>
          </p:nvGrpSpPr>
          <p:grpSpPr>
            <a:xfrm>
              <a:off x="463908" y="3050491"/>
              <a:ext cx="7069008" cy="3010118"/>
              <a:chOff x="757419" y="1995955"/>
              <a:chExt cx="6351163" cy="2704445"/>
            </a:xfrm>
          </p:grpSpPr>
          <p:sp>
            <p:nvSpPr>
              <p:cNvPr id="41" name="TextBox 40">
                <a:extLst>
                  <a:ext uri="{FF2B5EF4-FFF2-40B4-BE49-F238E27FC236}">
                    <a16:creationId xmlns:a16="http://schemas.microsoft.com/office/drawing/2014/main" id="{D7122316-78DB-9A5F-3B75-A6E493EAE80D}"/>
                  </a:ext>
                </a:extLst>
              </p:cNvPr>
              <p:cNvSpPr txBox="1"/>
              <p:nvPr/>
            </p:nvSpPr>
            <p:spPr>
              <a:xfrm>
                <a:off x="1258477" y="2050874"/>
                <a:ext cx="2399800" cy="414784"/>
              </a:xfrm>
              <a:prstGeom prst="rect">
                <a:avLst/>
              </a:prstGeom>
              <a:noFill/>
            </p:spPr>
            <p:txBody>
              <a:bodyPr wrap="square">
                <a:spAutoFit/>
              </a:bodyPr>
              <a:lstStyle/>
              <a:p>
                <a:r>
                  <a:rPr lang="en-IN" sz="2400" b="1" dirty="0">
                    <a:latin typeface="Lora" pitchFamily="2" charset="0"/>
                  </a:rPr>
                  <a:t>Introduction</a:t>
                </a:r>
                <a:endParaRPr lang="en-GB" sz="2400" b="1" dirty="0">
                  <a:latin typeface="Lora" pitchFamily="2" charset="0"/>
                </a:endParaRPr>
              </a:p>
            </p:txBody>
          </p:sp>
          <p:pic>
            <p:nvPicPr>
              <p:cNvPr id="45" name="Picture 2" descr="Mother - Free user icons">
                <a:extLst>
                  <a:ext uri="{FF2B5EF4-FFF2-40B4-BE49-F238E27FC236}">
                    <a16:creationId xmlns:a16="http://schemas.microsoft.com/office/drawing/2014/main" id="{A1E76A38-0C2A-501A-C461-208888084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419" y="1995955"/>
                <a:ext cx="509952" cy="509950"/>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a:extLst>
                  <a:ext uri="{FF2B5EF4-FFF2-40B4-BE49-F238E27FC236}">
                    <a16:creationId xmlns:a16="http://schemas.microsoft.com/office/drawing/2014/main" id="{4CDE9BD1-276E-A518-C74E-512CE9493E7B}"/>
                  </a:ext>
                </a:extLst>
              </p:cNvPr>
              <p:cNvGrpSpPr/>
              <p:nvPr/>
            </p:nvGrpSpPr>
            <p:grpSpPr>
              <a:xfrm>
                <a:off x="4230428" y="1995955"/>
                <a:ext cx="2878154" cy="509950"/>
                <a:chOff x="4230428" y="1995955"/>
                <a:chExt cx="2878154" cy="509950"/>
              </a:xfrm>
            </p:grpSpPr>
            <p:pic>
              <p:nvPicPr>
                <p:cNvPr id="47" name="Picture 46" descr="Mother - Free user icons">
                  <a:extLst>
                    <a:ext uri="{FF2B5EF4-FFF2-40B4-BE49-F238E27FC236}">
                      <a16:creationId xmlns:a16="http://schemas.microsoft.com/office/drawing/2014/main" id="{31252635-5CBE-44DB-0A96-C7C6D9201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0428" y="1995955"/>
                  <a:ext cx="509950" cy="50995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EE752510-298A-B712-2D64-C55B09BE61CB}"/>
                    </a:ext>
                  </a:extLst>
                </p:cNvPr>
                <p:cNvSpPr txBox="1"/>
                <p:nvPr/>
              </p:nvSpPr>
              <p:spPr>
                <a:xfrm>
                  <a:off x="4708781" y="2050874"/>
                  <a:ext cx="2399801" cy="414784"/>
                </a:xfrm>
                <a:prstGeom prst="rect">
                  <a:avLst/>
                </a:prstGeom>
                <a:noFill/>
              </p:spPr>
              <p:txBody>
                <a:bodyPr wrap="square">
                  <a:spAutoFit/>
                </a:bodyPr>
                <a:lstStyle/>
                <a:p>
                  <a:r>
                    <a:rPr lang="en-IN" sz="2400" b="1" dirty="0">
                      <a:latin typeface="Lora" pitchFamily="2" charset="0"/>
                    </a:rPr>
                    <a:t>About The Day</a:t>
                  </a:r>
                  <a:endParaRPr lang="en-GB" sz="2400" b="1" dirty="0">
                    <a:latin typeface="Lora" pitchFamily="2" charset="0"/>
                  </a:endParaRPr>
                </a:p>
              </p:txBody>
            </p:sp>
          </p:grpSp>
          <p:sp>
            <p:nvSpPr>
              <p:cNvPr id="50" name="TextBox 49">
                <a:extLst>
                  <a:ext uri="{FF2B5EF4-FFF2-40B4-BE49-F238E27FC236}">
                    <a16:creationId xmlns:a16="http://schemas.microsoft.com/office/drawing/2014/main" id="{EA4A4863-D542-3E2A-D8A6-C09BCD3507C6}"/>
                  </a:ext>
                </a:extLst>
              </p:cNvPr>
              <p:cNvSpPr txBox="1"/>
              <p:nvPr/>
            </p:nvSpPr>
            <p:spPr>
              <a:xfrm>
                <a:off x="1258477" y="4240324"/>
                <a:ext cx="2399800" cy="414784"/>
              </a:xfrm>
              <a:prstGeom prst="rect">
                <a:avLst/>
              </a:prstGeom>
              <a:noFill/>
            </p:spPr>
            <p:txBody>
              <a:bodyPr wrap="square">
                <a:spAutoFit/>
              </a:bodyPr>
              <a:lstStyle/>
              <a:p>
                <a:r>
                  <a:rPr lang="en-IN" sz="2400" b="1" dirty="0">
                    <a:latin typeface="Lora" pitchFamily="2" charset="0"/>
                  </a:rPr>
                  <a:t>Moms In The US </a:t>
                </a:r>
                <a:endParaRPr lang="en-GB" sz="2400" b="1" dirty="0">
                  <a:latin typeface="Lora" pitchFamily="2" charset="0"/>
                </a:endParaRPr>
              </a:p>
            </p:txBody>
          </p:sp>
          <p:pic>
            <p:nvPicPr>
              <p:cNvPr id="51" name="Picture 2" descr="Mother - Free user icons">
                <a:extLst>
                  <a:ext uri="{FF2B5EF4-FFF2-40B4-BE49-F238E27FC236}">
                    <a16:creationId xmlns:a16="http://schemas.microsoft.com/office/drawing/2014/main" id="{A33CF719-64A4-8642-1056-269365B6A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419" y="4190450"/>
                <a:ext cx="509952" cy="5099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descr="Mother - Free user icons">
                <a:extLst>
                  <a:ext uri="{FF2B5EF4-FFF2-40B4-BE49-F238E27FC236}">
                    <a16:creationId xmlns:a16="http://schemas.microsoft.com/office/drawing/2014/main" id="{2F7BD0E5-FADD-A81F-22D9-670D81255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0427" y="4190449"/>
                <a:ext cx="509950" cy="50995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802F6166-5A4C-6020-2111-18B07DF0391B}"/>
                  </a:ext>
                </a:extLst>
              </p:cNvPr>
              <p:cNvSpPr txBox="1"/>
              <p:nvPr/>
            </p:nvSpPr>
            <p:spPr>
              <a:xfrm>
                <a:off x="4708781" y="4245371"/>
                <a:ext cx="2399800" cy="414784"/>
              </a:xfrm>
              <a:prstGeom prst="rect">
                <a:avLst/>
              </a:prstGeom>
              <a:noFill/>
            </p:spPr>
            <p:txBody>
              <a:bodyPr wrap="square">
                <a:spAutoFit/>
              </a:bodyPr>
              <a:lstStyle/>
              <a:p>
                <a:r>
                  <a:rPr lang="en-IN" sz="2400" b="1" dirty="0">
                    <a:latin typeface="Lora" pitchFamily="2" charset="0"/>
                  </a:rPr>
                  <a:t>Conclusion</a:t>
                </a:r>
                <a:endParaRPr lang="en-GB" sz="2400" b="1" dirty="0">
                  <a:latin typeface="Lora" pitchFamily="2" charset="0"/>
                </a:endParaRPr>
              </a:p>
            </p:txBody>
          </p:sp>
        </p:grpSp>
      </p:grpSp>
      <p:pic>
        <p:nvPicPr>
          <p:cNvPr id="4" name="Picture 3">
            <a:extLst>
              <a:ext uri="{FF2B5EF4-FFF2-40B4-BE49-F238E27FC236}">
                <a16:creationId xmlns:a16="http://schemas.microsoft.com/office/drawing/2014/main" id="{1CB67DD1-F15E-ABA2-B8AB-28EA4C88DC28}"/>
              </a:ext>
            </a:extLst>
          </p:cNvPr>
          <p:cNvPicPr>
            <a:picLocks noChangeAspect="1"/>
          </p:cNvPicPr>
          <p:nvPr/>
        </p:nvPicPr>
        <p:blipFill rotWithShape="1">
          <a:blip r:embed="rId3">
            <a:extLst>
              <a:ext uri="{28A0092B-C50C-407E-A947-70E740481C1C}">
                <a14:useLocalDpi xmlns:a14="http://schemas.microsoft.com/office/drawing/2010/main" val="0"/>
              </a:ext>
            </a:extLst>
          </a:blip>
          <a:srcRect l="26322" r="24285"/>
          <a:stretch/>
        </p:blipFill>
        <p:spPr>
          <a:xfrm>
            <a:off x="7675549" y="0"/>
            <a:ext cx="4516451" cy="6858000"/>
          </a:xfrm>
          <a:prstGeom prst="rect">
            <a:avLst/>
          </a:prstGeom>
        </p:spPr>
      </p:pic>
    </p:spTree>
    <p:extLst>
      <p:ext uri="{BB962C8B-B14F-4D97-AF65-F5344CB8AC3E}">
        <p14:creationId xmlns:p14="http://schemas.microsoft.com/office/powerpoint/2010/main" val="185746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E07D69D-7F56-0FC9-5BCD-AEED6CCEC9CE}"/>
              </a:ext>
            </a:extLst>
          </p:cNvPr>
          <p:cNvPicPr>
            <a:picLocks noChangeAspect="1"/>
          </p:cNvPicPr>
          <p:nvPr/>
        </p:nvPicPr>
        <p:blipFill rotWithShape="1">
          <a:blip r:embed="rId2">
            <a:extLst>
              <a:ext uri="{28A0092B-C50C-407E-A947-70E740481C1C}">
                <a14:useLocalDpi xmlns:a14="http://schemas.microsoft.com/office/drawing/2010/main" val="0"/>
              </a:ext>
            </a:extLst>
          </a:blip>
          <a:srcRect b="15682"/>
          <a:stretch/>
        </p:blipFill>
        <p:spPr>
          <a:xfrm>
            <a:off x="0" y="0"/>
            <a:ext cx="12192000" cy="6858000"/>
          </a:xfrm>
          <a:prstGeom prst="rect">
            <a:avLst/>
          </a:prstGeom>
        </p:spPr>
      </p:pic>
      <p:grpSp>
        <p:nvGrpSpPr>
          <p:cNvPr id="7" name="Group 6">
            <a:extLst>
              <a:ext uri="{FF2B5EF4-FFF2-40B4-BE49-F238E27FC236}">
                <a16:creationId xmlns:a16="http://schemas.microsoft.com/office/drawing/2014/main" id="{91649381-09FC-1777-6FD0-0112B7A60A52}"/>
              </a:ext>
            </a:extLst>
          </p:cNvPr>
          <p:cNvGrpSpPr/>
          <p:nvPr/>
        </p:nvGrpSpPr>
        <p:grpSpPr>
          <a:xfrm>
            <a:off x="514351" y="2747963"/>
            <a:ext cx="4838699" cy="1362075"/>
            <a:chOff x="1562101" y="2495549"/>
            <a:chExt cx="6515100" cy="1362075"/>
          </a:xfrm>
        </p:grpSpPr>
        <p:sp>
          <p:nvSpPr>
            <p:cNvPr id="4" name="Rectangle: Rounded Corners 3">
              <a:extLst>
                <a:ext uri="{FF2B5EF4-FFF2-40B4-BE49-F238E27FC236}">
                  <a16:creationId xmlns:a16="http://schemas.microsoft.com/office/drawing/2014/main" id="{FB8DECD6-4E77-C057-E5BD-E3DA561D5738}"/>
                </a:ext>
              </a:extLst>
            </p:cNvPr>
            <p:cNvSpPr/>
            <p:nvPr/>
          </p:nvSpPr>
          <p:spPr>
            <a:xfrm>
              <a:off x="1562101" y="2495549"/>
              <a:ext cx="6515100" cy="1362075"/>
            </a:xfrm>
            <a:prstGeom prst="roundRect">
              <a:avLst>
                <a:gd name="adj" fmla="val 50000"/>
              </a:avLst>
            </a:prstGeom>
            <a:solidFill>
              <a:schemeClr val="accent3">
                <a:alpha val="9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B4A556F-B4E4-74C7-629C-11F72DA33A36}"/>
                </a:ext>
              </a:extLst>
            </p:cNvPr>
            <p:cNvSpPr txBox="1"/>
            <p:nvPr/>
          </p:nvSpPr>
          <p:spPr>
            <a:xfrm>
              <a:off x="1628778" y="2791866"/>
              <a:ext cx="6381748" cy="707886"/>
            </a:xfrm>
            <a:prstGeom prst="rect">
              <a:avLst/>
            </a:prstGeom>
            <a:noFill/>
          </p:spPr>
          <p:txBody>
            <a:bodyPr wrap="square">
              <a:spAutoFit/>
            </a:bodyPr>
            <a:lstStyle/>
            <a:p>
              <a:pPr algn="ctr"/>
              <a:r>
                <a:rPr lang="en-IN" sz="4000" b="1" dirty="0">
                  <a:solidFill>
                    <a:schemeClr val="bg1"/>
                  </a:solidFill>
                  <a:effectLst>
                    <a:outerShdw blurRad="38100" dist="38100" dir="2700000" algn="tl">
                      <a:srgbClr val="000000">
                        <a:alpha val="43137"/>
                      </a:srgbClr>
                    </a:outerShdw>
                  </a:effectLst>
                  <a:latin typeface="Lora" pitchFamily="2" charset="0"/>
                </a:rPr>
                <a:t>Introduction</a:t>
              </a:r>
              <a:endParaRPr lang="en-GB" sz="4000" b="1" dirty="0">
                <a:solidFill>
                  <a:schemeClr val="bg1"/>
                </a:solidFill>
                <a:effectLst>
                  <a:outerShdw blurRad="38100" dist="38100" dir="2700000" algn="tl">
                    <a:srgbClr val="000000">
                      <a:alpha val="43137"/>
                    </a:srgbClr>
                  </a:outerShdw>
                </a:effectLst>
                <a:latin typeface="Lora" pitchFamily="2" charset="0"/>
              </a:endParaRPr>
            </a:p>
          </p:txBody>
        </p:sp>
      </p:grpSp>
    </p:spTree>
    <p:extLst>
      <p:ext uri="{BB962C8B-B14F-4D97-AF65-F5344CB8AC3E}">
        <p14:creationId xmlns:p14="http://schemas.microsoft.com/office/powerpoint/2010/main" val="223271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7C4EE51-B4B5-A488-7205-011EAC6B36F5}"/>
              </a:ext>
            </a:extLst>
          </p:cNvPr>
          <p:cNvGrpSpPr/>
          <p:nvPr/>
        </p:nvGrpSpPr>
        <p:grpSpPr>
          <a:xfrm>
            <a:off x="0" y="0"/>
            <a:ext cx="4906108" cy="6858000"/>
            <a:chOff x="0" y="0"/>
            <a:chExt cx="4906108" cy="6858000"/>
          </a:xfrm>
        </p:grpSpPr>
        <p:pic>
          <p:nvPicPr>
            <p:cNvPr id="2" name="Picture 1">
              <a:extLst>
                <a:ext uri="{FF2B5EF4-FFF2-40B4-BE49-F238E27FC236}">
                  <a16:creationId xmlns:a16="http://schemas.microsoft.com/office/drawing/2014/main" id="{2664F9D5-E9B9-127A-1E68-C5EA3B2302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5" name="Rectangle 4">
              <a:extLst>
                <a:ext uri="{FF2B5EF4-FFF2-40B4-BE49-F238E27FC236}">
                  <a16:creationId xmlns:a16="http://schemas.microsoft.com/office/drawing/2014/main" id="{A0394832-EC29-6CDB-CD8E-697E1F00A0F4}"/>
                </a:ext>
              </a:extLst>
            </p:cNvPr>
            <p:cNvSpPr/>
            <p:nvPr/>
          </p:nvSpPr>
          <p:spPr>
            <a:xfrm>
              <a:off x="3100167" y="0"/>
              <a:ext cx="1805941" cy="337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Rectangle 5">
            <a:extLst>
              <a:ext uri="{FF2B5EF4-FFF2-40B4-BE49-F238E27FC236}">
                <a16:creationId xmlns:a16="http://schemas.microsoft.com/office/drawing/2014/main" id="{409BB4C1-2093-A3F3-6720-CA39FC89393B}"/>
              </a:ext>
            </a:extLst>
          </p:cNvPr>
          <p:cNvSpPr/>
          <p:nvPr/>
        </p:nvSpPr>
        <p:spPr>
          <a:xfrm>
            <a:off x="8928294" y="6520375"/>
            <a:ext cx="3263706" cy="337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612CE8FD-B950-E661-770F-84F33E5A74F2}"/>
              </a:ext>
            </a:extLst>
          </p:cNvPr>
          <p:cNvGrpSpPr/>
          <p:nvPr/>
        </p:nvGrpSpPr>
        <p:grpSpPr>
          <a:xfrm>
            <a:off x="5421923" y="1804709"/>
            <a:ext cx="6098344" cy="3248582"/>
            <a:chOff x="4906108" y="1012253"/>
            <a:chExt cx="6098344" cy="3248582"/>
          </a:xfrm>
        </p:grpSpPr>
        <p:sp>
          <p:nvSpPr>
            <p:cNvPr id="4" name="TextBox 3">
              <a:extLst>
                <a:ext uri="{FF2B5EF4-FFF2-40B4-BE49-F238E27FC236}">
                  <a16:creationId xmlns:a16="http://schemas.microsoft.com/office/drawing/2014/main" id="{26B848E0-17F5-9EAA-0E7B-5BB503812D26}"/>
                </a:ext>
              </a:extLst>
            </p:cNvPr>
            <p:cNvSpPr txBox="1"/>
            <p:nvPr/>
          </p:nvSpPr>
          <p:spPr>
            <a:xfrm>
              <a:off x="4906108" y="1720139"/>
              <a:ext cx="6098344" cy="2540696"/>
            </a:xfrm>
            <a:prstGeom prst="rect">
              <a:avLst/>
            </a:prstGeom>
            <a:noFill/>
          </p:spPr>
          <p:txBody>
            <a:bodyPr wrap="square">
              <a:spAutoFit/>
            </a:bodyPr>
            <a:lstStyle/>
            <a:p>
              <a:pPr algn="ctr">
                <a:lnSpc>
                  <a:spcPct val="150000"/>
                </a:lnSpc>
              </a:pPr>
              <a:r>
                <a:rPr lang="en-GB" b="0" i="0" dirty="0">
                  <a:effectLst/>
                  <a:latin typeface="Lora" pitchFamily="2" charset="0"/>
                </a:rPr>
                <a:t>Mother's Day in the United States is a holiday celebrated annually on the second Sunday of May to </a:t>
              </a:r>
              <a:r>
                <a:rPr lang="en-GB" b="0" i="0" dirty="0" err="1">
                  <a:effectLst/>
                  <a:latin typeface="Lora" pitchFamily="2" charset="0"/>
                </a:rPr>
                <a:t>honor</a:t>
              </a:r>
              <a:r>
                <a:rPr lang="en-GB" b="0" i="0" dirty="0">
                  <a:effectLst/>
                  <a:latin typeface="Lora" pitchFamily="2" charset="0"/>
                </a:rPr>
                <a:t> mothers and motherhood. It originated as a celebration of peace after the Civil War and was officially recognized as a national holiday by President Woodrow Wilson in 1914</a:t>
              </a:r>
              <a:endParaRPr lang="en-GB" dirty="0">
                <a:latin typeface="Lora" pitchFamily="2" charset="0"/>
              </a:endParaRPr>
            </a:p>
          </p:txBody>
        </p:sp>
        <p:sp>
          <p:nvSpPr>
            <p:cNvPr id="11" name="TextBox 10">
              <a:extLst>
                <a:ext uri="{FF2B5EF4-FFF2-40B4-BE49-F238E27FC236}">
                  <a16:creationId xmlns:a16="http://schemas.microsoft.com/office/drawing/2014/main" id="{DD499CE9-9015-11A8-40A6-C0E7564827CE}"/>
                </a:ext>
              </a:extLst>
            </p:cNvPr>
            <p:cNvSpPr txBox="1"/>
            <p:nvPr/>
          </p:nvSpPr>
          <p:spPr>
            <a:xfrm>
              <a:off x="5196547" y="1012253"/>
              <a:ext cx="5517466" cy="584775"/>
            </a:xfrm>
            <a:prstGeom prst="rect">
              <a:avLst/>
            </a:prstGeom>
            <a:noFill/>
          </p:spPr>
          <p:txBody>
            <a:bodyPr wrap="square">
              <a:spAutoFit/>
            </a:bodyPr>
            <a:lstStyle/>
            <a:p>
              <a:pPr algn="ctr"/>
              <a:r>
                <a:rPr lang="en-IN" sz="3200" b="1" dirty="0">
                  <a:solidFill>
                    <a:schemeClr val="accent3"/>
                  </a:solidFill>
                  <a:latin typeface="Lora" pitchFamily="2" charset="0"/>
                </a:rPr>
                <a:t>Introduction</a:t>
              </a:r>
              <a:endParaRPr lang="en-GB" sz="3200" b="1" dirty="0">
                <a:solidFill>
                  <a:schemeClr val="accent3"/>
                </a:solidFill>
                <a:latin typeface="Lora" pitchFamily="2" charset="0"/>
              </a:endParaRPr>
            </a:p>
          </p:txBody>
        </p:sp>
      </p:grpSp>
    </p:spTree>
    <p:extLst>
      <p:ext uri="{BB962C8B-B14F-4D97-AF65-F5344CB8AC3E}">
        <p14:creationId xmlns:p14="http://schemas.microsoft.com/office/powerpoint/2010/main" val="3335701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71AFC2A5-7B49-3734-B0DF-8B8E9DF36282}"/>
              </a:ext>
            </a:extLst>
          </p:cNvPr>
          <p:cNvGrpSpPr/>
          <p:nvPr/>
        </p:nvGrpSpPr>
        <p:grpSpPr>
          <a:xfrm>
            <a:off x="567871" y="663830"/>
            <a:ext cx="10811330" cy="5530341"/>
            <a:chOff x="408213" y="570978"/>
            <a:chExt cx="10811330" cy="5530341"/>
          </a:xfrm>
        </p:grpSpPr>
        <p:sp>
          <p:nvSpPr>
            <p:cNvPr id="13" name="TextBox 12">
              <a:extLst>
                <a:ext uri="{FF2B5EF4-FFF2-40B4-BE49-F238E27FC236}">
                  <a16:creationId xmlns:a16="http://schemas.microsoft.com/office/drawing/2014/main" id="{8AB153AD-02D9-8A36-B5CD-AD48CFEE078B}"/>
                </a:ext>
              </a:extLst>
            </p:cNvPr>
            <p:cNvSpPr txBox="1"/>
            <p:nvPr/>
          </p:nvSpPr>
          <p:spPr>
            <a:xfrm>
              <a:off x="408213" y="1656842"/>
              <a:ext cx="5388429" cy="3358612"/>
            </a:xfrm>
            <a:prstGeom prst="rect">
              <a:avLst/>
            </a:prstGeom>
            <a:noFill/>
          </p:spPr>
          <p:txBody>
            <a:bodyPr wrap="square">
              <a:spAutoFit/>
            </a:bodyPr>
            <a:lstStyle/>
            <a:p>
              <a:pPr algn="ctr">
                <a:lnSpc>
                  <a:spcPct val="150000"/>
                </a:lnSpc>
              </a:pPr>
              <a:r>
                <a:rPr lang="en-GB" sz="2400" b="1" i="0" dirty="0">
                  <a:solidFill>
                    <a:schemeClr val="accent3"/>
                  </a:solidFill>
                  <a:effectLst/>
                  <a:latin typeface="Lora" pitchFamily="2" charset="0"/>
                </a:rPr>
                <a:t>“People often celebrate Mother's Day by giving gifts, flowers, and cards to their mothers and grandmothers, as well as other women who have played a mothering role in their lives.”</a:t>
              </a:r>
              <a:endParaRPr lang="en-GB" sz="2400" b="1" dirty="0">
                <a:solidFill>
                  <a:schemeClr val="accent3"/>
                </a:solidFill>
              </a:endParaRPr>
            </a:p>
          </p:txBody>
        </p:sp>
        <p:grpSp>
          <p:nvGrpSpPr>
            <p:cNvPr id="30" name="Group 29">
              <a:extLst>
                <a:ext uri="{FF2B5EF4-FFF2-40B4-BE49-F238E27FC236}">
                  <a16:creationId xmlns:a16="http://schemas.microsoft.com/office/drawing/2014/main" id="{9B1AA32E-1C9F-A0A3-27AF-5C96618CC287}"/>
                </a:ext>
              </a:extLst>
            </p:cNvPr>
            <p:cNvGrpSpPr/>
            <p:nvPr/>
          </p:nvGrpSpPr>
          <p:grpSpPr>
            <a:xfrm>
              <a:off x="5908095" y="570978"/>
              <a:ext cx="5311448" cy="5530341"/>
              <a:chOff x="5908095" y="570978"/>
              <a:chExt cx="5311448" cy="5530341"/>
            </a:xfrm>
          </p:grpSpPr>
          <p:pic>
            <p:nvPicPr>
              <p:cNvPr id="29" name="Picture 28">
                <a:extLst>
                  <a:ext uri="{FF2B5EF4-FFF2-40B4-BE49-F238E27FC236}">
                    <a16:creationId xmlns:a16="http://schemas.microsoft.com/office/drawing/2014/main" id="{50C7B666-66D8-FC74-1A57-59E2B3006287}"/>
                  </a:ext>
                </a:extLst>
              </p:cNvPr>
              <p:cNvPicPr>
                <a:picLocks noChangeAspect="1"/>
              </p:cNvPicPr>
              <p:nvPr/>
            </p:nvPicPr>
            <p:blipFill>
              <a:blip r:embed="rId2">
                <a:extLst>
                  <a:ext uri="{28A0092B-C50C-407E-A947-70E740481C1C}">
                    <a14:useLocalDpi xmlns:a14="http://schemas.microsoft.com/office/drawing/2010/main" val="0"/>
                  </a:ext>
                </a:extLst>
              </a:blip>
              <a:srcRect l="18424" t="2653" r="18424" b="2653"/>
              <a:stretch>
                <a:fillRect/>
              </a:stretch>
            </p:blipFill>
            <p:spPr>
              <a:xfrm>
                <a:off x="5908095" y="570978"/>
                <a:ext cx="5311448" cy="5309538"/>
              </a:xfrm>
              <a:custGeom>
                <a:avLst/>
                <a:gdLst>
                  <a:gd name="connsiteX0" fmla="*/ 1741324 w 3482648"/>
                  <a:gd name="connsiteY0" fmla="*/ 0 h 3481396"/>
                  <a:gd name="connsiteX1" fmla="*/ 3482648 w 3482648"/>
                  <a:gd name="connsiteY1" fmla="*/ 1740698 h 3481396"/>
                  <a:gd name="connsiteX2" fmla="*/ 1741324 w 3482648"/>
                  <a:gd name="connsiteY2" fmla="*/ 3481396 h 3481396"/>
                  <a:gd name="connsiteX3" fmla="*/ 0 w 3482648"/>
                  <a:gd name="connsiteY3" fmla="*/ 1740698 h 3481396"/>
                  <a:gd name="connsiteX4" fmla="*/ 1741324 w 3482648"/>
                  <a:gd name="connsiteY4" fmla="*/ 0 h 348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2648" h="3481396">
                    <a:moveTo>
                      <a:pt x="1741324" y="0"/>
                    </a:moveTo>
                    <a:cubicBezTo>
                      <a:pt x="2703031" y="0"/>
                      <a:pt x="3482648" y="779337"/>
                      <a:pt x="3482648" y="1740698"/>
                    </a:cubicBezTo>
                    <a:cubicBezTo>
                      <a:pt x="3482648" y="2702059"/>
                      <a:pt x="2703031" y="3481396"/>
                      <a:pt x="1741324" y="3481396"/>
                    </a:cubicBezTo>
                    <a:cubicBezTo>
                      <a:pt x="779617" y="3481396"/>
                      <a:pt x="0" y="2702059"/>
                      <a:pt x="0" y="1740698"/>
                    </a:cubicBezTo>
                    <a:cubicBezTo>
                      <a:pt x="0" y="779337"/>
                      <a:pt x="779617" y="0"/>
                      <a:pt x="1741324" y="0"/>
                    </a:cubicBezTo>
                    <a:close/>
                  </a:path>
                </a:pathLst>
              </a:custGeom>
            </p:spPr>
          </p:pic>
          <p:sp>
            <p:nvSpPr>
              <p:cNvPr id="15" name="Elipse 4">
                <a:extLst>
                  <a:ext uri="{FF2B5EF4-FFF2-40B4-BE49-F238E27FC236}">
                    <a16:creationId xmlns:a16="http://schemas.microsoft.com/office/drawing/2014/main" id="{25C077B1-7E56-83F0-6423-0F06B9D5F6B8}"/>
                  </a:ext>
                </a:extLst>
              </p:cNvPr>
              <p:cNvSpPr/>
              <p:nvPr/>
            </p:nvSpPr>
            <p:spPr>
              <a:xfrm>
                <a:off x="6096000" y="4205101"/>
                <a:ext cx="1896218" cy="189621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chemeClr val="accent3">
                  <a:alpha val="60000"/>
                </a:schemeClr>
              </a:solidFill>
              <a:ln w="12701" cap="flat">
                <a:no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grpSp>
      </p:grpSp>
    </p:spTree>
    <p:extLst>
      <p:ext uri="{BB962C8B-B14F-4D97-AF65-F5344CB8AC3E}">
        <p14:creationId xmlns:p14="http://schemas.microsoft.com/office/powerpoint/2010/main" val="4032945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53353DA-25EF-A1F1-13B2-BB2ABD5251CD}"/>
              </a:ext>
            </a:extLst>
          </p:cNvPr>
          <p:cNvPicPr>
            <a:picLocks noChangeAspect="1"/>
          </p:cNvPicPr>
          <p:nvPr/>
        </p:nvPicPr>
        <p:blipFill rotWithShape="1">
          <a:blip r:embed="rId2">
            <a:extLst>
              <a:ext uri="{28A0092B-C50C-407E-A947-70E740481C1C}">
                <a14:useLocalDpi xmlns:a14="http://schemas.microsoft.com/office/drawing/2010/main" val="0"/>
              </a:ext>
            </a:extLst>
          </a:blip>
          <a:srcRect t="7800" b="7956"/>
          <a:stretch/>
        </p:blipFill>
        <p:spPr>
          <a:xfrm>
            <a:off x="-19050" y="0"/>
            <a:ext cx="12211050" cy="6858000"/>
          </a:xfrm>
          <a:prstGeom prst="rect">
            <a:avLst/>
          </a:prstGeom>
        </p:spPr>
      </p:pic>
      <p:grpSp>
        <p:nvGrpSpPr>
          <p:cNvPr id="15" name="Group 14">
            <a:extLst>
              <a:ext uri="{FF2B5EF4-FFF2-40B4-BE49-F238E27FC236}">
                <a16:creationId xmlns:a16="http://schemas.microsoft.com/office/drawing/2014/main" id="{2E648C41-E17E-D987-119D-DBEFA0CBFFE5}"/>
              </a:ext>
            </a:extLst>
          </p:cNvPr>
          <p:cNvGrpSpPr/>
          <p:nvPr/>
        </p:nvGrpSpPr>
        <p:grpSpPr>
          <a:xfrm>
            <a:off x="514351" y="2747963"/>
            <a:ext cx="4838699" cy="1362075"/>
            <a:chOff x="1562101" y="2495549"/>
            <a:chExt cx="6515100" cy="1362075"/>
          </a:xfrm>
        </p:grpSpPr>
        <p:sp>
          <p:nvSpPr>
            <p:cNvPr id="16" name="Rectangle: Rounded Corners 15">
              <a:extLst>
                <a:ext uri="{FF2B5EF4-FFF2-40B4-BE49-F238E27FC236}">
                  <a16:creationId xmlns:a16="http://schemas.microsoft.com/office/drawing/2014/main" id="{9CDCB1F4-6727-6791-082B-E127CA8D6B2E}"/>
                </a:ext>
              </a:extLst>
            </p:cNvPr>
            <p:cNvSpPr/>
            <p:nvPr/>
          </p:nvSpPr>
          <p:spPr>
            <a:xfrm>
              <a:off x="1562101" y="2495549"/>
              <a:ext cx="6515100" cy="1362075"/>
            </a:xfrm>
            <a:prstGeom prst="roundRect">
              <a:avLst>
                <a:gd name="adj" fmla="val 50000"/>
              </a:avLst>
            </a:prstGeom>
            <a:solidFill>
              <a:schemeClr val="accent3">
                <a:alpha val="9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8A9448E2-AD80-3088-105E-F82539990212}"/>
                </a:ext>
              </a:extLst>
            </p:cNvPr>
            <p:cNvSpPr txBox="1"/>
            <p:nvPr/>
          </p:nvSpPr>
          <p:spPr>
            <a:xfrm>
              <a:off x="1628778" y="2791866"/>
              <a:ext cx="6381748" cy="707886"/>
            </a:xfrm>
            <a:prstGeom prst="rect">
              <a:avLst/>
            </a:prstGeom>
            <a:noFill/>
          </p:spPr>
          <p:txBody>
            <a:bodyPr wrap="square">
              <a:spAutoFit/>
            </a:bodyPr>
            <a:lstStyle/>
            <a:p>
              <a:pPr algn="ctr"/>
              <a:r>
                <a:rPr lang="en-IN" sz="4000" b="1" dirty="0">
                  <a:solidFill>
                    <a:schemeClr val="bg1"/>
                  </a:solidFill>
                  <a:effectLst>
                    <a:outerShdw blurRad="38100" dist="38100" dir="2700000" algn="tl">
                      <a:srgbClr val="000000">
                        <a:alpha val="43137"/>
                      </a:srgbClr>
                    </a:outerShdw>
                  </a:effectLst>
                  <a:latin typeface="Lora" pitchFamily="2" charset="0"/>
                </a:rPr>
                <a:t>About The Day</a:t>
              </a:r>
              <a:endParaRPr lang="en-GB" sz="4000" b="1" dirty="0">
                <a:solidFill>
                  <a:schemeClr val="bg1"/>
                </a:solidFill>
                <a:effectLst>
                  <a:outerShdw blurRad="38100" dist="38100" dir="2700000" algn="tl">
                    <a:srgbClr val="000000">
                      <a:alpha val="43137"/>
                    </a:srgbClr>
                  </a:outerShdw>
                </a:effectLst>
                <a:latin typeface="Lora" pitchFamily="2" charset="0"/>
              </a:endParaRPr>
            </a:p>
          </p:txBody>
        </p:sp>
      </p:grpSp>
    </p:spTree>
    <p:extLst>
      <p:ext uri="{BB962C8B-B14F-4D97-AF65-F5344CB8AC3E}">
        <p14:creationId xmlns:p14="http://schemas.microsoft.com/office/powerpoint/2010/main" val="1509397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33993C3-BB31-A828-882B-9D52824E3A45}"/>
              </a:ext>
            </a:extLst>
          </p:cNvPr>
          <p:cNvGrpSpPr/>
          <p:nvPr/>
        </p:nvGrpSpPr>
        <p:grpSpPr>
          <a:xfrm>
            <a:off x="5788627" y="659148"/>
            <a:ext cx="5793774" cy="5539704"/>
            <a:chOff x="5515429" y="387927"/>
            <a:chExt cx="6288643" cy="6012873"/>
          </a:xfrm>
        </p:grpSpPr>
        <p:sp>
          <p:nvSpPr>
            <p:cNvPr id="2" name="Rectángulo 25">
              <a:extLst>
                <a:ext uri="{FF2B5EF4-FFF2-40B4-BE49-F238E27FC236}">
                  <a16:creationId xmlns:a16="http://schemas.microsoft.com/office/drawing/2014/main" id="{7BFB173C-B942-A60C-5A27-6D116A4A3390}"/>
                </a:ext>
              </a:extLst>
            </p:cNvPr>
            <p:cNvSpPr/>
            <p:nvPr/>
          </p:nvSpPr>
          <p:spPr>
            <a:xfrm>
              <a:off x="5515429" y="387927"/>
              <a:ext cx="6288643" cy="6012873"/>
            </a:xfrm>
            <a:prstGeom prst="rect">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Marcador de posición de imagen 10">
              <a:extLst>
                <a:ext uri="{FF2B5EF4-FFF2-40B4-BE49-F238E27FC236}">
                  <a16:creationId xmlns:a16="http://schemas.microsoft.com/office/drawing/2014/main" id="{AC721E5A-2191-461B-C59B-E9435F72F08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5891213" y="800100"/>
              <a:ext cx="5443537" cy="5054600"/>
            </a:xfrm>
            <a:prstGeom prst="rect">
              <a:avLst/>
            </a:prstGeom>
          </p:spPr>
        </p:pic>
      </p:grpSp>
      <p:grpSp>
        <p:nvGrpSpPr>
          <p:cNvPr id="13" name="Group 12">
            <a:extLst>
              <a:ext uri="{FF2B5EF4-FFF2-40B4-BE49-F238E27FC236}">
                <a16:creationId xmlns:a16="http://schemas.microsoft.com/office/drawing/2014/main" id="{A63E98C9-A1EB-35E1-A96D-7A105193FA3F}"/>
              </a:ext>
            </a:extLst>
          </p:cNvPr>
          <p:cNvGrpSpPr/>
          <p:nvPr/>
        </p:nvGrpSpPr>
        <p:grpSpPr>
          <a:xfrm>
            <a:off x="481958" y="1305436"/>
            <a:ext cx="5006212" cy="4247129"/>
            <a:chOff x="198287" y="706343"/>
            <a:chExt cx="5006212" cy="4247129"/>
          </a:xfrm>
        </p:grpSpPr>
        <p:sp>
          <p:nvSpPr>
            <p:cNvPr id="9" name="TextBox 8">
              <a:extLst>
                <a:ext uri="{FF2B5EF4-FFF2-40B4-BE49-F238E27FC236}">
                  <a16:creationId xmlns:a16="http://schemas.microsoft.com/office/drawing/2014/main" id="{8F2C2221-74E7-C1D1-4B12-0429DB661D38}"/>
                </a:ext>
              </a:extLst>
            </p:cNvPr>
            <p:cNvSpPr txBox="1"/>
            <p:nvPr/>
          </p:nvSpPr>
          <p:spPr>
            <a:xfrm>
              <a:off x="198287" y="1997278"/>
              <a:ext cx="5006212" cy="2956194"/>
            </a:xfrm>
            <a:prstGeom prst="rect">
              <a:avLst/>
            </a:prstGeom>
            <a:noFill/>
          </p:spPr>
          <p:txBody>
            <a:bodyPr wrap="square">
              <a:spAutoFit/>
            </a:bodyPr>
            <a:lstStyle/>
            <a:p>
              <a:pPr algn="ctr">
                <a:lnSpc>
                  <a:spcPct val="150000"/>
                </a:lnSpc>
              </a:pPr>
              <a:r>
                <a:rPr lang="en-GB" b="0" i="0" dirty="0">
                  <a:effectLst/>
                  <a:latin typeface="Lora" pitchFamily="2" charset="0"/>
                </a:rPr>
                <a:t>Americans celebrate Mother's Day as a way to recognize and show appreciation for the hard work and love their mothers have given them. The holiday is observed annually on the second Sunday of May and is a time for children to give gifts, cards, and flowers to their mothers to express their gratitude. </a:t>
              </a:r>
              <a:endParaRPr lang="en-GB" dirty="0">
                <a:latin typeface="Lora" pitchFamily="2" charset="0"/>
              </a:endParaRPr>
            </a:p>
          </p:txBody>
        </p:sp>
        <p:sp>
          <p:nvSpPr>
            <p:cNvPr id="10" name="TextBox 9">
              <a:extLst>
                <a:ext uri="{FF2B5EF4-FFF2-40B4-BE49-F238E27FC236}">
                  <a16:creationId xmlns:a16="http://schemas.microsoft.com/office/drawing/2014/main" id="{DB680AE6-1186-AE5F-A955-C0254A97CAC9}"/>
                </a:ext>
              </a:extLst>
            </p:cNvPr>
            <p:cNvSpPr txBox="1"/>
            <p:nvPr/>
          </p:nvSpPr>
          <p:spPr>
            <a:xfrm>
              <a:off x="216839" y="706343"/>
              <a:ext cx="4969109" cy="1077218"/>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accent3"/>
                  </a:solidFill>
                  <a:effectLst/>
                  <a:latin typeface="Lora" pitchFamily="2" charset="0"/>
                </a:rPr>
                <a:t>Why Do Americans Celebrate Mother's Day </a:t>
              </a:r>
            </a:p>
          </p:txBody>
        </p:sp>
      </p:grpSp>
    </p:spTree>
    <p:extLst>
      <p:ext uri="{BB962C8B-B14F-4D97-AF65-F5344CB8AC3E}">
        <p14:creationId xmlns:p14="http://schemas.microsoft.com/office/powerpoint/2010/main" val="3984020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F2DB38-207B-8CE1-C20A-3B4B4890873E}"/>
              </a:ext>
            </a:extLst>
          </p:cNvPr>
          <p:cNvPicPr>
            <a:picLocks noChangeAspect="1"/>
          </p:cNvPicPr>
          <p:nvPr/>
        </p:nvPicPr>
        <p:blipFill rotWithShape="1">
          <a:blip r:embed="rId2">
            <a:extLst>
              <a:ext uri="{28A0092B-C50C-407E-A947-70E740481C1C}">
                <a14:useLocalDpi xmlns:a14="http://schemas.microsoft.com/office/drawing/2010/main" val="0"/>
              </a:ext>
            </a:extLst>
          </a:blip>
          <a:srcRect t="7713" b="7964"/>
          <a:stretch/>
        </p:blipFill>
        <p:spPr>
          <a:xfrm>
            <a:off x="-30567" y="0"/>
            <a:ext cx="12222567" cy="6858000"/>
          </a:xfrm>
          <a:prstGeom prst="rect">
            <a:avLst/>
          </a:prstGeom>
        </p:spPr>
      </p:pic>
      <p:grpSp>
        <p:nvGrpSpPr>
          <p:cNvPr id="3" name="Group 2">
            <a:extLst>
              <a:ext uri="{FF2B5EF4-FFF2-40B4-BE49-F238E27FC236}">
                <a16:creationId xmlns:a16="http://schemas.microsoft.com/office/drawing/2014/main" id="{DF1071B9-8D77-ACDB-6119-37D626955AE0}"/>
              </a:ext>
            </a:extLst>
          </p:cNvPr>
          <p:cNvGrpSpPr/>
          <p:nvPr/>
        </p:nvGrpSpPr>
        <p:grpSpPr>
          <a:xfrm>
            <a:off x="514351" y="2747963"/>
            <a:ext cx="4838699" cy="1362075"/>
            <a:chOff x="1562101" y="2495549"/>
            <a:chExt cx="6515100" cy="1362075"/>
          </a:xfrm>
        </p:grpSpPr>
        <p:sp>
          <p:nvSpPr>
            <p:cNvPr id="4" name="Rectangle: Rounded Corners 3">
              <a:extLst>
                <a:ext uri="{FF2B5EF4-FFF2-40B4-BE49-F238E27FC236}">
                  <a16:creationId xmlns:a16="http://schemas.microsoft.com/office/drawing/2014/main" id="{51D97090-3633-020C-8867-68E5A96A6DD7}"/>
                </a:ext>
              </a:extLst>
            </p:cNvPr>
            <p:cNvSpPr/>
            <p:nvPr/>
          </p:nvSpPr>
          <p:spPr>
            <a:xfrm>
              <a:off x="1562101" y="2495549"/>
              <a:ext cx="6515100" cy="1362075"/>
            </a:xfrm>
            <a:prstGeom prst="roundRect">
              <a:avLst>
                <a:gd name="adj" fmla="val 50000"/>
              </a:avLst>
            </a:prstGeom>
            <a:solidFill>
              <a:schemeClr val="accent3">
                <a:alpha val="9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6F0238C-BC26-3CAA-7AD8-97BCD67D11A5}"/>
                </a:ext>
              </a:extLst>
            </p:cNvPr>
            <p:cNvSpPr txBox="1"/>
            <p:nvPr/>
          </p:nvSpPr>
          <p:spPr>
            <a:xfrm>
              <a:off x="1628778" y="2791866"/>
              <a:ext cx="6381748" cy="707886"/>
            </a:xfrm>
            <a:prstGeom prst="rect">
              <a:avLst/>
            </a:prstGeom>
            <a:noFill/>
          </p:spPr>
          <p:txBody>
            <a:bodyPr wrap="square">
              <a:spAutoFit/>
            </a:bodyPr>
            <a:lstStyle/>
            <a:p>
              <a:pPr algn="ctr"/>
              <a:r>
                <a:rPr lang="en-IN" sz="4000" b="1" dirty="0">
                  <a:solidFill>
                    <a:schemeClr val="bg1"/>
                  </a:solidFill>
                  <a:latin typeface="Lora" pitchFamily="2" charset="0"/>
                </a:rPr>
                <a:t>Moms In The US </a:t>
              </a:r>
              <a:endParaRPr lang="en-GB" sz="4000" b="1" dirty="0">
                <a:solidFill>
                  <a:schemeClr val="bg1"/>
                </a:solidFill>
                <a:latin typeface="Lora" pitchFamily="2" charset="0"/>
              </a:endParaRPr>
            </a:p>
          </p:txBody>
        </p:sp>
      </p:grpSp>
    </p:spTree>
    <p:extLst>
      <p:ext uri="{BB962C8B-B14F-4D97-AF65-F5344CB8AC3E}">
        <p14:creationId xmlns:p14="http://schemas.microsoft.com/office/powerpoint/2010/main" val="423617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Birth of a Baby is Rebirth of a Mother">
            <a:extLst>
              <a:ext uri="{FF2B5EF4-FFF2-40B4-BE49-F238E27FC236}">
                <a16:creationId xmlns:a16="http://schemas.microsoft.com/office/drawing/2014/main" id="{B53BDEDA-29FF-9A29-13FF-66B53BF1EC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32274"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6BE5F4C9-A8D0-7129-5332-674912D16997}"/>
              </a:ext>
            </a:extLst>
          </p:cNvPr>
          <p:cNvGrpSpPr/>
          <p:nvPr/>
        </p:nvGrpSpPr>
        <p:grpSpPr>
          <a:xfrm>
            <a:off x="6095999" y="551544"/>
            <a:ext cx="5572947" cy="5754913"/>
            <a:chOff x="6095999" y="551543"/>
            <a:chExt cx="5572947" cy="5754913"/>
          </a:xfrm>
        </p:grpSpPr>
        <p:sp>
          <p:nvSpPr>
            <p:cNvPr id="9" name="Rectangle 8">
              <a:extLst>
                <a:ext uri="{FF2B5EF4-FFF2-40B4-BE49-F238E27FC236}">
                  <a16:creationId xmlns:a16="http://schemas.microsoft.com/office/drawing/2014/main" id="{1E79DF41-5B85-F641-5285-EAB660FAD792}"/>
                </a:ext>
              </a:extLst>
            </p:cNvPr>
            <p:cNvSpPr/>
            <p:nvPr/>
          </p:nvSpPr>
          <p:spPr>
            <a:xfrm>
              <a:off x="6096000" y="551543"/>
              <a:ext cx="5572946" cy="5754913"/>
            </a:xfrm>
            <a:prstGeom prst="rect">
              <a:avLst/>
            </a:prstGeom>
            <a:solidFill>
              <a:schemeClr val="accent3">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AF7BF5BA-7362-F4FF-DD2C-82A8E001A7E1}"/>
                </a:ext>
              </a:extLst>
            </p:cNvPr>
            <p:cNvGrpSpPr/>
            <p:nvPr/>
          </p:nvGrpSpPr>
          <p:grpSpPr>
            <a:xfrm>
              <a:off x="6095999" y="1228855"/>
              <a:ext cx="5572947" cy="4400289"/>
              <a:chOff x="6095999" y="1243495"/>
              <a:chExt cx="5572947" cy="4400289"/>
            </a:xfrm>
          </p:grpSpPr>
          <p:sp>
            <p:nvSpPr>
              <p:cNvPr id="8" name="TextBox 7">
                <a:extLst>
                  <a:ext uri="{FF2B5EF4-FFF2-40B4-BE49-F238E27FC236}">
                    <a16:creationId xmlns:a16="http://schemas.microsoft.com/office/drawing/2014/main" id="{FF5B5BD9-F52F-C306-D22E-03A67A8E2784}"/>
                  </a:ext>
                </a:extLst>
              </p:cNvPr>
              <p:cNvSpPr txBox="1"/>
              <p:nvPr/>
            </p:nvSpPr>
            <p:spPr>
              <a:xfrm>
                <a:off x="6683558" y="2272092"/>
                <a:ext cx="4397828" cy="3371692"/>
              </a:xfrm>
              <a:prstGeom prst="rect">
                <a:avLst/>
              </a:prstGeom>
              <a:noFill/>
            </p:spPr>
            <p:txBody>
              <a:bodyPr wrap="square">
                <a:spAutoFit/>
              </a:bodyPr>
              <a:lstStyle/>
              <a:p>
                <a:pPr algn="ctr">
                  <a:lnSpc>
                    <a:spcPct val="150000"/>
                  </a:lnSpc>
                </a:pPr>
                <a:r>
                  <a:rPr lang="en-GB" i="0" dirty="0">
                    <a:solidFill>
                      <a:schemeClr val="bg1"/>
                    </a:solidFill>
                    <a:effectLst/>
                    <a:latin typeface="Lora" pitchFamily="2" charset="0"/>
                  </a:rPr>
                  <a:t>Yes, Mother's Day is a significant holiday in America and is celebrated annually on the second Sunday in May. It is a day to </a:t>
                </a:r>
                <a:r>
                  <a:rPr lang="en-GB" i="0" dirty="0" err="1">
                    <a:solidFill>
                      <a:schemeClr val="bg1"/>
                    </a:solidFill>
                    <a:effectLst/>
                    <a:latin typeface="Lora" pitchFamily="2" charset="0"/>
                  </a:rPr>
                  <a:t>honor</a:t>
                </a:r>
                <a:r>
                  <a:rPr lang="en-GB" i="0" dirty="0">
                    <a:solidFill>
                      <a:schemeClr val="bg1"/>
                    </a:solidFill>
                    <a:effectLst/>
                    <a:latin typeface="Lora" pitchFamily="2" charset="0"/>
                  </a:rPr>
                  <a:t> and show appreciation for mothers and mother figures. Many people give gifts, cards, and flowers, and spend time with their mothers on this day.</a:t>
                </a:r>
                <a:endParaRPr lang="en-GB" dirty="0">
                  <a:solidFill>
                    <a:schemeClr val="bg1"/>
                  </a:solidFill>
                  <a:latin typeface="Lora" pitchFamily="2" charset="0"/>
                </a:endParaRPr>
              </a:p>
            </p:txBody>
          </p:sp>
          <p:sp>
            <p:nvSpPr>
              <p:cNvPr id="12" name="TextBox 11">
                <a:extLst>
                  <a:ext uri="{FF2B5EF4-FFF2-40B4-BE49-F238E27FC236}">
                    <a16:creationId xmlns:a16="http://schemas.microsoft.com/office/drawing/2014/main" id="{998F1E2C-5193-CC8D-F9B0-93D81BC81784}"/>
                  </a:ext>
                </a:extLst>
              </p:cNvPr>
              <p:cNvSpPr txBox="1"/>
              <p:nvPr/>
            </p:nvSpPr>
            <p:spPr>
              <a:xfrm>
                <a:off x="6095999" y="1243495"/>
                <a:ext cx="5572947" cy="95410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bg1"/>
                    </a:solidFill>
                    <a:effectLst/>
                    <a:latin typeface="Lora" pitchFamily="2" charset="0"/>
                  </a:rPr>
                  <a:t>Is Mother's Day Big In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bg1"/>
                    </a:solidFill>
                    <a:effectLst/>
                    <a:latin typeface="Lora" pitchFamily="2" charset="0"/>
                  </a:rPr>
                  <a:t> America?</a:t>
                </a:r>
              </a:p>
            </p:txBody>
          </p:sp>
        </p:grpSp>
      </p:grpSp>
    </p:spTree>
    <p:extLst>
      <p:ext uri="{BB962C8B-B14F-4D97-AF65-F5344CB8AC3E}">
        <p14:creationId xmlns:p14="http://schemas.microsoft.com/office/powerpoint/2010/main" val="59293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descr="21 Beautiful Mother's Day Poems 2023 — Poem for Mom on Mother's Day">
            <a:extLst>
              <a:ext uri="{FF2B5EF4-FFF2-40B4-BE49-F238E27FC236}">
                <a16:creationId xmlns:a16="http://schemas.microsoft.com/office/drawing/2014/main" id="{B188AAAF-4B81-C657-1800-A903C330E0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17" b="12304"/>
          <a:stretch/>
        </p:blipFill>
        <p:spPr bwMode="auto">
          <a:xfrm>
            <a:off x="-116114" y="0"/>
            <a:ext cx="1230811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Folded Corner 5">
            <a:extLst>
              <a:ext uri="{FF2B5EF4-FFF2-40B4-BE49-F238E27FC236}">
                <a16:creationId xmlns:a16="http://schemas.microsoft.com/office/drawing/2014/main" id="{BD7CEB7F-6CC9-F2EC-6471-8600894B3B32}"/>
              </a:ext>
            </a:extLst>
          </p:cNvPr>
          <p:cNvSpPr/>
          <p:nvPr/>
        </p:nvSpPr>
        <p:spPr>
          <a:xfrm>
            <a:off x="-116114" y="0"/>
            <a:ext cx="5029200" cy="6858000"/>
          </a:xfrm>
          <a:prstGeom prst="foldedCorne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D6091E39-3800-E7A0-7892-37C466959186}"/>
              </a:ext>
            </a:extLst>
          </p:cNvPr>
          <p:cNvGrpSpPr/>
          <p:nvPr/>
        </p:nvGrpSpPr>
        <p:grpSpPr>
          <a:xfrm>
            <a:off x="236311" y="858637"/>
            <a:ext cx="4324350" cy="5140727"/>
            <a:chOff x="0" y="1536846"/>
            <a:chExt cx="6720114" cy="5140727"/>
          </a:xfrm>
        </p:grpSpPr>
        <p:sp>
          <p:nvSpPr>
            <p:cNvPr id="4" name="TextBox 3">
              <a:extLst>
                <a:ext uri="{FF2B5EF4-FFF2-40B4-BE49-F238E27FC236}">
                  <a16:creationId xmlns:a16="http://schemas.microsoft.com/office/drawing/2014/main" id="{F37B3918-DC47-6196-6953-669C693A7FA4}"/>
                </a:ext>
              </a:extLst>
            </p:cNvPr>
            <p:cNvSpPr txBox="1"/>
            <p:nvPr/>
          </p:nvSpPr>
          <p:spPr>
            <a:xfrm>
              <a:off x="0" y="1536846"/>
              <a:ext cx="6720114" cy="954107"/>
            </a:xfrm>
            <a:prstGeom prst="rect">
              <a:avLst/>
            </a:prstGeom>
            <a:noFill/>
          </p:spPr>
          <p:txBody>
            <a:bodyPr wrap="square">
              <a:spAutoFit/>
            </a:bodyPr>
            <a:lstStyle/>
            <a:p>
              <a:pPr algn="ctr"/>
              <a:r>
                <a:rPr lang="en-GB" sz="2800" b="1" i="0" dirty="0">
                  <a:solidFill>
                    <a:schemeClr val="bg1"/>
                  </a:solidFill>
                  <a:effectLst/>
                  <a:latin typeface="Lora" pitchFamily="2" charset="0"/>
                </a:rPr>
                <a:t>Does America Have 2 Mothers Day?</a:t>
              </a:r>
              <a:endParaRPr lang="en-GB" sz="2800" b="1" dirty="0">
                <a:solidFill>
                  <a:schemeClr val="bg1"/>
                </a:solidFill>
                <a:latin typeface="Lora" pitchFamily="2" charset="0"/>
              </a:endParaRPr>
            </a:p>
          </p:txBody>
        </p:sp>
        <p:sp>
          <p:nvSpPr>
            <p:cNvPr id="5" name="TextBox 4">
              <a:extLst>
                <a:ext uri="{FF2B5EF4-FFF2-40B4-BE49-F238E27FC236}">
                  <a16:creationId xmlns:a16="http://schemas.microsoft.com/office/drawing/2014/main" id="{9B46181C-9F8F-161C-A0FC-8AFC49CF3BE8}"/>
                </a:ext>
              </a:extLst>
            </p:cNvPr>
            <p:cNvSpPr txBox="1"/>
            <p:nvPr/>
          </p:nvSpPr>
          <p:spPr>
            <a:xfrm>
              <a:off x="0" y="2479821"/>
              <a:ext cx="6720114" cy="4197752"/>
            </a:xfrm>
            <a:prstGeom prst="rect">
              <a:avLst/>
            </a:prstGeom>
            <a:noFill/>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Lora" pitchFamily="2" charset="0"/>
                </a:rPr>
                <a:t>No, there is only one Mother's Day recognized in the United States, which is celebrated annually on the second Sunday in May. However, some ethnic communities, such as Hispanic and Native American, may celebrate other mother-themed holidays on different dates.</a:t>
              </a:r>
            </a:p>
          </p:txBody>
        </p:sp>
      </p:grpSp>
    </p:spTree>
    <p:extLst>
      <p:ext uri="{BB962C8B-B14F-4D97-AF65-F5344CB8AC3E}">
        <p14:creationId xmlns:p14="http://schemas.microsoft.com/office/powerpoint/2010/main" val="3750717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7AFA4AD-3922-91FB-C22E-1BA349FE3811}"/>
              </a:ext>
            </a:extLst>
          </p:cNvPr>
          <p:cNvGrpSpPr/>
          <p:nvPr/>
        </p:nvGrpSpPr>
        <p:grpSpPr>
          <a:xfrm>
            <a:off x="0" y="0"/>
            <a:ext cx="5896236" cy="5532027"/>
            <a:chOff x="0" y="0"/>
            <a:chExt cx="5896236" cy="5532027"/>
          </a:xfrm>
        </p:grpSpPr>
        <p:sp>
          <p:nvSpPr>
            <p:cNvPr id="7" name="TextBox 6">
              <a:extLst>
                <a:ext uri="{FF2B5EF4-FFF2-40B4-BE49-F238E27FC236}">
                  <a16:creationId xmlns:a16="http://schemas.microsoft.com/office/drawing/2014/main" id="{217F039D-20B1-4866-C20B-0E461DA4E3AA}"/>
                </a:ext>
              </a:extLst>
            </p:cNvPr>
            <p:cNvSpPr txBox="1"/>
            <p:nvPr/>
          </p:nvSpPr>
          <p:spPr>
            <a:xfrm>
              <a:off x="350968" y="4454809"/>
              <a:ext cx="5194299" cy="1077218"/>
            </a:xfrm>
            <a:prstGeom prst="rect">
              <a:avLst/>
            </a:prstGeom>
            <a:noFill/>
          </p:spPr>
          <p:txBody>
            <a:bodyPr wrap="square">
              <a:spAutoFit/>
            </a:bodyPr>
            <a:lstStyle/>
            <a:p>
              <a:pPr algn="ctr"/>
              <a:r>
                <a:rPr kumimoji="0" lang="en-US" altLang="en-US" sz="3200" b="1" i="0" u="none" strike="noStrike" cap="none" normalizeH="0" baseline="0" dirty="0">
                  <a:ln>
                    <a:noFill/>
                  </a:ln>
                  <a:solidFill>
                    <a:schemeClr val="accent3"/>
                  </a:solidFill>
                  <a:effectLst/>
                  <a:latin typeface="Lora" pitchFamily="2" charset="0"/>
                </a:rPr>
                <a:t>Celebrate Ideas For Americans Mother's Day</a:t>
              </a:r>
              <a:endParaRPr lang="en-GB" sz="3200" b="1" i="0" dirty="0">
                <a:solidFill>
                  <a:schemeClr val="accent3"/>
                </a:solidFill>
                <a:effectLst/>
                <a:latin typeface="Lora" pitchFamily="2" charset="0"/>
              </a:endParaRPr>
            </a:p>
          </p:txBody>
        </p:sp>
        <p:pic>
          <p:nvPicPr>
            <p:cNvPr id="11" name="Picture 10">
              <a:extLst>
                <a:ext uri="{FF2B5EF4-FFF2-40B4-BE49-F238E27FC236}">
                  <a16:creationId xmlns:a16="http://schemas.microsoft.com/office/drawing/2014/main" id="{3A7D190D-B4C2-6C35-F594-7A09449BDF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896236" cy="3935763"/>
            </a:xfrm>
            <a:prstGeom prst="rect">
              <a:avLst/>
            </a:prstGeom>
          </p:spPr>
        </p:pic>
      </p:grpSp>
      <p:sp>
        <p:nvSpPr>
          <p:cNvPr id="13" name="Rectángulo 13">
            <a:extLst>
              <a:ext uri="{FF2B5EF4-FFF2-40B4-BE49-F238E27FC236}">
                <a16:creationId xmlns:a16="http://schemas.microsoft.com/office/drawing/2014/main" id="{F285F020-4A4B-2E0E-D355-A4DE61AE1A52}"/>
              </a:ext>
            </a:extLst>
          </p:cNvPr>
          <p:cNvSpPr/>
          <p:nvPr/>
        </p:nvSpPr>
        <p:spPr>
          <a:xfrm>
            <a:off x="0" y="6051073"/>
            <a:ext cx="12192000" cy="806928"/>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grpSp>
        <p:nvGrpSpPr>
          <p:cNvPr id="18" name="Group 17">
            <a:extLst>
              <a:ext uri="{FF2B5EF4-FFF2-40B4-BE49-F238E27FC236}">
                <a16:creationId xmlns:a16="http://schemas.microsoft.com/office/drawing/2014/main" id="{7ACEEBB1-51A2-FECC-AE5B-0CC5E7F71028}"/>
              </a:ext>
            </a:extLst>
          </p:cNvPr>
          <p:cNvGrpSpPr/>
          <p:nvPr/>
        </p:nvGrpSpPr>
        <p:grpSpPr>
          <a:xfrm>
            <a:off x="6646735" y="743814"/>
            <a:ext cx="4955157" cy="4521619"/>
            <a:chOff x="6193489" y="755537"/>
            <a:chExt cx="4955157" cy="4521619"/>
          </a:xfrm>
        </p:grpSpPr>
        <p:grpSp>
          <p:nvGrpSpPr>
            <p:cNvPr id="9" name="Group 8">
              <a:extLst>
                <a:ext uri="{FF2B5EF4-FFF2-40B4-BE49-F238E27FC236}">
                  <a16:creationId xmlns:a16="http://schemas.microsoft.com/office/drawing/2014/main" id="{554F5DBE-14AB-8857-DA3A-2C566102655A}"/>
                </a:ext>
              </a:extLst>
            </p:cNvPr>
            <p:cNvGrpSpPr/>
            <p:nvPr/>
          </p:nvGrpSpPr>
          <p:grpSpPr>
            <a:xfrm>
              <a:off x="6447690" y="755537"/>
              <a:ext cx="4700956" cy="4521619"/>
              <a:chOff x="6137377" y="2301844"/>
              <a:chExt cx="4821242" cy="3966633"/>
            </a:xfrm>
          </p:grpSpPr>
          <p:sp>
            <p:nvSpPr>
              <p:cNvPr id="3" name="TextBox 2">
                <a:extLst>
                  <a:ext uri="{FF2B5EF4-FFF2-40B4-BE49-F238E27FC236}">
                    <a16:creationId xmlns:a16="http://schemas.microsoft.com/office/drawing/2014/main" id="{23A5AF17-1817-39E9-9607-3E318A676BEF}"/>
                  </a:ext>
                </a:extLst>
              </p:cNvPr>
              <p:cNvSpPr txBox="1"/>
              <p:nvPr/>
            </p:nvSpPr>
            <p:spPr>
              <a:xfrm>
                <a:off x="6137377" y="2301844"/>
                <a:ext cx="4821242" cy="324000"/>
              </a:xfrm>
              <a:prstGeom prst="rect">
                <a:avLst/>
              </a:prstGeom>
              <a:noFill/>
            </p:spPr>
            <p:txBody>
              <a:bodyPr wrap="square">
                <a:spAutoFit/>
              </a:bodyPr>
              <a:lstStyle/>
              <a:p>
                <a:pPr algn="l"/>
                <a:r>
                  <a:rPr lang="en-GB" i="0" dirty="0">
                    <a:solidFill>
                      <a:srgbClr val="181616"/>
                    </a:solidFill>
                    <a:effectLst/>
                    <a:latin typeface="Lora" pitchFamily="2" charset="0"/>
                  </a:rPr>
                  <a:t>Offer Yard And Garden Services.</a:t>
                </a:r>
              </a:p>
            </p:txBody>
          </p:sp>
          <p:sp>
            <p:nvSpPr>
              <p:cNvPr id="4" name="TextBox 3">
                <a:extLst>
                  <a:ext uri="{FF2B5EF4-FFF2-40B4-BE49-F238E27FC236}">
                    <a16:creationId xmlns:a16="http://schemas.microsoft.com/office/drawing/2014/main" id="{721E9092-D706-E61E-DB2C-408312F34C1D}"/>
                  </a:ext>
                </a:extLst>
              </p:cNvPr>
              <p:cNvSpPr txBox="1"/>
              <p:nvPr/>
            </p:nvSpPr>
            <p:spPr>
              <a:xfrm>
                <a:off x="6137377" y="3016752"/>
                <a:ext cx="4821242" cy="567000"/>
              </a:xfrm>
              <a:prstGeom prst="rect">
                <a:avLst/>
              </a:prstGeom>
              <a:noFill/>
            </p:spPr>
            <p:txBody>
              <a:bodyPr wrap="square">
                <a:spAutoFit/>
              </a:bodyPr>
              <a:lstStyle/>
              <a:p>
                <a:pPr algn="l"/>
                <a:r>
                  <a:rPr lang="en-GB" i="0" dirty="0">
                    <a:solidFill>
                      <a:srgbClr val="181616"/>
                    </a:solidFill>
                    <a:effectLst/>
                    <a:latin typeface="Lora" pitchFamily="2" charset="0"/>
                  </a:rPr>
                  <a:t>Decorate your mom’s door or give flowers!</a:t>
                </a:r>
              </a:p>
            </p:txBody>
          </p:sp>
          <p:sp>
            <p:nvSpPr>
              <p:cNvPr id="5" name="TextBox 4">
                <a:extLst>
                  <a:ext uri="{FF2B5EF4-FFF2-40B4-BE49-F238E27FC236}">
                    <a16:creationId xmlns:a16="http://schemas.microsoft.com/office/drawing/2014/main" id="{EE7F480F-DE52-2017-AA84-7444EE2DA19B}"/>
                  </a:ext>
                </a:extLst>
              </p:cNvPr>
              <p:cNvSpPr txBox="1"/>
              <p:nvPr/>
            </p:nvSpPr>
            <p:spPr>
              <a:xfrm>
                <a:off x="6137377" y="4001661"/>
                <a:ext cx="4821242" cy="324000"/>
              </a:xfrm>
              <a:prstGeom prst="rect">
                <a:avLst/>
              </a:prstGeom>
              <a:noFill/>
            </p:spPr>
            <p:txBody>
              <a:bodyPr wrap="square">
                <a:spAutoFit/>
              </a:bodyPr>
              <a:lstStyle/>
              <a:p>
                <a:pPr algn="l"/>
                <a:r>
                  <a:rPr lang="en-GB" i="0" dirty="0">
                    <a:solidFill>
                      <a:srgbClr val="181616"/>
                    </a:solidFill>
                    <a:effectLst/>
                    <a:latin typeface="Lora" pitchFamily="2" charset="0"/>
                  </a:rPr>
                  <a:t>Cook for Mom or set up a brunch date.</a:t>
                </a:r>
              </a:p>
            </p:txBody>
          </p:sp>
          <p:sp>
            <p:nvSpPr>
              <p:cNvPr id="6" name="TextBox 5">
                <a:extLst>
                  <a:ext uri="{FF2B5EF4-FFF2-40B4-BE49-F238E27FC236}">
                    <a16:creationId xmlns:a16="http://schemas.microsoft.com/office/drawing/2014/main" id="{D9F1BEF3-7D2C-FFED-F082-1CDF64A7882A}"/>
                  </a:ext>
                </a:extLst>
              </p:cNvPr>
              <p:cNvSpPr txBox="1"/>
              <p:nvPr/>
            </p:nvSpPr>
            <p:spPr>
              <a:xfrm>
                <a:off x="6137377" y="4716570"/>
                <a:ext cx="4821242" cy="567000"/>
              </a:xfrm>
              <a:prstGeom prst="rect">
                <a:avLst/>
              </a:prstGeom>
              <a:noFill/>
            </p:spPr>
            <p:txBody>
              <a:bodyPr wrap="square">
                <a:spAutoFit/>
              </a:bodyPr>
              <a:lstStyle/>
              <a:p>
                <a:pPr algn="l"/>
                <a:r>
                  <a:rPr lang="en-GB" i="0" dirty="0">
                    <a:solidFill>
                      <a:srgbClr val="181616"/>
                    </a:solidFill>
                    <a:effectLst/>
                    <a:latin typeface="Lora" pitchFamily="2" charset="0"/>
                  </a:rPr>
                  <a:t>Give Your Mom A Long Phone Call Or Put On A Virtual Talent Show!</a:t>
                </a:r>
              </a:p>
            </p:txBody>
          </p:sp>
          <p:sp>
            <p:nvSpPr>
              <p:cNvPr id="8" name="TextBox 7">
                <a:extLst>
                  <a:ext uri="{FF2B5EF4-FFF2-40B4-BE49-F238E27FC236}">
                    <a16:creationId xmlns:a16="http://schemas.microsoft.com/office/drawing/2014/main" id="{68A203BF-8437-1F5D-10D0-EACADCE8C35F}"/>
                  </a:ext>
                </a:extLst>
              </p:cNvPr>
              <p:cNvSpPr txBox="1"/>
              <p:nvPr/>
            </p:nvSpPr>
            <p:spPr>
              <a:xfrm>
                <a:off x="6137377" y="5701477"/>
                <a:ext cx="4821242" cy="567000"/>
              </a:xfrm>
              <a:prstGeom prst="rect">
                <a:avLst/>
              </a:prstGeom>
              <a:noFill/>
            </p:spPr>
            <p:txBody>
              <a:bodyPr wrap="square">
                <a:spAutoFit/>
              </a:bodyPr>
              <a:lstStyle/>
              <a:p>
                <a:pPr algn="l"/>
                <a:r>
                  <a:rPr lang="en-GB" i="0" dirty="0">
                    <a:solidFill>
                      <a:srgbClr val="181616"/>
                    </a:solidFill>
                    <a:effectLst/>
                    <a:latin typeface="Lora" pitchFamily="2" charset="0"/>
                  </a:rPr>
                  <a:t>Watch A Movie Or Show Together, Side By Side.</a:t>
                </a:r>
              </a:p>
            </p:txBody>
          </p:sp>
        </p:grpSp>
        <p:sp>
          <p:nvSpPr>
            <p:cNvPr id="2" name="Oval 1">
              <a:extLst>
                <a:ext uri="{FF2B5EF4-FFF2-40B4-BE49-F238E27FC236}">
                  <a16:creationId xmlns:a16="http://schemas.microsoft.com/office/drawing/2014/main" id="{FE371378-FD6D-1F3D-51DB-8EADCF999687}"/>
                </a:ext>
              </a:extLst>
            </p:cNvPr>
            <p:cNvSpPr/>
            <p:nvPr/>
          </p:nvSpPr>
          <p:spPr>
            <a:xfrm>
              <a:off x="6193489" y="829869"/>
              <a:ext cx="204553" cy="204553"/>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32B09D2-D6A0-E059-BA1C-17640FE6B9FC}"/>
                </a:ext>
              </a:extLst>
            </p:cNvPr>
            <p:cNvSpPr/>
            <p:nvPr/>
          </p:nvSpPr>
          <p:spPr>
            <a:xfrm>
              <a:off x="6193489" y="2755495"/>
              <a:ext cx="204553" cy="204553"/>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1F272-0AC3-B445-523B-FB9D2C9A8E89}"/>
                </a:ext>
              </a:extLst>
            </p:cNvPr>
            <p:cNvSpPr/>
            <p:nvPr/>
          </p:nvSpPr>
          <p:spPr>
            <a:xfrm>
              <a:off x="6193489" y="1641879"/>
              <a:ext cx="204553" cy="204553"/>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2B2623-E8CE-C052-A447-5E1C1A6FC6BD}"/>
                </a:ext>
              </a:extLst>
            </p:cNvPr>
            <p:cNvSpPr/>
            <p:nvPr/>
          </p:nvSpPr>
          <p:spPr>
            <a:xfrm>
              <a:off x="6193489" y="3567505"/>
              <a:ext cx="204553" cy="204553"/>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33370DC-7D11-AEBD-3934-6803F220C45C}"/>
                </a:ext>
              </a:extLst>
            </p:cNvPr>
            <p:cNvSpPr/>
            <p:nvPr/>
          </p:nvSpPr>
          <p:spPr>
            <a:xfrm>
              <a:off x="6193489" y="4658835"/>
              <a:ext cx="204553" cy="204553"/>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0550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015E1C-1103-56BA-F36B-A913D791E06E}"/>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71594946-DD63-A8BF-9AB3-1D89A0F585CD}"/>
              </a:ext>
            </a:extLst>
          </p:cNvPr>
          <p:cNvGrpSpPr/>
          <p:nvPr/>
        </p:nvGrpSpPr>
        <p:grpSpPr>
          <a:xfrm>
            <a:off x="514351" y="2747963"/>
            <a:ext cx="4838699" cy="1362075"/>
            <a:chOff x="1562101" y="2495549"/>
            <a:chExt cx="6515100" cy="1362075"/>
          </a:xfrm>
        </p:grpSpPr>
        <p:sp>
          <p:nvSpPr>
            <p:cNvPr id="4" name="Rectangle: Rounded Corners 3">
              <a:extLst>
                <a:ext uri="{FF2B5EF4-FFF2-40B4-BE49-F238E27FC236}">
                  <a16:creationId xmlns:a16="http://schemas.microsoft.com/office/drawing/2014/main" id="{0CE7076F-6342-2DE4-9C3B-1CB33B9EADBE}"/>
                </a:ext>
              </a:extLst>
            </p:cNvPr>
            <p:cNvSpPr/>
            <p:nvPr/>
          </p:nvSpPr>
          <p:spPr>
            <a:xfrm>
              <a:off x="1562101" y="2495549"/>
              <a:ext cx="6515100" cy="1362075"/>
            </a:xfrm>
            <a:prstGeom prst="roundRect">
              <a:avLst>
                <a:gd name="adj" fmla="val 50000"/>
              </a:avLst>
            </a:prstGeom>
            <a:solidFill>
              <a:schemeClr val="accent3">
                <a:alpha val="9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6DE3F6C4-2FE8-A9DE-58CD-823E4BB72E40}"/>
                </a:ext>
              </a:extLst>
            </p:cNvPr>
            <p:cNvSpPr txBox="1"/>
            <p:nvPr/>
          </p:nvSpPr>
          <p:spPr>
            <a:xfrm>
              <a:off x="1628778" y="2791866"/>
              <a:ext cx="6381748" cy="707886"/>
            </a:xfrm>
            <a:prstGeom prst="rect">
              <a:avLst/>
            </a:prstGeom>
            <a:noFill/>
          </p:spPr>
          <p:txBody>
            <a:bodyPr wrap="square">
              <a:spAutoFit/>
            </a:bodyPr>
            <a:lstStyle/>
            <a:p>
              <a:pPr algn="ctr"/>
              <a:r>
                <a:rPr lang="en-IN" sz="4000" b="1" dirty="0">
                  <a:solidFill>
                    <a:schemeClr val="bg1"/>
                  </a:solidFill>
                  <a:effectLst>
                    <a:outerShdw blurRad="38100" dist="38100" dir="2700000" algn="tl">
                      <a:srgbClr val="000000">
                        <a:alpha val="43137"/>
                      </a:srgbClr>
                    </a:outerShdw>
                  </a:effectLst>
                  <a:latin typeface="Lora" pitchFamily="2" charset="0"/>
                </a:rPr>
                <a:t>Conclusion</a:t>
              </a:r>
              <a:endParaRPr lang="en-GB" sz="4000" b="1" dirty="0">
                <a:solidFill>
                  <a:schemeClr val="bg1"/>
                </a:solidFill>
                <a:effectLst>
                  <a:outerShdw blurRad="38100" dist="38100" dir="2700000" algn="tl">
                    <a:srgbClr val="000000">
                      <a:alpha val="43137"/>
                    </a:srgbClr>
                  </a:outerShdw>
                </a:effectLst>
                <a:latin typeface="Lora" pitchFamily="2" charset="0"/>
              </a:endParaRPr>
            </a:p>
          </p:txBody>
        </p:sp>
      </p:grpSp>
    </p:spTree>
    <p:extLst>
      <p:ext uri="{BB962C8B-B14F-4D97-AF65-F5344CB8AC3E}">
        <p14:creationId xmlns:p14="http://schemas.microsoft.com/office/powerpoint/2010/main" val="3391372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89EB37A-5021-77CC-B565-1E97D0827ED9}"/>
              </a:ext>
            </a:extLst>
          </p:cNvPr>
          <p:cNvSpPr txBox="1"/>
          <p:nvPr/>
        </p:nvSpPr>
        <p:spPr>
          <a:xfrm>
            <a:off x="0" y="527228"/>
            <a:ext cx="12191999" cy="584775"/>
          </a:xfrm>
          <a:prstGeom prst="rect">
            <a:avLst/>
          </a:prstGeom>
          <a:noFill/>
        </p:spPr>
        <p:txBody>
          <a:bodyPr wrap="square">
            <a:spAutoFit/>
          </a:bodyPr>
          <a:lstStyle/>
          <a:p>
            <a:pPr algn="ctr"/>
            <a:r>
              <a:rPr lang="en-GB" sz="3200" b="1" i="0" dirty="0">
                <a:solidFill>
                  <a:schemeClr val="accent3"/>
                </a:solidFill>
                <a:effectLst/>
                <a:latin typeface="Lora" pitchFamily="2" charset="0"/>
              </a:rPr>
              <a:t>Mother's Day Top Events And Things To Do</a:t>
            </a:r>
          </a:p>
        </p:txBody>
      </p:sp>
      <p:grpSp>
        <p:nvGrpSpPr>
          <p:cNvPr id="16" name="Group 15">
            <a:extLst>
              <a:ext uri="{FF2B5EF4-FFF2-40B4-BE49-F238E27FC236}">
                <a16:creationId xmlns:a16="http://schemas.microsoft.com/office/drawing/2014/main" id="{35F1433A-09DA-E033-CC97-2668D3467593}"/>
              </a:ext>
            </a:extLst>
          </p:cNvPr>
          <p:cNvGrpSpPr/>
          <p:nvPr/>
        </p:nvGrpSpPr>
        <p:grpSpPr>
          <a:xfrm>
            <a:off x="5713017" y="1386183"/>
            <a:ext cx="6024406" cy="5129317"/>
            <a:chOff x="5568375" y="1329912"/>
            <a:chExt cx="6024406" cy="5129317"/>
          </a:xfrm>
        </p:grpSpPr>
        <p:grpSp>
          <p:nvGrpSpPr>
            <p:cNvPr id="2" name="Group 1">
              <a:extLst>
                <a:ext uri="{FF2B5EF4-FFF2-40B4-BE49-F238E27FC236}">
                  <a16:creationId xmlns:a16="http://schemas.microsoft.com/office/drawing/2014/main" id="{531863F8-F780-0E30-0D94-03597956EBC5}"/>
                </a:ext>
              </a:extLst>
            </p:cNvPr>
            <p:cNvGrpSpPr/>
            <p:nvPr/>
          </p:nvGrpSpPr>
          <p:grpSpPr>
            <a:xfrm>
              <a:off x="5568375" y="1329912"/>
              <a:ext cx="6024406" cy="5129317"/>
              <a:chOff x="5568375" y="1329912"/>
              <a:chExt cx="6024406" cy="5129317"/>
            </a:xfrm>
          </p:grpSpPr>
          <p:sp>
            <p:nvSpPr>
              <p:cNvPr id="3" name="Rectángulo 3">
                <a:extLst>
                  <a:ext uri="{FF2B5EF4-FFF2-40B4-BE49-F238E27FC236}">
                    <a16:creationId xmlns:a16="http://schemas.microsoft.com/office/drawing/2014/main" id="{6D9076D8-323D-9304-BAA6-FA1158968249}"/>
                  </a:ext>
                </a:extLst>
              </p:cNvPr>
              <p:cNvSpPr/>
              <p:nvPr/>
            </p:nvSpPr>
            <p:spPr>
              <a:xfrm>
                <a:off x="6408279" y="1329912"/>
                <a:ext cx="4277032" cy="468998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sp>
            <p:nvSpPr>
              <p:cNvPr id="4" name="Rectángulo 11">
                <a:extLst>
                  <a:ext uri="{FF2B5EF4-FFF2-40B4-BE49-F238E27FC236}">
                    <a16:creationId xmlns:a16="http://schemas.microsoft.com/office/drawing/2014/main" id="{8A1561C7-E16B-6184-0274-F217A68FDB87}"/>
                  </a:ext>
                </a:extLst>
              </p:cNvPr>
              <p:cNvSpPr/>
              <p:nvPr/>
            </p:nvSpPr>
            <p:spPr>
              <a:xfrm>
                <a:off x="8032958" y="6360904"/>
                <a:ext cx="1120880" cy="9832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sp>
            <p:nvSpPr>
              <p:cNvPr id="5" name="Rectángulo 12">
                <a:extLst>
                  <a:ext uri="{FF2B5EF4-FFF2-40B4-BE49-F238E27FC236}">
                    <a16:creationId xmlns:a16="http://schemas.microsoft.com/office/drawing/2014/main" id="{873DF295-C3FF-0CF2-CF9E-A021EBAEDA3E}"/>
                  </a:ext>
                </a:extLst>
              </p:cNvPr>
              <p:cNvSpPr/>
              <p:nvPr/>
            </p:nvSpPr>
            <p:spPr>
              <a:xfrm>
                <a:off x="10735019" y="4277032"/>
                <a:ext cx="857762" cy="78656"/>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sp>
            <p:nvSpPr>
              <p:cNvPr id="6" name="Rectángulo 13">
                <a:extLst>
                  <a:ext uri="{FF2B5EF4-FFF2-40B4-BE49-F238E27FC236}">
                    <a16:creationId xmlns:a16="http://schemas.microsoft.com/office/drawing/2014/main" id="{54DE739E-04C1-46F9-BFDE-353D4A42F85D}"/>
                  </a:ext>
                </a:extLst>
              </p:cNvPr>
              <p:cNvSpPr/>
              <p:nvPr/>
            </p:nvSpPr>
            <p:spPr>
              <a:xfrm>
                <a:off x="5568375" y="1730474"/>
                <a:ext cx="1120880" cy="9832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grpSp>
        <p:pic>
          <p:nvPicPr>
            <p:cNvPr id="9" name="Picture 8">
              <a:extLst>
                <a:ext uri="{FF2B5EF4-FFF2-40B4-BE49-F238E27FC236}">
                  <a16:creationId xmlns:a16="http://schemas.microsoft.com/office/drawing/2014/main" id="{A53CA265-5EC7-4F98-25EB-480C09FFA1FD}"/>
                </a:ext>
              </a:extLst>
            </p:cNvPr>
            <p:cNvPicPr>
              <a:picLocks noChangeAspect="1"/>
            </p:cNvPicPr>
            <p:nvPr/>
          </p:nvPicPr>
          <p:blipFill rotWithShape="1">
            <a:blip r:embed="rId2">
              <a:extLst>
                <a:ext uri="{28A0092B-C50C-407E-A947-70E740481C1C}">
                  <a14:useLocalDpi xmlns:a14="http://schemas.microsoft.com/office/drawing/2010/main" val="0"/>
                </a:ext>
              </a:extLst>
            </a:blip>
            <a:srcRect l="7562" r="7520"/>
            <a:stretch/>
          </p:blipFill>
          <p:spPr>
            <a:xfrm>
              <a:off x="6582237" y="2132595"/>
              <a:ext cx="3929115" cy="3084618"/>
            </a:xfrm>
            <a:prstGeom prst="rect">
              <a:avLst/>
            </a:prstGeom>
          </p:spPr>
        </p:pic>
      </p:grpSp>
      <p:grpSp>
        <p:nvGrpSpPr>
          <p:cNvPr id="54" name="Group 53">
            <a:extLst>
              <a:ext uri="{FF2B5EF4-FFF2-40B4-BE49-F238E27FC236}">
                <a16:creationId xmlns:a16="http://schemas.microsoft.com/office/drawing/2014/main" id="{F16B9964-9D7B-60F5-FF19-79AE6FA5D6AE}"/>
              </a:ext>
            </a:extLst>
          </p:cNvPr>
          <p:cNvGrpSpPr/>
          <p:nvPr/>
        </p:nvGrpSpPr>
        <p:grpSpPr>
          <a:xfrm>
            <a:off x="368564" y="1858526"/>
            <a:ext cx="6023181" cy="4184630"/>
            <a:chOff x="368564" y="1885070"/>
            <a:chExt cx="6023181" cy="4184630"/>
          </a:xfrm>
        </p:grpSpPr>
        <p:grpSp>
          <p:nvGrpSpPr>
            <p:cNvPr id="48" name="Group 47">
              <a:extLst>
                <a:ext uri="{FF2B5EF4-FFF2-40B4-BE49-F238E27FC236}">
                  <a16:creationId xmlns:a16="http://schemas.microsoft.com/office/drawing/2014/main" id="{683486E5-200E-F0F8-5285-5354D93FB25E}"/>
                </a:ext>
              </a:extLst>
            </p:cNvPr>
            <p:cNvGrpSpPr/>
            <p:nvPr/>
          </p:nvGrpSpPr>
          <p:grpSpPr>
            <a:xfrm>
              <a:off x="426651" y="1885070"/>
              <a:ext cx="5907007" cy="946064"/>
              <a:chOff x="366450" y="1885070"/>
              <a:chExt cx="5907007" cy="946064"/>
            </a:xfrm>
          </p:grpSpPr>
          <p:sp>
            <p:nvSpPr>
              <p:cNvPr id="18" name="TextBox 17">
                <a:extLst>
                  <a:ext uri="{FF2B5EF4-FFF2-40B4-BE49-F238E27FC236}">
                    <a16:creationId xmlns:a16="http://schemas.microsoft.com/office/drawing/2014/main" id="{68BB4AC5-6238-D399-D53A-ACA040CDC6A0}"/>
                  </a:ext>
                </a:extLst>
              </p:cNvPr>
              <p:cNvSpPr txBox="1"/>
              <p:nvPr/>
            </p:nvSpPr>
            <p:spPr>
              <a:xfrm>
                <a:off x="1473862" y="1942604"/>
                <a:ext cx="4799595" cy="830997"/>
              </a:xfrm>
              <a:prstGeom prst="rect">
                <a:avLst/>
              </a:prstGeom>
              <a:noFill/>
            </p:spPr>
            <p:txBody>
              <a:bodyPr wrap="square">
                <a:spAutoFit/>
              </a:bodyPr>
              <a:lstStyle/>
              <a:p>
                <a:pPr algn="l"/>
                <a:r>
                  <a:rPr lang="en-GB" sz="1600" i="0" dirty="0">
                    <a:effectLst/>
                    <a:latin typeface="Lora" pitchFamily="2" charset="0"/>
                  </a:rPr>
                  <a:t>Take mom out to brunch or dinner. Be sure to book in advance as Mother's Day brunches are always very busy.</a:t>
                </a:r>
              </a:p>
            </p:txBody>
          </p:sp>
          <p:grpSp>
            <p:nvGrpSpPr>
              <p:cNvPr id="40" name="Group 39">
                <a:extLst>
                  <a:ext uri="{FF2B5EF4-FFF2-40B4-BE49-F238E27FC236}">
                    <a16:creationId xmlns:a16="http://schemas.microsoft.com/office/drawing/2014/main" id="{1A2740D1-6884-202C-4156-E7376614709D}"/>
                  </a:ext>
                </a:extLst>
              </p:cNvPr>
              <p:cNvGrpSpPr/>
              <p:nvPr/>
            </p:nvGrpSpPr>
            <p:grpSpPr>
              <a:xfrm>
                <a:off x="366450" y="1885070"/>
                <a:ext cx="946064" cy="946064"/>
                <a:chOff x="366450" y="1885070"/>
                <a:chExt cx="946064" cy="946064"/>
              </a:xfrm>
            </p:grpSpPr>
            <p:sp>
              <p:nvSpPr>
                <p:cNvPr id="38" name="Circle: Hollow 37">
                  <a:extLst>
                    <a:ext uri="{FF2B5EF4-FFF2-40B4-BE49-F238E27FC236}">
                      <a16:creationId xmlns:a16="http://schemas.microsoft.com/office/drawing/2014/main" id="{3BA50A69-95AC-61C0-1163-8C4D2AB9261B}"/>
                    </a:ext>
                  </a:extLst>
                </p:cNvPr>
                <p:cNvSpPr/>
                <p:nvPr/>
              </p:nvSpPr>
              <p:spPr>
                <a:xfrm>
                  <a:off x="366450" y="1885070"/>
                  <a:ext cx="946064" cy="946064"/>
                </a:xfrm>
                <a:prstGeom prst="donut">
                  <a:avLst>
                    <a:gd name="adj" fmla="val 125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39" name="TextBox 38">
                  <a:extLst>
                    <a:ext uri="{FF2B5EF4-FFF2-40B4-BE49-F238E27FC236}">
                      <a16:creationId xmlns:a16="http://schemas.microsoft.com/office/drawing/2014/main" id="{45682094-95BB-CD03-EAAF-B7111C5DD825}"/>
                    </a:ext>
                  </a:extLst>
                </p:cNvPr>
                <p:cNvSpPr txBox="1"/>
                <p:nvPr/>
              </p:nvSpPr>
              <p:spPr>
                <a:xfrm>
                  <a:off x="570968" y="2158047"/>
                  <a:ext cx="537029" cy="400110"/>
                </a:xfrm>
                <a:prstGeom prst="rect">
                  <a:avLst/>
                </a:prstGeom>
                <a:noFill/>
              </p:spPr>
              <p:txBody>
                <a:bodyPr wrap="square" rtlCol="0">
                  <a:spAutoFit/>
                </a:bodyPr>
                <a:lstStyle/>
                <a:p>
                  <a:pPr algn="ctr"/>
                  <a:r>
                    <a:rPr lang="en-IN" sz="2000" b="1" dirty="0">
                      <a:latin typeface="Lora" pitchFamily="2" charset="0"/>
                    </a:rPr>
                    <a:t>01</a:t>
                  </a:r>
                  <a:endParaRPr lang="en-GB" sz="2000" b="1" dirty="0">
                    <a:latin typeface="Lora" pitchFamily="2" charset="0"/>
                  </a:endParaRPr>
                </a:p>
              </p:txBody>
            </p:sp>
          </p:grpSp>
        </p:grpSp>
        <p:grpSp>
          <p:nvGrpSpPr>
            <p:cNvPr id="49" name="Group 48">
              <a:extLst>
                <a:ext uri="{FF2B5EF4-FFF2-40B4-BE49-F238E27FC236}">
                  <a16:creationId xmlns:a16="http://schemas.microsoft.com/office/drawing/2014/main" id="{5FF02F2E-E29C-87F6-B160-0A991E067FB2}"/>
                </a:ext>
              </a:extLst>
            </p:cNvPr>
            <p:cNvGrpSpPr/>
            <p:nvPr/>
          </p:nvGrpSpPr>
          <p:grpSpPr>
            <a:xfrm>
              <a:off x="426651" y="3438776"/>
              <a:ext cx="5907007" cy="1077218"/>
              <a:chOff x="366450" y="3299244"/>
              <a:chExt cx="5907007" cy="1077218"/>
            </a:xfrm>
          </p:grpSpPr>
          <p:grpSp>
            <p:nvGrpSpPr>
              <p:cNvPr id="41" name="Group 40">
                <a:extLst>
                  <a:ext uri="{FF2B5EF4-FFF2-40B4-BE49-F238E27FC236}">
                    <a16:creationId xmlns:a16="http://schemas.microsoft.com/office/drawing/2014/main" id="{3759B183-2B4D-5528-EA23-88DAF4887DAB}"/>
                  </a:ext>
                </a:extLst>
              </p:cNvPr>
              <p:cNvGrpSpPr/>
              <p:nvPr/>
            </p:nvGrpSpPr>
            <p:grpSpPr>
              <a:xfrm>
                <a:off x="366450" y="3364821"/>
                <a:ext cx="946064" cy="946064"/>
                <a:chOff x="366450" y="1885070"/>
                <a:chExt cx="946064" cy="946064"/>
              </a:xfrm>
            </p:grpSpPr>
            <p:sp>
              <p:nvSpPr>
                <p:cNvPr id="42" name="Circle: Hollow 41">
                  <a:extLst>
                    <a:ext uri="{FF2B5EF4-FFF2-40B4-BE49-F238E27FC236}">
                      <a16:creationId xmlns:a16="http://schemas.microsoft.com/office/drawing/2014/main" id="{F47095B0-79D8-2AB4-9D35-A19BCB557CF6}"/>
                    </a:ext>
                  </a:extLst>
                </p:cNvPr>
                <p:cNvSpPr/>
                <p:nvPr/>
              </p:nvSpPr>
              <p:spPr>
                <a:xfrm>
                  <a:off x="366450" y="1885070"/>
                  <a:ext cx="946064" cy="946064"/>
                </a:xfrm>
                <a:prstGeom prst="donut">
                  <a:avLst>
                    <a:gd name="adj" fmla="val 125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43" name="TextBox 42">
                  <a:extLst>
                    <a:ext uri="{FF2B5EF4-FFF2-40B4-BE49-F238E27FC236}">
                      <a16:creationId xmlns:a16="http://schemas.microsoft.com/office/drawing/2014/main" id="{EEB192A0-8ADC-28AA-59B2-12B97B4A9739}"/>
                    </a:ext>
                  </a:extLst>
                </p:cNvPr>
                <p:cNvSpPr txBox="1"/>
                <p:nvPr/>
              </p:nvSpPr>
              <p:spPr>
                <a:xfrm>
                  <a:off x="570968" y="2158047"/>
                  <a:ext cx="537029" cy="400110"/>
                </a:xfrm>
                <a:prstGeom prst="rect">
                  <a:avLst/>
                </a:prstGeom>
                <a:noFill/>
              </p:spPr>
              <p:txBody>
                <a:bodyPr wrap="square" rtlCol="0">
                  <a:spAutoFit/>
                </a:bodyPr>
                <a:lstStyle/>
                <a:p>
                  <a:pPr algn="ctr"/>
                  <a:r>
                    <a:rPr lang="en-IN" sz="2000" b="1" dirty="0">
                      <a:latin typeface="Lora" pitchFamily="2" charset="0"/>
                    </a:rPr>
                    <a:t>02</a:t>
                  </a:r>
                  <a:endParaRPr lang="en-GB" sz="2000" b="1" dirty="0">
                    <a:latin typeface="Lora" pitchFamily="2" charset="0"/>
                  </a:endParaRPr>
                </a:p>
              </p:txBody>
            </p:sp>
          </p:grpSp>
          <p:sp>
            <p:nvSpPr>
              <p:cNvPr id="47" name="TextBox 46">
                <a:extLst>
                  <a:ext uri="{FF2B5EF4-FFF2-40B4-BE49-F238E27FC236}">
                    <a16:creationId xmlns:a16="http://schemas.microsoft.com/office/drawing/2014/main" id="{FC81DCD4-0FD3-FDB5-8F3F-3309EC7FBE18}"/>
                  </a:ext>
                </a:extLst>
              </p:cNvPr>
              <p:cNvSpPr txBox="1"/>
              <p:nvPr/>
            </p:nvSpPr>
            <p:spPr>
              <a:xfrm>
                <a:off x="1473862" y="3299244"/>
                <a:ext cx="4799595" cy="1077218"/>
              </a:xfrm>
              <a:prstGeom prst="rect">
                <a:avLst/>
              </a:prstGeom>
              <a:noFill/>
            </p:spPr>
            <p:txBody>
              <a:bodyPr wrap="square">
                <a:spAutoFit/>
              </a:bodyPr>
              <a:lstStyle/>
              <a:p>
                <a:pPr algn="l"/>
                <a:r>
                  <a:rPr lang="en-GB" sz="1600" i="0" dirty="0">
                    <a:effectLst/>
                    <a:latin typeface="Lora" pitchFamily="2" charset="0"/>
                  </a:rPr>
                  <a:t>Send mom and grandma flowers. You can either pick them up and deliver them yourself if you are nearby or use one of many online services that ship directly to her door.</a:t>
                </a:r>
              </a:p>
            </p:txBody>
          </p:sp>
        </p:grpSp>
        <p:grpSp>
          <p:nvGrpSpPr>
            <p:cNvPr id="53" name="Group 52">
              <a:extLst>
                <a:ext uri="{FF2B5EF4-FFF2-40B4-BE49-F238E27FC236}">
                  <a16:creationId xmlns:a16="http://schemas.microsoft.com/office/drawing/2014/main" id="{D224A2C1-D801-158B-14A5-FFD4D019BFC1}"/>
                </a:ext>
              </a:extLst>
            </p:cNvPr>
            <p:cNvGrpSpPr/>
            <p:nvPr/>
          </p:nvGrpSpPr>
          <p:grpSpPr>
            <a:xfrm>
              <a:off x="368564" y="5123636"/>
              <a:ext cx="6023181" cy="946064"/>
              <a:chOff x="370677" y="5123636"/>
              <a:chExt cx="6023181" cy="946064"/>
            </a:xfrm>
          </p:grpSpPr>
          <p:sp>
            <p:nvSpPr>
              <p:cNvPr id="45" name="TextBox 44">
                <a:extLst>
                  <a:ext uri="{FF2B5EF4-FFF2-40B4-BE49-F238E27FC236}">
                    <a16:creationId xmlns:a16="http://schemas.microsoft.com/office/drawing/2014/main" id="{9304BBB1-969B-02D8-0638-01BAE7949369}"/>
                  </a:ext>
                </a:extLst>
              </p:cNvPr>
              <p:cNvSpPr txBox="1"/>
              <p:nvPr/>
            </p:nvSpPr>
            <p:spPr>
              <a:xfrm>
                <a:off x="1594263" y="5273503"/>
                <a:ext cx="4799595" cy="646331"/>
              </a:xfrm>
              <a:prstGeom prst="rect">
                <a:avLst/>
              </a:prstGeom>
              <a:noFill/>
            </p:spPr>
            <p:txBody>
              <a:bodyPr wrap="square">
                <a:spAutoFit/>
              </a:bodyPr>
              <a:lstStyle/>
              <a:p>
                <a:pPr algn="l"/>
                <a:r>
                  <a:rPr lang="en-GB" sz="1800" i="0" dirty="0">
                    <a:effectLst/>
                    <a:latin typeface="Lora" pitchFamily="2" charset="0"/>
                  </a:rPr>
                  <a:t>Clean The House For Your Mother Or Grandmother.</a:t>
                </a:r>
              </a:p>
            </p:txBody>
          </p:sp>
          <p:grpSp>
            <p:nvGrpSpPr>
              <p:cNvPr id="52" name="Group 51">
                <a:extLst>
                  <a:ext uri="{FF2B5EF4-FFF2-40B4-BE49-F238E27FC236}">
                    <a16:creationId xmlns:a16="http://schemas.microsoft.com/office/drawing/2014/main" id="{473D3AFE-B990-ED99-64AD-CDE60A567A5A}"/>
                  </a:ext>
                </a:extLst>
              </p:cNvPr>
              <p:cNvGrpSpPr/>
              <p:nvPr/>
            </p:nvGrpSpPr>
            <p:grpSpPr>
              <a:xfrm>
                <a:off x="370677" y="5123636"/>
                <a:ext cx="946064" cy="946064"/>
                <a:chOff x="370677" y="5123636"/>
                <a:chExt cx="946064" cy="946064"/>
              </a:xfrm>
            </p:grpSpPr>
            <p:sp>
              <p:nvSpPr>
                <p:cNvPr id="50" name="Circle: Hollow 49">
                  <a:extLst>
                    <a:ext uri="{FF2B5EF4-FFF2-40B4-BE49-F238E27FC236}">
                      <a16:creationId xmlns:a16="http://schemas.microsoft.com/office/drawing/2014/main" id="{D420A674-DDE2-BC93-049C-1E2118DC45B0}"/>
                    </a:ext>
                  </a:extLst>
                </p:cNvPr>
                <p:cNvSpPr/>
                <p:nvPr/>
              </p:nvSpPr>
              <p:spPr>
                <a:xfrm>
                  <a:off x="370677" y="5123636"/>
                  <a:ext cx="946064" cy="946064"/>
                </a:xfrm>
                <a:prstGeom prst="donut">
                  <a:avLst>
                    <a:gd name="adj" fmla="val 125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51" name="TextBox 50">
                  <a:extLst>
                    <a:ext uri="{FF2B5EF4-FFF2-40B4-BE49-F238E27FC236}">
                      <a16:creationId xmlns:a16="http://schemas.microsoft.com/office/drawing/2014/main" id="{111B1D4E-E6D2-4A5D-CA35-2E95A02DAB3F}"/>
                    </a:ext>
                  </a:extLst>
                </p:cNvPr>
                <p:cNvSpPr txBox="1"/>
                <p:nvPr/>
              </p:nvSpPr>
              <p:spPr>
                <a:xfrm>
                  <a:off x="575195" y="5396613"/>
                  <a:ext cx="537029" cy="400110"/>
                </a:xfrm>
                <a:prstGeom prst="rect">
                  <a:avLst/>
                </a:prstGeom>
                <a:noFill/>
              </p:spPr>
              <p:txBody>
                <a:bodyPr wrap="square" rtlCol="0">
                  <a:spAutoFit/>
                </a:bodyPr>
                <a:lstStyle/>
                <a:p>
                  <a:pPr algn="ctr"/>
                  <a:r>
                    <a:rPr lang="en-IN" sz="2000" b="1" dirty="0">
                      <a:latin typeface="Lora" pitchFamily="2" charset="0"/>
                    </a:rPr>
                    <a:t>03</a:t>
                  </a:r>
                  <a:endParaRPr lang="en-GB" sz="2000" b="1" dirty="0">
                    <a:latin typeface="Lora" pitchFamily="2" charset="0"/>
                  </a:endParaRPr>
                </a:p>
              </p:txBody>
            </p:sp>
          </p:grpSp>
        </p:grpSp>
      </p:grpSp>
    </p:spTree>
    <p:extLst>
      <p:ext uri="{BB962C8B-B14F-4D97-AF65-F5344CB8AC3E}">
        <p14:creationId xmlns:p14="http://schemas.microsoft.com/office/powerpoint/2010/main" val="1096299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318A20-2476-E279-9F9F-9BF277B38298}"/>
              </a:ext>
            </a:extLst>
          </p:cNvPr>
          <p:cNvSpPr txBox="1"/>
          <p:nvPr/>
        </p:nvSpPr>
        <p:spPr>
          <a:xfrm>
            <a:off x="1" y="527228"/>
            <a:ext cx="12191999" cy="584775"/>
          </a:xfrm>
          <a:prstGeom prst="rect">
            <a:avLst/>
          </a:prstGeom>
          <a:noFill/>
        </p:spPr>
        <p:txBody>
          <a:bodyPr wrap="square">
            <a:spAutoFit/>
          </a:bodyPr>
          <a:lstStyle/>
          <a:p>
            <a:pPr algn="ctr"/>
            <a:r>
              <a:rPr lang="en-GB" sz="3200" b="1" i="0" dirty="0">
                <a:solidFill>
                  <a:schemeClr val="accent3"/>
                </a:solidFill>
                <a:effectLst/>
                <a:latin typeface="Lora" pitchFamily="2" charset="0"/>
              </a:rPr>
              <a:t>Mother's Day Top Events And Things To Do</a:t>
            </a:r>
          </a:p>
        </p:txBody>
      </p:sp>
      <p:grpSp>
        <p:nvGrpSpPr>
          <p:cNvPr id="29" name="Group 28">
            <a:extLst>
              <a:ext uri="{FF2B5EF4-FFF2-40B4-BE49-F238E27FC236}">
                <a16:creationId xmlns:a16="http://schemas.microsoft.com/office/drawing/2014/main" id="{2E627B8F-918A-8AA0-4FF5-49A41A32D69E}"/>
              </a:ext>
            </a:extLst>
          </p:cNvPr>
          <p:cNvGrpSpPr/>
          <p:nvPr/>
        </p:nvGrpSpPr>
        <p:grpSpPr>
          <a:xfrm>
            <a:off x="302413" y="1422519"/>
            <a:ext cx="11587173" cy="5129317"/>
            <a:chOff x="261927" y="1201455"/>
            <a:chExt cx="11587173" cy="5129317"/>
          </a:xfrm>
        </p:grpSpPr>
        <p:grpSp>
          <p:nvGrpSpPr>
            <p:cNvPr id="27" name="Group 26">
              <a:extLst>
                <a:ext uri="{FF2B5EF4-FFF2-40B4-BE49-F238E27FC236}">
                  <a16:creationId xmlns:a16="http://schemas.microsoft.com/office/drawing/2014/main" id="{4CAC49FA-E9C9-26C6-3836-1C823A069F81}"/>
                </a:ext>
              </a:extLst>
            </p:cNvPr>
            <p:cNvGrpSpPr/>
            <p:nvPr/>
          </p:nvGrpSpPr>
          <p:grpSpPr>
            <a:xfrm>
              <a:off x="261927" y="1201455"/>
              <a:ext cx="6024406" cy="5129317"/>
              <a:chOff x="261927" y="1201455"/>
              <a:chExt cx="6024406" cy="5129317"/>
            </a:xfrm>
          </p:grpSpPr>
          <p:grpSp>
            <p:nvGrpSpPr>
              <p:cNvPr id="9" name="Group 8">
                <a:extLst>
                  <a:ext uri="{FF2B5EF4-FFF2-40B4-BE49-F238E27FC236}">
                    <a16:creationId xmlns:a16="http://schemas.microsoft.com/office/drawing/2014/main" id="{3944ADB0-84D1-7F20-972F-6FD15CA93598}"/>
                  </a:ext>
                </a:extLst>
              </p:cNvPr>
              <p:cNvGrpSpPr/>
              <p:nvPr/>
            </p:nvGrpSpPr>
            <p:grpSpPr>
              <a:xfrm>
                <a:off x="261927" y="1201455"/>
                <a:ext cx="6024406" cy="5129317"/>
                <a:chOff x="5568375" y="1329912"/>
                <a:chExt cx="6024406" cy="5129317"/>
              </a:xfrm>
            </p:grpSpPr>
            <p:sp>
              <p:nvSpPr>
                <p:cNvPr id="10" name="Rectángulo 3">
                  <a:extLst>
                    <a:ext uri="{FF2B5EF4-FFF2-40B4-BE49-F238E27FC236}">
                      <a16:creationId xmlns:a16="http://schemas.microsoft.com/office/drawing/2014/main" id="{46AA87BE-4721-BD07-A877-C2CB807975A3}"/>
                    </a:ext>
                  </a:extLst>
                </p:cNvPr>
                <p:cNvSpPr/>
                <p:nvPr/>
              </p:nvSpPr>
              <p:spPr>
                <a:xfrm>
                  <a:off x="6408279" y="1329912"/>
                  <a:ext cx="4277032" cy="468998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dirty="0">
                    <a:solidFill>
                      <a:srgbClr val="30B29A"/>
                    </a:solidFill>
                    <a:uFillTx/>
                    <a:latin typeface="Quicksand" pitchFamily="2"/>
                  </a:endParaRPr>
                </a:p>
              </p:txBody>
            </p:sp>
            <p:sp>
              <p:nvSpPr>
                <p:cNvPr id="11" name="Rectángulo 11">
                  <a:extLst>
                    <a:ext uri="{FF2B5EF4-FFF2-40B4-BE49-F238E27FC236}">
                      <a16:creationId xmlns:a16="http://schemas.microsoft.com/office/drawing/2014/main" id="{D63605BD-E308-F088-BF88-2DA7D94697D4}"/>
                    </a:ext>
                  </a:extLst>
                </p:cNvPr>
                <p:cNvSpPr/>
                <p:nvPr/>
              </p:nvSpPr>
              <p:spPr>
                <a:xfrm>
                  <a:off x="8032958" y="6360904"/>
                  <a:ext cx="1120880" cy="9832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a:solidFill>
                      <a:srgbClr val="30B29A"/>
                    </a:solidFill>
                    <a:uFillTx/>
                    <a:latin typeface="Quicksand" pitchFamily="2"/>
                  </a:endParaRPr>
                </a:p>
              </p:txBody>
            </p:sp>
            <p:sp>
              <p:nvSpPr>
                <p:cNvPr id="12" name="Rectángulo 12">
                  <a:extLst>
                    <a:ext uri="{FF2B5EF4-FFF2-40B4-BE49-F238E27FC236}">
                      <a16:creationId xmlns:a16="http://schemas.microsoft.com/office/drawing/2014/main" id="{EE8CE18A-6D0B-1932-91A6-14F0328C1152}"/>
                    </a:ext>
                  </a:extLst>
                </p:cNvPr>
                <p:cNvSpPr/>
                <p:nvPr/>
              </p:nvSpPr>
              <p:spPr>
                <a:xfrm>
                  <a:off x="10735019" y="4277032"/>
                  <a:ext cx="857762" cy="78656"/>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dirty="0">
                    <a:solidFill>
                      <a:srgbClr val="30B29A"/>
                    </a:solidFill>
                    <a:uFillTx/>
                    <a:latin typeface="Quicksand" pitchFamily="2"/>
                  </a:endParaRPr>
                </a:p>
              </p:txBody>
            </p:sp>
            <p:sp>
              <p:nvSpPr>
                <p:cNvPr id="13" name="Rectángulo 13">
                  <a:extLst>
                    <a:ext uri="{FF2B5EF4-FFF2-40B4-BE49-F238E27FC236}">
                      <a16:creationId xmlns:a16="http://schemas.microsoft.com/office/drawing/2014/main" id="{A6587493-309A-0C1B-E6D4-21666A6BA558}"/>
                    </a:ext>
                  </a:extLst>
                </p:cNvPr>
                <p:cNvSpPr/>
                <p:nvPr/>
              </p:nvSpPr>
              <p:spPr>
                <a:xfrm>
                  <a:off x="5568375" y="1730474"/>
                  <a:ext cx="1120880" cy="98325"/>
                </a:xfrm>
                <a:prstGeom prst="rect">
                  <a:avLst/>
                </a:prstGeom>
                <a:solidFill>
                  <a:schemeClr val="accent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ct val="0"/>
                    </a:spcBef>
                    <a:spcAft>
                      <a:spcPct val="0"/>
                    </a:spcAft>
                    <a:buNone/>
                    <a:defRPr sz="1800" b="0" i="0" u="none" strike="noStrike" kern="0" cap="none" spc="0" baseline="0">
                      <a:solidFill>
                        <a:srgbClr val="000000"/>
                      </a:solidFill>
                      <a:uFillTx/>
                    </a:defRPr>
                  </a:pPr>
                  <a:endParaRPr lang="es-ES" sz="1800" b="0" i="0" u="none" strike="noStrike" kern="1200" cap="none" spc="0" baseline="0" dirty="0">
                    <a:solidFill>
                      <a:srgbClr val="30B29A"/>
                    </a:solidFill>
                    <a:uFillTx/>
                    <a:latin typeface="Quicksand" pitchFamily="2"/>
                  </a:endParaRPr>
                </a:p>
              </p:txBody>
            </p:sp>
          </p:grpSp>
          <p:pic>
            <p:nvPicPr>
              <p:cNvPr id="3074" name="Picture 2" descr="Mother's Day (May 14th, 2023) | Days Of The Year">
                <a:extLst>
                  <a:ext uri="{FF2B5EF4-FFF2-40B4-BE49-F238E27FC236}">
                    <a16:creationId xmlns:a16="http://schemas.microsoft.com/office/drawing/2014/main" id="{0F0F32C3-176F-E75C-754C-FED59663B9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81" y="2335085"/>
                <a:ext cx="4992698" cy="28620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F53883A4-8739-F1C0-34FD-CE21525C1AF0}"/>
                </a:ext>
              </a:extLst>
            </p:cNvPr>
            <p:cNvGrpSpPr/>
            <p:nvPr/>
          </p:nvGrpSpPr>
          <p:grpSpPr>
            <a:xfrm>
              <a:off x="6395258" y="2449732"/>
              <a:ext cx="5453842" cy="2632763"/>
              <a:chOff x="6395258" y="2022762"/>
              <a:chExt cx="5453842" cy="2632763"/>
            </a:xfrm>
          </p:grpSpPr>
          <p:grpSp>
            <p:nvGrpSpPr>
              <p:cNvPr id="25" name="Group 24">
                <a:extLst>
                  <a:ext uri="{FF2B5EF4-FFF2-40B4-BE49-F238E27FC236}">
                    <a16:creationId xmlns:a16="http://schemas.microsoft.com/office/drawing/2014/main" id="{232591AC-DB46-8D3E-F863-628BA31A854F}"/>
                  </a:ext>
                </a:extLst>
              </p:cNvPr>
              <p:cNvGrpSpPr/>
              <p:nvPr/>
            </p:nvGrpSpPr>
            <p:grpSpPr>
              <a:xfrm>
                <a:off x="6409772" y="3709461"/>
                <a:ext cx="5439328" cy="946064"/>
                <a:chOff x="6409772" y="3709461"/>
                <a:chExt cx="5439328" cy="946064"/>
              </a:xfrm>
            </p:grpSpPr>
            <p:sp>
              <p:nvSpPr>
                <p:cNvPr id="15" name="TextBox 14">
                  <a:extLst>
                    <a:ext uri="{FF2B5EF4-FFF2-40B4-BE49-F238E27FC236}">
                      <a16:creationId xmlns:a16="http://schemas.microsoft.com/office/drawing/2014/main" id="{4F5381ED-A151-CDF1-166E-F0CBB6BB0BA2}"/>
                    </a:ext>
                  </a:extLst>
                </p:cNvPr>
                <p:cNvSpPr txBox="1"/>
                <p:nvPr/>
              </p:nvSpPr>
              <p:spPr>
                <a:xfrm>
                  <a:off x="7545840" y="3720828"/>
                  <a:ext cx="4303260" cy="923330"/>
                </a:xfrm>
                <a:prstGeom prst="rect">
                  <a:avLst/>
                </a:prstGeom>
                <a:noFill/>
              </p:spPr>
              <p:txBody>
                <a:bodyPr wrap="square">
                  <a:spAutoFit/>
                </a:bodyPr>
                <a:lstStyle/>
                <a:p>
                  <a:pPr algn="l"/>
                  <a:r>
                    <a:rPr lang="en-GB" sz="1800" b="0" i="0" dirty="0">
                      <a:effectLst/>
                      <a:latin typeface="Lora" pitchFamily="2" charset="0"/>
                    </a:rPr>
                    <a:t>A Simple Phone Call To Mom Will Suffice. Let Her Know That You Love Her And Think About Her.</a:t>
                  </a:r>
                </a:p>
              </p:txBody>
            </p:sp>
            <p:grpSp>
              <p:nvGrpSpPr>
                <p:cNvPr id="20" name="Group 19">
                  <a:extLst>
                    <a:ext uri="{FF2B5EF4-FFF2-40B4-BE49-F238E27FC236}">
                      <a16:creationId xmlns:a16="http://schemas.microsoft.com/office/drawing/2014/main" id="{260C9AF9-E42A-D8BE-E44C-62ED7DF108E4}"/>
                    </a:ext>
                  </a:extLst>
                </p:cNvPr>
                <p:cNvGrpSpPr/>
                <p:nvPr/>
              </p:nvGrpSpPr>
              <p:grpSpPr>
                <a:xfrm>
                  <a:off x="6409772" y="3709461"/>
                  <a:ext cx="946064" cy="946064"/>
                  <a:chOff x="7109364" y="1897002"/>
                  <a:chExt cx="946064" cy="946064"/>
                </a:xfrm>
              </p:grpSpPr>
              <p:sp>
                <p:nvSpPr>
                  <p:cNvPr id="21" name="Circle: Hollow 20">
                    <a:extLst>
                      <a:ext uri="{FF2B5EF4-FFF2-40B4-BE49-F238E27FC236}">
                        <a16:creationId xmlns:a16="http://schemas.microsoft.com/office/drawing/2014/main" id="{CFAC8214-38B9-5ED0-E5FD-F5557AE35D84}"/>
                      </a:ext>
                    </a:extLst>
                  </p:cNvPr>
                  <p:cNvSpPr/>
                  <p:nvPr/>
                </p:nvSpPr>
                <p:spPr>
                  <a:xfrm>
                    <a:off x="7109364" y="1897002"/>
                    <a:ext cx="946064" cy="946064"/>
                  </a:xfrm>
                  <a:prstGeom prst="donut">
                    <a:avLst>
                      <a:gd name="adj" fmla="val 125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22" name="TextBox 21">
                    <a:extLst>
                      <a:ext uri="{FF2B5EF4-FFF2-40B4-BE49-F238E27FC236}">
                        <a16:creationId xmlns:a16="http://schemas.microsoft.com/office/drawing/2014/main" id="{463DF499-34AD-2CF7-A7FF-ED2A62F3C438}"/>
                      </a:ext>
                    </a:extLst>
                  </p:cNvPr>
                  <p:cNvSpPr txBox="1"/>
                  <p:nvPr/>
                </p:nvSpPr>
                <p:spPr>
                  <a:xfrm>
                    <a:off x="7313882" y="2169979"/>
                    <a:ext cx="537029" cy="400110"/>
                  </a:xfrm>
                  <a:prstGeom prst="rect">
                    <a:avLst/>
                  </a:prstGeom>
                  <a:noFill/>
                </p:spPr>
                <p:txBody>
                  <a:bodyPr wrap="square" rtlCol="0">
                    <a:spAutoFit/>
                  </a:bodyPr>
                  <a:lstStyle/>
                  <a:p>
                    <a:pPr algn="ctr"/>
                    <a:r>
                      <a:rPr lang="en-IN" sz="2000" b="1" dirty="0">
                        <a:latin typeface="Lora" pitchFamily="2" charset="0"/>
                      </a:rPr>
                      <a:t>05</a:t>
                    </a:r>
                    <a:endParaRPr lang="en-GB" sz="2000" b="1" dirty="0">
                      <a:latin typeface="Lora" pitchFamily="2" charset="0"/>
                    </a:endParaRPr>
                  </a:p>
                </p:txBody>
              </p:sp>
            </p:grpSp>
          </p:grpSp>
          <p:grpSp>
            <p:nvGrpSpPr>
              <p:cNvPr id="26" name="Group 25">
                <a:extLst>
                  <a:ext uri="{FF2B5EF4-FFF2-40B4-BE49-F238E27FC236}">
                    <a16:creationId xmlns:a16="http://schemas.microsoft.com/office/drawing/2014/main" id="{0BC3B870-308C-DBE7-0E83-0F67C0D442FF}"/>
                  </a:ext>
                </a:extLst>
              </p:cNvPr>
              <p:cNvGrpSpPr/>
              <p:nvPr/>
            </p:nvGrpSpPr>
            <p:grpSpPr>
              <a:xfrm>
                <a:off x="6395258" y="2022762"/>
                <a:ext cx="5223479" cy="946064"/>
                <a:chOff x="6395258" y="2022762"/>
                <a:chExt cx="5223479" cy="946064"/>
              </a:xfrm>
            </p:grpSpPr>
            <p:grpSp>
              <p:nvGrpSpPr>
                <p:cNvPr id="19" name="Group 18">
                  <a:extLst>
                    <a:ext uri="{FF2B5EF4-FFF2-40B4-BE49-F238E27FC236}">
                      <a16:creationId xmlns:a16="http://schemas.microsoft.com/office/drawing/2014/main" id="{24FA635E-63D6-11A6-A683-100D87A671EF}"/>
                    </a:ext>
                  </a:extLst>
                </p:cNvPr>
                <p:cNvGrpSpPr/>
                <p:nvPr/>
              </p:nvGrpSpPr>
              <p:grpSpPr>
                <a:xfrm>
                  <a:off x="6395258" y="2022762"/>
                  <a:ext cx="946064" cy="946064"/>
                  <a:chOff x="7109364" y="1897002"/>
                  <a:chExt cx="946064" cy="946064"/>
                </a:xfrm>
              </p:grpSpPr>
              <p:sp>
                <p:nvSpPr>
                  <p:cNvPr id="16" name="Circle: Hollow 15">
                    <a:extLst>
                      <a:ext uri="{FF2B5EF4-FFF2-40B4-BE49-F238E27FC236}">
                        <a16:creationId xmlns:a16="http://schemas.microsoft.com/office/drawing/2014/main" id="{45826073-5770-DFEF-3675-9783E88526FB}"/>
                      </a:ext>
                    </a:extLst>
                  </p:cNvPr>
                  <p:cNvSpPr/>
                  <p:nvPr/>
                </p:nvSpPr>
                <p:spPr>
                  <a:xfrm>
                    <a:off x="7109364" y="1897002"/>
                    <a:ext cx="946064" cy="946064"/>
                  </a:xfrm>
                  <a:prstGeom prst="donut">
                    <a:avLst>
                      <a:gd name="adj" fmla="val 125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18" name="TextBox 17">
                    <a:extLst>
                      <a:ext uri="{FF2B5EF4-FFF2-40B4-BE49-F238E27FC236}">
                        <a16:creationId xmlns:a16="http://schemas.microsoft.com/office/drawing/2014/main" id="{023C18A4-0925-7077-0FA6-A7E7FF632B4A}"/>
                      </a:ext>
                    </a:extLst>
                  </p:cNvPr>
                  <p:cNvSpPr txBox="1"/>
                  <p:nvPr/>
                </p:nvSpPr>
                <p:spPr>
                  <a:xfrm>
                    <a:off x="7313882" y="2169979"/>
                    <a:ext cx="537029" cy="400110"/>
                  </a:xfrm>
                  <a:prstGeom prst="rect">
                    <a:avLst/>
                  </a:prstGeom>
                  <a:noFill/>
                </p:spPr>
                <p:txBody>
                  <a:bodyPr wrap="square" rtlCol="0">
                    <a:spAutoFit/>
                  </a:bodyPr>
                  <a:lstStyle/>
                  <a:p>
                    <a:pPr algn="ctr"/>
                    <a:r>
                      <a:rPr lang="en-IN" sz="2000" b="1" dirty="0">
                        <a:latin typeface="Lora" pitchFamily="2" charset="0"/>
                      </a:rPr>
                      <a:t>04</a:t>
                    </a:r>
                    <a:endParaRPr lang="en-GB" sz="2000" b="1" dirty="0">
                      <a:latin typeface="Lora" pitchFamily="2" charset="0"/>
                    </a:endParaRPr>
                  </a:p>
                </p:txBody>
              </p:sp>
            </p:grpSp>
            <p:sp>
              <p:nvSpPr>
                <p:cNvPr id="24" name="TextBox 23">
                  <a:extLst>
                    <a:ext uri="{FF2B5EF4-FFF2-40B4-BE49-F238E27FC236}">
                      <a16:creationId xmlns:a16="http://schemas.microsoft.com/office/drawing/2014/main" id="{0BDD3626-2C19-9FC7-07F3-E126E11B9241}"/>
                    </a:ext>
                  </a:extLst>
                </p:cNvPr>
                <p:cNvSpPr txBox="1"/>
                <p:nvPr/>
              </p:nvSpPr>
              <p:spPr>
                <a:xfrm>
                  <a:off x="7545840" y="2034129"/>
                  <a:ext cx="4072897" cy="923330"/>
                </a:xfrm>
                <a:prstGeom prst="rect">
                  <a:avLst/>
                </a:prstGeom>
                <a:noFill/>
              </p:spPr>
              <p:txBody>
                <a:bodyPr wrap="square">
                  <a:spAutoFit/>
                </a:bodyPr>
                <a:lstStyle/>
                <a:p>
                  <a:pPr algn="l"/>
                  <a:r>
                    <a:rPr lang="en-GB" sz="1800" b="0" i="0" dirty="0">
                      <a:effectLst/>
                      <a:latin typeface="Lora" pitchFamily="2" charset="0"/>
                    </a:rPr>
                    <a:t>Give Mom A Gift She Will Really Appreciate - A Day At The Spa Or A Weekend Off.</a:t>
                  </a:r>
                </a:p>
              </p:txBody>
            </p:sp>
          </p:grpSp>
        </p:grpSp>
      </p:grpSp>
    </p:spTree>
    <p:extLst>
      <p:ext uri="{BB962C8B-B14F-4D97-AF65-F5344CB8AC3E}">
        <p14:creationId xmlns:p14="http://schemas.microsoft.com/office/powerpoint/2010/main" val="2699963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F608D2A-22A4-FCF7-05EC-0FE4F5110953}"/>
              </a:ext>
            </a:extLst>
          </p:cNvPr>
          <p:cNvGrpSpPr/>
          <p:nvPr/>
        </p:nvGrpSpPr>
        <p:grpSpPr>
          <a:xfrm>
            <a:off x="0" y="0"/>
            <a:ext cx="12192000" cy="6858000"/>
            <a:chOff x="0" y="0"/>
            <a:chExt cx="12192000" cy="6858000"/>
          </a:xfrm>
        </p:grpSpPr>
        <p:pic>
          <p:nvPicPr>
            <p:cNvPr id="8196" name="Picture 4" descr="Home Page - MotherToBaby">
              <a:extLst>
                <a:ext uri="{FF2B5EF4-FFF2-40B4-BE49-F238E27FC236}">
                  <a16:creationId xmlns:a16="http://schemas.microsoft.com/office/drawing/2014/main" id="{AA0B2AEB-A0F6-0679-D223-C554759A7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33A79C-B88F-134C-3158-C8F39DFF13D5}"/>
                </a:ext>
              </a:extLst>
            </p:cNvPr>
            <p:cNvSpPr txBox="1"/>
            <p:nvPr/>
          </p:nvSpPr>
          <p:spPr>
            <a:xfrm>
              <a:off x="406400" y="1797263"/>
              <a:ext cx="6705600" cy="2062103"/>
            </a:xfrm>
            <a:prstGeom prst="rect">
              <a:avLst/>
            </a:prstGeom>
            <a:noFill/>
          </p:spPr>
          <p:txBody>
            <a:bodyPr wrap="square">
              <a:spAutoFit/>
            </a:bodyPr>
            <a:lstStyle/>
            <a:p>
              <a:pPr algn="ctr"/>
              <a:r>
                <a:rPr lang="en-GB" sz="3200" b="1" i="0" dirty="0">
                  <a:solidFill>
                    <a:schemeClr val="accent3"/>
                  </a:solidFill>
                  <a:latin typeface="Lora" pitchFamily="2" charset="0"/>
                </a:rPr>
                <a:t>“Mothers Are Like Glue. Even When You Can’t See Them, They’re Still Holding The Family Together.”</a:t>
              </a:r>
              <a:endParaRPr lang="en-GB" sz="3200" b="1" dirty="0">
                <a:solidFill>
                  <a:schemeClr val="accent3"/>
                </a:solidFill>
                <a:latin typeface="Lora" pitchFamily="2" charset="0"/>
              </a:endParaRPr>
            </a:p>
          </p:txBody>
        </p:sp>
      </p:grpSp>
    </p:spTree>
    <p:extLst>
      <p:ext uri="{BB962C8B-B14F-4D97-AF65-F5344CB8AC3E}">
        <p14:creationId xmlns:p14="http://schemas.microsoft.com/office/powerpoint/2010/main" val="2802182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715612" y="1645320"/>
            <a:ext cx="10760776" cy="4234418"/>
            <a:chOff x="763919" y="1376091"/>
            <a:chExt cx="10664162" cy="4196397"/>
          </a:xfrm>
          <a:solidFill>
            <a:schemeClr val="tx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681013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E0D878-C180-3421-6E4C-EC4403F50108}"/>
              </a:ext>
            </a:extLst>
          </p:cNvPr>
          <p:cNvGrpSpPr/>
          <p:nvPr/>
        </p:nvGrpSpPr>
        <p:grpSpPr>
          <a:xfrm>
            <a:off x="618306" y="1507853"/>
            <a:ext cx="10955388" cy="4435254"/>
            <a:chOff x="397192" y="1548962"/>
            <a:chExt cx="11397616" cy="4614289"/>
          </a:xfrm>
          <a:solidFill>
            <a:schemeClr val="tx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pSp>
        </p:grpSp>
      </p:grpSp>
      <p:sp>
        <p:nvSpPr>
          <p:cNvPr id="2" name="TextBox 1">
            <a:extLst>
              <a:ext uri="{FF2B5EF4-FFF2-40B4-BE49-F238E27FC236}">
                <a16:creationId xmlns:a16="http://schemas.microsoft.com/office/drawing/2014/main" id="{D8F9838B-3A50-88A6-37E1-78672F60D3D4}"/>
              </a:ext>
            </a:extLst>
          </p:cNvPr>
          <p:cNvSpPr txBox="1"/>
          <p:nvPr/>
        </p:nvSpPr>
        <p:spPr>
          <a:xfrm>
            <a:off x="0" y="670567"/>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rPr>
              <a:t>Icons</a:t>
            </a:r>
          </a:p>
        </p:txBody>
      </p:sp>
    </p:spTree>
    <p:extLst>
      <p:ext uri="{BB962C8B-B14F-4D97-AF65-F5344CB8AC3E}">
        <p14:creationId xmlns:p14="http://schemas.microsoft.com/office/powerpoint/2010/main" val="209137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8" name="Google Shape;2858;p60"/>
          <p:cNvSpPr txBox="1">
            <a:spLocks noGrp="1"/>
          </p:cNvSpPr>
          <p:nvPr>
            <p:ph type="body" idx="4294967295"/>
          </p:nvPr>
        </p:nvSpPr>
        <p:spPr>
          <a:xfrm>
            <a:off x="1354667" y="1441450"/>
            <a:ext cx="7116233" cy="800100"/>
          </a:xfrm>
          <a:prstGeom prst="rect">
            <a:avLst/>
          </a:prstGeom>
          <a:noFill/>
        </p:spPr>
        <p:txBody>
          <a:bodyPr spcFirstLastPara="1" wrap="square" lIns="121900" tIns="121900" rIns="121900" bIns="121900" anchor="t" anchorCtr="0">
            <a:noAutofit/>
          </a:bodyPr>
          <a:lstStyle/>
          <a:p>
            <a:pPr marL="152396" indent="0">
              <a:buNone/>
            </a:pPr>
            <a:r>
              <a:rPr lang="en" sz="1800" dirty="0">
                <a:latin typeface="LORA" pitchFamily="2" charset="0"/>
                <a:ea typeface="Arial"/>
                <a:cs typeface="Helvetica" panose="020B0604020202020204" pitchFamily="34" charset="0"/>
                <a:sym typeface="Arial"/>
              </a:rPr>
              <a:t>You can add and edit some </a:t>
            </a:r>
            <a:r>
              <a:rPr lang="en" sz="1800" b="1" dirty="0">
                <a:solidFill>
                  <a:schemeClr val="accent2"/>
                </a:solidFill>
                <a:uFill>
                  <a:noFill/>
                </a:uFill>
                <a:latin typeface="LORA" pitchFamily="2" charset="0"/>
                <a:ea typeface="Arial"/>
                <a:cs typeface="Helvetica" panose="020B0604020202020204" pitchFamily="34" charset="0"/>
                <a:sym typeface="Arial"/>
              </a:rPr>
              <a:t>shapes</a:t>
            </a:r>
            <a:r>
              <a:rPr lang="en" sz="1800" dirty="0">
                <a:latin typeface="LORA" pitchFamily="2" charset="0"/>
                <a:ea typeface="Arial"/>
                <a:cs typeface="Helvetica" panose="020B0604020202020204" pitchFamily="34" charset="0"/>
                <a:sym typeface="Arial"/>
              </a:rPr>
              <a:t> to your presentation to present your data in a visual way.</a:t>
            </a:r>
            <a:endParaRPr sz="1800" dirty="0">
              <a:latin typeface="LORA" pitchFamily="2" charset="0"/>
              <a:ea typeface="Arial"/>
              <a:cs typeface="Helvetica" panose="020B0604020202020204" pitchFamily="34" charset="0"/>
              <a:sym typeface="Arial"/>
            </a:endParaRPr>
          </a:p>
          <a:p>
            <a:pPr marL="0" indent="0">
              <a:buNone/>
            </a:pPr>
            <a:endParaRPr sz="1800" dirty="0">
              <a:latin typeface="LORA" pitchFamily="2" charset="0"/>
              <a:ea typeface="Arial"/>
              <a:cs typeface="Helvetica" panose="020B0604020202020204" pitchFamily="34" charset="0"/>
              <a:sym typeface="Arial"/>
            </a:endParaRPr>
          </a:p>
        </p:txBody>
      </p:sp>
      <p:sp>
        <p:nvSpPr>
          <p:cNvPr id="2859" name="Google Shape;2859;p60"/>
          <p:cNvSpPr txBox="1"/>
          <p:nvPr/>
        </p:nvSpPr>
        <p:spPr>
          <a:xfrm>
            <a:off x="1064633" y="2290215"/>
            <a:ext cx="9923166" cy="3909200"/>
          </a:xfrm>
          <a:prstGeom prst="rect">
            <a:avLst/>
          </a:prstGeom>
          <a:noFill/>
          <a:ln>
            <a:noFill/>
          </a:ln>
        </p:spPr>
        <p:txBody>
          <a:bodyPr spcFirstLastPara="1" wrap="square" lIns="121900" tIns="121900" rIns="121900" bIns="121900" anchor="t" anchorCtr="0">
            <a:noAutofit/>
          </a:bodyPr>
          <a:lstStyle/>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ungroup</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Change the color</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by clicking on the paint bucket. </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Then </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resize</a:t>
            </a:r>
            <a:r>
              <a:rPr kumimoji="0" lang="en" sz="1800" b="0" i="0" u="none" strike="noStrike" kern="0" cap="none" spc="0" normalizeH="0" baseline="0" noProof="0" dirty="0">
                <a:ln>
                  <a:noFill/>
                </a:ln>
                <a:solidFill>
                  <a:srgbClr val="286D94"/>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Group</a:t>
            </a:r>
            <a:r>
              <a:rPr kumimoji="0" lang="en" sz="1800" b="0" i="0" u="none" strike="noStrike" kern="0" cap="none" spc="0" normalizeH="0" baseline="0" noProof="0" dirty="0">
                <a:ln>
                  <a:noFill/>
                </a:ln>
                <a:solidFill>
                  <a:srgbClr val="BF2424"/>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the elements again by selecting them, right-clicking and choosing “Group”.</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endParaRPr>
          </a:p>
          <a:p>
            <a:pPr marL="497412" marR="0" lvl="0" indent="-285750" algn="l" defTabSz="1219170" rtl="0" eaLnBrk="1" fontAlgn="auto" latinLnBrk="0" hangingPunct="1">
              <a:lnSpc>
                <a:spcPct val="115000"/>
              </a:lnSpc>
              <a:spcBef>
                <a:spcPts val="0"/>
              </a:spcBef>
              <a:spcAft>
                <a:spcPts val="0"/>
              </a:spcAft>
              <a:buClr>
                <a:prstClr val="black"/>
              </a:buClr>
              <a:buSzPct val="80000"/>
              <a:buFont typeface="Arial" panose="020B0604020202020204" pitchFamily="34" charset="0"/>
              <a:buChar char="•"/>
              <a:tabLst/>
              <a:defRPr/>
            </a:pP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Remember to choose the </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a:t>
            </a:r>
            <a:r>
              <a:rPr kumimoji="0" lang="en" sz="1800" b="1"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 </a:t>
            </a:r>
            <a:r>
              <a:rPr kumimoji="0" lang="en" sz="1800" b="0" i="0" u="none" strike="noStrike" kern="0" cap="none" spc="0" normalizeH="0" baseline="0" noProof="0" dirty="0">
                <a:ln>
                  <a:noFill/>
                </a:ln>
                <a:solidFill>
                  <a:prstClr val="black"/>
                </a:solidFill>
                <a:effectLst/>
                <a:uLnTx/>
                <a:uFillTx/>
                <a:latin typeface="LORA" pitchFamily="2" charset="0"/>
                <a:ea typeface="+mn-ea"/>
                <a:cs typeface="Helvetica" panose="020B0604020202020204" pitchFamily="34" charset="0"/>
                <a:sym typeface="Arial"/>
              </a:rPr>
              <a:t>option so that it keeps the design. For more info, please visit </a:t>
            </a:r>
            <a:r>
              <a:rPr kumimoji="0" lang="en-US" sz="1800" b="1" i="0" u="none" strike="noStrike" kern="0" cap="none" spc="0" normalizeH="0" baseline="0" noProof="0" dirty="0" err="1">
                <a:ln>
                  <a:noFill/>
                </a:ln>
                <a:solidFill>
                  <a:schemeClr val="accent2"/>
                </a:solidFill>
                <a:effectLst/>
                <a:uLnTx/>
                <a:uFill>
                  <a:noFill/>
                </a:uFill>
                <a:latin typeface="LORA" pitchFamily="2" charset="0"/>
                <a:ea typeface="+mn-ea"/>
                <a:cs typeface="Helvetica" panose="020B0604020202020204" pitchFamily="34" charset="0"/>
                <a:sym typeface="Arial"/>
                <a:hlinkClick r:id="rId3">
                  <a:extLst>
                    <a:ext uri="{A12FA001-AC4F-418D-AE19-62706E023703}">
                      <ahyp:hlinkClr xmlns:ahyp="http://schemas.microsoft.com/office/drawing/2018/hyperlinkcolor" val="tx"/>
                    </a:ext>
                  </a:extLst>
                </a:hlinkClick>
              </a:rPr>
              <a:t>iTalkedTech</a:t>
            </a:r>
            <a:r>
              <a:rPr kumimoji="0" lang="en" sz="1800" b="1" i="0" u="none" strike="noStrike" kern="0" cap="none" spc="0" normalizeH="0" baseline="0" noProof="0" dirty="0">
                <a:ln>
                  <a:noFill/>
                </a:ln>
                <a:solidFill>
                  <a:schemeClr val="accent2"/>
                </a:solidFill>
                <a:effectLst/>
                <a:uLnTx/>
                <a:uFill>
                  <a:noFill/>
                </a:uFill>
                <a:latin typeface="LORA" pitchFamily="2" charset="0"/>
                <a:ea typeface="+mn-ea"/>
                <a:cs typeface="Helvetica" panose="020B0604020202020204" pitchFamily="34" charset="0"/>
                <a:sym typeface="Arial"/>
                <a:hlinkClick r:id="rId3">
                  <a:extLst>
                    <a:ext uri="{A12FA001-AC4F-418D-AE19-62706E023703}">
                      <ahyp:hlinkClr xmlns:ahyp="http://schemas.microsoft.com/office/drawing/2018/hyperlinkcolor" val="tx"/>
                    </a:ext>
                  </a:extLst>
                </a:hlinkClick>
              </a:rPr>
              <a:t> (Tips &amp; Tricks)</a:t>
            </a:r>
            <a:r>
              <a:rPr kumimoji="0" lang="en"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rPr>
              <a:t>.</a:t>
            </a:r>
            <a:endParaRPr kumimoji="0" sz="1800" b="0" i="0" u="none" strike="noStrike" kern="0" cap="none" spc="0" normalizeH="0" baseline="0" noProof="0" dirty="0">
              <a:ln>
                <a:noFill/>
              </a:ln>
              <a:solidFill>
                <a:schemeClr val="accent2"/>
              </a:solidFill>
              <a:effectLst/>
              <a:uLnTx/>
              <a:uFillTx/>
              <a:latin typeface="LORA" pitchFamily="2" charset="0"/>
              <a:ea typeface="+mn-ea"/>
              <a:cs typeface="Helvetica" panose="020B0604020202020204" pitchFamily="34" charset="0"/>
              <a:sym typeface="Arial"/>
            </a:endParaRPr>
          </a:p>
        </p:txBody>
      </p:sp>
      <p:sp>
        <p:nvSpPr>
          <p:cNvPr id="5" name="TextBox 4">
            <a:extLst>
              <a:ext uri="{FF2B5EF4-FFF2-40B4-BE49-F238E27FC236}">
                <a16:creationId xmlns:a16="http://schemas.microsoft.com/office/drawing/2014/main" id="{9ABE63DB-2BDF-6F59-5CDF-2491B9BA7851}"/>
              </a:ext>
            </a:extLst>
          </p:cNvPr>
          <p:cNvSpPr txBox="1"/>
          <p:nvPr/>
        </p:nvSpPr>
        <p:spPr>
          <a:xfrm>
            <a:off x="0" y="732689"/>
            <a:ext cx="1219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000" b="1" i="0" u="none" strike="noStrike" kern="1200" cap="none" spc="0" normalizeH="0" baseline="0" noProof="0" dirty="0">
                <a:ln>
                  <a:noFill/>
                </a:ln>
                <a:solidFill>
                  <a:schemeClr val="accent2"/>
                </a:solidFill>
                <a:effectLst/>
                <a:uLnTx/>
                <a:uFillTx/>
                <a:latin typeface="LORA" pitchFamily="2" charset="0"/>
                <a:ea typeface="Cambria" panose="02040503050406030204" pitchFamily="18" charset="0"/>
                <a:cs typeface="+mn-cs"/>
                <a:sym typeface="Arial"/>
              </a:rPr>
              <a:t>How To Edit Shapes</a:t>
            </a:r>
            <a:endParaRPr kumimoji="0" lang="en-US" sz="4000" b="0"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F0E030-F779-E330-9C9A-6E879D099E5B}"/>
              </a:ext>
            </a:extLst>
          </p:cNvPr>
          <p:cNvGrpSpPr/>
          <p:nvPr/>
        </p:nvGrpSpPr>
        <p:grpSpPr>
          <a:xfrm>
            <a:off x="1007908" y="719364"/>
            <a:ext cx="10176184" cy="5402945"/>
            <a:chOff x="1567543" y="1309914"/>
            <a:chExt cx="10176184" cy="5402945"/>
          </a:xfrm>
        </p:grpSpPr>
        <p:sp>
          <p:nvSpPr>
            <p:cNvPr id="2" name="Rectangle 1"/>
            <p:cNvSpPr/>
            <p:nvPr/>
          </p:nvSpPr>
          <p:spPr>
            <a:xfrm>
              <a:off x="3414203" y="1309914"/>
              <a:ext cx="6482865"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solidFill>
                    <a:schemeClr val="accent2"/>
                  </a:solidFill>
                  <a:effectLst/>
                  <a:uLnTx/>
                  <a:uFillTx/>
                  <a:latin typeface="Georgia" panose="02040502050405020303" pitchFamily="18" charset="0"/>
                  <a:ea typeface="Cambria" panose="02040503050406030204" pitchFamily="18" charset="0"/>
                  <a:cs typeface="+mn-cs"/>
                </a:rPr>
                <a:t>Terms Of Use (Free Users)</a:t>
              </a:r>
            </a:p>
          </p:txBody>
        </p:sp>
        <p:grpSp>
          <p:nvGrpSpPr>
            <p:cNvPr id="4" name="Group 3">
              <a:extLst>
                <a:ext uri="{FF2B5EF4-FFF2-40B4-BE49-F238E27FC236}">
                  <a16:creationId xmlns:a16="http://schemas.microsoft.com/office/drawing/2014/main" id="{6FEE3117-CA9D-C63D-F40E-394CD20E15D5}"/>
                </a:ext>
              </a:extLst>
            </p:cNvPr>
            <p:cNvGrpSpPr/>
            <p:nvPr/>
          </p:nvGrpSpPr>
          <p:grpSpPr>
            <a:xfrm>
              <a:off x="1567543" y="2123550"/>
              <a:ext cx="10176184" cy="4589309"/>
              <a:chOff x="1524000" y="1838157"/>
              <a:chExt cx="10176184" cy="4589309"/>
            </a:xfrm>
          </p:grpSpPr>
          <p:sp>
            <p:nvSpPr>
              <p:cNvPr id="3" name="Rectangle 2"/>
              <p:cNvSpPr/>
              <p:nvPr/>
            </p:nvSpPr>
            <p:spPr>
              <a:xfrm>
                <a:off x="1524000" y="1838157"/>
                <a:ext cx="9029700" cy="40626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a:t>
                </a:r>
                <a:r>
                  <a:rPr kumimoji="0" lang="en-US" sz="1800" b="1" i="0" u="sng" strike="noStrike" kern="1200" cap="none" spc="0" normalizeH="0" baseline="0" noProof="0" dirty="0" err="1">
                    <a:ln>
                      <a:noFill/>
                    </a:ln>
                    <a:solidFill>
                      <a:schemeClr val="accent2"/>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800" b="1" i="0" u="none" strike="noStrike" kern="1200" cap="none" spc="0" normalizeH="0" baseline="0" noProof="0" dirty="0">
                    <a:ln>
                      <a:noFill/>
                    </a:ln>
                    <a:solidFill>
                      <a:srgbClr val="BF2424"/>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by keeping the </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a:t>
                </a:r>
                <a:r>
                  <a:rPr kumimoji="0" lang="en-US" sz="18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Thank You”</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a:t>
                </a:r>
                <a:endPar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Sell, rent, or second-license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or its altered version.</a:t>
                </a:r>
                <a:b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b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Promulgate, unless explicitly permitted,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by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Incorporate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Obtain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content’s copyright.</a:t>
                </a:r>
                <a:endParaRPr kumimoji="0" lang="en-US" sz="18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p:txBody>
          </p:sp>
          <p:sp>
            <p:nvSpPr>
              <p:cNvPr id="9" name="Rectangle 8"/>
              <p:cNvSpPr/>
              <p:nvPr/>
            </p:nvSpPr>
            <p:spPr>
              <a:xfrm>
                <a:off x="1524000" y="6027356"/>
                <a:ext cx="101761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our </a:t>
                </a: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20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page or </a:t>
                </a:r>
                <a:r>
                  <a:rPr kumimoji="0" lang="en-US" sz="20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20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for advanced slide modification guidelines.</a:t>
                </a:r>
              </a:p>
            </p:txBody>
          </p:sp>
        </p:grpSp>
      </p:grpSp>
    </p:spTree>
    <p:extLst>
      <p:ext uri="{BB962C8B-B14F-4D97-AF65-F5344CB8AC3E}">
        <p14:creationId xmlns:p14="http://schemas.microsoft.com/office/powerpoint/2010/main" val="4192295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515" y="1716372"/>
            <a:ext cx="9092540" cy="43396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without giving attribution to </a:t>
            </a:r>
            <a:r>
              <a:rPr kumimoji="0" lang="en-US" sz="1600" b="1" i="0" u="sng" strike="noStrike" kern="1200" cap="none" spc="0" normalizeH="0" baseline="0" noProof="0" dirty="0" err="1">
                <a:ln>
                  <a:noFill/>
                </a:ln>
                <a:solidFill>
                  <a:schemeClr val="accent2"/>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kumimoji="0" lang="en-US" sz="1600" b="1" i="0" u="sng"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or keeping the </a:t>
            </a:r>
            <a:r>
              <a:rPr kumimoji="0" lang="en-US" sz="16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“Thank You” </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6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Sell, rent or second-license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content or the altered version of it.</a:t>
            </a:r>
            <a:b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b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that performs as distribution or resale platform, unless explicitly permitted, by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Incorporate the elements used in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iTalkedTech’s</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Obtain </a:t>
            </a:r>
            <a:r>
              <a:rPr kumimoji="0" lang="en-US" sz="16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iTalkedTech’s</a:t>
            </a:r>
            <a:r>
              <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copyright for the elements used in this template as a logo or trademark.</a:t>
            </a:r>
            <a:endParaRPr kumimoji="0" lang="en-US" sz="1600" b="1"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p:txBody>
      </p:sp>
      <p:sp>
        <p:nvSpPr>
          <p:cNvPr id="6" name="Rectangle 5">
            <a:extLst>
              <a:ext uri="{FF2B5EF4-FFF2-40B4-BE49-F238E27FC236}">
                <a16:creationId xmlns:a16="http://schemas.microsoft.com/office/drawing/2014/main" id="{DC01AFD9-8872-2AE3-655A-66D9360EFD69}"/>
              </a:ext>
            </a:extLst>
          </p:cNvPr>
          <p:cNvSpPr/>
          <p:nvPr/>
        </p:nvSpPr>
        <p:spPr>
          <a:xfrm>
            <a:off x="1752938" y="5600324"/>
            <a:ext cx="91582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Kindly refer to our </a:t>
            </a:r>
            <a:r>
              <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page </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or </a:t>
            </a:r>
            <a:r>
              <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effectLst/>
                <a:uLnTx/>
                <a:uFillTx/>
                <a:latin typeface="LORA" pitchFamily="2" charset="0"/>
                <a:ea typeface="+mn-ea"/>
                <a:cs typeface="Segoe UI" panose="020B0502040204020203" pitchFamily="34" charset="0"/>
              </a:rPr>
              <a:t>for</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advanced slide modification guidelines.</a:t>
            </a:r>
          </a:p>
        </p:txBody>
      </p:sp>
      <p:sp>
        <p:nvSpPr>
          <p:cNvPr id="4" name="Rectangle 3">
            <a:extLst>
              <a:ext uri="{FF2B5EF4-FFF2-40B4-BE49-F238E27FC236}">
                <a16:creationId xmlns:a16="http://schemas.microsoft.com/office/drawing/2014/main" id="{24CFA3D8-91C1-2058-27F2-6B20500F960F}"/>
              </a:ext>
            </a:extLst>
          </p:cNvPr>
          <p:cNvSpPr/>
          <p:nvPr/>
        </p:nvSpPr>
        <p:spPr>
          <a:xfrm>
            <a:off x="2271879" y="719364"/>
            <a:ext cx="7648248" cy="590931"/>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3600" b="1" i="0" u="none" strike="noStrike" kern="1200" cap="none" spc="0" normalizeH="0" baseline="0" noProof="0" dirty="0">
                <a:ln>
                  <a:noFill/>
                </a:ln>
                <a:solidFill>
                  <a:schemeClr val="accent2"/>
                </a:solidFill>
                <a:effectLst/>
                <a:uLnTx/>
                <a:uFillTx/>
                <a:latin typeface="Georgia" panose="02040502050405020303" pitchFamily="18" charset="0"/>
                <a:ea typeface="Cambria" panose="02040503050406030204" pitchFamily="18" charset="0"/>
                <a:cs typeface="+mn-cs"/>
              </a:rPr>
              <a:t>Terms Of Use (Premium Users)</a:t>
            </a:r>
          </a:p>
        </p:txBody>
      </p:sp>
    </p:spTree>
    <p:extLst>
      <p:ext uri="{BB962C8B-B14F-4D97-AF65-F5344CB8AC3E}">
        <p14:creationId xmlns:p14="http://schemas.microsoft.com/office/powerpoint/2010/main" val="3109610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6FA1EA-BDF0-0BBC-06AC-BCBAE61C2964}"/>
              </a:ext>
            </a:extLst>
          </p:cNvPr>
          <p:cNvSpPr txBox="1"/>
          <p:nvPr/>
        </p:nvSpPr>
        <p:spPr>
          <a:xfrm>
            <a:off x="3046970" y="6200554"/>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endParaRPr>
          </a:p>
        </p:txBody>
      </p:sp>
      <p:grpSp>
        <p:nvGrpSpPr>
          <p:cNvPr id="3" name="Group 2">
            <a:extLst>
              <a:ext uri="{FF2B5EF4-FFF2-40B4-BE49-F238E27FC236}">
                <a16:creationId xmlns:a16="http://schemas.microsoft.com/office/drawing/2014/main" id="{85D6C6BD-F4B0-FF57-D1CC-69C3E8B0835D}"/>
              </a:ext>
            </a:extLst>
          </p:cNvPr>
          <p:cNvGrpSpPr/>
          <p:nvPr/>
        </p:nvGrpSpPr>
        <p:grpSpPr>
          <a:xfrm>
            <a:off x="1659924" y="1470260"/>
            <a:ext cx="8872151" cy="3560070"/>
            <a:chOff x="1659925" y="1622451"/>
            <a:chExt cx="8872151" cy="3560070"/>
          </a:xfrm>
        </p:grpSpPr>
        <p:sp>
          <p:nvSpPr>
            <p:cNvPr id="4" name="TextBox 3">
              <a:extLst>
                <a:ext uri="{FF2B5EF4-FFF2-40B4-BE49-F238E27FC236}">
                  <a16:creationId xmlns:a16="http://schemas.microsoft.com/office/drawing/2014/main" id="{AA022012-F0A4-EAD0-5433-F3D20941C3F8}"/>
                </a:ext>
              </a:extLst>
            </p:cNvPr>
            <p:cNvSpPr txBox="1"/>
            <p:nvPr/>
          </p:nvSpPr>
          <p:spPr>
            <a:xfrm>
              <a:off x="1659925" y="1622451"/>
              <a:ext cx="8872151"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We respect your valuable time with </a:t>
              </a:r>
              <a:r>
                <a:rPr kumimoji="0" lang="en-US" sz="18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If you have any questions, please reach us</a:t>
              </a:r>
            </a:p>
          </p:txBody>
        </p:sp>
        <p:sp>
          <p:nvSpPr>
            <p:cNvPr id="6" name="Rectangle 5">
              <a:extLst>
                <a:ext uri="{FF2B5EF4-FFF2-40B4-BE49-F238E27FC236}">
                  <a16:creationId xmlns:a16="http://schemas.microsoft.com/office/drawing/2014/main" id="{D6A21404-BC86-0C37-62CB-41EB47CA8CA6}"/>
                </a:ext>
              </a:extLst>
            </p:cNvPr>
            <p:cNvSpPr/>
            <p:nvPr/>
          </p:nvSpPr>
          <p:spPr>
            <a:xfrm>
              <a:off x="2668859" y="4659301"/>
              <a:ext cx="685428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CREDIT:</a:t>
              </a:r>
              <a:r>
                <a:rPr kumimoji="0" lang="en-US" sz="1400" b="0" i="0" u="none"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rPr>
                <a:t> </a:t>
              </a:r>
              <a:r>
                <a:rPr kumimoji="0" lang="en-US" sz="1400" b="0" i="0" u="none" strike="noStrike" kern="1200" cap="none" spc="0" normalizeH="0" baseline="0" noProof="0" dirty="0" err="1">
                  <a:ln>
                    <a:noFill/>
                  </a:ln>
                  <a:solidFill>
                    <a:prstClr val="black"/>
                  </a:solidFill>
                  <a:effectLst/>
                  <a:uLnTx/>
                  <a:uFillTx/>
                  <a:latin typeface="LORA" pitchFamily="2" charset="0"/>
                  <a:ea typeface="+mn-ea"/>
                  <a:cs typeface="Segoe UI" panose="020B0502040204020203" pitchFamily="34" charset="0"/>
                </a:rPr>
                <a:t>iTalkedTech</a:t>
              </a:r>
              <a:r>
                <a:rPr kumimoji="0" lang="en-US" sz="14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Let this slide be kept for attribution.</a:t>
              </a:r>
            </a:p>
          </p:txBody>
        </p:sp>
        <p:sp>
          <p:nvSpPr>
            <p:cNvPr id="7" name="Rectangle 6">
              <a:extLst>
                <a:ext uri="{FF2B5EF4-FFF2-40B4-BE49-F238E27FC236}">
                  <a16:creationId xmlns:a16="http://schemas.microsoft.com/office/drawing/2014/main" id="{9A4B43F0-6627-186C-D543-EF34235C1E9E}"/>
                </a:ext>
              </a:extLst>
            </p:cNvPr>
            <p:cNvSpPr/>
            <p:nvPr/>
          </p:nvSpPr>
          <p:spPr>
            <a:xfrm>
              <a:off x="2668859" y="4098910"/>
              <a:ext cx="685428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Do you have a design request, please visit our </a:t>
              </a:r>
              <a:r>
                <a:rPr kumimoji="0" lang="en-US" sz="1800" b="1" i="0" u="sng" strike="noStrike" kern="1200" cap="none" spc="0" normalizeH="0" baseline="0" noProof="0" dirty="0">
                  <a:ln>
                    <a:noFill/>
                  </a:ln>
                  <a:solidFill>
                    <a:schemeClr val="accent2"/>
                  </a:solidFill>
                  <a:effectLst/>
                  <a:uLnTx/>
                  <a:uFillTx/>
                  <a:latin typeface="LORA"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redesign</a:t>
              </a:r>
              <a:r>
                <a:rPr kumimoji="0" lang="en-US" sz="1800" b="0" i="0" u="none" strike="noStrike" kern="1200" cap="none" spc="0" normalizeH="0" baseline="0" noProof="0" dirty="0">
                  <a:ln>
                    <a:noFill/>
                  </a:ln>
                  <a:solidFill>
                    <a:schemeClr val="accent1"/>
                  </a:solidFill>
                  <a:effectLst/>
                  <a:uLnTx/>
                  <a:uFillTx/>
                  <a:latin typeface="LORA" pitchFamily="2" charset="0"/>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LORA" pitchFamily="2" charset="0"/>
                  <a:ea typeface="+mn-ea"/>
                  <a:cs typeface="Segoe UI" panose="020B0502040204020203" pitchFamily="34" charset="0"/>
                </a:rPr>
                <a:t>page.</a:t>
              </a:r>
            </a:p>
          </p:txBody>
        </p:sp>
      </p:grpSp>
    </p:spTree>
    <p:extLst>
      <p:ext uri="{BB962C8B-B14F-4D97-AF65-F5344CB8AC3E}">
        <p14:creationId xmlns:p14="http://schemas.microsoft.com/office/powerpoint/2010/main" val="4076151815"/>
      </p:ext>
    </p:extLst>
  </p:cSld>
  <p:clrMapOvr>
    <a:masterClrMapping/>
  </p:clrMapOvr>
</p:sld>
</file>

<file path=ppt/theme/theme1.xml><?xml version="1.0" encoding="utf-8"?>
<a:theme xmlns:a="http://schemas.openxmlformats.org/drawingml/2006/main" name="Office Theme">
  <a:themeElements>
    <a:clrScheme name="product">
      <a:dk1>
        <a:sysClr val="windowText" lastClr="000000"/>
      </a:dk1>
      <a:lt1>
        <a:sysClr val="window" lastClr="FFFFFF"/>
      </a:lt1>
      <a:dk2>
        <a:srgbClr val="44546A"/>
      </a:dk2>
      <a:lt2>
        <a:srgbClr val="E7E6E6"/>
      </a:lt2>
      <a:accent1>
        <a:srgbClr val="571845"/>
      </a:accent1>
      <a:accent2>
        <a:srgbClr val="900C3E"/>
      </a:accent2>
      <a:accent3>
        <a:srgbClr val="C70039"/>
      </a:accent3>
      <a:accent4>
        <a:srgbClr val="FF5733"/>
      </a:accent4>
      <a:accent5>
        <a:srgbClr val="FFC300"/>
      </a:accent5>
      <a:accent6>
        <a:srgbClr val="1E553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TotalTime>
  <Words>999</Words>
  <Application>Microsoft Office PowerPoint</Application>
  <PresentationFormat>Widescreen</PresentationFormat>
  <Paragraphs>85</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Georgia</vt:lpstr>
      <vt:lpstr>Lora</vt:lpstr>
      <vt:lpstr>Lora</vt:lpstr>
      <vt:lpstr>Quicksand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Islam Mohamed Hamid Soliman</cp:lastModifiedBy>
  <cp:revision>16</cp:revision>
  <dcterms:created xsi:type="dcterms:W3CDTF">2023-02-05T14:25:02Z</dcterms:created>
  <dcterms:modified xsi:type="dcterms:W3CDTF">2023-10-20T21:03:21Z</dcterms:modified>
</cp:coreProperties>
</file>